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37.xml"/>
  <Override ContentType="application/vnd.openxmlformats-officedocument.presentationml.slideLayout+xml" PartName="/ppt/slideLayouts/slideLayout11.xml"/>
  <Override ContentType="application/vnd.openxmlformats-officedocument.presentationml.slideLayout+xml" PartName="/ppt/slideLayouts/slideLayout29.xml"/>
  <Override ContentType="application/vnd.openxmlformats-officedocument.presentationml.slideLayout+xml" PartName="/ppt/slideLayouts/slideLayout46.xml"/>
  <Override ContentType="application/vnd.openxmlformats-officedocument.presentationml.slideLayout+xml" PartName="/ppt/slideLayouts/slideLayout20.xml"/>
  <Override ContentType="application/vnd.openxmlformats-officedocument.presentationml.slideLayout+xml" PartName="/ppt/slideLayouts/slideLayout38.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21.xml"/>
  <Override ContentType="application/vnd.openxmlformats-officedocument.presentationml.slideLayout+xml" PartName="/ppt/slideLayouts/slideLayout47.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22.xml"/>
  <Override ContentType="application/vnd.openxmlformats-officedocument.presentationml.slideLayout+xml" PartName="/ppt/slideLayouts/slideLayout35.xml"/>
  <Override ContentType="application/vnd.openxmlformats-officedocument.presentationml.slideLayout+xml" PartName="/ppt/slideLayouts/slideLayout48.xml"/>
  <Override ContentType="application/vnd.openxmlformats-officedocument.presentationml.slideLayout+xml" PartName="/ppt/slideLayouts/slideLayout49.xml"/>
  <Override ContentType="application/vnd.openxmlformats-officedocument.presentationml.slideLayout+xml" PartName="/ppt/slideLayouts/slideLayout19.xml"/>
  <Override ContentType="application/vnd.openxmlformats-officedocument.presentationml.slideLayout+xml" PartName="/ppt/slideLayouts/slideLayout36.xml"/>
  <Override ContentType="application/vnd.openxmlformats-officedocument.presentationml.slideLayout+xml" PartName="/ppt/slideLayouts/slideLayout4.xml"/>
  <Override ContentType="application/vnd.openxmlformats-officedocument.presentationml.slideLayout+xml" PartName="/ppt/slideLayouts/slideLayout10.xml"/>
  <Override ContentType="application/vnd.openxmlformats-officedocument.presentationml.slideLayout+xml" PartName="/ppt/slideLayouts/slideLayout41.xml"/>
  <Override ContentType="application/vnd.openxmlformats-officedocument.presentationml.slideLayout+xml" PartName="/ppt/slideLayouts/slideLayout23.xml"/>
  <Override ContentType="application/vnd.openxmlformats-officedocument.presentationml.slideLayout+xml" PartName="/ppt/slideLayouts/slideLayout24.xml"/>
  <Override ContentType="application/vnd.openxmlformats-officedocument.presentationml.slideLayout+xml" PartName="/ppt/slideLayouts/slideLayout7.xml"/>
  <Override ContentType="application/vnd.openxmlformats-officedocument.presentationml.slideLayout+xml" PartName="/ppt/slideLayouts/slideLayout40.xml"/>
  <Override ContentType="application/vnd.openxmlformats-officedocument.presentationml.slideLayout+xml" PartName="/ppt/slideLayouts/slideLayout16.xml"/>
  <Override ContentType="application/vnd.openxmlformats-officedocument.presentationml.slideLayout+xml" PartName="/ppt/slideLayouts/slideLayout33.xml"/>
  <Override ContentType="application/vnd.openxmlformats-officedocument.presentationml.slideLayout+xml" PartName="/ppt/slideLayouts/slideLayout25.xml"/>
  <Override ContentType="application/vnd.openxmlformats-officedocument.presentationml.slideLayout+xml" PartName="/ppt/slideLayouts/slideLayout17.xml"/>
  <Override ContentType="application/vnd.openxmlformats-officedocument.presentationml.slideLayout+xml" PartName="/ppt/slideLayouts/slideLayout42.xml"/>
  <Override ContentType="application/vnd.openxmlformats-officedocument.presentationml.slideLayout+xml" PartName="/ppt/slideLayouts/slideLayout34.xml"/>
  <Override ContentType="application/vnd.openxmlformats-officedocument.presentationml.slideLayout+xml" PartName="/ppt/slideLayouts/slideLayout6.xml"/>
  <Override ContentType="application/vnd.openxmlformats-officedocument.presentationml.slideLayout+xml" PartName="/ppt/slideLayouts/slideLayout30.xml"/>
  <Override ContentType="application/vnd.openxmlformats-officedocument.presentationml.slideLayout+xml" PartName="/ppt/slideLayouts/slideLayout43.xml"/>
  <Override ContentType="application/vnd.openxmlformats-officedocument.presentationml.slideLayout+xml" PartName="/ppt/slideLayouts/slideLayout26.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39.xml"/>
  <Override ContentType="application/vnd.openxmlformats-officedocument.presentationml.slideLayout+xml" PartName="/ppt/slideLayouts/slideLayout9.xml"/>
  <Override ContentType="application/vnd.openxmlformats-officedocument.presentationml.slideLayout+xml" PartName="/ppt/slideLayouts/slideLayout31.xml"/>
  <Override ContentType="application/vnd.openxmlformats-officedocument.presentationml.slideLayout+xml" PartName="/ppt/slideLayouts/slideLayout50.xml"/>
  <Override ContentType="application/vnd.openxmlformats-officedocument.presentationml.slideLayout+xml" PartName="/ppt/slideLayouts/slideLayout44.xml"/>
  <Override ContentType="application/vnd.openxmlformats-officedocument.presentationml.slideLayout+xml" PartName="/ppt/slideLayouts/slideLayout14.xml"/>
  <Override ContentType="application/vnd.openxmlformats-officedocument.presentationml.slideLayout+xml" PartName="/ppt/slideLayouts/slideLayout28.xml"/>
  <Override ContentType="application/vnd.openxmlformats-officedocument.presentationml.slideLayout+xml" PartName="/ppt/slideLayouts/slideLayout27.xml"/>
  <Override ContentType="application/vnd.openxmlformats-officedocument.presentationml.slideLayout+xml" PartName="/ppt/slideLayouts/slideLayout15.xml"/>
  <Override ContentType="application/vnd.openxmlformats-officedocument.presentationml.slideLayout+xml" PartName="/ppt/slideLayouts/slideLayout8.xml"/>
  <Override ContentType="application/vnd.openxmlformats-officedocument.presentationml.slideLayout+xml" PartName="/ppt/slideLayouts/slideLayout45.xml"/>
  <Override ContentType="application/vnd.openxmlformats-officedocument.presentationml.slideLayout+xml" PartName="/ppt/slideLayouts/slideLayout32.xml"/>
  <Override ContentType="application/vnd.openxmlformats-officedocument.presentationml.slideMaster+xml" PartName="/ppt/slideMasters/slideMaster3.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theme+xml" PartName="/ppt/theme/theme4.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4" r:id="rId4"/>
    <p:sldMasterId id="2147483676"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 id="284" r:id="rId35"/>
    <p:sldId id="285" r:id="rId36"/>
    <p:sldId id="286" r:id="rId3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38" roundtripDataSignature="AMtx7mj3c6Akj1++UQKjrf5jroF3Vy+4ZA=="/>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slide" Target="slides/slide16.xml"/><Relationship Id="rId21" Type="http://schemas.openxmlformats.org/officeDocument/2006/relationships/slide" Target="slides/slide15.xml"/><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3.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slide" Target="slides/slide29.xml"/><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slide" Target="slides/slide31.xml"/><Relationship Id="rId14" Type="http://schemas.openxmlformats.org/officeDocument/2006/relationships/slide" Target="slides/slide8.xml"/><Relationship Id="rId36" Type="http://schemas.openxmlformats.org/officeDocument/2006/relationships/slide" Target="slides/slide30.xml"/><Relationship Id="rId17" Type="http://schemas.openxmlformats.org/officeDocument/2006/relationships/slide" Target="slides/slide11.xml"/><Relationship Id="rId16" Type="http://schemas.openxmlformats.org/officeDocument/2006/relationships/slide" Target="slides/slide10.xml"/><Relationship Id="rId38" Type="http://customschemas.google.com/relationships/presentationmetadata" Target="meta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9" name="Shape 369"/>
        <p:cNvGrpSpPr/>
        <p:nvPr/>
      </p:nvGrpSpPr>
      <p:grpSpPr>
        <a:xfrm>
          <a:off x="0" y="0"/>
          <a:ext cx="0" cy="0"/>
          <a:chOff x="0" y="0"/>
          <a:chExt cx="0" cy="0"/>
        </a:xfrm>
      </p:grpSpPr>
      <p:sp>
        <p:nvSpPr>
          <p:cNvPr id="370" name="Google Shape;37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1" name="Google Shape;371;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79" name="Google Shape;379;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2" name="Shape 392"/>
        <p:cNvGrpSpPr/>
        <p:nvPr/>
      </p:nvGrpSpPr>
      <p:grpSpPr>
        <a:xfrm>
          <a:off x="0" y="0"/>
          <a:ext cx="0" cy="0"/>
          <a:chOff x="0" y="0"/>
          <a:chExt cx="0" cy="0"/>
        </a:xfrm>
      </p:grpSpPr>
      <p:sp>
        <p:nvSpPr>
          <p:cNvPr id="393" name="Google Shape;393;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394" name="Google Shape;394;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09" name="Google Shape;409;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27" name="Google Shape;427;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41" name="Shape 441"/>
        <p:cNvGrpSpPr/>
        <p:nvPr/>
      </p:nvGrpSpPr>
      <p:grpSpPr>
        <a:xfrm>
          <a:off x="0" y="0"/>
          <a:ext cx="0" cy="0"/>
          <a:chOff x="0" y="0"/>
          <a:chExt cx="0" cy="0"/>
        </a:xfrm>
      </p:grpSpPr>
      <p:sp>
        <p:nvSpPr>
          <p:cNvPr id="442" name="Google Shape;44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443" name="Google Shape;443;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444" name="Google Shape;444;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2" name="Shape 452"/>
        <p:cNvGrpSpPr/>
        <p:nvPr/>
      </p:nvGrpSpPr>
      <p:grpSpPr>
        <a:xfrm>
          <a:off x="0" y="0"/>
          <a:ext cx="0" cy="0"/>
          <a:chOff x="0" y="0"/>
          <a:chExt cx="0" cy="0"/>
        </a:xfrm>
      </p:grpSpPr>
      <p:sp>
        <p:nvSpPr>
          <p:cNvPr id="453" name="Google Shape;453;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54" name="Google Shape;454;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58" name="Shape 458"/>
        <p:cNvGrpSpPr/>
        <p:nvPr/>
      </p:nvGrpSpPr>
      <p:grpSpPr>
        <a:xfrm>
          <a:off x="0" y="0"/>
          <a:ext cx="0" cy="0"/>
          <a:chOff x="0" y="0"/>
          <a:chExt cx="0" cy="0"/>
        </a:xfrm>
      </p:grpSpPr>
      <p:sp>
        <p:nvSpPr>
          <p:cNvPr id="459" name="Google Shape;459;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60" name="Google Shape;460;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66" name="Shape 466"/>
        <p:cNvGrpSpPr/>
        <p:nvPr/>
      </p:nvGrpSpPr>
      <p:grpSpPr>
        <a:xfrm>
          <a:off x="0" y="0"/>
          <a:ext cx="0" cy="0"/>
          <a:chOff x="0" y="0"/>
          <a:chExt cx="0" cy="0"/>
        </a:xfrm>
      </p:grpSpPr>
      <p:sp>
        <p:nvSpPr>
          <p:cNvPr id="467" name="Google Shape;467;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68" name="Google Shape;468;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76" name="Shape 476"/>
        <p:cNvGrpSpPr/>
        <p:nvPr/>
      </p:nvGrpSpPr>
      <p:grpSpPr>
        <a:xfrm>
          <a:off x="0" y="0"/>
          <a:ext cx="0" cy="0"/>
          <a:chOff x="0" y="0"/>
          <a:chExt cx="0" cy="0"/>
        </a:xfrm>
      </p:grpSpPr>
      <p:sp>
        <p:nvSpPr>
          <p:cNvPr id="477" name="Google Shape;477;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78" name="Google Shape;478;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86" name="Shape 486"/>
        <p:cNvGrpSpPr/>
        <p:nvPr/>
      </p:nvGrpSpPr>
      <p:grpSpPr>
        <a:xfrm>
          <a:off x="0" y="0"/>
          <a:ext cx="0" cy="0"/>
          <a:chOff x="0" y="0"/>
          <a:chExt cx="0" cy="0"/>
        </a:xfrm>
      </p:grpSpPr>
      <p:sp>
        <p:nvSpPr>
          <p:cNvPr id="487" name="Google Shape;487;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88" name="Google Shape;488;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96" name="Shape 496"/>
        <p:cNvGrpSpPr/>
        <p:nvPr/>
      </p:nvGrpSpPr>
      <p:grpSpPr>
        <a:xfrm>
          <a:off x="0" y="0"/>
          <a:ext cx="0" cy="0"/>
          <a:chOff x="0" y="0"/>
          <a:chExt cx="0" cy="0"/>
        </a:xfrm>
      </p:grpSpPr>
      <p:sp>
        <p:nvSpPr>
          <p:cNvPr id="497" name="Google Shape;497;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498" name="Google Shape;498;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6" name="Shape 506"/>
        <p:cNvGrpSpPr/>
        <p:nvPr/>
      </p:nvGrpSpPr>
      <p:grpSpPr>
        <a:xfrm>
          <a:off x="0" y="0"/>
          <a:ext cx="0" cy="0"/>
          <a:chOff x="0" y="0"/>
          <a:chExt cx="0" cy="0"/>
        </a:xfrm>
      </p:grpSpPr>
      <p:sp>
        <p:nvSpPr>
          <p:cNvPr id="507" name="Google Shape;507;p1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08" name="Google Shape;50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14" name="Shape 514"/>
        <p:cNvGrpSpPr/>
        <p:nvPr/>
      </p:nvGrpSpPr>
      <p:grpSpPr>
        <a:xfrm>
          <a:off x="0" y="0"/>
          <a:ext cx="0" cy="0"/>
          <a:chOff x="0" y="0"/>
          <a:chExt cx="0" cy="0"/>
        </a:xfrm>
      </p:grpSpPr>
      <p:sp>
        <p:nvSpPr>
          <p:cNvPr id="515" name="Google Shape;515;p1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16" name="Google Shape;516;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35" name="Shape 535"/>
        <p:cNvGrpSpPr/>
        <p:nvPr/>
      </p:nvGrpSpPr>
      <p:grpSpPr>
        <a:xfrm>
          <a:off x="0" y="0"/>
          <a:ext cx="0" cy="0"/>
          <a:chOff x="0" y="0"/>
          <a:chExt cx="0" cy="0"/>
        </a:xfrm>
      </p:grpSpPr>
      <p:sp>
        <p:nvSpPr>
          <p:cNvPr id="536" name="Google Shape;536;p1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37" name="Google Shape;537;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56" name="Shape 556"/>
        <p:cNvGrpSpPr/>
        <p:nvPr/>
      </p:nvGrpSpPr>
      <p:grpSpPr>
        <a:xfrm>
          <a:off x="0" y="0"/>
          <a:ext cx="0" cy="0"/>
          <a:chOff x="0" y="0"/>
          <a:chExt cx="0" cy="0"/>
        </a:xfrm>
      </p:grpSpPr>
      <p:sp>
        <p:nvSpPr>
          <p:cNvPr id="557" name="Google Shape;557;p1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58" name="Google Shape;558;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7" name="Shape 577"/>
        <p:cNvGrpSpPr/>
        <p:nvPr/>
      </p:nvGrpSpPr>
      <p:grpSpPr>
        <a:xfrm>
          <a:off x="0" y="0"/>
          <a:ext cx="0" cy="0"/>
          <a:chOff x="0" y="0"/>
          <a:chExt cx="0" cy="0"/>
        </a:xfrm>
      </p:grpSpPr>
      <p:sp>
        <p:nvSpPr>
          <p:cNvPr id="578" name="Google Shape;578;p1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579" name="Google Shape;579;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8" name="Shape 598"/>
        <p:cNvGrpSpPr/>
        <p:nvPr/>
      </p:nvGrpSpPr>
      <p:grpSpPr>
        <a:xfrm>
          <a:off x="0" y="0"/>
          <a:ext cx="0" cy="0"/>
          <a:chOff x="0" y="0"/>
          <a:chExt cx="0" cy="0"/>
        </a:xfrm>
      </p:grpSpPr>
      <p:sp>
        <p:nvSpPr>
          <p:cNvPr id="599" name="Google Shape;599;p1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00" name="Google Shape;600;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05" name="Shape 605"/>
        <p:cNvGrpSpPr/>
        <p:nvPr/>
      </p:nvGrpSpPr>
      <p:grpSpPr>
        <a:xfrm>
          <a:off x="0" y="0"/>
          <a:ext cx="0" cy="0"/>
          <a:chOff x="0" y="0"/>
          <a:chExt cx="0" cy="0"/>
        </a:xfrm>
      </p:grpSpPr>
      <p:sp>
        <p:nvSpPr>
          <p:cNvPr id="606" name="Google Shape;606;p1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07" name="Google Shape;607;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11" name="Shape 611"/>
        <p:cNvGrpSpPr/>
        <p:nvPr/>
      </p:nvGrpSpPr>
      <p:grpSpPr>
        <a:xfrm>
          <a:off x="0" y="0"/>
          <a:ext cx="0" cy="0"/>
          <a:chOff x="0" y="0"/>
          <a:chExt cx="0" cy="0"/>
        </a:xfrm>
      </p:grpSpPr>
      <p:sp>
        <p:nvSpPr>
          <p:cNvPr id="612" name="Google Shape;612;p2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13" name="Google Shape;613;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46" name="Shape 646"/>
        <p:cNvGrpSpPr/>
        <p:nvPr/>
      </p:nvGrpSpPr>
      <p:grpSpPr>
        <a:xfrm>
          <a:off x="0" y="0"/>
          <a:ext cx="0" cy="0"/>
          <a:chOff x="0" y="0"/>
          <a:chExt cx="0" cy="0"/>
        </a:xfrm>
      </p:grpSpPr>
      <p:sp>
        <p:nvSpPr>
          <p:cNvPr id="647" name="Google Shape;647;p2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48" name="Google Shape;648;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73" name="Shape 673"/>
        <p:cNvGrpSpPr/>
        <p:nvPr/>
      </p:nvGrpSpPr>
      <p:grpSpPr>
        <a:xfrm>
          <a:off x="0" y="0"/>
          <a:ext cx="0" cy="0"/>
          <a:chOff x="0" y="0"/>
          <a:chExt cx="0" cy="0"/>
        </a:xfrm>
      </p:grpSpPr>
      <p:sp>
        <p:nvSpPr>
          <p:cNvPr id="674" name="Google Shape;674;p2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75" name="Google Shape;675;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84" name="Shape 684"/>
        <p:cNvGrpSpPr/>
        <p:nvPr/>
      </p:nvGrpSpPr>
      <p:grpSpPr>
        <a:xfrm>
          <a:off x="0" y="0"/>
          <a:ext cx="0" cy="0"/>
          <a:chOff x="0" y="0"/>
          <a:chExt cx="0" cy="0"/>
        </a:xfrm>
      </p:grpSpPr>
      <p:sp>
        <p:nvSpPr>
          <p:cNvPr id="685" name="Google Shape;685;p2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686" name="Google Shape;686;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00" name="Shape 700"/>
        <p:cNvGrpSpPr/>
        <p:nvPr/>
      </p:nvGrpSpPr>
      <p:grpSpPr>
        <a:xfrm>
          <a:off x="0" y="0"/>
          <a:ext cx="0" cy="0"/>
          <a:chOff x="0" y="0"/>
          <a:chExt cx="0" cy="0"/>
        </a:xfrm>
      </p:grpSpPr>
      <p:sp>
        <p:nvSpPr>
          <p:cNvPr id="701" name="Google Shape;701;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02" name="Google Shape;702;p2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703" name="Google Shape;703;p2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13" name="Shape 713"/>
        <p:cNvGrpSpPr/>
        <p:nvPr/>
      </p:nvGrpSpPr>
      <p:grpSpPr>
        <a:xfrm>
          <a:off x="0" y="0"/>
          <a:ext cx="0" cy="0"/>
          <a:chOff x="0" y="0"/>
          <a:chExt cx="0" cy="0"/>
        </a:xfrm>
      </p:grpSpPr>
      <p:sp>
        <p:nvSpPr>
          <p:cNvPr id="714" name="Google Shape;714;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15" name="Google Shape;715;p2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716" name="Google Shape;716;p2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26" name="Shape 726"/>
        <p:cNvGrpSpPr/>
        <p:nvPr/>
      </p:nvGrpSpPr>
      <p:grpSpPr>
        <a:xfrm>
          <a:off x="0" y="0"/>
          <a:ext cx="0" cy="0"/>
          <a:chOff x="0" y="0"/>
          <a:chExt cx="0" cy="0"/>
        </a:xfrm>
      </p:grpSpPr>
      <p:sp>
        <p:nvSpPr>
          <p:cNvPr id="727" name="Google Shape;727;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28" name="Google Shape;728;p2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729" name="Google Shape;729;p2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39" name="Shape 739"/>
        <p:cNvGrpSpPr/>
        <p:nvPr/>
      </p:nvGrpSpPr>
      <p:grpSpPr>
        <a:xfrm>
          <a:off x="0" y="0"/>
          <a:ext cx="0" cy="0"/>
          <a:chOff x="0" y="0"/>
          <a:chExt cx="0" cy="0"/>
        </a:xfrm>
      </p:grpSpPr>
      <p:sp>
        <p:nvSpPr>
          <p:cNvPr id="740" name="Google Shape;740;p2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41" name="Google Shape;741;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46" name="Shape 746"/>
        <p:cNvGrpSpPr/>
        <p:nvPr/>
      </p:nvGrpSpPr>
      <p:grpSpPr>
        <a:xfrm>
          <a:off x="0" y="0"/>
          <a:ext cx="0" cy="0"/>
          <a:chOff x="0" y="0"/>
          <a:chExt cx="0" cy="0"/>
        </a:xfrm>
      </p:grpSpPr>
      <p:sp>
        <p:nvSpPr>
          <p:cNvPr id="747" name="Google Shape;747;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48" name="Google Shape;748;p2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749" name="Google Shape;749;p2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7" name="Shape 757"/>
        <p:cNvGrpSpPr/>
        <p:nvPr/>
      </p:nvGrpSpPr>
      <p:grpSpPr>
        <a:xfrm>
          <a:off x="0" y="0"/>
          <a:ext cx="0" cy="0"/>
          <a:chOff x="0" y="0"/>
          <a:chExt cx="0" cy="0"/>
        </a:xfrm>
      </p:grpSpPr>
      <p:sp>
        <p:nvSpPr>
          <p:cNvPr id="758" name="Google Shape;758;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59" name="Google Shape;759;p2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760" name="Google Shape;760;p2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68" name="Shape 768"/>
        <p:cNvGrpSpPr/>
        <p:nvPr/>
      </p:nvGrpSpPr>
      <p:grpSpPr>
        <a:xfrm>
          <a:off x="0" y="0"/>
          <a:ext cx="0" cy="0"/>
          <a:chOff x="0" y="0"/>
          <a:chExt cx="0" cy="0"/>
        </a:xfrm>
      </p:grpSpPr>
      <p:sp>
        <p:nvSpPr>
          <p:cNvPr id="769" name="Google Shape;769;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770" name="Google Shape;770;p3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rPr lang="en-US" sz="1200">
                <a:solidFill>
                  <a:srgbClr val="000000"/>
                </a:solidFill>
              </a:rPr>
              <a:t>© Copyright Showeet.com – Creative &amp; Free PowerPoint and Google Slides Templates</a:t>
            </a:r>
            <a:endParaRPr/>
          </a:p>
        </p:txBody>
      </p:sp>
      <p:sp>
        <p:nvSpPr>
          <p:cNvPr id="771" name="Google Shape;771;p3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Calibri"/>
              <a:buNone/>
            </a:pPr>
            <a:fld id="{00000000-1234-1234-1234-123412341234}" type="slidenum">
              <a:rPr b="0" i="0" lang="en-US" sz="1200" u="none" cap="none" strike="noStrike">
                <a:solidFill>
                  <a:srgbClr val="000000"/>
                </a:solidFill>
                <a:latin typeface="Calibri"/>
                <a:ea typeface="Calibri"/>
                <a:cs typeface="Calibri"/>
                <a:sym typeface="Calibri"/>
              </a:rPr>
              <a:t>‹#›</a:t>
            </a:fld>
            <a:endParaRPr b="0" i="0" sz="1200" u="none" cap="none" strike="noStrike">
              <a:solidFill>
                <a:srgbClr val="000000"/>
              </a:solidFill>
              <a:latin typeface="Calibri"/>
              <a:ea typeface="Calibri"/>
              <a:cs typeface="Calibri"/>
              <a:sym typeface="Calibri"/>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79" name="Shape 779"/>
        <p:cNvGrpSpPr/>
        <p:nvPr/>
      </p:nvGrpSpPr>
      <p:grpSpPr>
        <a:xfrm>
          <a:off x="0" y="0"/>
          <a:ext cx="0" cy="0"/>
          <a:chOff x="0" y="0"/>
          <a:chExt cx="0" cy="0"/>
        </a:xfrm>
      </p:grpSpPr>
      <p:sp>
        <p:nvSpPr>
          <p:cNvPr id="780" name="Google Shape;780;p3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781" name="Google Shape;781;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15" name="Shape 15"/>
        <p:cNvGrpSpPr/>
        <p:nvPr/>
      </p:nvGrpSpPr>
      <p:grpSpPr>
        <a:xfrm>
          <a:off x="0" y="0"/>
          <a:ext cx="0" cy="0"/>
          <a:chOff x="0" y="0"/>
          <a:chExt cx="0" cy="0"/>
        </a:xfrm>
      </p:grpSpPr>
      <p:sp>
        <p:nvSpPr>
          <p:cNvPr id="16" name="Google Shape;16;p33"/>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 name="Google Shape;17;p33"/>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8" name="Google Shape;18;p3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 name="Google Shape;19;p3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0" name="Google Shape;20;p3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21" name="Shape 21"/>
        <p:cNvGrpSpPr/>
        <p:nvPr/>
      </p:nvGrpSpPr>
      <p:grpSpPr>
        <a:xfrm>
          <a:off x="0" y="0"/>
          <a:ext cx="0" cy="0"/>
          <a:chOff x="0" y="0"/>
          <a:chExt cx="0" cy="0"/>
        </a:xfrm>
      </p:grpSpPr>
      <p:sp>
        <p:nvSpPr>
          <p:cNvPr id="22" name="Google Shape;22;p36"/>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 name="Google Shape;23;p36"/>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 name="Google Shape;24;p3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 name="Google Shape;25;p3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 name="Google Shape;26;p3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6">
  <p:cSld name="06">
    <p:spTree>
      <p:nvGrpSpPr>
        <p:cNvPr id="27" name="Shape 27"/>
        <p:cNvGrpSpPr/>
        <p:nvPr/>
      </p:nvGrpSpPr>
      <p:grpSpPr>
        <a:xfrm>
          <a:off x="0" y="0"/>
          <a:ext cx="0" cy="0"/>
          <a:chOff x="0" y="0"/>
          <a:chExt cx="0" cy="0"/>
        </a:xfrm>
      </p:grpSpPr>
      <p:sp>
        <p:nvSpPr>
          <p:cNvPr id="28" name="Google Shape;28;p37"/>
          <p:cNvSpPr/>
          <p:nvPr/>
        </p:nvSpPr>
        <p:spPr>
          <a:xfrm>
            <a:off x="10752232" y="5257069"/>
            <a:ext cx="956176" cy="956176"/>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29" name="Google Shape;29;p37"/>
          <p:cNvSpPr/>
          <p:nvPr/>
        </p:nvSpPr>
        <p:spPr>
          <a:xfrm>
            <a:off x="8209410" y="1257125"/>
            <a:ext cx="956178" cy="956176"/>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0" name="Google Shape;30;p37"/>
          <p:cNvSpPr/>
          <p:nvPr/>
        </p:nvSpPr>
        <p:spPr>
          <a:xfrm>
            <a:off x="1694" y="0"/>
            <a:ext cx="12190306" cy="6858000"/>
          </a:xfrm>
          <a:custGeom>
            <a:rect b="b" l="l" r="r" t="t"/>
            <a:pathLst>
              <a:path extrusionOk="0" h="21600" w="21600">
                <a:moveTo>
                  <a:pt x="14843" y="14253"/>
                </a:moveTo>
                <a:cubicBezTo>
                  <a:pt x="14945" y="13419"/>
                  <a:pt x="15360" y="12825"/>
                  <a:pt x="15839" y="12825"/>
                </a:cubicBezTo>
                <a:lnTo>
                  <a:pt x="16102" y="12825"/>
                </a:lnTo>
                <a:cubicBezTo>
                  <a:pt x="16507" y="12825"/>
                  <a:pt x="16890" y="13146"/>
                  <a:pt x="17147" y="13704"/>
                </a:cubicBezTo>
                <a:cubicBezTo>
                  <a:pt x="17621" y="14736"/>
                  <a:pt x="18341" y="15396"/>
                  <a:pt x="19150" y="15396"/>
                </a:cubicBezTo>
                <a:cubicBezTo>
                  <a:pt x="20287" y="15396"/>
                  <a:pt x="21254" y="14082"/>
                  <a:pt x="21600" y="12267"/>
                </a:cubicBezTo>
                <a:lnTo>
                  <a:pt x="21600" y="9333"/>
                </a:lnTo>
                <a:cubicBezTo>
                  <a:pt x="21256" y="7515"/>
                  <a:pt x="20289" y="6207"/>
                  <a:pt x="19150" y="6207"/>
                </a:cubicBezTo>
                <a:cubicBezTo>
                  <a:pt x="18343" y="6207"/>
                  <a:pt x="17623" y="6864"/>
                  <a:pt x="17150" y="7893"/>
                </a:cubicBezTo>
                <a:cubicBezTo>
                  <a:pt x="16892" y="8451"/>
                  <a:pt x="16509" y="8778"/>
                  <a:pt x="16102" y="8778"/>
                </a:cubicBezTo>
                <a:lnTo>
                  <a:pt x="16102" y="8778"/>
                </a:lnTo>
                <a:cubicBezTo>
                  <a:pt x="15478" y="8778"/>
                  <a:pt x="14938" y="8016"/>
                  <a:pt x="14789" y="6939"/>
                </a:cubicBezTo>
                <a:cubicBezTo>
                  <a:pt x="14788" y="6930"/>
                  <a:pt x="14786" y="6918"/>
                  <a:pt x="14786" y="6909"/>
                </a:cubicBezTo>
                <a:cubicBezTo>
                  <a:pt x="14695" y="6258"/>
                  <a:pt x="14870" y="5580"/>
                  <a:pt x="15204" y="5271"/>
                </a:cubicBezTo>
                <a:lnTo>
                  <a:pt x="15444" y="5049"/>
                </a:lnTo>
                <a:cubicBezTo>
                  <a:pt x="15763" y="4752"/>
                  <a:pt x="16141" y="4731"/>
                  <a:pt x="16470" y="4995"/>
                </a:cubicBezTo>
                <a:cubicBezTo>
                  <a:pt x="17167" y="5559"/>
                  <a:pt x="17997" y="5568"/>
                  <a:pt x="18730" y="4893"/>
                </a:cubicBezTo>
                <a:cubicBezTo>
                  <a:pt x="19756" y="3948"/>
                  <a:pt x="20279" y="1929"/>
                  <a:pt x="20085" y="0"/>
                </a:cubicBezTo>
                <a:lnTo>
                  <a:pt x="14997" y="0"/>
                </a:lnTo>
                <a:cubicBezTo>
                  <a:pt x="14995" y="24"/>
                  <a:pt x="14992" y="48"/>
                  <a:pt x="14990" y="75"/>
                </a:cubicBezTo>
                <a:cubicBezTo>
                  <a:pt x="14938" y="645"/>
                  <a:pt x="14737" y="1140"/>
                  <a:pt x="14448" y="1410"/>
                </a:cubicBezTo>
                <a:lnTo>
                  <a:pt x="14448" y="1410"/>
                </a:lnTo>
                <a:cubicBezTo>
                  <a:pt x="14005" y="1821"/>
                  <a:pt x="13458" y="1614"/>
                  <a:pt x="13152" y="909"/>
                </a:cubicBezTo>
                <a:cubicBezTo>
                  <a:pt x="13017" y="597"/>
                  <a:pt x="12874" y="294"/>
                  <a:pt x="12727" y="0"/>
                </a:cubicBezTo>
                <a:lnTo>
                  <a:pt x="0" y="0"/>
                </a:lnTo>
                <a:lnTo>
                  <a:pt x="0" y="21600"/>
                </a:lnTo>
                <a:lnTo>
                  <a:pt x="12727" y="21600"/>
                </a:lnTo>
                <a:cubicBezTo>
                  <a:pt x="12872" y="21312"/>
                  <a:pt x="13012" y="21015"/>
                  <a:pt x="13146" y="20709"/>
                </a:cubicBezTo>
                <a:cubicBezTo>
                  <a:pt x="13453" y="20004"/>
                  <a:pt x="14003" y="19797"/>
                  <a:pt x="14447" y="20208"/>
                </a:cubicBezTo>
                <a:lnTo>
                  <a:pt x="14447" y="20208"/>
                </a:lnTo>
                <a:cubicBezTo>
                  <a:pt x="14737" y="20478"/>
                  <a:pt x="14938" y="20976"/>
                  <a:pt x="14990" y="21549"/>
                </a:cubicBezTo>
                <a:cubicBezTo>
                  <a:pt x="14992" y="21564"/>
                  <a:pt x="14993" y="21582"/>
                  <a:pt x="14995" y="21597"/>
                </a:cubicBezTo>
                <a:lnTo>
                  <a:pt x="20088" y="21597"/>
                </a:lnTo>
                <a:cubicBezTo>
                  <a:pt x="20277" y="19680"/>
                  <a:pt x="19762" y="17685"/>
                  <a:pt x="18740" y="16734"/>
                </a:cubicBezTo>
                <a:cubicBezTo>
                  <a:pt x="18006" y="16050"/>
                  <a:pt x="17172" y="16056"/>
                  <a:pt x="16473" y="16620"/>
                </a:cubicBezTo>
                <a:cubicBezTo>
                  <a:pt x="16144" y="16884"/>
                  <a:pt x="15765" y="16866"/>
                  <a:pt x="15444" y="16569"/>
                </a:cubicBezTo>
                <a:lnTo>
                  <a:pt x="15444" y="16569"/>
                </a:lnTo>
                <a:cubicBezTo>
                  <a:pt x="14977" y="16134"/>
                  <a:pt x="14728" y="15195"/>
                  <a:pt x="14842" y="14277"/>
                </a:cubicBezTo>
                <a:cubicBezTo>
                  <a:pt x="14840" y="14274"/>
                  <a:pt x="14842" y="14262"/>
                  <a:pt x="14843" y="14253"/>
                </a:cubicBez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1" name="Google Shape;31;p37"/>
          <p:cNvSpPr/>
          <p:nvPr/>
        </p:nvSpPr>
        <p:spPr>
          <a:xfrm>
            <a:off x="1" y="2855"/>
            <a:ext cx="8160839" cy="6855145"/>
          </a:xfrm>
          <a:custGeom>
            <a:rect b="b" l="l" r="r" t="t"/>
            <a:pathLst>
              <a:path extrusionOk="0" h="21600" w="21600">
                <a:moveTo>
                  <a:pt x="0" y="21600"/>
                </a:moveTo>
                <a:lnTo>
                  <a:pt x="17791" y="21600"/>
                </a:lnTo>
                <a:cubicBezTo>
                  <a:pt x="17819" y="21567"/>
                  <a:pt x="17849" y="21534"/>
                  <a:pt x="17877" y="21501"/>
                </a:cubicBezTo>
                <a:cubicBezTo>
                  <a:pt x="19044" y="20112"/>
                  <a:pt x="19962" y="18491"/>
                  <a:pt x="20602" y="16691"/>
                </a:cubicBezTo>
                <a:cubicBezTo>
                  <a:pt x="21265" y="14824"/>
                  <a:pt x="21600" y="12844"/>
                  <a:pt x="21600" y="10800"/>
                </a:cubicBezTo>
                <a:cubicBezTo>
                  <a:pt x="21600" y="8756"/>
                  <a:pt x="21265" y="6773"/>
                  <a:pt x="20602" y="4909"/>
                </a:cubicBezTo>
                <a:cubicBezTo>
                  <a:pt x="19962" y="3106"/>
                  <a:pt x="19044" y="1488"/>
                  <a:pt x="17877" y="99"/>
                </a:cubicBezTo>
                <a:cubicBezTo>
                  <a:pt x="17849" y="66"/>
                  <a:pt x="17821" y="33"/>
                  <a:pt x="17791" y="0"/>
                </a:cubicBezTo>
                <a:lnTo>
                  <a:pt x="0" y="0"/>
                </a:lnTo>
                <a:lnTo>
                  <a:pt x="0" y="21600"/>
                </a:lnTo>
                <a:close/>
              </a:path>
            </a:pathLst>
          </a:custGeom>
          <a:solidFill>
            <a:srgbClr val="FFFFFF"/>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2" name="Google Shape;32;p37"/>
          <p:cNvSpPr txBox="1"/>
          <p:nvPr>
            <p:ph type="title"/>
          </p:nvPr>
        </p:nvSpPr>
        <p:spPr>
          <a:xfrm>
            <a:off x="838200" y="365129"/>
            <a:ext cx="610108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37"/>
          <p:cNvSpPr txBox="1"/>
          <p:nvPr>
            <p:ph idx="10" type="dt"/>
          </p:nvPr>
        </p:nvSpPr>
        <p:spPr>
          <a:xfrm>
            <a:off x="838200" y="6356356"/>
            <a:ext cx="127508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37"/>
          <p:cNvSpPr txBox="1"/>
          <p:nvPr>
            <p:ph idx="11" type="ftr"/>
          </p:nvPr>
        </p:nvSpPr>
        <p:spPr>
          <a:xfrm>
            <a:off x="2331355" y="6356356"/>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 name="Google Shape;35;p37"/>
          <p:cNvSpPr txBox="1"/>
          <p:nvPr>
            <p:ph idx="1" type="body"/>
          </p:nvPr>
        </p:nvSpPr>
        <p:spPr>
          <a:xfrm>
            <a:off x="838200" y="1852594"/>
            <a:ext cx="6101080" cy="4436912"/>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6" name="Google Shape;36;p37"/>
          <p:cNvSpPr/>
          <p:nvPr>
            <p:ph idx="2" type="pic"/>
          </p:nvPr>
        </p:nvSpPr>
        <p:spPr>
          <a:xfrm>
            <a:off x="8771172" y="0"/>
            <a:ext cx="2249424" cy="1383792"/>
          </a:xfrm>
          <a:prstGeom prst="rect">
            <a:avLst/>
          </a:prstGeom>
          <a:noFill/>
          <a:ln>
            <a:noFill/>
          </a:ln>
        </p:spPr>
      </p:sp>
      <p:sp>
        <p:nvSpPr>
          <p:cNvPr id="37" name="Google Shape;37;p37"/>
          <p:cNvSpPr/>
          <p:nvPr>
            <p:ph idx="3" type="pic"/>
          </p:nvPr>
        </p:nvSpPr>
        <p:spPr>
          <a:xfrm>
            <a:off x="9685580" y="2309492"/>
            <a:ext cx="2251396" cy="2251396"/>
          </a:xfrm>
          <a:prstGeom prst="rect">
            <a:avLst/>
          </a:prstGeom>
          <a:noFill/>
          <a:ln>
            <a:noFill/>
          </a:ln>
        </p:spPr>
      </p:sp>
      <p:sp>
        <p:nvSpPr>
          <p:cNvPr id="38" name="Google Shape;38;p37"/>
          <p:cNvSpPr/>
          <p:nvPr>
            <p:ph idx="4" type="pic"/>
          </p:nvPr>
        </p:nvSpPr>
        <p:spPr>
          <a:xfrm>
            <a:off x="8771132" y="5496114"/>
            <a:ext cx="2249424" cy="1362456"/>
          </a:xfrm>
          <a:prstGeom prst="rect">
            <a:avLst/>
          </a:prstGeom>
          <a:noFill/>
          <a:ln>
            <a:noFill/>
          </a:ln>
        </p:spPr>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bg>
      <p:bgPr>
        <a:blipFill>
          <a:blip r:embed="rId2">
            <a:alphaModFix/>
          </a:blip>
          <a:stretch>
            <a:fillRect/>
          </a:stretch>
        </a:blipFill>
      </p:bgPr>
    </p:bg>
    <p:spTree>
      <p:nvGrpSpPr>
        <p:cNvPr id="39" name="Shape 39"/>
        <p:cNvGrpSpPr/>
        <p:nvPr/>
      </p:nvGrpSpPr>
      <p:grpSpPr>
        <a:xfrm>
          <a:off x="0" y="0"/>
          <a:ext cx="0" cy="0"/>
          <a:chOff x="0" y="0"/>
          <a:chExt cx="0" cy="0"/>
        </a:xfrm>
      </p:grpSpPr>
      <p:sp>
        <p:nvSpPr>
          <p:cNvPr id="40" name="Google Shape;40;p38"/>
          <p:cNvSpPr txBox="1"/>
          <p:nvPr>
            <p:ph idx="1" type="body"/>
          </p:nvPr>
        </p:nvSpPr>
        <p:spPr>
          <a:xfrm>
            <a:off x="2285974" y="1700214"/>
            <a:ext cx="8803245" cy="4321175"/>
          </a:xfrm>
          <a:prstGeom prst="rect">
            <a:avLst/>
          </a:prstGeom>
          <a:solidFill>
            <a:schemeClr val="lt1"/>
          </a:solidFill>
          <a:ln>
            <a:noFill/>
          </a:ln>
        </p:spPr>
        <p:txBody>
          <a:bodyPr anchorCtr="0" anchor="t" bIns="45700" lIns="91425" spcFirstLastPara="1" rIns="91425" wrap="square" tIns="45700">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500"/>
              </a:spcBef>
              <a:spcAft>
                <a:spcPts val="0"/>
              </a:spcAft>
              <a:buClr>
                <a:schemeClr val="dk1"/>
              </a:buClr>
              <a:buSzPts val="2000"/>
              <a:buChar char="•"/>
              <a:defRPr sz="2000">
                <a:solidFill>
                  <a:schemeClr val="dk1"/>
                </a:solidFill>
              </a:defRPr>
            </a:lvl2pPr>
            <a:lvl3pPr indent="-342900" lvl="2" marL="1371600" algn="l">
              <a:lnSpc>
                <a:spcPct val="90000"/>
              </a:lnSpc>
              <a:spcBef>
                <a:spcPts val="500"/>
              </a:spcBef>
              <a:spcAft>
                <a:spcPts val="0"/>
              </a:spcAft>
              <a:buClr>
                <a:schemeClr val="dk1"/>
              </a:buClr>
              <a:buSzPts val="1800"/>
              <a:buChar char="•"/>
              <a:defRPr sz="1800">
                <a:solidFill>
                  <a:schemeClr val="dk1"/>
                </a:solidFill>
              </a:defRPr>
            </a:lvl3pPr>
            <a:lvl4pPr indent="-330200" lvl="3" marL="1828800" algn="l">
              <a:lnSpc>
                <a:spcPct val="90000"/>
              </a:lnSpc>
              <a:spcBef>
                <a:spcPts val="500"/>
              </a:spcBef>
              <a:spcAft>
                <a:spcPts val="0"/>
              </a:spcAft>
              <a:buClr>
                <a:schemeClr val="dk1"/>
              </a:buClr>
              <a:buSzPts val="1600"/>
              <a:buChar char="•"/>
              <a:defRPr sz="1600">
                <a:solidFill>
                  <a:schemeClr val="dk1"/>
                </a:solidFill>
              </a:defRPr>
            </a:lvl4pPr>
            <a:lvl5pPr indent="-330200" lvl="4" marL="2286000" algn="l">
              <a:lnSpc>
                <a:spcPct val="90000"/>
              </a:lnSpc>
              <a:spcBef>
                <a:spcPts val="500"/>
              </a:spcBef>
              <a:spcAft>
                <a:spcPts val="0"/>
              </a:spcAft>
              <a:buClr>
                <a:schemeClr val="dk1"/>
              </a:buClr>
              <a:buSzPts val="1600"/>
              <a:buChar char="•"/>
              <a:defRPr sz="1600">
                <a:solidFill>
                  <a:schemeClr val="dk1"/>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41" name="Google Shape;41;p38"/>
          <p:cNvSpPr txBox="1"/>
          <p:nvPr>
            <p:ph type="title"/>
          </p:nvPr>
        </p:nvSpPr>
        <p:spPr>
          <a:xfrm>
            <a:off x="2285973" y="857232"/>
            <a:ext cx="8803243" cy="85723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3600"/>
              <a:buFont typeface="Calibri"/>
              <a:buNone/>
              <a:defRPr sz="3600" cap="small">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2" name="Google Shape;42;p38"/>
          <p:cNvSpPr txBox="1"/>
          <p:nvPr>
            <p:ph idx="12" type="sldNum"/>
          </p:nvPr>
        </p:nvSpPr>
        <p:spPr>
          <a:xfrm>
            <a:off x="10346281" y="6356351"/>
            <a:ext cx="1485872"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B4176D"/>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B4176D"/>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B4176D"/>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B4176D"/>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B4176D"/>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B4176D"/>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B4176D"/>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B4176D"/>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B4176D"/>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43" name="Google Shape;43;p38"/>
          <p:cNvSpPr txBox="1"/>
          <p:nvPr>
            <p:ph idx="11" type="ftr"/>
          </p:nvPr>
        </p:nvSpPr>
        <p:spPr>
          <a:xfrm>
            <a:off x="4741333" y="6356351"/>
            <a:ext cx="3860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solidFill>
                  <a:srgbClr val="B4176D"/>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
  <p:cSld name="14">
    <p:spTree>
      <p:nvGrpSpPr>
        <p:cNvPr id="44" name="Shape 44"/>
        <p:cNvGrpSpPr/>
        <p:nvPr/>
      </p:nvGrpSpPr>
      <p:grpSpPr>
        <a:xfrm>
          <a:off x="0" y="0"/>
          <a:ext cx="0" cy="0"/>
          <a:chOff x="0" y="0"/>
          <a:chExt cx="0" cy="0"/>
        </a:xfrm>
      </p:grpSpPr>
      <p:grpSp>
        <p:nvGrpSpPr>
          <p:cNvPr id="45" name="Google Shape;45;p39"/>
          <p:cNvGrpSpPr/>
          <p:nvPr/>
        </p:nvGrpSpPr>
        <p:grpSpPr>
          <a:xfrm>
            <a:off x="0" y="0"/>
            <a:ext cx="1876318" cy="2268539"/>
            <a:chOff x="-2867660" y="20792440"/>
            <a:chExt cx="2502105" cy="3025139"/>
          </a:xfrm>
        </p:grpSpPr>
        <p:sp>
          <p:nvSpPr>
            <p:cNvPr id="46" name="Google Shape;46;p39"/>
            <p:cNvSpPr/>
            <p:nvPr/>
          </p:nvSpPr>
          <p:spPr>
            <a:xfrm>
              <a:off x="-2575560" y="23180040"/>
              <a:ext cx="637539" cy="637539"/>
            </a:xfrm>
            <a:prstGeom prst="ellipse">
              <a:avLst/>
            </a:prstGeom>
            <a:solidFill>
              <a:srgbClr val="EDEDEE"/>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7" name="Google Shape;47;p39"/>
            <p:cNvSpPr/>
            <p:nvPr/>
          </p:nvSpPr>
          <p:spPr>
            <a:xfrm>
              <a:off x="-1052196" y="22569536"/>
              <a:ext cx="637539" cy="637539"/>
            </a:xfrm>
            <a:prstGeom prst="ellipse">
              <a:avLst/>
            </a:prstGeom>
            <a:solidFill>
              <a:schemeClr val="accent6"/>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8" name="Google Shape;48;p39"/>
            <p:cNvSpPr/>
            <p:nvPr/>
          </p:nvSpPr>
          <p:spPr>
            <a:xfrm>
              <a:off x="-2867660" y="20792440"/>
              <a:ext cx="2502105" cy="2325490"/>
            </a:xfrm>
            <a:custGeom>
              <a:rect b="b" l="l" r="r" t="t"/>
              <a:pathLst>
                <a:path extrusionOk="0" h="20272" w="20391">
                  <a:moveTo>
                    <a:pt x="0" y="8414"/>
                  </a:moveTo>
                  <a:lnTo>
                    <a:pt x="1076" y="9034"/>
                  </a:lnTo>
                  <a:cubicBezTo>
                    <a:pt x="2225" y="9698"/>
                    <a:pt x="2981" y="10916"/>
                    <a:pt x="3167" y="12300"/>
                  </a:cubicBezTo>
                  <a:cubicBezTo>
                    <a:pt x="3529" y="15112"/>
                    <a:pt x="5102" y="17714"/>
                    <a:pt x="7617" y="19164"/>
                  </a:cubicBezTo>
                  <a:cubicBezTo>
                    <a:pt x="11819" y="21600"/>
                    <a:pt x="17139" y="19884"/>
                    <a:pt x="19385" y="15356"/>
                  </a:cubicBezTo>
                  <a:cubicBezTo>
                    <a:pt x="21600" y="10883"/>
                    <a:pt x="20037" y="5314"/>
                    <a:pt x="15866" y="2890"/>
                  </a:cubicBezTo>
                  <a:cubicBezTo>
                    <a:pt x="13341" y="1428"/>
                    <a:pt x="10443" y="1439"/>
                    <a:pt x="8031" y="2668"/>
                  </a:cubicBezTo>
                  <a:cubicBezTo>
                    <a:pt x="6862" y="3266"/>
                    <a:pt x="5485" y="3211"/>
                    <a:pt x="4347" y="2546"/>
                  </a:cubicBezTo>
                  <a:lnTo>
                    <a:pt x="3260" y="1915"/>
                  </a:lnTo>
                  <a:cubicBezTo>
                    <a:pt x="2494" y="1472"/>
                    <a:pt x="1904" y="797"/>
                    <a:pt x="1542" y="0"/>
                  </a:cubicBezTo>
                  <a:lnTo>
                    <a:pt x="10" y="0"/>
                  </a:lnTo>
                  <a:lnTo>
                    <a:pt x="10" y="8414"/>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9" name="Google Shape;49;p39"/>
            <p:cNvSpPr/>
            <p:nvPr/>
          </p:nvSpPr>
          <p:spPr>
            <a:xfrm>
              <a:off x="-2258060" y="21236940"/>
              <a:ext cx="1661146" cy="1661145"/>
            </a:xfrm>
            <a:prstGeom prst="ellipse">
              <a:avLst/>
            </a:prstGeom>
            <a:solidFill>
              <a:schemeClr val="accen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0" name="Google Shape;50;p3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1" name="Google Shape;51;p3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3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53" name="Google Shape;53;p39"/>
          <p:cNvSpPr txBox="1"/>
          <p:nvPr>
            <p:ph type="title"/>
          </p:nvPr>
        </p:nvSpPr>
        <p:spPr>
          <a:xfrm>
            <a:off x="2047590" y="391692"/>
            <a:ext cx="930621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4" name="Google Shape;54;p39"/>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5" name="Google Shape;55;p39"/>
          <p:cNvSpPr txBox="1"/>
          <p:nvPr>
            <p:ph idx="2" type="body"/>
          </p:nvPr>
        </p:nvSpPr>
        <p:spPr>
          <a:xfrm>
            <a:off x="2047595" y="1269500"/>
            <a:ext cx="930620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6" name="Google Shape;56;p39"/>
          <p:cNvSpPr txBox="1"/>
          <p:nvPr>
            <p:ph idx="3" type="body"/>
          </p:nvPr>
        </p:nvSpPr>
        <p:spPr>
          <a:xfrm>
            <a:off x="649249" y="513032"/>
            <a:ext cx="887412" cy="887412"/>
          </a:xfrm>
          <a:prstGeom prst="rect">
            <a:avLst/>
          </a:prstGeom>
          <a:noFill/>
          <a:ln>
            <a:noFill/>
          </a:ln>
        </p:spPr>
        <p:txBody>
          <a:bodyPr anchorCtr="0" anchor="ctr" bIns="45700" lIns="91425" spcFirstLastPara="1" rIns="91425" wrap="square" tIns="45700">
            <a:normAutofit/>
          </a:bodyPr>
          <a:lstStyle>
            <a:lvl1pPr indent="-228600" lvl="0" marL="457200" algn="ctr">
              <a:lnSpc>
                <a:spcPct val="90000"/>
              </a:lnSpc>
              <a:spcBef>
                <a:spcPts val="1000"/>
              </a:spcBef>
              <a:spcAft>
                <a:spcPts val="0"/>
              </a:spcAft>
              <a:buClr>
                <a:schemeClr val="accent6"/>
              </a:buClr>
              <a:buSzPts val="2800"/>
              <a:buNone/>
              <a:defRPr b="1">
                <a:solidFill>
                  <a:schemeClr val="accent6"/>
                </a:solidFill>
              </a:defRPr>
            </a:lvl1pPr>
            <a:lvl2pPr indent="-228600" lvl="1" marL="914400" algn="ctr">
              <a:lnSpc>
                <a:spcPct val="90000"/>
              </a:lnSpc>
              <a:spcBef>
                <a:spcPts val="500"/>
              </a:spcBef>
              <a:spcAft>
                <a:spcPts val="0"/>
              </a:spcAft>
              <a:buClr>
                <a:schemeClr val="accent6"/>
              </a:buClr>
              <a:buSzPts val="2400"/>
              <a:buNone/>
              <a:defRPr b="1">
                <a:solidFill>
                  <a:schemeClr val="accent6"/>
                </a:solidFill>
              </a:defRPr>
            </a:lvl2pPr>
            <a:lvl3pPr indent="-228600" lvl="2" marL="1371600" algn="ctr">
              <a:lnSpc>
                <a:spcPct val="90000"/>
              </a:lnSpc>
              <a:spcBef>
                <a:spcPts val="500"/>
              </a:spcBef>
              <a:spcAft>
                <a:spcPts val="0"/>
              </a:spcAft>
              <a:buClr>
                <a:schemeClr val="accent6"/>
              </a:buClr>
              <a:buSzPts val="2000"/>
              <a:buNone/>
              <a:defRPr b="1">
                <a:solidFill>
                  <a:schemeClr val="accent6"/>
                </a:solidFill>
              </a:defRPr>
            </a:lvl3pPr>
            <a:lvl4pPr indent="-228600" lvl="3" marL="1828800" algn="ctr">
              <a:lnSpc>
                <a:spcPct val="90000"/>
              </a:lnSpc>
              <a:spcBef>
                <a:spcPts val="500"/>
              </a:spcBef>
              <a:spcAft>
                <a:spcPts val="0"/>
              </a:spcAft>
              <a:buClr>
                <a:schemeClr val="accent6"/>
              </a:buClr>
              <a:buSzPts val="1800"/>
              <a:buNone/>
              <a:defRPr b="1">
                <a:solidFill>
                  <a:schemeClr val="accent6"/>
                </a:solidFill>
              </a:defRPr>
            </a:lvl4pPr>
            <a:lvl5pPr indent="-228600" lvl="4" marL="2286000" algn="ctr">
              <a:lnSpc>
                <a:spcPct val="90000"/>
              </a:lnSpc>
              <a:spcBef>
                <a:spcPts val="500"/>
              </a:spcBef>
              <a:spcAft>
                <a:spcPts val="0"/>
              </a:spcAft>
              <a:buClr>
                <a:schemeClr val="accent6"/>
              </a:buClr>
              <a:buSzPts val="1800"/>
              <a:buNone/>
              <a:defRPr b="1">
                <a:solidFill>
                  <a:schemeClr val="accent6"/>
                </a:solidFill>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
  <p:cSld name="10">
    <p:spTree>
      <p:nvGrpSpPr>
        <p:cNvPr id="57" name="Shape 57"/>
        <p:cNvGrpSpPr/>
        <p:nvPr/>
      </p:nvGrpSpPr>
      <p:grpSpPr>
        <a:xfrm>
          <a:off x="0" y="0"/>
          <a:ext cx="0" cy="0"/>
          <a:chOff x="0" y="0"/>
          <a:chExt cx="0" cy="0"/>
        </a:xfrm>
      </p:grpSpPr>
      <p:grpSp>
        <p:nvGrpSpPr>
          <p:cNvPr id="58" name="Google Shape;58;p40"/>
          <p:cNvGrpSpPr/>
          <p:nvPr/>
        </p:nvGrpSpPr>
        <p:grpSpPr>
          <a:xfrm>
            <a:off x="1524" y="0"/>
            <a:ext cx="12188952" cy="6858000"/>
            <a:chOff x="-543877" y="-501644"/>
            <a:chExt cx="12188952" cy="6858000"/>
          </a:xfrm>
        </p:grpSpPr>
        <p:sp>
          <p:nvSpPr>
            <p:cNvPr id="59" name="Google Shape;59;p40"/>
            <p:cNvSpPr/>
            <p:nvPr/>
          </p:nvSpPr>
          <p:spPr>
            <a:xfrm>
              <a:off x="-543877" y="-501644"/>
              <a:ext cx="12188952" cy="6858000"/>
            </a:xfrm>
            <a:custGeom>
              <a:rect b="b" l="l" r="r" t="t"/>
              <a:pathLst>
                <a:path extrusionOk="0" h="21600" w="21600">
                  <a:moveTo>
                    <a:pt x="1390" y="3"/>
                  </a:moveTo>
                  <a:cubicBezTo>
                    <a:pt x="795" y="1593"/>
                    <a:pt x="322" y="3342"/>
                    <a:pt x="0" y="5208"/>
                  </a:cubicBezTo>
                  <a:lnTo>
                    <a:pt x="0" y="17052"/>
                  </a:lnTo>
                  <a:cubicBezTo>
                    <a:pt x="280" y="18663"/>
                    <a:pt x="670" y="20190"/>
                    <a:pt x="1156" y="21600"/>
                  </a:cubicBezTo>
                  <a:lnTo>
                    <a:pt x="20451" y="21600"/>
                  </a:lnTo>
                  <a:cubicBezTo>
                    <a:pt x="20933" y="20199"/>
                    <a:pt x="21322" y="18687"/>
                    <a:pt x="21600" y="17088"/>
                  </a:cubicBezTo>
                  <a:lnTo>
                    <a:pt x="21600" y="5169"/>
                  </a:lnTo>
                  <a:cubicBezTo>
                    <a:pt x="21278" y="3318"/>
                    <a:pt x="20807" y="1581"/>
                    <a:pt x="20215" y="0"/>
                  </a:cubicBezTo>
                  <a:lnTo>
                    <a:pt x="1390" y="0"/>
                  </a:lnTo>
                  <a:close/>
                </a:path>
              </a:pathLst>
            </a:custGeom>
            <a:solidFill>
              <a:schemeClr val="lt2"/>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0" name="Google Shape;60;p40"/>
            <p:cNvSpPr/>
            <p:nvPr/>
          </p:nvSpPr>
          <p:spPr>
            <a:xfrm>
              <a:off x="-543877" y="-501644"/>
              <a:ext cx="12188952" cy="6858000"/>
            </a:xfrm>
            <a:custGeom>
              <a:rect b="b" l="l" r="r" t="t"/>
              <a:pathLst>
                <a:path extrusionOk="0" h="21600" w="21600">
                  <a:moveTo>
                    <a:pt x="1845" y="399"/>
                  </a:moveTo>
                  <a:cubicBezTo>
                    <a:pt x="1455" y="1425"/>
                    <a:pt x="1121" y="2523"/>
                    <a:pt x="849" y="3660"/>
                  </a:cubicBezTo>
                  <a:cubicBezTo>
                    <a:pt x="285" y="6027"/>
                    <a:pt x="0" y="8538"/>
                    <a:pt x="0" y="11130"/>
                  </a:cubicBezTo>
                  <a:cubicBezTo>
                    <a:pt x="0" y="13722"/>
                    <a:pt x="285" y="16236"/>
                    <a:pt x="849" y="18600"/>
                  </a:cubicBezTo>
                  <a:cubicBezTo>
                    <a:pt x="1097" y="19641"/>
                    <a:pt x="1399" y="20649"/>
                    <a:pt x="1749" y="21600"/>
                  </a:cubicBezTo>
                  <a:lnTo>
                    <a:pt x="19851" y="21600"/>
                  </a:lnTo>
                  <a:cubicBezTo>
                    <a:pt x="20201" y="20649"/>
                    <a:pt x="20503" y="19641"/>
                    <a:pt x="20751" y="18600"/>
                  </a:cubicBezTo>
                  <a:cubicBezTo>
                    <a:pt x="21315" y="16233"/>
                    <a:pt x="21600" y="13722"/>
                    <a:pt x="21600" y="11130"/>
                  </a:cubicBezTo>
                  <a:cubicBezTo>
                    <a:pt x="21600" y="8538"/>
                    <a:pt x="21315" y="6024"/>
                    <a:pt x="20751" y="3660"/>
                  </a:cubicBezTo>
                  <a:cubicBezTo>
                    <a:pt x="20481" y="2523"/>
                    <a:pt x="20145" y="1425"/>
                    <a:pt x="19755" y="399"/>
                  </a:cubicBezTo>
                  <a:cubicBezTo>
                    <a:pt x="19704" y="264"/>
                    <a:pt x="19652" y="132"/>
                    <a:pt x="19600" y="0"/>
                  </a:cubicBezTo>
                  <a:lnTo>
                    <a:pt x="2000" y="0"/>
                  </a:lnTo>
                  <a:cubicBezTo>
                    <a:pt x="1948" y="135"/>
                    <a:pt x="1896" y="267"/>
                    <a:pt x="1845" y="399"/>
                  </a:cubicBezTo>
                  <a:close/>
                </a:path>
              </a:pathLst>
            </a:custGeom>
            <a:solidFill>
              <a:schemeClr val="lt1"/>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61" name="Google Shape;61;p4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4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3" name="Google Shape;63;p4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64" name="Google Shape;64;p40"/>
          <p:cNvSpPr txBox="1"/>
          <p:nvPr>
            <p:ph type="title"/>
          </p:nvPr>
        </p:nvSpPr>
        <p:spPr>
          <a:xfrm>
            <a:off x="838200" y="391692"/>
            <a:ext cx="10515600" cy="840230"/>
          </a:xfrm>
          <a:prstGeom prst="rect">
            <a:avLst/>
          </a:prstGeom>
          <a:noFill/>
          <a:ln>
            <a:noFill/>
          </a:ln>
        </p:spPr>
        <p:txBody>
          <a:bodyPr anchorCtr="0" anchor="b" bIns="45700" lIns="0" spcFirstLastPara="1" rIns="0" wrap="square" tIns="45700">
            <a:spAutoFit/>
          </a:bodyPr>
          <a:lstStyle>
            <a:lvl1pPr lvl="0" algn="l">
              <a:lnSpc>
                <a:spcPct val="90000"/>
              </a:lnSpc>
              <a:spcBef>
                <a:spcPts val="0"/>
              </a:spcBef>
              <a:spcAft>
                <a:spcPts val="0"/>
              </a:spcAft>
              <a:buClr>
                <a:schemeClr val="dk1"/>
              </a:buClr>
              <a:buSzPts val="5400"/>
              <a:buFont typeface="Calibri"/>
              <a:buNone/>
              <a:defRPr sz="5400">
                <a:solidFill>
                  <a:schemeClr val="dk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40"/>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rmAutofit/>
          </a:bodyPr>
          <a:lstStyle>
            <a:lvl1pPr indent="-381000" lvl="0" marL="457200" algn="l">
              <a:lnSpc>
                <a:spcPct val="90000"/>
              </a:lnSpc>
              <a:spcBef>
                <a:spcPts val="1000"/>
              </a:spcBef>
              <a:spcAft>
                <a:spcPts val="0"/>
              </a:spcAft>
              <a:buClr>
                <a:schemeClr val="dk1"/>
              </a:buClr>
              <a:buSzPts val="2400"/>
              <a:buChar char="•"/>
              <a:defRPr sz="2400">
                <a:solidFill>
                  <a:schemeClr val="dk1"/>
                </a:solidFill>
              </a:defRPr>
            </a:lvl1pPr>
            <a:lvl2pPr indent="-355600" lvl="1" marL="914400" algn="l">
              <a:lnSpc>
                <a:spcPct val="90000"/>
              </a:lnSpc>
              <a:spcBef>
                <a:spcPts val="1800"/>
              </a:spcBef>
              <a:spcAft>
                <a:spcPts val="0"/>
              </a:spcAft>
              <a:buClr>
                <a:schemeClr val="dk1"/>
              </a:buClr>
              <a:buSzPts val="2000"/>
              <a:buChar char="•"/>
              <a:defRPr sz="2000">
                <a:solidFill>
                  <a:schemeClr val="dk1"/>
                </a:solidFill>
              </a:defRPr>
            </a:lvl2pPr>
            <a:lvl3pPr indent="-342900" lvl="2" marL="1371600" algn="l">
              <a:lnSpc>
                <a:spcPct val="90000"/>
              </a:lnSpc>
              <a:spcBef>
                <a:spcPts val="1800"/>
              </a:spcBef>
              <a:spcAft>
                <a:spcPts val="0"/>
              </a:spcAft>
              <a:buClr>
                <a:schemeClr val="dk1"/>
              </a:buClr>
              <a:buSzPts val="1800"/>
              <a:buChar char="•"/>
              <a:defRPr sz="1800">
                <a:solidFill>
                  <a:schemeClr val="dk1"/>
                </a:solidFill>
              </a:defRPr>
            </a:lvl3pPr>
            <a:lvl4pPr indent="-330200" lvl="3" marL="1828800" algn="l">
              <a:lnSpc>
                <a:spcPct val="90000"/>
              </a:lnSpc>
              <a:spcBef>
                <a:spcPts val="1800"/>
              </a:spcBef>
              <a:spcAft>
                <a:spcPts val="0"/>
              </a:spcAft>
              <a:buClr>
                <a:schemeClr val="dk1"/>
              </a:buClr>
              <a:buSzPts val="1600"/>
              <a:buChar char="•"/>
              <a:defRPr sz="1600">
                <a:solidFill>
                  <a:schemeClr val="dk1"/>
                </a:solidFill>
              </a:defRPr>
            </a:lvl4pPr>
            <a:lvl5pPr indent="-330200" lvl="4" marL="2286000" algn="l">
              <a:lnSpc>
                <a:spcPct val="90000"/>
              </a:lnSpc>
              <a:spcBef>
                <a:spcPts val="1800"/>
              </a:spcBef>
              <a:spcAft>
                <a:spcPts val="0"/>
              </a:spcAft>
              <a:buClr>
                <a:schemeClr val="dk1"/>
              </a:buClr>
              <a:buSzPts val="1600"/>
              <a:buChar char="•"/>
              <a:defRPr sz="1600">
                <a:solidFill>
                  <a:schemeClr val="dk1"/>
                </a:solidFill>
              </a:defRPr>
            </a:lvl5pPr>
            <a:lvl6pPr indent="-342900" lvl="5" marL="2743200" algn="l">
              <a:lnSpc>
                <a:spcPct val="90000"/>
              </a:lnSpc>
              <a:spcBef>
                <a:spcPts val="18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6" name="Google Shape;66;p40"/>
          <p:cNvSpPr txBox="1"/>
          <p:nvPr>
            <p:ph idx="2" type="body"/>
          </p:nvPr>
        </p:nvSpPr>
        <p:spPr>
          <a:xfrm>
            <a:off x="838205" y="1269500"/>
            <a:ext cx="10515599" cy="552450"/>
          </a:xfrm>
          <a:prstGeom prst="rect">
            <a:avLst/>
          </a:prstGeom>
          <a:noFill/>
          <a:ln>
            <a:noFill/>
          </a:ln>
        </p:spPr>
        <p:txBody>
          <a:bodyPr anchorCtr="0" anchor="t" bIns="45700" lIns="45700" spcFirstLastPara="1" rIns="0" wrap="square" tIns="45700">
            <a:normAutofit/>
          </a:bodyPr>
          <a:lstStyle>
            <a:lvl1pPr indent="-228600" lvl="0" marL="457200" algn="l">
              <a:lnSpc>
                <a:spcPct val="90000"/>
              </a:lnSpc>
              <a:spcBef>
                <a:spcPts val="1000"/>
              </a:spcBef>
              <a:spcAft>
                <a:spcPts val="0"/>
              </a:spcAft>
              <a:buClr>
                <a:schemeClr val="accent5"/>
              </a:buClr>
              <a:buSzPts val="2400"/>
              <a:buNone/>
              <a:defRPr sz="2400">
                <a:solidFill>
                  <a:schemeClr val="accent5"/>
                </a:solidFill>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67" name="Shape 67"/>
        <p:cNvGrpSpPr/>
        <p:nvPr/>
      </p:nvGrpSpPr>
      <p:grpSpPr>
        <a:xfrm>
          <a:off x="0" y="0"/>
          <a:ext cx="0" cy="0"/>
          <a:chOff x="0" y="0"/>
          <a:chExt cx="0" cy="0"/>
        </a:xfrm>
      </p:grpSpPr>
      <p:sp>
        <p:nvSpPr>
          <p:cNvPr id="68" name="Google Shape;68;p4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9" name="Google Shape;69;p4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70" name="Google Shape;70;p4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2" name="Google Shape;72;p4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73" name="Shape 73"/>
        <p:cNvGrpSpPr/>
        <p:nvPr/>
      </p:nvGrpSpPr>
      <p:grpSpPr>
        <a:xfrm>
          <a:off x="0" y="0"/>
          <a:ext cx="0" cy="0"/>
          <a:chOff x="0" y="0"/>
          <a:chExt cx="0" cy="0"/>
        </a:xfrm>
      </p:grpSpPr>
      <p:sp>
        <p:nvSpPr>
          <p:cNvPr id="74" name="Google Shape;74;p4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5" name="Google Shape;75;p4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4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9" name="Google Shape;79;p4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80" name="Shape 80"/>
        <p:cNvGrpSpPr/>
        <p:nvPr/>
      </p:nvGrpSpPr>
      <p:grpSpPr>
        <a:xfrm>
          <a:off x="0" y="0"/>
          <a:ext cx="0" cy="0"/>
          <a:chOff x="0" y="0"/>
          <a:chExt cx="0" cy="0"/>
        </a:xfrm>
      </p:grpSpPr>
      <p:sp>
        <p:nvSpPr>
          <p:cNvPr id="81" name="Google Shape;81;p4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2" name="Google Shape;82;p4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3" name="Google Shape;83;p4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4" name="Google Shape;84;p4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85" name="Google Shape;85;p4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6" name="Google Shape;86;p4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7" name="Google Shape;87;p4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4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89" name="Shape 89"/>
        <p:cNvGrpSpPr/>
        <p:nvPr/>
      </p:nvGrpSpPr>
      <p:grpSpPr>
        <a:xfrm>
          <a:off x="0" y="0"/>
          <a:ext cx="0" cy="0"/>
          <a:chOff x="0" y="0"/>
          <a:chExt cx="0" cy="0"/>
        </a:xfrm>
      </p:grpSpPr>
      <p:sp>
        <p:nvSpPr>
          <p:cNvPr id="90" name="Google Shape;90;p4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4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2" name="Google Shape;92;p4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3" name="Google Shape;93;p4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94" name="Shape 94"/>
        <p:cNvGrpSpPr/>
        <p:nvPr/>
      </p:nvGrpSpPr>
      <p:grpSpPr>
        <a:xfrm>
          <a:off x="0" y="0"/>
          <a:ext cx="0" cy="0"/>
          <a:chOff x="0" y="0"/>
          <a:chExt cx="0" cy="0"/>
        </a:xfrm>
      </p:grpSpPr>
      <p:sp>
        <p:nvSpPr>
          <p:cNvPr id="95" name="Google Shape;95;p4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4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4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98" name="Shape 98"/>
        <p:cNvGrpSpPr/>
        <p:nvPr/>
      </p:nvGrpSpPr>
      <p:grpSpPr>
        <a:xfrm>
          <a:off x="0" y="0"/>
          <a:ext cx="0" cy="0"/>
          <a:chOff x="0" y="0"/>
          <a:chExt cx="0" cy="0"/>
        </a:xfrm>
      </p:grpSpPr>
      <p:sp>
        <p:nvSpPr>
          <p:cNvPr id="99" name="Google Shape;99;p4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0" name="Google Shape;100;p4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01" name="Google Shape;101;p4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02" name="Google Shape;102;p4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3" name="Google Shape;103;p4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4" name="Google Shape;104;p4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105" name="Shape 105"/>
        <p:cNvGrpSpPr/>
        <p:nvPr/>
      </p:nvGrpSpPr>
      <p:grpSpPr>
        <a:xfrm>
          <a:off x="0" y="0"/>
          <a:ext cx="0" cy="0"/>
          <a:chOff x="0" y="0"/>
          <a:chExt cx="0" cy="0"/>
        </a:xfrm>
      </p:grpSpPr>
      <p:sp>
        <p:nvSpPr>
          <p:cNvPr id="106" name="Google Shape;106;p4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07" name="Google Shape;107;p47"/>
          <p:cNvSpPr/>
          <p:nvPr>
            <p:ph idx="2" type="pic"/>
          </p:nvPr>
        </p:nvSpPr>
        <p:spPr>
          <a:xfrm>
            <a:off x="5183188" y="987425"/>
            <a:ext cx="6172200" cy="4873625"/>
          </a:xfrm>
          <a:prstGeom prst="rect">
            <a:avLst/>
          </a:prstGeom>
          <a:noFill/>
          <a:ln>
            <a:noFill/>
          </a:ln>
        </p:spPr>
      </p:sp>
      <p:sp>
        <p:nvSpPr>
          <p:cNvPr id="108" name="Google Shape;108;p4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09" name="Google Shape;109;p4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0" name="Google Shape;110;p4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1" name="Google Shape;111;p4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112" name="Shape 112"/>
        <p:cNvGrpSpPr/>
        <p:nvPr/>
      </p:nvGrpSpPr>
      <p:grpSpPr>
        <a:xfrm>
          <a:off x="0" y="0"/>
          <a:ext cx="0" cy="0"/>
          <a:chOff x="0" y="0"/>
          <a:chExt cx="0" cy="0"/>
        </a:xfrm>
      </p:grpSpPr>
      <p:sp>
        <p:nvSpPr>
          <p:cNvPr id="113" name="Google Shape;113;p4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4" name="Google Shape;114;p4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15" name="Google Shape;115;p4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6" name="Google Shape;116;p4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17" name="Google Shape;117;p4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118" name="Shape 118"/>
        <p:cNvGrpSpPr/>
        <p:nvPr/>
      </p:nvGrpSpPr>
      <p:grpSpPr>
        <a:xfrm>
          <a:off x="0" y="0"/>
          <a:ext cx="0" cy="0"/>
          <a:chOff x="0" y="0"/>
          <a:chExt cx="0" cy="0"/>
        </a:xfrm>
      </p:grpSpPr>
      <p:sp>
        <p:nvSpPr>
          <p:cNvPr id="119" name="Google Shape;119;p4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0" name="Google Shape;120;p4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21" name="Google Shape;121;p4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2" name="Google Shape;122;p4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23" name="Google Shape;123;p4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Konten" type="obj">
  <p:cSld name="OBJECT">
    <p:spTree>
      <p:nvGrpSpPr>
        <p:cNvPr id="130" name="Shape 130"/>
        <p:cNvGrpSpPr/>
        <p:nvPr/>
      </p:nvGrpSpPr>
      <p:grpSpPr>
        <a:xfrm>
          <a:off x="0" y="0"/>
          <a:ext cx="0" cy="0"/>
          <a:chOff x="0" y="0"/>
          <a:chExt cx="0" cy="0"/>
        </a:xfrm>
      </p:grpSpPr>
      <p:sp>
        <p:nvSpPr>
          <p:cNvPr id="131" name="Google Shape;131;p35"/>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2" name="Google Shape;132;p35"/>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33" name="Google Shape;133;p3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4" name="Google Shape;134;p3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5" name="Google Shape;135;p3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lide Judul" type="title">
  <p:cSld name="TITLE">
    <p:spTree>
      <p:nvGrpSpPr>
        <p:cNvPr id="136" name="Shape 136"/>
        <p:cNvGrpSpPr/>
        <p:nvPr/>
      </p:nvGrpSpPr>
      <p:grpSpPr>
        <a:xfrm>
          <a:off x="0" y="0"/>
          <a:ext cx="0" cy="0"/>
          <a:chOff x="0" y="0"/>
          <a:chExt cx="0" cy="0"/>
        </a:xfrm>
      </p:grpSpPr>
      <p:sp>
        <p:nvSpPr>
          <p:cNvPr id="137" name="Google Shape;137;p50"/>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38" name="Google Shape;138;p50"/>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139" name="Google Shape;139;p5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0" name="Google Shape;140;p5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1" name="Google Shape;141;p5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er Bagian" type="secHead">
  <p:cSld name="SECTION_HEADER">
    <p:spTree>
      <p:nvGrpSpPr>
        <p:cNvPr id="142" name="Shape 142"/>
        <p:cNvGrpSpPr/>
        <p:nvPr/>
      </p:nvGrpSpPr>
      <p:grpSpPr>
        <a:xfrm>
          <a:off x="0" y="0"/>
          <a:ext cx="0" cy="0"/>
          <a:chOff x="0" y="0"/>
          <a:chExt cx="0" cy="0"/>
        </a:xfrm>
      </p:grpSpPr>
      <p:sp>
        <p:nvSpPr>
          <p:cNvPr id="143" name="Google Shape;143;p5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4" name="Google Shape;144;p5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145" name="Google Shape;145;p5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6" name="Google Shape;146;p5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47" name="Google Shape;147;p5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Dua Konten" type="twoObj">
  <p:cSld name="TWO_OBJECTS">
    <p:spTree>
      <p:nvGrpSpPr>
        <p:cNvPr id="148" name="Shape 148"/>
        <p:cNvGrpSpPr/>
        <p:nvPr/>
      </p:nvGrpSpPr>
      <p:grpSpPr>
        <a:xfrm>
          <a:off x="0" y="0"/>
          <a:ext cx="0" cy="0"/>
          <a:chOff x="0" y="0"/>
          <a:chExt cx="0" cy="0"/>
        </a:xfrm>
      </p:grpSpPr>
      <p:sp>
        <p:nvSpPr>
          <p:cNvPr id="149" name="Google Shape;149;p5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0" name="Google Shape;150;p5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1" name="Google Shape;151;p5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2" name="Google Shape;152;p5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3" name="Google Shape;153;p5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4" name="Google Shape;154;p5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erbandingan" type="twoTxTwoObj">
  <p:cSld name="TWO_OBJECTS_WITH_TEXT">
    <p:spTree>
      <p:nvGrpSpPr>
        <p:cNvPr id="155" name="Shape 155"/>
        <p:cNvGrpSpPr/>
        <p:nvPr/>
      </p:nvGrpSpPr>
      <p:grpSpPr>
        <a:xfrm>
          <a:off x="0" y="0"/>
          <a:ext cx="0" cy="0"/>
          <a:chOff x="0" y="0"/>
          <a:chExt cx="0" cy="0"/>
        </a:xfrm>
      </p:grpSpPr>
      <p:sp>
        <p:nvSpPr>
          <p:cNvPr id="156" name="Google Shape;156;p5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57" name="Google Shape;157;p5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58" name="Google Shape;158;p5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59" name="Google Shape;159;p5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160" name="Google Shape;160;p5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61" name="Google Shape;161;p5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2" name="Google Shape;162;p5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3" name="Google Shape;163;p5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Saja" type="titleOnly">
  <p:cSld name="TITLE_ONLY">
    <p:spTree>
      <p:nvGrpSpPr>
        <p:cNvPr id="164" name="Shape 164"/>
        <p:cNvGrpSpPr/>
        <p:nvPr/>
      </p:nvGrpSpPr>
      <p:grpSpPr>
        <a:xfrm>
          <a:off x="0" y="0"/>
          <a:ext cx="0" cy="0"/>
          <a:chOff x="0" y="0"/>
          <a:chExt cx="0" cy="0"/>
        </a:xfrm>
      </p:grpSpPr>
      <p:sp>
        <p:nvSpPr>
          <p:cNvPr id="165" name="Google Shape;165;p5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6" name="Google Shape;166;p5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7" name="Google Shape;167;p5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68" name="Google Shape;168;p5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song" type="blank">
  <p:cSld name="BLANK">
    <p:spTree>
      <p:nvGrpSpPr>
        <p:cNvPr id="169" name="Shape 169"/>
        <p:cNvGrpSpPr/>
        <p:nvPr/>
      </p:nvGrpSpPr>
      <p:grpSpPr>
        <a:xfrm>
          <a:off x="0" y="0"/>
          <a:ext cx="0" cy="0"/>
          <a:chOff x="0" y="0"/>
          <a:chExt cx="0" cy="0"/>
        </a:xfrm>
      </p:grpSpPr>
      <p:sp>
        <p:nvSpPr>
          <p:cNvPr id="170" name="Google Shape;170;p5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1" name="Google Shape;171;p5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2" name="Google Shape;172;p5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Konten dengan Keterangan" type="objTx">
  <p:cSld name="OBJECT_WITH_CAPTION_TEXT">
    <p:spTree>
      <p:nvGrpSpPr>
        <p:cNvPr id="173" name="Shape 173"/>
        <p:cNvGrpSpPr/>
        <p:nvPr/>
      </p:nvGrpSpPr>
      <p:grpSpPr>
        <a:xfrm>
          <a:off x="0" y="0"/>
          <a:ext cx="0" cy="0"/>
          <a:chOff x="0" y="0"/>
          <a:chExt cx="0" cy="0"/>
        </a:xfrm>
      </p:grpSpPr>
      <p:sp>
        <p:nvSpPr>
          <p:cNvPr id="174" name="Google Shape;174;p5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5" name="Google Shape;175;p5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176" name="Google Shape;176;p5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77" name="Google Shape;177;p5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8" name="Google Shape;178;p5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79" name="Google Shape;179;p5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Gambar dengan Keterangan" type="picTx">
  <p:cSld name="PICTURE_WITH_CAPTION_TEXT">
    <p:spTree>
      <p:nvGrpSpPr>
        <p:cNvPr id="180" name="Shape 180"/>
        <p:cNvGrpSpPr/>
        <p:nvPr/>
      </p:nvGrpSpPr>
      <p:grpSpPr>
        <a:xfrm>
          <a:off x="0" y="0"/>
          <a:ext cx="0" cy="0"/>
          <a:chOff x="0" y="0"/>
          <a:chExt cx="0" cy="0"/>
        </a:xfrm>
      </p:grpSpPr>
      <p:sp>
        <p:nvSpPr>
          <p:cNvPr id="181" name="Google Shape;181;p5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2" name="Google Shape;182;p57"/>
          <p:cNvSpPr/>
          <p:nvPr>
            <p:ph idx="2" type="pic"/>
          </p:nvPr>
        </p:nvSpPr>
        <p:spPr>
          <a:xfrm>
            <a:off x="5183188" y="987425"/>
            <a:ext cx="6172200" cy="4873625"/>
          </a:xfrm>
          <a:prstGeom prst="rect">
            <a:avLst/>
          </a:prstGeom>
          <a:noFill/>
          <a:ln>
            <a:noFill/>
          </a:ln>
        </p:spPr>
      </p:sp>
      <p:sp>
        <p:nvSpPr>
          <p:cNvPr id="183" name="Google Shape;183;p5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184" name="Google Shape;184;p5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5" name="Google Shape;185;p5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6" name="Google Shape;186;p5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dan Teks Vertikal" type="vertTx">
  <p:cSld name="VERTICAL_TEXT">
    <p:spTree>
      <p:nvGrpSpPr>
        <p:cNvPr id="187" name="Shape 187"/>
        <p:cNvGrpSpPr/>
        <p:nvPr/>
      </p:nvGrpSpPr>
      <p:grpSpPr>
        <a:xfrm>
          <a:off x="0" y="0"/>
          <a:ext cx="0" cy="0"/>
          <a:chOff x="0" y="0"/>
          <a:chExt cx="0" cy="0"/>
        </a:xfrm>
      </p:grpSpPr>
      <p:sp>
        <p:nvSpPr>
          <p:cNvPr id="188" name="Google Shape;188;p5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89" name="Google Shape;189;p5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90" name="Google Shape;190;p5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1" name="Google Shape;191;p5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2" name="Google Shape;192;p5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Judul Vertikal dan Teks" type="vertTitleAndTx">
  <p:cSld name="VERTICAL_TITLE_AND_VERTICAL_TEXT">
    <p:spTree>
      <p:nvGrpSpPr>
        <p:cNvPr id="193" name="Shape 193"/>
        <p:cNvGrpSpPr/>
        <p:nvPr/>
      </p:nvGrpSpPr>
      <p:grpSpPr>
        <a:xfrm>
          <a:off x="0" y="0"/>
          <a:ext cx="0" cy="0"/>
          <a:chOff x="0" y="0"/>
          <a:chExt cx="0" cy="0"/>
        </a:xfrm>
      </p:grpSpPr>
      <p:sp>
        <p:nvSpPr>
          <p:cNvPr id="194" name="Google Shape;194;p5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5" name="Google Shape;195;p5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196" name="Google Shape;196;p5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7" name="Google Shape;197;p5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198" name="Google Shape;198;p5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1">
  <p:cSld name="01">
    <p:spTree>
      <p:nvGrpSpPr>
        <p:cNvPr id="207" name="Shape 207"/>
        <p:cNvGrpSpPr/>
        <p:nvPr/>
      </p:nvGrpSpPr>
      <p:grpSpPr>
        <a:xfrm>
          <a:off x="0" y="0"/>
          <a:ext cx="0" cy="0"/>
          <a:chOff x="0" y="0"/>
          <a:chExt cx="0" cy="0"/>
        </a:xfrm>
      </p:grpSpPr>
      <p:sp>
        <p:nvSpPr>
          <p:cNvPr id="208" name="Google Shape;208;p61"/>
          <p:cNvSpPr/>
          <p:nvPr>
            <p:ph idx="2" type="pic"/>
          </p:nvPr>
        </p:nvSpPr>
        <p:spPr>
          <a:xfrm>
            <a:off x="1693" y="0"/>
            <a:ext cx="12188402" cy="5740400"/>
          </a:xfrm>
          <a:prstGeom prst="rect">
            <a:avLst/>
          </a:prstGeom>
          <a:solidFill>
            <a:srgbClr val="595959"/>
          </a:solidFill>
          <a:ln>
            <a:noFill/>
          </a:ln>
        </p:spPr>
      </p:sp>
      <p:sp>
        <p:nvSpPr>
          <p:cNvPr id="209" name="Google Shape;209;p61"/>
          <p:cNvSpPr txBox="1"/>
          <p:nvPr>
            <p:ph type="ctrTitle"/>
          </p:nvPr>
        </p:nvSpPr>
        <p:spPr>
          <a:xfrm>
            <a:off x="478971" y="4678997"/>
            <a:ext cx="6003109" cy="1827165"/>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lt1"/>
              </a:buClr>
              <a:buSzPts val="4000"/>
              <a:buFont typeface="Calibri"/>
              <a:buNone/>
              <a:defRPr sz="4000" cap="none"/>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2">
  <p:cSld name="02">
    <p:spTree>
      <p:nvGrpSpPr>
        <p:cNvPr id="210" name="Shape 210"/>
        <p:cNvGrpSpPr/>
        <p:nvPr/>
      </p:nvGrpSpPr>
      <p:grpSpPr>
        <a:xfrm>
          <a:off x="0" y="0"/>
          <a:ext cx="0" cy="0"/>
          <a:chOff x="0" y="0"/>
          <a:chExt cx="0" cy="0"/>
        </a:xfrm>
      </p:grpSpPr>
      <p:sp>
        <p:nvSpPr>
          <p:cNvPr id="211" name="Google Shape;211;p62"/>
          <p:cNvSpPr/>
          <p:nvPr>
            <p:ph idx="2" type="pic"/>
          </p:nvPr>
        </p:nvSpPr>
        <p:spPr>
          <a:xfrm>
            <a:off x="1" y="2102978"/>
            <a:ext cx="12192000" cy="4755022"/>
          </a:xfrm>
          <a:prstGeom prst="rect">
            <a:avLst/>
          </a:prstGeom>
          <a:solidFill>
            <a:srgbClr val="595959"/>
          </a:solidFill>
          <a:ln>
            <a:noFill/>
          </a:ln>
        </p:spPr>
      </p:sp>
      <p:sp>
        <p:nvSpPr>
          <p:cNvPr id="212" name="Google Shape;212;p62"/>
          <p:cNvSpPr txBox="1"/>
          <p:nvPr>
            <p:ph type="title"/>
          </p:nvPr>
        </p:nvSpPr>
        <p:spPr>
          <a:xfrm>
            <a:off x="5222240" y="463125"/>
            <a:ext cx="6583680" cy="959276"/>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3" name="Google Shape;213;p62"/>
          <p:cNvSpPr txBox="1"/>
          <p:nvPr>
            <p:ph idx="1" type="body"/>
          </p:nvPr>
        </p:nvSpPr>
        <p:spPr>
          <a:xfrm>
            <a:off x="6096000" y="1729725"/>
            <a:ext cx="5251450" cy="1775475"/>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14" name="Google Shape;214;p6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5" name="Google Shape;215;p6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16" name="Google Shape;216;p6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3">
  <p:cSld name="03">
    <p:spTree>
      <p:nvGrpSpPr>
        <p:cNvPr id="217" name="Shape 217"/>
        <p:cNvGrpSpPr/>
        <p:nvPr/>
      </p:nvGrpSpPr>
      <p:grpSpPr>
        <a:xfrm>
          <a:off x="0" y="0"/>
          <a:ext cx="0" cy="0"/>
          <a:chOff x="0" y="0"/>
          <a:chExt cx="0" cy="0"/>
        </a:xfrm>
      </p:grpSpPr>
      <p:sp>
        <p:nvSpPr>
          <p:cNvPr id="218" name="Google Shape;218;p63"/>
          <p:cNvSpPr/>
          <p:nvPr>
            <p:ph idx="2" type="pic"/>
          </p:nvPr>
        </p:nvSpPr>
        <p:spPr>
          <a:xfrm>
            <a:off x="1130" y="0"/>
            <a:ext cx="12190871" cy="5243513"/>
          </a:xfrm>
          <a:prstGeom prst="rect">
            <a:avLst/>
          </a:prstGeom>
          <a:solidFill>
            <a:srgbClr val="595959"/>
          </a:solidFill>
          <a:ln>
            <a:noFill/>
          </a:ln>
        </p:spPr>
      </p:sp>
      <p:sp>
        <p:nvSpPr>
          <p:cNvPr id="219" name="Google Shape;219;p63"/>
          <p:cNvSpPr txBox="1"/>
          <p:nvPr>
            <p:ph type="title"/>
          </p:nvPr>
        </p:nvSpPr>
        <p:spPr>
          <a:xfrm>
            <a:off x="831850" y="4033520"/>
            <a:ext cx="10515600" cy="1209993"/>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0" name="Google Shape;220;p63"/>
          <p:cNvSpPr txBox="1"/>
          <p:nvPr>
            <p:ph idx="1" type="body"/>
          </p:nvPr>
        </p:nvSpPr>
        <p:spPr>
          <a:xfrm>
            <a:off x="831850" y="5365431"/>
            <a:ext cx="10515600" cy="867729"/>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21" name="Google Shape;221;p6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2" name="Google Shape;222;p6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3" name="Google Shape;223;p6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4">
  <p:cSld name="04">
    <p:spTree>
      <p:nvGrpSpPr>
        <p:cNvPr id="224" name="Shape 224"/>
        <p:cNvGrpSpPr/>
        <p:nvPr/>
      </p:nvGrpSpPr>
      <p:grpSpPr>
        <a:xfrm>
          <a:off x="0" y="0"/>
          <a:ext cx="0" cy="0"/>
          <a:chOff x="0" y="0"/>
          <a:chExt cx="0" cy="0"/>
        </a:xfrm>
      </p:grpSpPr>
      <p:sp>
        <p:nvSpPr>
          <p:cNvPr id="225" name="Google Shape;225;p64"/>
          <p:cNvSpPr/>
          <p:nvPr>
            <p:ph idx="2" type="pic"/>
          </p:nvPr>
        </p:nvSpPr>
        <p:spPr>
          <a:xfrm>
            <a:off x="9522" y="753602"/>
            <a:ext cx="12182479" cy="6104398"/>
          </a:xfrm>
          <a:prstGeom prst="rect">
            <a:avLst/>
          </a:prstGeom>
          <a:solidFill>
            <a:srgbClr val="595959"/>
          </a:solidFill>
          <a:ln>
            <a:noFill/>
          </a:ln>
        </p:spPr>
      </p:sp>
      <p:sp>
        <p:nvSpPr>
          <p:cNvPr id="226" name="Google Shape;226;p64"/>
          <p:cNvSpPr txBox="1"/>
          <p:nvPr>
            <p:ph type="title"/>
          </p:nvPr>
        </p:nvSpPr>
        <p:spPr>
          <a:xfrm>
            <a:off x="4826000" y="458432"/>
            <a:ext cx="6521450" cy="1350047"/>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7" name="Google Shape;227;p64"/>
          <p:cNvSpPr txBox="1"/>
          <p:nvPr>
            <p:ph idx="1" type="body"/>
          </p:nvPr>
        </p:nvSpPr>
        <p:spPr>
          <a:xfrm>
            <a:off x="5683624" y="1936116"/>
            <a:ext cx="5663826" cy="1561463"/>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28" name="Google Shape;228;p6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9" name="Google Shape;229;p6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0" name="Google Shape;230;p6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5">
  <p:cSld name="05">
    <p:spTree>
      <p:nvGrpSpPr>
        <p:cNvPr id="231" name="Shape 231"/>
        <p:cNvGrpSpPr/>
        <p:nvPr/>
      </p:nvGrpSpPr>
      <p:grpSpPr>
        <a:xfrm>
          <a:off x="0" y="0"/>
          <a:ext cx="0" cy="0"/>
          <a:chOff x="0" y="0"/>
          <a:chExt cx="0" cy="0"/>
        </a:xfrm>
      </p:grpSpPr>
      <p:sp>
        <p:nvSpPr>
          <p:cNvPr id="232" name="Google Shape;232;p65"/>
          <p:cNvSpPr/>
          <p:nvPr>
            <p:ph idx="2" type="pic"/>
          </p:nvPr>
        </p:nvSpPr>
        <p:spPr>
          <a:xfrm>
            <a:off x="0" y="-4603"/>
            <a:ext cx="12189142" cy="4614732"/>
          </a:xfrm>
          <a:prstGeom prst="rect">
            <a:avLst/>
          </a:prstGeom>
          <a:solidFill>
            <a:srgbClr val="595959"/>
          </a:solidFill>
          <a:ln>
            <a:noFill/>
          </a:ln>
        </p:spPr>
      </p:sp>
      <p:sp>
        <p:nvSpPr>
          <p:cNvPr id="233" name="Google Shape;233;p65"/>
          <p:cNvSpPr txBox="1"/>
          <p:nvPr>
            <p:ph type="title"/>
          </p:nvPr>
        </p:nvSpPr>
        <p:spPr>
          <a:xfrm>
            <a:off x="2560320" y="2570480"/>
            <a:ext cx="8787130" cy="1991995"/>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lt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4" name="Google Shape;234;p65"/>
          <p:cNvSpPr txBox="1"/>
          <p:nvPr>
            <p:ph idx="1" type="body"/>
          </p:nvPr>
        </p:nvSpPr>
        <p:spPr>
          <a:xfrm>
            <a:off x="2560320" y="4589463"/>
            <a:ext cx="8787130" cy="1500187"/>
          </a:xfrm>
          <a:prstGeom prst="rect">
            <a:avLst/>
          </a:prstGeom>
          <a:noFill/>
          <a:ln>
            <a:noFill/>
          </a:ln>
        </p:spPr>
        <p:txBody>
          <a:bodyPr anchorCtr="0" anchor="t" bIns="45700" lIns="91425" spcFirstLastPara="1" rIns="91425" wrap="square" tIns="45700">
            <a:normAutofit/>
          </a:bodyPr>
          <a:lstStyle>
            <a:lvl1pPr indent="-228600" lvl="0" marL="457200" algn="ctr">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235" name="Google Shape;235;p6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6" name="Google Shape;236;p6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37" name="Google Shape;237;p6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6">
  <p:cSld name="06">
    <p:spTree>
      <p:nvGrpSpPr>
        <p:cNvPr id="238" name="Shape 238"/>
        <p:cNvGrpSpPr/>
        <p:nvPr/>
      </p:nvGrpSpPr>
      <p:grpSpPr>
        <a:xfrm>
          <a:off x="0" y="0"/>
          <a:ext cx="0" cy="0"/>
          <a:chOff x="0" y="0"/>
          <a:chExt cx="0" cy="0"/>
        </a:xfrm>
      </p:grpSpPr>
      <p:sp>
        <p:nvSpPr>
          <p:cNvPr id="239" name="Google Shape;239;p66"/>
          <p:cNvSpPr/>
          <p:nvPr>
            <p:ph idx="2" type="pic"/>
          </p:nvPr>
        </p:nvSpPr>
        <p:spPr>
          <a:xfrm>
            <a:off x="6794849" y="3"/>
            <a:ext cx="5408861" cy="6857999"/>
          </a:xfrm>
          <a:prstGeom prst="rect">
            <a:avLst/>
          </a:prstGeom>
          <a:solidFill>
            <a:srgbClr val="595959"/>
          </a:solidFill>
          <a:ln>
            <a:noFill/>
          </a:ln>
        </p:spPr>
      </p:sp>
      <p:sp>
        <p:nvSpPr>
          <p:cNvPr id="240" name="Google Shape;240;p66"/>
          <p:cNvSpPr txBox="1"/>
          <p:nvPr>
            <p:ph type="title"/>
          </p:nvPr>
        </p:nvSpPr>
        <p:spPr>
          <a:xfrm>
            <a:off x="838200" y="365125"/>
            <a:ext cx="544068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1" name="Google Shape;241;p66"/>
          <p:cNvSpPr txBox="1"/>
          <p:nvPr>
            <p:ph idx="1" type="body"/>
          </p:nvPr>
        </p:nvSpPr>
        <p:spPr>
          <a:xfrm>
            <a:off x="838200" y="1825625"/>
            <a:ext cx="544068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2" name="Google Shape;242;p6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3" name="Google Shape;243;p6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4" name="Google Shape;244;p6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7">
  <p:cSld name="07">
    <p:spTree>
      <p:nvGrpSpPr>
        <p:cNvPr id="245" name="Shape 245"/>
        <p:cNvGrpSpPr/>
        <p:nvPr/>
      </p:nvGrpSpPr>
      <p:grpSpPr>
        <a:xfrm>
          <a:off x="0" y="0"/>
          <a:ext cx="0" cy="0"/>
          <a:chOff x="0" y="0"/>
          <a:chExt cx="0" cy="0"/>
        </a:xfrm>
      </p:grpSpPr>
      <p:sp>
        <p:nvSpPr>
          <p:cNvPr id="246" name="Google Shape;246;p67"/>
          <p:cNvSpPr/>
          <p:nvPr>
            <p:ph idx="2" type="pic"/>
          </p:nvPr>
        </p:nvSpPr>
        <p:spPr>
          <a:xfrm>
            <a:off x="2" y="1"/>
            <a:ext cx="5040585" cy="5721349"/>
          </a:xfrm>
          <a:prstGeom prst="rect">
            <a:avLst/>
          </a:prstGeom>
          <a:solidFill>
            <a:srgbClr val="595959"/>
          </a:solidFill>
          <a:ln>
            <a:noFill/>
          </a:ln>
        </p:spPr>
      </p:sp>
      <p:sp>
        <p:nvSpPr>
          <p:cNvPr id="247" name="Google Shape;247;p67"/>
          <p:cNvSpPr txBox="1"/>
          <p:nvPr>
            <p:ph type="title"/>
          </p:nvPr>
        </p:nvSpPr>
        <p:spPr>
          <a:xfrm>
            <a:off x="5425440" y="365125"/>
            <a:ext cx="592836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48" name="Google Shape;248;p67"/>
          <p:cNvSpPr txBox="1"/>
          <p:nvPr>
            <p:ph idx="1" type="body"/>
          </p:nvPr>
        </p:nvSpPr>
        <p:spPr>
          <a:xfrm>
            <a:off x="5425440" y="1825625"/>
            <a:ext cx="592836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49" name="Google Shape;249;p6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0" name="Google Shape;250;p6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1" name="Google Shape;251;p6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8">
  <p:cSld name="08">
    <p:spTree>
      <p:nvGrpSpPr>
        <p:cNvPr id="252" name="Shape 252"/>
        <p:cNvGrpSpPr/>
        <p:nvPr/>
      </p:nvGrpSpPr>
      <p:grpSpPr>
        <a:xfrm>
          <a:off x="0" y="0"/>
          <a:ext cx="0" cy="0"/>
          <a:chOff x="0" y="0"/>
          <a:chExt cx="0" cy="0"/>
        </a:xfrm>
      </p:grpSpPr>
      <p:sp>
        <p:nvSpPr>
          <p:cNvPr id="253" name="Google Shape;253;p68"/>
          <p:cNvSpPr/>
          <p:nvPr>
            <p:ph idx="2" type="pic"/>
          </p:nvPr>
        </p:nvSpPr>
        <p:spPr>
          <a:xfrm>
            <a:off x="1" y="1"/>
            <a:ext cx="5586191" cy="6858000"/>
          </a:xfrm>
          <a:prstGeom prst="rect">
            <a:avLst/>
          </a:prstGeom>
          <a:solidFill>
            <a:srgbClr val="595959"/>
          </a:solidFill>
          <a:ln>
            <a:noFill/>
          </a:ln>
        </p:spPr>
      </p:sp>
      <p:sp>
        <p:nvSpPr>
          <p:cNvPr id="254" name="Google Shape;254;p68"/>
          <p:cNvSpPr txBox="1"/>
          <p:nvPr>
            <p:ph type="title"/>
          </p:nvPr>
        </p:nvSpPr>
        <p:spPr>
          <a:xfrm>
            <a:off x="6001410" y="365125"/>
            <a:ext cx="5353977"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5" name="Google Shape;255;p68"/>
          <p:cNvSpPr txBox="1"/>
          <p:nvPr>
            <p:ph idx="1" type="body"/>
          </p:nvPr>
        </p:nvSpPr>
        <p:spPr>
          <a:xfrm>
            <a:off x="6001410" y="1767840"/>
            <a:ext cx="5353978" cy="442182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56" name="Google Shape;256;p6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7" name="Google Shape;257;p6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58" name="Google Shape;258;p6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09">
  <p:cSld name="09">
    <p:spTree>
      <p:nvGrpSpPr>
        <p:cNvPr id="259" name="Shape 259"/>
        <p:cNvGrpSpPr/>
        <p:nvPr/>
      </p:nvGrpSpPr>
      <p:grpSpPr>
        <a:xfrm>
          <a:off x="0" y="0"/>
          <a:ext cx="0" cy="0"/>
          <a:chOff x="0" y="0"/>
          <a:chExt cx="0" cy="0"/>
        </a:xfrm>
      </p:grpSpPr>
      <p:sp>
        <p:nvSpPr>
          <p:cNvPr id="260" name="Google Shape;260;p69"/>
          <p:cNvSpPr/>
          <p:nvPr>
            <p:ph idx="2" type="pic"/>
          </p:nvPr>
        </p:nvSpPr>
        <p:spPr>
          <a:xfrm>
            <a:off x="3581399" y="-19982"/>
            <a:ext cx="8610601" cy="2717850"/>
          </a:xfrm>
          <a:prstGeom prst="rect">
            <a:avLst/>
          </a:prstGeom>
          <a:solidFill>
            <a:srgbClr val="595959"/>
          </a:solidFill>
          <a:ln>
            <a:noFill/>
          </a:ln>
        </p:spPr>
      </p:sp>
      <p:sp>
        <p:nvSpPr>
          <p:cNvPr id="261" name="Google Shape;261;p6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2" name="Google Shape;262;p6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3" name="Google Shape;263;p6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64" name="Google Shape;264;p69"/>
          <p:cNvSpPr txBox="1"/>
          <p:nvPr>
            <p:ph type="title"/>
          </p:nvPr>
        </p:nvSpPr>
        <p:spPr>
          <a:xfrm>
            <a:off x="7244080" y="1341121"/>
            <a:ext cx="4109720" cy="1671022"/>
          </a:xfrm>
          <a:prstGeom prst="rect">
            <a:avLst/>
          </a:prstGeom>
          <a:noFill/>
          <a:ln>
            <a:noFill/>
          </a:ln>
        </p:spPr>
        <p:txBody>
          <a:bodyPr anchorCtr="0" anchor="ctr" bIns="45700" lIns="91425" spcFirstLastPara="1" rIns="91425" wrap="square" tIns="45700">
            <a:normAutofit/>
          </a:bodyPr>
          <a:lstStyle>
            <a:lvl1pPr lvl="0" algn="r">
              <a:lnSpc>
                <a:spcPct val="90000"/>
              </a:lnSpc>
              <a:spcBef>
                <a:spcPts val="0"/>
              </a:spcBef>
              <a:spcAft>
                <a:spcPts val="0"/>
              </a:spcAft>
              <a:buClr>
                <a:schemeClr val="lt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5" name="Google Shape;265;p69"/>
          <p:cNvSpPr txBox="1"/>
          <p:nvPr>
            <p:ph idx="1" type="body"/>
          </p:nvPr>
        </p:nvSpPr>
        <p:spPr>
          <a:xfrm>
            <a:off x="838200" y="3217861"/>
            <a:ext cx="10515600" cy="295910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0">
  <p:cSld name="10">
    <p:spTree>
      <p:nvGrpSpPr>
        <p:cNvPr id="266" name="Shape 266"/>
        <p:cNvGrpSpPr/>
        <p:nvPr/>
      </p:nvGrpSpPr>
      <p:grpSpPr>
        <a:xfrm>
          <a:off x="0" y="0"/>
          <a:ext cx="0" cy="0"/>
          <a:chOff x="0" y="0"/>
          <a:chExt cx="0" cy="0"/>
        </a:xfrm>
      </p:grpSpPr>
      <p:sp>
        <p:nvSpPr>
          <p:cNvPr id="267" name="Google Shape;267;p70"/>
          <p:cNvSpPr/>
          <p:nvPr>
            <p:ph idx="2" type="pic"/>
          </p:nvPr>
        </p:nvSpPr>
        <p:spPr>
          <a:xfrm>
            <a:off x="6746239" y="0"/>
            <a:ext cx="4749069" cy="3429000"/>
          </a:xfrm>
          <a:prstGeom prst="rect">
            <a:avLst/>
          </a:prstGeom>
          <a:solidFill>
            <a:srgbClr val="595959"/>
          </a:solidFill>
          <a:ln>
            <a:noFill/>
          </a:ln>
        </p:spPr>
      </p:sp>
      <p:sp>
        <p:nvSpPr>
          <p:cNvPr id="268" name="Google Shape;268;p7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69" name="Google Shape;269;p7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0" name="Google Shape;270;p7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71" name="Google Shape;271;p70"/>
          <p:cNvSpPr txBox="1"/>
          <p:nvPr>
            <p:ph type="title"/>
          </p:nvPr>
        </p:nvSpPr>
        <p:spPr>
          <a:xfrm>
            <a:off x="838200" y="365125"/>
            <a:ext cx="544068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2" name="Google Shape;272;p70"/>
          <p:cNvSpPr txBox="1"/>
          <p:nvPr>
            <p:ph idx="1" type="body"/>
          </p:nvPr>
        </p:nvSpPr>
        <p:spPr>
          <a:xfrm>
            <a:off x="838200" y="1825625"/>
            <a:ext cx="544068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73" name="Google Shape;273;p70"/>
          <p:cNvSpPr txBox="1"/>
          <p:nvPr>
            <p:ph idx="3" type="body"/>
          </p:nvPr>
        </p:nvSpPr>
        <p:spPr>
          <a:xfrm>
            <a:off x="6510018" y="4013199"/>
            <a:ext cx="4838701" cy="216376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1">
  <p:cSld name="11">
    <p:spTree>
      <p:nvGrpSpPr>
        <p:cNvPr id="274" name="Shape 274"/>
        <p:cNvGrpSpPr/>
        <p:nvPr/>
      </p:nvGrpSpPr>
      <p:grpSpPr>
        <a:xfrm>
          <a:off x="0" y="0"/>
          <a:ext cx="0" cy="0"/>
          <a:chOff x="0" y="0"/>
          <a:chExt cx="0" cy="0"/>
        </a:xfrm>
      </p:grpSpPr>
      <p:sp>
        <p:nvSpPr>
          <p:cNvPr id="275" name="Google Shape;275;p71"/>
          <p:cNvSpPr/>
          <p:nvPr>
            <p:ph idx="2" type="pic"/>
          </p:nvPr>
        </p:nvSpPr>
        <p:spPr>
          <a:xfrm>
            <a:off x="1" y="0"/>
            <a:ext cx="6181601" cy="6858000"/>
          </a:xfrm>
          <a:prstGeom prst="rect">
            <a:avLst/>
          </a:prstGeom>
          <a:solidFill>
            <a:srgbClr val="595959"/>
          </a:solidFill>
          <a:ln>
            <a:noFill/>
          </a:ln>
        </p:spPr>
      </p:sp>
      <p:sp>
        <p:nvSpPr>
          <p:cNvPr id="276" name="Google Shape;276;p7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7" name="Google Shape;277;p7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8" name="Google Shape;278;p7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79" name="Google Shape;279;p71"/>
          <p:cNvSpPr txBox="1"/>
          <p:nvPr>
            <p:ph type="title"/>
          </p:nvPr>
        </p:nvSpPr>
        <p:spPr>
          <a:xfrm>
            <a:off x="5648960" y="365125"/>
            <a:ext cx="5704839"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0" name="Google Shape;280;p71"/>
          <p:cNvSpPr txBox="1"/>
          <p:nvPr>
            <p:ph idx="1" type="body"/>
          </p:nvPr>
        </p:nvSpPr>
        <p:spPr>
          <a:xfrm>
            <a:off x="6556548" y="1825625"/>
            <a:ext cx="4797251"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2">
  <p:cSld name="12">
    <p:spTree>
      <p:nvGrpSpPr>
        <p:cNvPr id="281" name="Shape 281"/>
        <p:cNvGrpSpPr/>
        <p:nvPr/>
      </p:nvGrpSpPr>
      <p:grpSpPr>
        <a:xfrm>
          <a:off x="0" y="0"/>
          <a:ext cx="0" cy="0"/>
          <a:chOff x="0" y="0"/>
          <a:chExt cx="0" cy="0"/>
        </a:xfrm>
      </p:grpSpPr>
      <p:sp>
        <p:nvSpPr>
          <p:cNvPr id="282" name="Google Shape;282;p72"/>
          <p:cNvSpPr/>
          <p:nvPr>
            <p:ph idx="2" type="pic"/>
          </p:nvPr>
        </p:nvSpPr>
        <p:spPr>
          <a:xfrm>
            <a:off x="1" y="2"/>
            <a:ext cx="8093315" cy="3992879"/>
          </a:xfrm>
          <a:prstGeom prst="rect">
            <a:avLst/>
          </a:prstGeom>
          <a:solidFill>
            <a:srgbClr val="595959"/>
          </a:solidFill>
          <a:ln>
            <a:noFill/>
          </a:ln>
        </p:spPr>
      </p:sp>
      <p:sp>
        <p:nvSpPr>
          <p:cNvPr id="283" name="Google Shape;283;p7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4" name="Google Shape;284;p7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5" name="Google Shape;285;p7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86" name="Google Shape;286;p72"/>
          <p:cNvSpPr txBox="1"/>
          <p:nvPr>
            <p:ph type="title"/>
          </p:nvPr>
        </p:nvSpPr>
        <p:spPr>
          <a:xfrm>
            <a:off x="7477760" y="365125"/>
            <a:ext cx="3876040" cy="2235835"/>
          </a:xfrm>
          <a:prstGeom prst="rect">
            <a:avLst/>
          </a:prstGeom>
          <a:noFill/>
          <a:ln>
            <a:noFill/>
          </a:ln>
        </p:spPr>
        <p:txBody>
          <a:bodyPr anchorCtr="0" anchor="ctr" bIns="45700" lIns="91425" spcFirstLastPara="1" rIns="91425" wrap="square" tIns="45700">
            <a:normAutofit/>
          </a:bodyPr>
          <a:lstStyle>
            <a:lvl1pPr lvl="0" algn="ctr">
              <a:lnSpc>
                <a:spcPct val="90000"/>
              </a:lnSpc>
              <a:spcBef>
                <a:spcPts val="0"/>
              </a:spcBef>
              <a:spcAft>
                <a:spcPts val="0"/>
              </a:spcAft>
              <a:buClr>
                <a:schemeClr val="lt1"/>
              </a:buClr>
              <a:buSzPts val="4400"/>
              <a:buFont typeface="Calibri"/>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87" name="Google Shape;287;p72"/>
          <p:cNvSpPr txBox="1"/>
          <p:nvPr>
            <p:ph idx="1" type="body"/>
          </p:nvPr>
        </p:nvSpPr>
        <p:spPr>
          <a:xfrm>
            <a:off x="2519680" y="2783840"/>
            <a:ext cx="8834120" cy="339312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3">
  <p:cSld name="13">
    <p:spTree>
      <p:nvGrpSpPr>
        <p:cNvPr id="288" name="Shape 288"/>
        <p:cNvGrpSpPr/>
        <p:nvPr/>
      </p:nvGrpSpPr>
      <p:grpSpPr>
        <a:xfrm>
          <a:off x="0" y="0"/>
          <a:ext cx="0" cy="0"/>
          <a:chOff x="0" y="0"/>
          <a:chExt cx="0" cy="0"/>
        </a:xfrm>
      </p:grpSpPr>
      <p:sp>
        <p:nvSpPr>
          <p:cNvPr id="289" name="Google Shape;289;p73"/>
          <p:cNvSpPr/>
          <p:nvPr>
            <p:ph idx="2" type="pic"/>
          </p:nvPr>
        </p:nvSpPr>
        <p:spPr>
          <a:xfrm>
            <a:off x="5757520" y="1362219"/>
            <a:ext cx="6426160" cy="5495781"/>
          </a:xfrm>
          <a:prstGeom prst="rect">
            <a:avLst/>
          </a:prstGeom>
          <a:solidFill>
            <a:srgbClr val="595959"/>
          </a:solidFill>
          <a:ln>
            <a:noFill/>
          </a:ln>
        </p:spPr>
      </p:sp>
      <p:sp>
        <p:nvSpPr>
          <p:cNvPr id="290" name="Google Shape;290;p7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1" name="Google Shape;291;p7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2" name="Google Shape;292;p7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93" name="Google Shape;293;p73"/>
          <p:cNvSpPr txBox="1"/>
          <p:nvPr>
            <p:ph type="title"/>
          </p:nvPr>
        </p:nvSpPr>
        <p:spPr>
          <a:xfrm>
            <a:off x="838200" y="365126"/>
            <a:ext cx="8671560" cy="997094"/>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4" name="Google Shape;294;p73"/>
          <p:cNvSpPr txBox="1"/>
          <p:nvPr>
            <p:ph idx="1" type="body"/>
          </p:nvPr>
        </p:nvSpPr>
        <p:spPr>
          <a:xfrm>
            <a:off x="838200" y="1572295"/>
            <a:ext cx="7772400" cy="460466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4">
  <p:cSld name="14">
    <p:spTree>
      <p:nvGrpSpPr>
        <p:cNvPr id="295" name="Shape 295"/>
        <p:cNvGrpSpPr/>
        <p:nvPr/>
      </p:nvGrpSpPr>
      <p:grpSpPr>
        <a:xfrm>
          <a:off x="0" y="0"/>
          <a:ext cx="0" cy="0"/>
          <a:chOff x="0" y="0"/>
          <a:chExt cx="0" cy="0"/>
        </a:xfrm>
      </p:grpSpPr>
      <p:sp>
        <p:nvSpPr>
          <p:cNvPr id="296" name="Google Shape;296;p74"/>
          <p:cNvSpPr/>
          <p:nvPr>
            <p:ph idx="2" type="pic"/>
          </p:nvPr>
        </p:nvSpPr>
        <p:spPr>
          <a:xfrm>
            <a:off x="0" y="1"/>
            <a:ext cx="4175892" cy="6856082"/>
          </a:xfrm>
          <a:prstGeom prst="rect">
            <a:avLst/>
          </a:prstGeom>
          <a:solidFill>
            <a:srgbClr val="595959"/>
          </a:solidFill>
          <a:ln>
            <a:noFill/>
          </a:ln>
        </p:spPr>
      </p:sp>
      <p:sp>
        <p:nvSpPr>
          <p:cNvPr id="297" name="Google Shape;297;p7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8" name="Google Shape;298;p7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99" name="Google Shape;299;p7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00" name="Google Shape;300;p74"/>
          <p:cNvSpPr txBox="1"/>
          <p:nvPr>
            <p:ph type="title"/>
          </p:nvPr>
        </p:nvSpPr>
        <p:spPr>
          <a:xfrm>
            <a:off x="6200378" y="365125"/>
            <a:ext cx="5130561"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1" name="Google Shape;301;p74"/>
          <p:cNvSpPr txBox="1"/>
          <p:nvPr>
            <p:ph idx="1" type="body"/>
          </p:nvPr>
        </p:nvSpPr>
        <p:spPr>
          <a:xfrm>
            <a:off x="6200378" y="1825625"/>
            <a:ext cx="5130561"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5">
  <p:cSld name="15">
    <p:spTree>
      <p:nvGrpSpPr>
        <p:cNvPr id="302" name="Shape 302"/>
        <p:cNvGrpSpPr/>
        <p:nvPr/>
      </p:nvGrpSpPr>
      <p:grpSpPr>
        <a:xfrm>
          <a:off x="0" y="0"/>
          <a:ext cx="0" cy="0"/>
          <a:chOff x="0" y="0"/>
          <a:chExt cx="0" cy="0"/>
        </a:xfrm>
      </p:grpSpPr>
      <p:sp>
        <p:nvSpPr>
          <p:cNvPr id="303" name="Google Shape;303;p75"/>
          <p:cNvSpPr/>
          <p:nvPr>
            <p:ph idx="2" type="pic"/>
          </p:nvPr>
        </p:nvSpPr>
        <p:spPr>
          <a:xfrm>
            <a:off x="5659561" y="3491507"/>
            <a:ext cx="6527508" cy="3366493"/>
          </a:xfrm>
          <a:prstGeom prst="rect">
            <a:avLst/>
          </a:prstGeom>
          <a:solidFill>
            <a:srgbClr val="595959"/>
          </a:solidFill>
          <a:ln>
            <a:noFill/>
          </a:ln>
        </p:spPr>
      </p:sp>
      <p:sp>
        <p:nvSpPr>
          <p:cNvPr id="304" name="Google Shape;304;p7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5" name="Google Shape;305;p7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6" name="Google Shape;306;p7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07" name="Google Shape;307;p75"/>
          <p:cNvSpPr txBox="1"/>
          <p:nvPr>
            <p:ph type="title"/>
          </p:nvPr>
        </p:nvSpPr>
        <p:spPr>
          <a:xfrm>
            <a:off x="838200" y="365125"/>
            <a:ext cx="6527508"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08" name="Google Shape;308;p75"/>
          <p:cNvSpPr txBox="1"/>
          <p:nvPr>
            <p:ph idx="1" type="body"/>
          </p:nvPr>
        </p:nvSpPr>
        <p:spPr>
          <a:xfrm>
            <a:off x="838200" y="1825625"/>
            <a:ext cx="544068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6">
  <p:cSld name="16">
    <p:spTree>
      <p:nvGrpSpPr>
        <p:cNvPr id="309" name="Shape 309"/>
        <p:cNvGrpSpPr/>
        <p:nvPr/>
      </p:nvGrpSpPr>
      <p:grpSpPr>
        <a:xfrm>
          <a:off x="0" y="0"/>
          <a:ext cx="0" cy="0"/>
          <a:chOff x="0" y="0"/>
          <a:chExt cx="0" cy="0"/>
        </a:xfrm>
      </p:grpSpPr>
      <p:sp>
        <p:nvSpPr>
          <p:cNvPr id="310" name="Google Shape;310;p76"/>
          <p:cNvSpPr/>
          <p:nvPr>
            <p:ph idx="2" type="pic"/>
          </p:nvPr>
        </p:nvSpPr>
        <p:spPr>
          <a:xfrm>
            <a:off x="1" y="0"/>
            <a:ext cx="12192000" cy="4159238"/>
          </a:xfrm>
          <a:prstGeom prst="rect">
            <a:avLst/>
          </a:prstGeom>
          <a:solidFill>
            <a:srgbClr val="595959"/>
          </a:solidFill>
          <a:ln>
            <a:noFill/>
          </a:ln>
        </p:spPr>
      </p:sp>
      <p:sp>
        <p:nvSpPr>
          <p:cNvPr id="311" name="Google Shape;311;p7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2" name="Google Shape;312;p7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3" name="Google Shape;313;p7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14" name="Google Shape;314;p76"/>
          <p:cNvSpPr txBox="1"/>
          <p:nvPr>
            <p:ph idx="1" type="body"/>
          </p:nvPr>
        </p:nvSpPr>
        <p:spPr>
          <a:xfrm>
            <a:off x="838200" y="2824479"/>
            <a:ext cx="10515600" cy="3352483"/>
          </a:xfrm>
          <a:prstGeom prst="rect">
            <a:avLst/>
          </a:prstGeom>
          <a:noFill/>
          <a:ln>
            <a:noFill/>
          </a:ln>
        </p:spPr>
        <p:txBody>
          <a:bodyPr anchorCtr="0" anchor="t" bIns="45700" lIns="91425" spcFirstLastPara="1" rIns="91425" wrap="square" tIns="45700">
            <a:normAutofit/>
          </a:bodyPr>
          <a:lstStyle>
            <a:lvl1pPr indent="-406400" lvl="0" marL="457200" algn="r">
              <a:lnSpc>
                <a:spcPct val="90000"/>
              </a:lnSpc>
              <a:spcBef>
                <a:spcPts val="1000"/>
              </a:spcBef>
              <a:spcAft>
                <a:spcPts val="0"/>
              </a:spcAft>
              <a:buClr>
                <a:schemeClr val="lt1"/>
              </a:buClr>
              <a:buSzPts val="2800"/>
              <a:buChar char="•"/>
              <a:defRPr/>
            </a:lvl1pPr>
            <a:lvl2pPr indent="-381000" lvl="1" marL="914400" algn="r">
              <a:lnSpc>
                <a:spcPct val="90000"/>
              </a:lnSpc>
              <a:spcBef>
                <a:spcPts val="500"/>
              </a:spcBef>
              <a:spcAft>
                <a:spcPts val="0"/>
              </a:spcAft>
              <a:buClr>
                <a:schemeClr val="lt1"/>
              </a:buClr>
              <a:buSzPts val="2400"/>
              <a:buChar char="•"/>
              <a:defRPr/>
            </a:lvl2pPr>
            <a:lvl3pPr indent="-355600" lvl="2" marL="1371600" algn="r">
              <a:lnSpc>
                <a:spcPct val="90000"/>
              </a:lnSpc>
              <a:spcBef>
                <a:spcPts val="500"/>
              </a:spcBef>
              <a:spcAft>
                <a:spcPts val="0"/>
              </a:spcAft>
              <a:buClr>
                <a:schemeClr val="lt1"/>
              </a:buClr>
              <a:buSzPts val="2000"/>
              <a:buChar char="•"/>
              <a:defRPr/>
            </a:lvl3pPr>
            <a:lvl4pPr indent="-342900" lvl="3" marL="1828800" algn="r">
              <a:lnSpc>
                <a:spcPct val="90000"/>
              </a:lnSpc>
              <a:spcBef>
                <a:spcPts val="500"/>
              </a:spcBef>
              <a:spcAft>
                <a:spcPts val="0"/>
              </a:spcAft>
              <a:buClr>
                <a:schemeClr val="lt1"/>
              </a:buClr>
              <a:buSzPts val="1800"/>
              <a:buChar char="•"/>
              <a:defRPr/>
            </a:lvl4pPr>
            <a:lvl5pPr indent="-342900" lvl="4" marL="2286000" algn="r">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7">
  <p:cSld name="17">
    <p:spTree>
      <p:nvGrpSpPr>
        <p:cNvPr id="315" name="Shape 315"/>
        <p:cNvGrpSpPr/>
        <p:nvPr/>
      </p:nvGrpSpPr>
      <p:grpSpPr>
        <a:xfrm>
          <a:off x="0" y="0"/>
          <a:ext cx="0" cy="0"/>
          <a:chOff x="0" y="0"/>
          <a:chExt cx="0" cy="0"/>
        </a:xfrm>
      </p:grpSpPr>
      <p:sp>
        <p:nvSpPr>
          <p:cNvPr id="316" name="Google Shape;316;p77"/>
          <p:cNvSpPr/>
          <p:nvPr>
            <p:ph idx="2" type="pic"/>
          </p:nvPr>
        </p:nvSpPr>
        <p:spPr>
          <a:xfrm>
            <a:off x="1" y="812780"/>
            <a:ext cx="8535551" cy="6045220"/>
          </a:xfrm>
          <a:prstGeom prst="rect">
            <a:avLst/>
          </a:prstGeom>
          <a:solidFill>
            <a:srgbClr val="595959"/>
          </a:solidFill>
          <a:ln>
            <a:noFill/>
          </a:ln>
        </p:spPr>
      </p:sp>
      <p:sp>
        <p:nvSpPr>
          <p:cNvPr id="317" name="Google Shape;317;p7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8" name="Google Shape;318;p7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9" name="Google Shape;319;p7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20" name="Google Shape;320;p77"/>
          <p:cNvSpPr txBox="1"/>
          <p:nvPr>
            <p:ph idx="1" type="body"/>
          </p:nvPr>
        </p:nvSpPr>
        <p:spPr>
          <a:xfrm>
            <a:off x="4175760" y="609601"/>
            <a:ext cx="7178040" cy="393192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8">
  <p:cSld name="18">
    <p:spTree>
      <p:nvGrpSpPr>
        <p:cNvPr id="321" name="Shape 321"/>
        <p:cNvGrpSpPr/>
        <p:nvPr/>
      </p:nvGrpSpPr>
      <p:grpSpPr>
        <a:xfrm>
          <a:off x="0" y="0"/>
          <a:ext cx="0" cy="0"/>
          <a:chOff x="0" y="0"/>
          <a:chExt cx="0" cy="0"/>
        </a:xfrm>
      </p:grpSpPr>
      <p:sp>
        <p:nvSpPr>
          <p:cNvPr id="322" name="Google Shape;322;p78"/>
          <p:cNvSpPr/>
          <p:nvPr>
            <p:ph idx="2" type="pic"/>
          </p:nvPr>
        </p:nvSpPr>
        <p:spPr>
          <a:xfrm>
            <a:off x="8443467" y="1"/>
            <a:ext cx="3746078" cy="5820865"/>
          </a:xfrm>
          <a:prstGeom prst="rect">
            <a:avLst/>
          </a:prstGeom>
          <a:solidFill>
            <a:srgbClr val="595959"/>
          </a:solidFill>
          <a:ln>
            <a:noFill/>
          </a:ln>
        </p:spPr>
      </p:sp>
      <p:sp>
        <p:nvSpPr>
          <p:cNvPr id="323" name="Google Shape;323;p7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4" name="Google Shape;324;p7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5" name="Google Shape;325;p7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26" name="Google Shape;326;p78"/>
          <p:cNvSpPr txBox="1"/>
          <p:nvPr>
            <p:ph type="title"/>
          </p:nvPr>
        </p:nvSpPr>
        <p:spPr>
          <a:xfrm>
            <a:off x="838200" y="365125"/>
            <a:ext cx="692404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27" name="Google Shape;327;p78"/>
          <p:cNvSpPr txBox="1"/>
          <p:nvPr>
            <p:ph idx="1" type="body"/>
          </p:nvPr>
        </p:nvSpPr>
        <p:spPr>
          <a:xfrm>
            <a:off x="838200" y="1825625"/>
            <a:ext cx="842772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19">
  <p:cSld name="19">
    <p:spTree>
      <p:nvGrpSpPr>
        <p:cNvPr id="328" name="Shape 328"/>
        <p:cNvGrpSpPr/>
        <p:nvPr/>
      </p:nvGrpSpPr>
      <p:grpSpPr>
        <a:xfrm>
          <a:off x="0" y="0"/>
          <a:ext cx="0" cy="0"/>
          <a:chOff x="0" y="0"/>
          <a:chExt cx="0" cy="0"/>
        </a:xfrm>
      </p:grpSpPr>
      <p:sp>
        <p:nvSpPr>
          <p:cNvPr id="329" name="Google Shape;329;p79"/>
          <p:cNvSpPr/>
          <p:nvPr>
            <p:ph idx="2" type="pic"/>
          </p:nvPr>
        </p:nvSpPr>
        <p:spPr>
          <a:xfrm>
            <a:off x="1607468" y="949"/>
            <a:ext cx="10027686" cy="2538705"/>
          </a:xfrm>
          <a:prstGeom prst="rect">
            <a:avLst/>
          </a:prstGeom>
          <a:solidFill>
            <a:srgbClr val="595959"/>
          </a:solidFill>
          <a:ln>
            <a:noFill/>
          </a:ln>
        </p:spPr>
      </p:sp>
      <p:sp>
        <p:nvSpPr>
          <p:cNvPr id="330" name="Google Shape;330;p7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1" name="Google Shape;331;p7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2" name="Google Shape;332;p7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33" name="Google Shape;333;p79"/>
          <p:cNvSpPr txBox="1"/>
          <p:nvPr>
            <p:ph idx="1" type="body"/>
          </p:nvPr>
        </p:nvSpPr>
        <p:spPr>
          <a:xfrm>
            <a:off x="838200" y="2875280"/>
            <a:ext cx="5013960" cy="330168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34" name="Google Shape;334;p79"/>
          <p:cNvSpPr txBox="1"/>
          <p:nvPr>
            <p:ph idx="3" type="body"/>
          </p:nvPr>
        </p:nvSpPr>
        <p:spPr>
          <a:xfrm>
            <a:off x="6314440" y="2875280"/>
            <a:ext cx="5013960" cy="3301682"/>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0">
  <p:cSld name="20">
    <p:spTree>
      <p:nvGrpSpPr>
        <p:cNvPr id="335" name="Shape 335"/>
        <p:cNvGrpSpPr/>
        <p:nvPr/>
      </p:nvGrpSpPr>
      <p:grpSpPr>
        <a:xfrm>
          <a:off x="0" y="0"/>
          <a:ext cx="0" cy="0"/>
          <a:chOff x="0" y="0"/>
          <a:chExt cx="0" cy="0"/>
        </a:xfrm>
      </p:grpSpPr>
      <p:sp>
        <p:nvSpPr>
          <p:cNvPr id="336" name="Google Shape;336;p80"/>
          <p:cNvSpPr/>
          <p:nvPr>
            <p:ph idx="2" type="pic"/>
          </p:nvPr>
        </p:nvSpPr>
        <p:spPr>
          <a:xfrm>
            <a:off x="6392646" y="-2540"/>
            <a:ext cx="5799349" cy="6859590"/>
          </a:xfrm>
          <a:prstGeom prst="rect">
            <a:avLst/>
          </a:prstGeom>
          <a:solidFill>
            <a:srgbClr val="595959"/>
          </a:solidFill>
          <a:ln>
            <a:noFill/>
          </a:ln>
        </p:spPr>
      </p:sp>
      <p:sp>
        <p:nvSpPr>
          <p:cNvPr id="337" name="Google Shape;337;p8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8" name="Google Shape;338;p8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9" name="Google Shape;339;p8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40" name="Google Shape;340;p80"/>
          <p:cNvSpPr txBox="1"/>
          <p:nvPr>
            <p:ph type="title"/>
          </p:nvPr>
        </p:nvSpPr>
        <p:spPr>
          <a:xfrm>
            <a:off x="838200" y="365125"/>
            <a:ext cx="646684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1" name="Google Shape;341;p80"/>
          <p:cNvSpPr txBox="1"/>
          <p:nvPr>
            <p:ph idx="1" type="body"/>
          </p:nvPr>
        </p:nvSpPr>
        <p:spPr>
          <a:xfrm>
            <a:off x="838200" y="1825625"/>
            <a:ext cx="646684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1">
  <p:cSld name="21">
    <p:spTree>
      <p:nvGrpSpPr>
        <p:cNvPr id="342" name="Shape 342"/>
        <p:cNvGrpSpPr/>
        <p:nvPr/>
      </p:nvGrpSpPr>
      <p:grpSpPr>
        <a:xfrm>
          <a:off x="0" y="0"/>
          <a:ext cx="0" cy="0"/>
          <a:chOff x="0" y="0"/>
          <a:chExt cx="0" cy="0"/>
        </a:xfrm>
      </p:grpSpPr>
      <p:sp>
        <p:nvSpPr>
          <p:cNvPr id="343" name="Google Shape;343;p81"/>
          <p:cNvSpPr/>
          <p:nvPr>
            <p:ph idx="2" type="pic"/>
          </p:nvPr>
        </p:nvSpPr>
        <p:spPr>
          <a:xfrm>
            <a:off x="8414324" y="0"/>
            <a:ext cx="3777677" cy="4009396"/>
          </a:xfrm>
          <a:prstGeom prst="rect">
            <a:avLst/>
          </a:prstGeom>
          <a:solidFill>
            <a:srgbClr val="595959"/>
          </a:solidFill>
          <a:ln>
            <a:noFill/>
          </a:ln>
        </p:spPr>
      </p:sp>
      <p:sp>
        <p:nvSpPr>
          <p:cNvPr id="344" name="Google Shape;344;p81"/>
          <p:cNvSpPr/>
          <p:nvPr>
            <p:ph idx="3" type="pic"/>
          </p:nvPr>
        </p:nvSpPr>
        <p:spPr>
          <a:xfrm>
            <a:off x="6970" y="5069840"/>
            <a:ext cx="4031630" cy="1788160"/>
          </a:xfrm>
          <a:prstGeom prst="rect">
            <a:avLst/>
          </a:prstGeom>
          <a:solidFill>
            <a:srgbClr val="595959"/>
          </a:solidFill>
          <a:ln>
            <a:noFill/>
          </a:ln>
        </p:spPr>
      </p:sp>
      <p:sp>
        <p:nvSpPr>
          <p:cNvPr id="345" name="Google Shape;345;p8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6" name="Google Shape;346;p8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7" name="Google Shape;347;p8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48" name="Google Shape;348;p81"/>
          <p:cNvSpPr txBox="1"/>
          <p:nvPr>
            <p:ph type="title"/>
          </p:nvPr>
        </p:nvSpPr>
        <p:spPr>
          <a:xfrm>
            <a:off x="838200" y="365125"/>
            <a:ext cx="707644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9" name="Google Shape;349;p81"/>
          <p:cNvSpPr txBox="1"/>
          <p:nvPr>
            <p:ph idx="1" type="body"/>
          </p:nvPr>
        </p:nvSpPr>
        <p:spPr>
          <a:xfrm>
            <a:off x="838200" y="1825625"/>
            <a:ext cx="7076440" cy="310769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2">
  <p:cSld name="22">
    <p:spTree>
      <p:nvGrpSpPr>
        <p:cNvPr id="350" name="Shape 350"/>
        <p:cNvGrpSpPr/>
        <p:nvPr/>
      </p:nvGrpSpPr>
      <p:grpSpPr>
        <a:xfrm>
          <a:off x="0" y="0"/>
          <a:ext cx="0" cy="0"/>
          <a:chOff x="0" y="0"/>
          <a:chExt cx="0" cy="0"/>
        </a:xfrm>
      </p:grpSpPr>
      <p:sp>
        <p:nvSpPr>
          <p:cNvPr id="351" name="Google Shape;351;p82"/>
          <p:cNvSpPr/>
          <p:nvPr>
            <p:ph idx="2" type="pic"/>
          </p:nvPr>
        </p:nvSpPr>
        <p:spPr>
          <a:xfrm>
            <a:off x="6496750" y="1979276"/>
            <a:ext cx="5694217" cy="4878724"/>
          </a:xfrm>
          <a:prstGeom prst="rect">
            <a:avLst/>
          </a:prstGeom>
          <a:solidFill>
            <a:srgbClr val="595959"/>
          </a:solidFill>
          <a:ln>
            <a:noFill/>
          </a:ln>
        </p:spPr>
      </p:sp>
      <p:sp>
        <p:nvSpPr>
          <p:cNvPr id="352" name="Google Shape;352;p8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3" name="Google Shape;353;p8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4" name="Google Shape;354;p8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55" name="Google Shape;355;p8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56" name="Google Shape;356;p82"/>
          <p:cNvSpPr txBox="1"/>
          <p:nvPr>
            <p:ph idx="1" type="body"/>
          </p:nvPr>
        </p:nvSpPr>
        <p:spPr>
          <a:xfrm>
            <a:off x="838200" y="1825625"/>
            <a:ext cx="544068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
  <p:cSld name="23">
    <p:spTree>
      <p:nvGrpSpPr>
        <p:cNvPr id="357" name="Shape 357"/>
        <p:cNvGrpSpPr/>
        <p:nvPr/>
      </p:nvGrpSpPr>
      <p:grpSpPr>
        <a:xfrm>
          <a:off x="0" y="0"/>
          <a:ext cx="0" cy="0"/>
          <a:chOff x="0" y="0"/>
          <a:chExt cx="0" cy="0"/>
        </a:xfrm>
      </p:grpSpPr>
      <p:sp>
        <p:nvSpPr>
          <p:cNvPr id="358" name="Google Shape;358;p83"/>
          <p:cNvSpPr/>
          <p:nvPr>
            <p:ph idx="2" type="pic"/>
          </p:nvPr>
        </p:nvSpPr>
        <p:spPr>
          <a:xfrm>
            <a:off x="7991986" y="1"/>
            <a:ext cx="4200014" cy="6856117"/>
          </a:xfrm>
          <a:prstGeom prst="rect">
            <a:avLst/>
          </a:prstGeom>
          <a:solidFill>
            <a:srgbClr val="595959"/>
          </a:solidFill>
          <a:ln>
            <a:noFill/>
          </a:ln>
        </p:spPr>
      </p:sp>
      <p:sp>
        <p:nvSpPr>
          <p:cNvPr id="359" name="Google Shape;359;p8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0" name="Google Shape;360;p8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1" name="Google Shape;361;p8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62" name="Google Shape;362;p83"/>
          <p:cNvSpPr txBox="1"/>
          <p:nvPr>
            <p:ph type="title"/>
          </p:nvPr>
        </p:nvSpPr>
        <p:spPr>
          <a:xfrm>
            <a:off x="838200" y="365125"/>
            <a:ext cx="669036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3" name="Google Shape;363;p83"/>
          <p:cNvSpPr txBox="1"/>
          <p:nvPr>
            <p:ph idx="1" type="body"/>
          </p:nvPr>
        </p:nvSpPr>
        <p:spPr>
          <a:xfrm>
            <a:off x="838200" y="1825625"/>
            <a:ext cx="669036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lt1"/>
              </a:buClr>
              <a:buSzPts val="1800"/>
              <a:buChar char="•"/>
              <a:defRPr/>
            </a:lvl1pPr>
            <a:lvl2pPr indent="-342900" lvl="1" marL="914400" algn="l">
              <a:lnSpc>
                <a:spcPct val="90000"/>
              </a:lnSpc>
              <a:spcBef>
                <a:spcPts val="500"/>
              </a:spcBef>
              <a:spcAft>
                <a:spcPts val="0"/>
              </a:spcAft>
              <a:buClr>
                <a:schemeClr val="lt1"/>
              </a:buClr>
              <a:buSzPts val="1800"/>
              <a:buChar char="•"/>
              <a:defRPr/>
            </a:lvl2pPr>
            <a:lvl3pPr indent="-342900" lvl="2" marL="1371600" algn="l">
              <a:lnSpc>
                <a:spcPct val="90000"/>
              </a:lnSpc>
              <a:spcBef>
                <a:spcPts val="500"/>
              </a:spcBef>
              <a:spcAft>
                <a:spcPts val="0"/>
              </a:spcAft>
              <a:buClr>
                <a:schemeClr val="lt1"/>
              </a:buClr>
              <a:buSzPts val="1800"/>
              <a:buChar char="•"/>
              <a:defRPr/>
            </a:lvl3pPr>
            <a:lvl4pPr indent="-342900" lvl="3" marL="1828800" algn="l">
              <a:lnSpc>
                <a:spcPct val="90000"/>
              </a:lnSpc>
              <a:spcBef>
                <a:spcPts val="500"/>
              </a:spcBef>
              <a:spcAft>
                <a:spcPts val="0"/>
              </a:spcAft>
              <a:buClr>
                <a:schemeClr val="lt1"/>
              </a:buClr>
              <a:buSzPts val="1800"/>
              <a:buChar char="•"/>
              <a:defRPr/>
            </a:lvl4pPr>
            <a:lvl5pPr indent="-342900" lvl="4" marL="2286000" algn="l">
              <a:lnSpc>
                <a:spcPct val="90000"/>
              </a:lnSpc>
              <a:spcBef>
                <a:spcPts val="500"/>
              </a:spcBef>
              <a:spcAft>
                <a:spcPts val="0"/>
              </a:spcAft>
              <a:buClr>
                <a:schemeClr val="lt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4">
  <p:cSld name="24">
    <p:spTree>
      <p:nvGrpSpPr>
        <p:cNvPr id="364" name="Shape 364"/>
        <p:cNvGrpSpPr/>
        <p:nvPr/>
      </p:nvGrpSpPr>
      <p:grpSpPr>
        <a:xfrm>
          <a:off x="0" y="0"/>
          <a:ext cx="0" cy="0"/>
          <a:chOff x="0" y="0"/>
          <a:chExt cx="0" cy="0"/>
        </a:xfrm>
      </p:grpSpPr>
      <p:sp>
        <p:nvSpPr>
          <p:cNvPr id="365" name="Google Shape;365;p8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6" name="Google Shape;366;p8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67" name="Google Shape;367;p8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368" name="Google Shape;368;p8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lt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6" Type="http://schemas.openxmlformats.org/officeDocument/2006/relationships/theme" Target="../theme/theme2.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6.xml"/><Relationship Id="rId10" Type="http://schemas.openxmlformats.org/officeDocument/2006/relationships/slideLayout" Target="../slideLayouts/slideLayout25.xml"/><Relationship Id="rId12" Type="http://schemas.openxmlformats.org/officeDocument/2006/relationships/theme" Target="../theme/theme3.xml"/><Relationship Id="rId1" Type="http://schemas.openxmlformats.org/officeDocument/2006/relationships/slideLayout" Target="../slideLayouts/slideLayout16.xml"/><Relationship Id="rId2" Type="http://schemas.openxmlformats.org/officeDocument/2006/relationships/slideLayout" Target="../slideLayouts/slideLayout17.xml"/><Relationship Id="rId3" Type="http://schemas.openxmlformats.org/officeDocument/2006/relationships/slideLayout" Target="../slideLayouts/slideLayout18.xml"/><Relationship Id="rId4" Type="http://schemas.openxmlformats.org/officeDocument/2006/relationships/slideLayout" Target="../slideLayouts/slideLayout19.xml"/><Relationship Id="rId9" Type="http://schemas.openxmlformats.org/officeDocument/2006/relationships/slideLayout" Target="../slideLayouts/slideLayout24.xml"/><Relationship Id="rId5" Type="http://schemas.openxmlformats.org/officeDocument/2006/relationships/slideLayout" Target="../slideLayouts/slideLayout20.xml"/><Relationship Id="rId6" Type="http://schemas.openxmlformats.org/officeDocument/2006/relationships/slideLayout" Target="../slideLayouts/slideLayout21.xml"/><Relationship Id="rId7" Type="http://schemas.openxmlformats.org/officeDocument/2006/relationships/slideLayout" Target="../slideLayouts/slideLayout22.xml"/><Relationship Id="rId8"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20" Type="http://schemas.openxmlformats.org/officeDocument/2006/relationships/slideLayout" Target="../slideLayouts/slideLayout45.xml"/><Relationship Id="rId22" Type="http://schemas.openxmlformats.org/officeDocument/2006/relationships/slideLayout" Target="../slideLayouts/slideLayout47.xml"/><Relationship Id="rId21" Type="http://schemas.openxmlformats.org/officeDocument/2006/relationships/slideLayout" Target="../slideLayouts/slideLayout46.xml"/><Relationship Id="rId24" Type="http://schemas.openxmlformats.org/officeDocument/2006/relationships/slideLayout" Target="../slideLayouts/slideLayout49.xml"/><Relationship Id="rId23" Type="http://schemas.openxmlformats.org/officeDocument/2006/relationships/slideLayout" Target="../slideLayouts/slideLayout48.xml"/><Relationship Id="rId1" Type="http://schemas.openxmlformats.org/officeDocument/2006/relationships/image" Target="../media/image5.png"/><Relationship Id="rId2" Type="http://schemas.openxmlformats.org/officeDocument/2006/relationships/slideLayout" Target="../slideLayouts/slideLayout27.xml"/><Relationship Id="rId3" Type="http://schemas.openxmlformats.org/officeDocument/2006/relationships/slideLayout" Target="../slideLayouts/slideLayout28.xml"/><Relationship Id="rId4" Type="http://schemas.openxmlformats.org/officeDocument/2006/relationships/slideLayout" Target="../slideLayouts/slideLayout29.xml"/><Relationship Id="rId9" Type="http://schemas.openxmlformats.org/officeDocument/2006/relationships/slideLayout" Target="../slideLayouts/slideLayout34.xml"/><Relationship Id="rId26" Type="http://schemas.openxmlformats.org/officeDocument/2006/relationships/theme" Target="../theme/theme4.xml"/><Relationship Id="rId25" Type="http://schemas.openxmlformats.org/officeDocument/2006/relationships/slideLayout" Target="../slideLayouts/slideLayout50.xml"/><Relationship Id="rId5" Type="http://schemas.openxmlformats.org/officeDocument/2006/relationships/slideLayout" Target="../slideLayouts/slideLayout30.xml"/><Relationship Id="rId6" Type="http://schemas.openxmlformats.org/officeDocument/2006/relationships/slideLayout" Target="../slideLayouts/slideLayout31.xml"/><Relationship Id="rId7" Type="http://schemas.openxmlformats.org/officeDocument/2006/relationships/slideLayout" Target="../slideLayouts/slideLayout32.xml"/><Relationship Id="rId8" Type="http://schemas.openxmlformats.org/officeDocument/2006/relationships/slideLayout" Target="../slideLayouts/slideLayout33.xml"/><Relationship Id="rId11" Type="http://schemas.openxmlformats.org/officeDocument/2006/relationships/slideLayout" Target="../slideLayouts/slideLayout36.xml"/><Relationship Id="rId10" Type="http://schemas.openxmlformats.org/officeDocument/2006/relationships/slideLayout" Target="../slideLayouts/slideLayout35.xml"/><Relationship Id="rId13" Type="http://schemas.openxmlformats.org/officeDocument/2006/relationships/slideLayout" Target="../slideLayouts/slideLayout38.xml"/><Relationship Id="rId12" Type="http://schemas.openxmlformats.org/officeDocument/2006/relationships/slideLayout" Target="../slideLayouts/slideLayout37.xml"/><Relationship Id="rId15" Type="http://schemas.openxmlformats.org/officeDocument/2006/relationships/slideLayout" Target="../slideLayouts/slideLayout40.xml"/><Relationship Id="rId14" Type="http://schemas.openxmlformats.org/officeDocument/2006/relationships/slideLayout" Target="../slideLayouts/slideLayout39.xml"/><Relationship Id="rId17" Type="http://schemas.openxmlformats.org/officeDocument/2006/relationships/slideLayout" Target="../slideLayouts/slideLayout42.xml"/><Relationship Id="rId16" Type="http://schemas.openxmlformats.org/officeDocument/2006/relationships/slideLayout" Target="../slideLayouts/slideLayout41.xml"/><Relationship Id="rId19" Type="http://schemas.openxmlformats.org/officeDocument/2006/relationships/slideLayout" Target="../slideLayouts/slideLayout44.xml"/><Relationship Id="rId18" Type="http://schemas.openxmlformats.org/officeDocument/2006/relationships/slideLayout" Target="../slideLayouts/slideLayout43.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3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32"/>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3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3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3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24" name="Shape 124"/>
        <p:cNvGrpSpPr/>
        <p:nvPr/>
      </p:nvGrpSpPr>
      <p:grpSpPr>
        <a:xfrm>
          <a:off x="0" y="0"/>
          <a:ext cx="0" cy="0"/>
          <a:chOff x="0" y="0"/>
          <a:chExt cx="0" cy="0"/>
        </a:xfrm>
      </p:grpSpPr>
      <p:sp>
        <p:nvSpPr>
          <p:cNvPr id="125" name="Google Shape;125;p3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26" name="Google Shape;126;p34"/>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7" name="Google Shape;127;p3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28" name="Google Shape;128;p3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29" name="Google Shape;129;p3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65" r:id="rId1"/>
    <p:sldLayoutId id="2147483666" r:id="rId2"/>
    <p:sldLayoutId id="2147483667" r:id="rId3"/>
    <p:sldLayoutId id="2147483668" r:id="rId4"/>
    <p:sldLayoutId id="2147483669" r:id="rId5"/>
    <p:sldLayoutId id="2147483670" r:id="rId6"/>
    <p:sldLayoutId id="2147483671" r:id="rId7"/>
    <p:sldLayoutId id="2147483672" r:id="rId8"/>
    <p:sldLayoutId id="2147483673" r:id="rId9"/>
    <p:sldLayoutId id="2147483674" r:id="rId10"/>
    <p:sldLayoutId id="2147483675"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dk2"/>
        </a:solidFill>
      </p:bgPr>
    </p:bg>
    <p:spTree>
      <p:nvGrpSpPr>
        <p:cNvPr id="199" name="Shape 199"/>
        <p:cNvGrpSpPr/>
        <p:nvPr/>
      </p:nvGrpSpPr>
      <p:grpSpPr>
        <a:xfrm>
          <a:off x="0" y="0"/>
          <a:ext cx="0" cy="0"/>
          <a:chOff x="0" y="0"/>
          <a:chExt cx="0" cy="0"/>
        </a:xfrm>
      </p:grpSpPr>
      <p:pic>
        <p:nvPicPr>
          <p:cNvPr descr="Background pattern&#10;&#10;Description automatically generated" id="200" name="Google Shape;200;p60"/>
          <p:cNvPicPr preferRelativeResize="0"/>
          <p:nvPr/>
        </p:nvPicPr>
        <p:blipFill rotWithShape="1">
          <a:blip r:embed="rId1">
            <a:alphaModFix amt="10000"/>
          </a:blip>
          <a:srcRect b="0" l="0" r="0" t="0"/>
          <a:stretch/>
        </p:blipFill>
        <p:spPr>
          <a:xfrm>
            <a:off x="7815" y="857"/>
            <a:ext cx="12192000" cy="6857143"/>
          </a:xfrm>
          <a:prstGeom prst="rect">
            <a:avLst/>
          </a:prstGeom>
          <a:noFill/>
          <a:ln>
            <a:noFill/>
          </a:ln>
        </p:spPr>
      </p:pic>
      <p:sp>
        <p:nvSpPr>
          <p:cNvPr id="201" name="Google Shape;201;p6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lt1"/>
              </a:buClr>
              <a:buSzPts val="4400"/>
              <a:buFont typeface="Calibri"/>
              <a:buNone/>
              <a:defRPr b="1" i="0" sz="4400" u="none" cap="none" strike="noStrike">
                <a:solidFill>
                  <a:schemeClr val="lt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202" name="Google Shape;202;p6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lt1"/>
              </a:buClr>
              <a:buSzPts val="2800"/>
              <a:buFont typeface="Arial"/>
              <a:buChar char="•"/>
              <a:defRPr b="0" i="0" sz="2800" u="none" cap="none" strike="noStrike">
                <a:solidFill>
                  <a:schemeClr val="lt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lt1"/>
              </a:buClr>
              <a:buSzPts val="2400"/>
              <a:buFont typeface="Arial"/>
              <a:buChar char="•"/>
              <a:defRPr b="0" i="0" sz="2400" u="none" cap="none" strike="noStrike">
                <a:solidFill>
                  <a:schemeClr val="lt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lt1"/>
              </a:buClr>
              <a:buSzPts val="2000"/>
              <a:buFont typeface="Arial"/>
              <a:buChar char="•"/>
              <a:defRPr b="0" i="0" sz="2000" u="none" cap="none" strike="noStrike">
                <a:solidFill>
                  <a:schemeClr val="lt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lt1"/>
              </a:buClr>
              <a:buSzPts val="1800"/>
              <a:buFont typeface="Arial"/>
              <a:buChar char="•"/>
              <a:defRPr b="0" i="0" sz="1800" u="none" cap="none" strike="noStrike">
                <a:solidFill>
                  <a:schemeClr val="lt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203" name="Google Shape;203;p6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lt2"/>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04" name="Google Shape;204;p6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chemeClr val="lt2"/>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205" name="Google Shape;205;p6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chemeClr val="lt2"/>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
        <p:nvSpPr>
          <p:cNvPr id="206" name="Google Shape;206;p60"/>
          <p:cNvSpPr/>
          <p:nvPr/>
        </p:nvSpPr>
        <p:spPr>
          <a:xfrm rot="5400000">
            <a:off x="11604686" y="5799926"/>
            <a:ext cx="1839158" cy="276999"/>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200"/>
              <a:buFont typeface="Arial"/>
              <a:buNone/>
            </a:pPr>
            <a:r>
              <a:rPr b="0" i="0" lang="en-US" sz="1200" u="none" cap="none" strike="noStrike">
                <a:solidFill>
                  <a:srgbClr val="000000"/>
                </a:solidFill>
                <a:latin typeface="Calibri"/>
                <a:ea typeface="Calibri"/>
                <a:cs typeface="Calibri"/>
                <a:sym typeface="Calibri"/>
              </a:rPr>
              <a:t>© Copyright Showeet.com</a:t>
            </a:r>
            <a:endParaRPr b="0" i="0" sz="1400" u="none" cap="none" strike="noStrike">
              <a:solidFill>
                <a:srgbClr val="000000"/>
              </a:solidFill>
              <a:latin typeface="Arial"/>
              <a:ea typeface="Arial"/>
              <a:cs typeface="Arial"/>
              <a:sym typeface="Arial"/>
            </a:endParaRPr>
          </a:p>
        </p:txBody>
      </p:sp>
    </p:spTree>
  </p:cSld>
  <p:clrMap accent1="accent1" accent2="accent2" accent3="accent3" accent4="accent4" accent5="accent5" accent6="accent6" bg1="lt1" bg2="dk2" tx1="dk1" tx2="lt2" folHlink="folHlink" hlink="hlink"/>
  <p:sldLayoutIdLst>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 id="2147483687" r:id="rId12"/>
    <p:sldLayoutId id="2147483688" r:id="rId13"/>
    <p:sldLayoutId id="2147483689" r:id="rId14"/>
    <p:sldLayoutId id="2147483690" r:id="rId15"/>
    <p:sldLayoutId id="2147483691" r:id="rId16"/>
    <p:sldLayoutId id="2147483692" r:id="rId17"/>
    <p:sldLayoutId id="2147483693" r:id="rId18"/>
    <p:sldLayoutId id="2147483694" r:id="rId19"/>
    <p:sldLayoutId id="2147483695" r:id="rId20"/>
    <p:sldLayoutId id="2147483696" r:id="rId21"/>
    <p:sldLayoutId id="2147483697" r:id="rId22"/>
    <p:sldLayoutId id="2147483698" r:id="rId23"/>
    <p:sldLayoutId id="2147483699" r:id="rId24"/>
    <p:sldLayoutId id="2147483700" r:id="rId25"/>
  </p:sldLayoutIdLst>
  <p:hf dt="0" ftr="0" hdr="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hyperlink" Target="https://www.jing.fm/iclip/xbbmhw_ethical-issues-in-alvernia-university-online-for-/" TargetMode="Externa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xml"/><Relationship Id="rId3" Type="http://schemas.openxmlformats.org/officeDocument/2006/relationships/image" Target="../media/image20.png"/><Relationship Id="rId4" Type="http://schemas.openxmlformats.org/officeDocument/2006/relationships/hyperlink" Target="https://www.jing.fm/iclip/xbbmhw_ethical-issues-in-alvernia-university-online-for-/" TargetMode="Externa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jpg"/><Relationship Id="rId4" Type="http://schemas.openxmlformats.org/officeDocument/2006/relationships/hyperlink" Target="https://www.rand.org/pubs/research_reports/RR1505.html"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7.jpg"/><Relationship Id="rId4" Type="http://schemas.openxmlformats.org/officeDocument/2006/relationships/hyperlink" Target="https://www.maxmanroe.com/5-cara-meningkatkan-integritas-anda-dalam-dunia-bisnis.html" TargetMode="Externa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9.png"/><Relationship Id="rId4" Type="http://schemas.openxmlformats.org/officeDocument/2006/relationships/image" Target="../media/image11.png"/><Relationship Id="rId5" Type="http://schemas.openxmlformats.org/officeDocument/2006/relationships/image" Target="../media/image9.png"/><Relationship Id="rId6" Type="http://schemas.openxmlformats.org/officeDocument/2006/relationships/hyperlink" Target="https://icon-library.com/icon/moral-icon-14.html" TargetMode="External"/><Relationship Id="rId7" Type="http://schemas.openxmlformats.org/officeDocument/2006/relationships/hyperlink" Target="https://www.123rf.com/photo_83166320_stock-vector-nonprofit-organisation-icon-part-of-the-square-icons-law-and-justice-icon-set-the-illustration-is-a-.html" TargetMode="External"/><Relationship Id="rId8" Type="http://schemas.openxmlformats.org/officeDocument/2006/relationships/hyperlink" Target="https://www.shutterstock.com/image-vector/balance-icon-flat-design-style-528610645?irclickid=UBtRKvX1VxyIUD2yq8RqJRtNUkDxbDWYo1gw0A0&amp;irgwc=1&amp;utm_medium=Affiliate&amp;utm_campaign=TinEye&amp;utm_source=77643&amp;utm_term=&amp;c3ch=Affiliate&amp;c3nid=IR-77643"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6.jpg"/><Relationship Id="rId4" Type="http://schemas.openxmlformats.org/officeDocument/2006/relationships/hyperlink" Target="https://www.shutterstock.com/image-photo/wooden-signpost-code-ethics-concept-accountability-537942472?irclickid=UBtRKvX1VxyIUD2yq8RqJRtNUkDxbAXwo1gw0A0&amp;irgwc=1&amp;utm_medium=Affiliate&amp;utm_campaign=TinEye&amp;utm_source=77643&amp;utm_term=&amp;c3ch=Affiliate&amp;c3nid=IR-77643" TargetMode="Externa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10.jpg"/><Relationship Id="rId4" Type="http://schemas.openxmlformats.org/officeDocument/2006/relationships/hyperlink" Target="https://www.it.integro.pl/en/dynamics-nav-global/financial-statements-consolidation-microsoft-dynamics-nav/"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4.xml"/><Relationship Id="rId3" Type="http://schemas.openxmlformats.org/officeDocument/2006/relationships/image" Target="../media/image12.jpg"/><Relationship Id="rId4" Type="http://schemas.openxmlformats.org/officeDocument/2006/relationships/hyperlink" Target="https://www.consumeraffairs.com/news/teens-and-social-media-is-generation-z-addicted-121415.html"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5.xml"/><Relationship Id="rId3" Type="http://schemas.openxmlformats.org/officeDocument/2006/relationships/image" Target="../media/image26.jpg"/><Relationship Id="rId4" Type="http://schemas.openxmlformats.org/officeDocument/2006/relationships/hyperlink" Target="https://cielo24.com/2020/09/redesigning-work-from-home-solutions-for-maximum-employee-engagement/"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6.xml"/><Relationship Id="rId3" Type="http://schemas.openxmlformats.org/officeDocument/2006/relationships/image" Target="../media/image18.jpg"/><Relationship Id="rId4" Type="http://schemas.openxmlformats.org/officeDocument/2006/relationships/hyperlink" Target="https://clipstrip.com/pop-fuel/supplier-relationship-management-5-ways-to-build-strong-bonds-with-vendors/" TargetMode="Externa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7.xml"/><Relationship Id="rId3" Type="http://schemas.openxmlformats.org/officeDocument/2006/relationships/image" Target="../media/image16.jpg"/><Relationship Id="rId4" Type="http://schemas.openxmlformats.org/officeDocument/2006/relationships/hyperlink" Target="https://ddamigration.com/1234-2/"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1.xml"/><Relationship Id="rId3" Type="http://schemas.openxmlformats.org/officeDocument/2006/relationships/image" Target="../media/image14.jpg"/><Relationship Id="rId4" Type="http://schemas.openxmlformats.org/officeDocument/2006/relationships/image" Target="../media/image17.png"/><Relationship Id="rId9" Type="http://schemas.openxmlformats.org/officeDocument/2006/relationships/hyperlink" Target="https://www.eiu.edu/slo/rso/rso_info.php?id=81" TargetMode="External"/><Relationship Id="rId5" Type="http://schemas.openxmlformats.org/officeDocument/2006/relationships/image" Target="../media/image15.jpg"/><Relationship Id="rId6" Type="http://schemas.openxmlformats.org/officeDocument/2006/relationships/image" Target="../media/image8.png"/><Relationship Id="rId7" Type="http://schemas.openxmlformats.org/officeDocument/2006/relationships/hyperlink" Target="https://www.enclavesecurity.com/communities/" TargetMode="External"/><Relationship Id="rId8" Type="http://schemas.openxmlformats.org/officeDocument/2006/relationships/hyperlink" Target="https://id.wikipedia.org/wiki/Institute_of_Electrical_and_Electronics_Engineers" TargetMode="External"/><Relationship Id="rId10" Type="http://schemas.openxmlformats.org/officeDocument/2006/relationships/hyperlink" Target="https://id.m.wikipedia.org/wiki/Berkas:Association_for_Computing_Machinery_(ACM)_logo.svg" TargetMode="Externa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22.xml"/><Relationship Id="rId3" Type="http://schemas.openxmlformats.org/officeDocument/2006/relationships/image" Target="../media/image13.jpg"/><Relationship Id="rId4" Type="http://schemas.openxmlformats.org/officeDocument/2006/relationships/hyperlink" Target="https://ageve.nl/" TargetMode="Externa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 Id="rId3" Type="http://schemas.openxmlformats.org/officeDocument/2006/relationships/image" Target="../media/image21.jpg"/><Relationship Id="rId4" Type="http://schemas.openxmlformats.org/officeDocument/2006/relationships/hyperlink" Target="https://www.linkedin.com/in/shawnbresnahan" TargetMode="Externa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4.xml"/><Relationship Id="rId3" Type="http://schemas.openxmlformats.org/officeDocument/2006/relationships/image" Target="../media/image25.jpg"/><Relationship Id="rId4" Type="http://schemas.openxmlformats.org/officeDocument/2006/relationships/hyperlink" Target="https://www.jhotpotinfo.com/2022/03/software-piracy-and-copyright-law.html" TargetMode="Externa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5.xml"/><Relationship Id="rId3" Type="http://schemas.openxmlformats.org/officeDocument/2006/relationships/image" Target="../media/image23.jpg"/><Relationship Id="rId4" Type="http://schemas.openxmlformats.org/officeDocument/2006/relationships/hyperlink" Target="https://www.jhotpotinfo.com/2022/03/software-piracy-and-copyright-law.html" TargetMode="Externa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6.xml"/><Relationship Id="rId3" Type="http://schemas.openxmlformats.org/officeDocument/2006/relationships/image" Target="../media/image22.jpg"/><Relationship Id="rId4" Type="http://schemas.openxmlformats.org/officeDocument/2006/relationships/hyperlink" Target="https://www.alamy.com/security-concept-personal-information-on-computer-keyboard-back-image61583287.html?irclickid=RbuWX9X1XxyIWEIVyvxxWRUGUkDxbpw4o1gw0A0&amp;irgwc=1&amp;utm_source=77643&amp;utm_campaign=Shop%20Royalty%20Free%20at%20Alamy&amp;utm_medium=impact" TargetMode="Externa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 Id="rId3" Type="http://schemas.openxmlformats.org/officeDocument/2006/relationships/image" Target="../media/image24.png"/><Relationship Id="rId4" Type="http://schemas.openxmlformats.org/officeDocument/2006/relationships/hyperlink" Target="https://stock.adobe.com/images/ETHICS.-Concept-with-people%2C-letters-and-icons.-Colored-flat-vector-illustrati/250413510?as_campaign=TinEye&amp;as_content=tineye_match&amp;epi1=250413510&amp;tduid=94dfe70bd75b789479e16fcefa5fada6&amp;as_channel=affiliate&amp;as_campclass=redirect&amp;as_source=arvato" TargetMode="Externa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31.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2" name="Shape 372"/>
        <p:cNvGrpSpPr/>
        <p:nvPr/>
      </p:nvGrpSpPr>
      <p:grpSpPr>
        <a:xfrm>
          <a:off x="0" y="0"/>
          <a:ext cx="0" cy="0"/>
          <a:chOff x="0" y="0"/>
          <a:chExt cx="0" cy="0"/>
        </a:xfrm>
      </p:grpSpPr>
      <p:sp>
        <p:nvSpPr>
          <p:cNvPr id="373" name="Google Shape;373;p1"/>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fontScale="90000"/>
          </a:bodyPr>
          <a:lstStyle/>
          <a:p>
            <a:pPr indent="0" lvl="0" marL="0" rtl="0" algn="ctr">
              <a:lnSpc>
                <a:spcPct val="90000"/>
              </a:lnSpc>
              <a:spcBef>
                <a:spcPts val="0"/>
              </a:spcBef>
              <a:spcAft>
                <a:spcPts val="0"/>
              </a:spcAft>
              <a:buClr>
                <a:schemeClr val="dk1"/>
              </a:buClr>
              <a:buSzPct val="100000"/>
              <a:buFont typeface="Calibri"/>
              <a:buNone/>
            </a:pPr>
            <a:r>
              <a:rPr lang="en-US"/>
              <a:t>INTRODUCTION TO INFORMATION TECHNOLOGY II</a:t>
            </a:r>
            <a:endParaRPr/>
          </a:p>
        </p:txBody>
      </p:sp>
      <p:sp>
        <p:nvSpPr>
          <p:cNvPr id="374" name="Google Shape;374;p1"/>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None/>
            </a:pPr>
            <a:r>
              <a:rPr b="1" lang="en-US" sz="3200"/>
              <a:t>Week 8</a:t>
            </a:r>
            <a:endParaRPr/>
          </a:p>
          <a:p>
            <a:pPr indent="0" lvl="0" marL="0" rtl="0" algn="ctr">
              <a:lnSpc>
                <a:spcPct val="90000"/>
              </a:lnSpc>
              <a:spcBef>
                <a:spcPts val="1000"/>
              </a:spcBef>
              <a:spcAft>
                <a:spcPts val="0"/>
              </a:spcAft>
              <a:buClr>
                <a:schemeClr val="dk1"/>
              </a:buClr>
              <a:buSzPts val="3200"/>
              <a:buNone/>
            </a:pPr>
            <a:r>
              <a:rPr b="1" lang="en-US" sz="3200"/>
              <a:t> Uses of Information Technology Ethics</a:t>
            </a:r>
            <a:endParaRPr b="1" sz="3200"/>
          </a:p>
        </p:txBody>
      </p:sp>
      <p:sp>
        <p:nvSpPr>
          <p:cNvPr id="375" name="Google Shape;375;p1"/>
          <p:cNvSpPr txBox="1"/>
          <p:nvPr/>
        </p:nvSpPr>
        <p:spPr>
          <a:xfrm>
            <a:off x="1541929" y="5511240"/>
            <a:ext cx="9144000" cy="1655762"/>
          </a:xfrm>
          <a:prstGeom prst="rect">
            <a:avLst/>
          </a:prstGeom>
          <a:noFill/>
          <a:ln>
            <a:noFill/>
          </a:ln>
        </p:spPr>
        <p:txBody>
          <a:bodyPr anchorCtr="0" anchor="t" bIns="45700" lIns="91425" spcFirstLastPara="1" rIns="91425" wrap="square" tIns="45700">
            <a:normAutofit/>
          </a:bodyPr>
          <a:lstStyle/>
          <a:p>
            <a:pPr indent="0" lvl="0" marL="0" marR="0" rtl="0" algn="ctr">
              <a:lnSpc>
                <a:spcPct val="90000"/>
              </a:lnSpc>
              <a:spcBef>
                <a:spcPts val="0"/>
              </a:spcBef>
              <a:spcAft>
                <a:spcPts val="0"/>
              </a:spcAft>
              <a:buClr>
                <a:srgbClr val="000000"/>
              </a:buClr>
              <a:buSzPts val="1800"/>
              <a:buFont typeface="Arial"/>
              <a:buNone/>
            </a:pPr>
            <a:r>
              <a:rPr b="0" i="0" lang="en-US" sz="1800" u="none" cap="none" strike="noStrike">
                <a:solidFill>
                  <a:srgbClr val="000000"/>
                </a:solidFill>
                <a:latin typeface="Times New Roman"/>
                <a:ea typeface="Times New Roman"/>
                <a:cs typeface="Times New Roman"/>
                <a:sym typeface="Times New Roman"/>
              </a:rPr>
              <a:t>Riovan Styx Roring, S.T., M.Kom</a:t>
            </a:r>
            <a:endParaRPr b="0" i="0" sz="2400" u="none" cap="none" strike="noStrike">
              <a:solidFill>
                <a:srgbClr val="000000"/>
              </a:solidFill>
              <a:latin typeface="Calibri"/>
              <a:ea typeface="Calibri"/>
              <a:cs typeface="Calibri"/>
              <a:sym typeface="Calibri"/>
            </a:endParaRPr>
          </a:p>
        </p:txBody>
      </p:sp>
      <p:pic>
        <p:nvPicPr>
          <p:cNvPr id="376" name="Google Shape;376;p1"/>
          <p:cNvPicPr preferRelativeResize="0"/>
          <p:nvPr/>
        </p:nvPicPr>
        <p:blipFill rotWithShape="1">
          <a:blip r:embed="rId3">
            <a:alphaModFix/>
          </a:blip>
          <a:srcRect b="0" l="0" r="0" t="0"/>
          <a:stretch/>
        </p:blipFill>
        <p:spPr>
          <a:xfrm>
            <a:off x="4297734" y="195968"/>
            <a:ext cx="3596531" cy="2341928"/>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380" name="Shape 380"/>
        <p:cNvGrpSpPr/>
        <p:nvPr/>
      </p:nvGrpSpPr>
      <p:grpSpPr>
        <a:xfrm>
          <a:off x="0" y="0"/>
          <a:ext cx="0" cy="0"/>
          <a:chOff x="0" y="0"/>
          <a:chExt cx="0" cy="0"/>
        </a:xfrm>
      </p:grpSpPr>
      <p:sp>
        <p:nvSpPr>
          <p:cNvPr id="381" name="Google Shape;381;p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382" name="Google Shape;382;p2"/>
          <p:cNvGrpSpPr/>
          <p:nvPr/>
        </p:nvGrpSpPr>
        <p:grpSpPr>
          <a:xfrm>
            <a:off x="0" y="4601497"/>
            <a:ext cx="1014060" cy="2017580"/>
            <a:chOff x="0" y="4601497"/>
            <a:chExt cx="1014060" cy="2017580"/>
          </a:xfrm>
        </p:grpSpPr>
        <p:sp>
          <p:nvSpPr>
            <p:cNvPr id="383" name="Google Shape;383;p2"/>
            <p:cNvSpPr/>
            <p:nvPr/>
          </p:nvSpPr>
          <p:spPr>
            <a:xfrm rot="5400000">
              <a:off x="-501760" y="5103257"/>
              <a:ext cx="2017580" cy="1014060"/>
            </a:xfrm>
            <a:prstGeom prst="triangle">
              <a:avLst>
                <a:gd fmla="val 50000" name="adj"/>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84" name="Google Shape;384;p2"/>
            <p:cNvSpPr/>
            <p:nvPr/>
          </p:nvSpPr>
          <p:spPr>
            <a:xfrm rot="2700000">
              <a:off x="427916" y="5728708"/>
              <a:ext cx="485578" cy="485578"/>
            </a:xfrm>
            <a:prstGeom prst="rect">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385" name="Google Shape;385;p2"/>
          <p:cNvGrpSpPr/>
          <p:nvPr/>
        </p:nvGrpSpPr>
        <p:grpSpPr>
          <a:xfrm>
            <a:off x="11219290" y="1"/>
            <a:ext cx="972709" cy="1935307"/>
            <a:chOff x="10918968" y="713127"/>
            <a:chExt cx="1273032" cy="2532832"/>
          </a:xfrm>
        </p:grpSpPr>
        <p:sp>
          <p:nvSpPr>
            <p:cNvPr id="386" name="Google Shape;386;p2"/>
            <p:cNvSpPr/>
            <p:nvPr/>
          </p:nvSpPr>
          <p:spPr>
            <a:xfrm rot="2700000">
              <a:off x="11052629" y="2120024"/>
              <a:ext cx="645368" cy="645368"/>
            </a:xfrm>
            <a:prstGeom prst="rect">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87" name="Google Shape;387;p2"/>
            <p:cNvSpPr/>
            <p:nvPr/>
          </p:nvSpPr>
          <p:spPr>
            <a:xfrm rot="-5400000">
              <a:off x="10289068" y="1343027"/>
              <a:ext cx="2532832" cy="1273032"/>
            </a:xfrm>
            <a:prstGeom prst="triangle">
              <a:avLst>
                <a:gd fmla="val 50000" name="adj"/>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388" name="Google Shape;388;p2"/>
          <p:cNvPicPr preferRelativeResize="0"/>
          <p:nvPr/>
        </p:nvPicPr>
        <p:blipFill rotWithShape="1">
          <a:blip r:embed="rId3">
            <a:alphaModFix/>
          </a:blip>
          <a:srcRect b="0" l="0" r="0" t="0"/>
          <a:stretch/>
        </p:blipFill>
        <p:spPr>
          <a:xfrm>
            <a:off x="4407743" y="3037252"/>
            <a:ext cx="7640123" cy="3820062"/>
          </a:xfrm>
          <a:prstGeom prst="rect">
            <a:avLst/>
          </a:prstGeom>
          <a:noFill/>
          <a:ln>
            <a:noFill/>
          </a:ln>
        </p:spPr>
      </p:pic>
      <p:sp>
        <p:nvSpPr>
          <p:cNvPr id="389" name="Google Shape;389;p2"/>
          <p:cNvSpPr txBox="1"/>
          <p:nvPr/>
        </p:nvSpPr>
        <p:spPr>
          <a:xfrm>
            <a:off x="507030" y="148095"/>
            <a:ext cx="6075218" cy="1325563"/>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000000"/>
              </a:buClr>
              <a:buSzPts val="4400"/>
              <a:buFont typeface="Calibri"/>
              <a:buNone/>
            </a:pPr>
            <a:r>
              <a:rPr b="1" i="0" lang="en-US" sz="4400" u="none" cap="none" strike="noStrike">
                <a:solidFill>
                  <a:srgbClr val="000000"/>
                </a:solidFill>
                <a:latin typeface="Calibri"/>
                <a:ea typeface="Calibri"/>
                <a:cs typeface="Calibri"/>
                <a:sym typeface="Calibri"/>
              </a:rPr>
              <a:t>What is Ethics?</a:t>
            </a:r>
            <a:endParaRPr b="1" i="0" sz="4400" u="none" cap="none" strike="noStrike">
              <a:solidFill>
                <a:srgbClr val="000000"/>
              </a:solidFill>
              <a:latin typeface="Calibri"/>
              <a:ea typeface="Calibri"/>
              <a:cs typeface="Calibri"/>
              <a:sym typeface="Calibri"/>
            </a:endParaRPr>
          </a:p>
        </p:txBody>
      </p:sp>
      <p:sp>
        <p:nvSpPr>
          <p:cNvPr id="390" name="Google Shape;390;p2"/>
          <p:cNvSpPr txBox="1"/>
          <p:nvPr/>
        </p:nvSpPr>
        <p:spPr>
          <a:xfrm>
            <a:off x="507030" y="1261449"/>
            <a:ext cx="11033806" cy="3768494"/>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Ethics is a code of behavior that is defined by the group to which an individual belongs. Ethical behavior conforms to generally accepted norms, which may change over time to meet the evolving needs of the society or a group of people who share similar laws, traditions, and values that provide structure to enable them to live in an organized manner. Ethics help members of a group understand their roles and responsibilities so they can work together to achieve mutual benefits such as security, access to resources, and the pursuit of life goals.</a:t>
            </a:r>
            <a:endParaRPr b="0" i="0" sz="1400" u="none" cap="none" strike="noStrike">
              <a:solidFill>
                <a:srgbClr val="000000"/>
              </a:solidFill>
              <a:latin typeface="Arial"/>
              <a:ea typeface="Arial"/>
              <a:cs typeface="Arial"/>
              <a:sym typeface="Arial"/>
            </a:endParaRPr>
          </a:p>
        </p:txBody>
      </p:sp>
      <p:sp>
        <p:nvSpPr>
          <p:cNvPr id="391" name="Google Shape;391;p2"/>
          <p:cNvSpPr txBox="1"/>
          <p:nvPr/>
        </p:nvSpPr>
        <p:spPr>
          <a:xfrm>
            <a:off x="0" y="6492875"/>
            <a:ext cx="120480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4"/>
              </a:rPr>
              <a:t>https://www.jing.fm/iclip/xbbmhw_ethical-issues-in-alvernia-university-online-for-/</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alpha val="57254"/>
          </a:schemeClr>
        </a:solidFill>
      </p:bgPr>
    </p:bg>
    <p:spTree>
      <p:nvGrpSpPr>
        <p:cNvPr id="395" name="Shape 395"/>
        <p:cNvGrpSpPr/>
        <p:nvPr/>
      </p:nvGrpSpPr>
      <p:grpSpPr>
        <a:xfrm>
          <a:off x="0" y="0"/>
          <a:ext cx="0" cy="0"/>
          <a:chOff x="0" y="0"/>
          <a:chExt cx="0" cy="0"/>
        </a:xfrm>
      </p:grpSpPr>
      <p:sp>
        <p:nvSpPr>
          <p:cNvPr id="396" name="Google Shape;396;p3"/>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397" name="Google Shape;397;p3"/>
          <p:cNvGrpSpPr/>
          <p:nvPr/>
        </p:nvGrpSpPr>
        <p:grpSpPr>
          <a:xfrm>
            <a:off x="0" y="4601497"/>
            <a:ext cx="1014060" cy="2017580"/>
            <a:chOff x="0" y="4601497"/>
            <a:chExt cx="1014060" cy="2017580"/>
          </a:xfrm>
        </p:grpSpPr>
        <p:sp>
          <p:nvSpPr>
            <p:cNvPr id="398" name="Google Shape;398;p3"/>
            <p:cNvSpPr/>
            <p:nvPr/>
          </p:nvSpPr>
          <p:spPr>
            <a:xfrm rot="5400000">
              <a:off x="-501760" y="5103257"/>
              <a:ext cx="2017580" cy="1014060"/>
            </a:xfrm>
            <a:prstGeom prst="triangle">
              <a:avLst>
                <a:gd fmla="val 50000" name="adj"/>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399" name="Google Shape;399;p3"/>
            <p:cNvSpPr/>
            <p:nvPr/>
          </p:nvSpPr>
          <p:spPr>
            <a:xfrm rot="2700000">
              <a:off x="427916" y="5728708"/>
              <a:ext cx="485578" cy="485578"/>
            </a:xfrm>
            <a:prstGeom prst="rect">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400" name="Google Shape;400;p3"/>
          <p:cNvGrpSpPr/>
          <p:nvPr/>
        </p:nvGrpSpPr>
        <p:grpSpPr>
          <a:xfrm>
            <a:off x="11219290" y="1"/>
            <a:ext cx="972709" cy="1935307"/>
            <a:chOff x="10918968" y="713127"/>
            <a:chExt cx="1273032" cy="2532832"/>
          </a:xfrm>
        </p:grpSpPr>
        <p:sp>
          <p:nvSpPr>
            <p:cNvPr id="401" name="Google Shape;401;p3"/>
            <p:cNvSpPr/>
            <p:nvPr/>
          </p:nvSpPr>
          <p:spPr>
            <a:xfrm rot="2700000">
              <a:off x="11052629" y="2120024"/>
              <a:ext cx="645368" cy="645368"/>
            </a:xfrm>
            <a:prstGeom prst="rect">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02" name="Google Shape;402;p3"/>
            <p:cNvSpPr/>
            <p:nvPr/>
          </p:nvSpPr>
          <p:spPr>
            <a:xfrm rot="-5400000">
              <a:off x="10289068" y="1343027"/>
              <a:ext cx="2532832" cy="1273032"/>
            </a:xfrm>
            <a:prstGeom prst="triangle">
              <a:avLst>
                <a:gd fmla="val 50000" name="adj"/>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pic>
        <p:nvPicPr>
          <p:cNvPr id="403" name="Google Shape;403;p3"/>
          <p:cNvPicPr preferRelativeResize="0"/>
          <p:nvPr/>
        </p:nvPicPr>
        <p:blipFill rotWithShape="1">
          <a:blip r:embed="rId3">
            <a:alphaModFix/>
          </a:blip>
          <a:srcRect b="0" l="0" r="0" t="0"/>
          <a:stretch/>
        </p:blipFill>
        <p:spPr>
          <a:xfrm>
            <a:off x="4407743" y="3037252"/>
            <a:ext cx="7640123" cy="3820062"/>
          </a:xfrm>
          <a:prstGeom prst="rect">
            <a:avLst/>
          </a:prstGeom>
          <a:noFill/>
          <a:ln>
            <a:noFill/>
          </a:ln>
        </p:spPr>
      </p:pic>
      <p:sp>
        <p:nvSpPr>
          <p:cNvPr id="404" name="Google Shape;404;p3"/>
          <p:cNvSpPr txBox="1"/>
          <p:nvPr/>
        </p:nvSpPr>
        <p:spPr>
          <a:xfrm>
            <a:off x="507030" y="148095"/>
            <a:ext cx="6075218" cy="1325563"/>
          </a:xfrm>
          <a:prstGeom prst="rect">
            <a:avLst/>
          </a:prstGeom>
          <a:noFill/>
          <a:ln>
            <a:noFill/>
          </a:ln>
        </p:spPr>
        <p:txBody>
          <a:bodyPr anchorCtr="0" anchor="ctr" bIns="45700" lIns="91425" spcFirstLastPara="1" rIns="91425" wrap="square" tIns="45700">
            <a:normAutofit/>
          </a:bodyPr>
          <a:lstStyle/>
          <a:p>
            <a:pPr indent="0" lvl="0" marL="0" marR="0" rtl="0" algn="l">
              <a:lnSpc>
                <a:spcPct val="90000"/>
              </a:lnSpc>
              <a:spcBef>
                <a:spcPts val="0"/>
              </a:spcBef>
              <a:spcAft>
                <a:spcPts val="0"/>
              </a:spcAft>
              <a:buClr>
                <a:srgbClr val="000000"/>
              </a:buClr>
              <a:buSzPts val="4400"/>
              <a:buFont typeface="Calibri"/>
              <a:buNone/>
            </a:pPr>
            <a:r>
              <a:rPr b="1" i="0" lang="en-US" sz="4400" u="none" cap="none" strike="noStrike">
                <a:solidFill>
                  <a:srgbClr val="000000"/>
                </a:solidFill>
                <a:latin typeface="Calibri"/>
                <a:ea typeface="Calibri"/>
                <a:cs typeface="Calibri"/>
                <a:sym typeface="Calibri"/>
              </a:rPr>
              <a:t>What is Ethics? [cont..]</a:t>
            </a:r>
            <a:endParaRPr b="1" i="0" sz="4400" u="none" cap="none" strike="noStrike">
              <a:solidFill>
                <a:srgbClr val="000000"/>
              </a:solidFill>
              <a:latin typeface="Calibri"/>
              <a:ea typeface="Calibri"/>
              <a:cs typeface="Calibri"/>
              <a:sym typeface="Calibri"/>
            </a:endParaRPr>
          </a:p>
        </p:txBody>
      </p:sp>
      <p:sp>
        <p:nvSpPr>
          <p:cNvPr id="405" name="Google Shape;405;p3"/>
          <p:cNvSpPr txBox="1"/>
          <p:nvPr/>
        </p:nvSpPr>
        <p:spPr>
          <a:xfrm>
            <a:off x="507030" y="1261449"/>
            <a:ext cx="11033806" cy="3768494"/>
          </a:xfrm>
          <a:prstGeom prst="rect">
            <a:avLst/>
          </a:prstGeom>
          <a:noFill/>
          <a:ln>
            <a:noFill/>
          </a:ln>
        </p:spPr>
        <p:txBody>
          <a:bodyPr anchorCtr="0" anchor="t" bIns="45700" lIns="91425" spcFirstLastPara="1" rIns="91425" wrap="square" tIns="45700">
            <a:normAutofit fontScale="92500" lnSpcReduction="10000"/>
          </a:bodyPr>
          <a:lstStyle/>
          <a:p>
            <a:pPr indent="0" lvl="0" marL="0" marR="0" rtl="0" algn="just">
              <a:lnSpc>
                <a:spcPct val="90000"/>
              </a:lnSpc>
              <a:spcBef>
                <a:spcPts val="0"/>
              </a:spcBef>
              <a:spcAft>
                <a:spcPts val="0"/>
              </a:spcAft>
              <a:buClr>
                <a:srgbClr val="000000"/>
              </a:buClr>
              <a:buSzPct val="100000"/>
              <a:buFont typeface="Arial"/>
              <a:buNone/>
            </a:pPr>
            <a:r>
              <a:rPr b="0" i="0" lang="en-US" sz="2800" u="none" cap="none" strike="noStrike">
                <a:solidFill>
                  <a:srgbClr val="000000"/>
                </a:solidFill>
                <a:latin typeface="Calibri"/>
                <a:ea typeface="Calibri"/>
                <a:cs typeface="Calibri"/>
                <a:sym typeface="Calibri"/>
              </a:rPr>
              <a:t>Although nearly everyone would agree that certain behaviors—such as lying and cheating—are wrong, opinions about what constitutes right and wrong behaviors can vary dramatically. For example, attitudes toward software piracy—a form of copyright infringement that involves making copies of software or enabling others to access software to which they are not entitled—range from strong opposition to acceptance of the practice as a standard approach to conducting business. According to the Business Software Alliance (BSA), the global rate of software piracy stands at around 42 percent. The piracy rate is nearly 80 percent across the continent of Africa, where many consumers simply cannot afford software licenses and pirated copies are readily available at cut-rate prices.</a:t>
            </a:r>
            <a:endParaRPr b="0" i="0" sz="1400" u="none" cap="none" strike="noStrike">
              <a:solidFill>
                <a:srgbClr val="000000"/>
              </a:solidFill>
              <a:latin typeface="Arial"/>
              <a:ea typeface="Arial"/>
              <a:cs typeface="Arial"/>
              <a:sym typeface="Arial"/>
            </a:endParaRPr>
          </a:p>
        </p:txBody>
      </p:sp>
      <p:sp>
        <p:nvSpPr>
          <p:cNvPr id="406" name="Google Shape;406;p3"/>
          <p:cNvSpPr txBox="1"/>
          <p:nvPr/>
        </p:nvSpPr>
        <p:spPr>
          <a:xfrm>
            <a:off x="0" y="6492875"/>
            <a:ext cx="120480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4"/>
              </a:rPr>
              <a:t>https://www.jing.fm/iclip/xbbmhw_ethical-issues-in-alvernia-university-online-for-/</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4"/>
          <p:cNvSpPr txBox="1"/>
          <p:nvPr>
            <p:ph type="title"/>
          </p:nvPr>
        </p:nvSpPr>
        <p:spPr>
          <a:xfrm>
            <a:off x="5924397" y="566420"/>
            <a:ext cx="5410200" cy="1418607"/>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5400"/>
              <a:buFont typeface="Calibri"/>
              <a:buNone/>
            </a:pPr>
            <a:r>
              <a:rPr b="1" lang="en-US" sz="5400"/>
              <a:t>Moral </a:t>
            </a:r>
            <a:endParaRPr/>
          </a:p>
        </p:txBody>
      </p:sp>
      <p:sp>
        <p:nvSpPr>
          <p:cNvPr id="412" name="Google Shape;412;p4"/>
          <p:cNvSpPr txBox="1"/>
          <p:nvPr>
            <p:ph idx="1" type="body"/>
          </p:nvPr>
        </p:nvSpPr>
        <p:spPr>
          <a:xfrm>
            <a:off x="5257801" y="1603354"/>
            <a:ext cx="6743393" cy="4351338"/>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lnSpc>
                <a:spcPct val="90000"/>
              </a:lnSpc>
              <a:spcBef>
                <a:spcPts val="0"/>
              </a:spcBef>
              <a:spcAft>
                <a:spcPts val="0"/>
              </a:spcAft>
              <a:buClr>
                <a:schemeClr val="dk1"/>
              </a:buClr>
              <a:buSzPct val="100000"/>
              <a:buNone/>
            </a:pPr>
            <a:r>
              <a:rPr lang="en-US" sz="3600"/>
              <a:t>Morals are the personal principles upon which an individual bases his or her decisions about what is right and what is wrong. They are core beliefs formed and adhered to by an individual. For example, many of us have a core belief that all people should be treated with respect and this belief governs our actions toward others.</a:t>
            </a:r>
            <a:endParaRPr/>
          </a:p>
        </p:txBody>
      </p:sp>
      <p:pic>
        <p:nvPicPr>
          <p:cNvPr id="413" name="Google Shape;413;p4"/>
          <p:cNvPicPr preferRelativeResize="0"/>
          <p:nvPr/>
        </p:nvPicPr>
        <p:blipFill rotWithShape="1">
          <a:blip r:embed="rId3">
            <a:alphaModFix/>
          </a:blip>
          <a:srcRect b="0" l="8966" r="8966" t="0"/>
          <a:stretch/>
        </p:blipFill>
        <p:spPr>
          <a:xfrm>
            <a:off x="2" y="1"/>
            <a:ext cx="5040585" cy="5721349"/>
          </a:xfrm>
          <a:custGeom>
            <a:rect b="b" l="l" r="r" t="t"/>
            <a:pathLst>
              <a:path extrusionOk="0" h="5721349" w="5040585">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noFill/>
          <a:ln>
            <a:noFill/>
          </a:ln>
        </p:spPr>
      </p:pic>
      <p:sp>
        <p:nvSpPr>
          <p:cNvPr id="414" name="Google Shape;414;p4"/>
          <p:cNvSpPr/>
          <p:nvPr/>
        </p:nvSpPr>
        <p:spPr>
          <a:xfrm>
            <a:off x="1" y="11027"/>
            <a:ext cx="5181600" cy="5894466"/>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nvGrpSpPr>
          <p:cNvPr id="415" name="Google Shape;415;p4"/>
          <p:cNvGrpSpPr/>
          <p:nvPr/>
        </p:nvGrpSpPr>
        <p:grpSpPr>
          <a:xfrm>
            <a:off x="3897907" y="4876146"/>
            <a:ext cx="381000" cy="318772"/>
            <a:chOff x="8382000" y="3047999"/>
            <a:chExt cx="381000" cy="318772"/>
          </a:xfrm>
        </p:grpSpPr>
        <p:sp>
          <p:nvSpPr>
            <p:cNvPr id="416" name="Google Shape;416;p4"/>
            <p:cNvSpPr/>
            <p:nvPr/>
          </p:nvSpPr>
          <p:spPr>
            <a:xfrm>
              <a:off x="8458200" y="3098799"/>
              <a:ext cx="304800" cy="267972"/>
            </a:xfrm>
            <a:custGeom>
              <a:rect b="b" l="l" r="r" t="t"/>
              <a:pathLst>
                <a:path extrusionOk="0" h="21600" w="21600">
                  <a:moveTo>
                    <a:pt x="12150" y="0"/>
                  </a:moveTo>
                  <a:lnTo>
                    <a:pt x="9450" y="0"/>
                  </a:lnTo>
                  <a:cubicBezTo>
                    <a:pt x="4230" y="0"/>
                    <a:pt x="0" y="4811"/>
                    <a:pt x="0" y="10851"/>
                  </a:cubicBezTo>
                  <a:cubicBezTo>
                    <a:pt x="0" y="16789"/>
                    <a:pt x="4230" y="21600"/>
                    <a:pt x="9450" y="21600"/>
                  </a:cubicBezTo>
                  <a:lnTo>
                    <a:pt x="12150" y="21600"/>
                  </a:lnTo>
                  <a:cubicBezTo>
                    <a:pt x="17370" y="21600"/>
                    <a:pt x="21600" y="16789"/>
                    <a:pt x="21600" y="10749"/>
                  </a:cubicBezTo>
                  <a:cubicBezTo>
                    <a:pt x="21600" y="4811"/>
                    <a:pt x="17370" y="0"/>
                    <a:pt x="12150" y="0"/>
                  </a:cubicBez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17" name="Google Shape;417;p4"/>
            <p:cNvSpPr/>
            <p:nvPr/>
          </p:nvSpPr>
          <p:spPr>
            <a:xfrm>
              <a:off x="8382000" y="3047999"/>
              <a:ext cx="304800" cy="267972"/>
            </a:xfrm>
            <a:custGeom>
              <a:rect b="b" l="l" r="r" t="t"/>
              <a:pathLst>
                <a:path extrusionOk="0" h="21600" w="21600">
                  <a:moveTo>
                    <a:pt x="12150" y="21600"/>
                  </a:moveTo>
                  <a:lnTo>
                    <a:pt x="9450" y="21600"/>
                  </a:lnTo>
                  <a:cubicBezTo>
                    <a:pt x="4230" y="21600"/>
                    <a:pt x="0" y="16789"/>
                    <a:pt x="0" y="10851"/>
                  </a:cubicBezTo>
                  <a:cubicBezTo>
                    <a:pt x="0" y="4811"/>
                    <a:pt x="4230" y="0"/>
                    <a:pt x="9450" y="0"/>
                  </a:cubicBezTo>
                  <a:lnTo>
                    <a:pt x="12150" y="0"/>
                  </a:lnTo>
                  <a:cubicBezTo>
                    <a:pt x="17370" y="0"/>
                    <a:pt x="21600" y="4811"/>
                    <a:pt x="21600" y="10749"/>
                  </a:cubicBezTo>
                  <a:cubicBezTo>
                    <a:pt x="21510" y="16686"/>
                    <a:pt x="17280" y="21600"/>
                    <a:pt x="12150" y="21600"/>
                  </a:cubicBezTo>
                  <a:close/>
                  <a:moveTo>
                    <a:pt x="9360" y="2047"/>
                  </a:moveTo>
                  <a:cubicBezTo>
                    <a:pt x="5130" y="2047"/>
                    <a:pt x="1710" y="5937"/>
                    <a:pt x="1710" y="10749"/>
                  </a:cubicBezTo>
                  <a:cubicBezTo>
                    <a:pt x="1710" y="15663"/>
                    <a:pt x="5130" y="19553"/>
                    <a:pt x="9360" y="19553"/>
                  </a:cubicBezTo>
                  <a:lnTo>
                    <a:pt x="12060" y="19553"/>
                  </a:lnTo>
                  <a:cubicBezTo>
                    <a:pt x="16290" y="19553"/>
                    <a:pt x="19710" y="15663"/>
                    <a:pt x="19710" y="10851"/>
                  </a:cubicBezTo>
                  <a:cubicBezTo>
                    <a:pt x="19710" y="5937"/>
                    <a:pt x="16290" y="2047"/>
                    <a:pt x="12060" y="2047"/>
                  </a:cubicBezTo>
                  <a:lnTo>
                    <a:pt x="9360" y="2047"/>
                  </a:lnTo>
                  <a:close/>
                </a:path>
              </a:pathLst>
            </a:custGeom>
            <a:solidFill>
              <a:srgbClr val="F6F6F7"/>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18" name="Google Shape;418;p4"/>
          <p:cNvGrpSpPr/>
          <p:nvPr/>
        </p:nvGrpSpPr>
        <p:grpSpPr>
          <a:xfrm>
            <a:off x="2738050" y="261620"/>
            <a:ext cx="1159857" cy="875030"/>
            <a:chOff x="9593384" y="2815466"/>
            <a:chExt cx="1159857" cy="875030"/>
          </a:xfrm>
        </p:grpSpPr>
        <p:sp>
          <p:nvSpPr>
            <p:cNvPr id="419" name="Google Shape;419;p4"/>
            <p:cNvSpPr/>
            <p:nvPr/>
          </p:nvSpPr>
          <p:spPr>
            <a:xfrm>
              <a:off x="9593384" y="3069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72"/>
                    <a:pt x="19125" y="21600"/>
                    <a:pt x="18077" y="21600"/>
                  </a:cubicBez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20" name="Google Shape;420;p4"/>
            <p:cNvSpPr/>
            <p:nvPr/>
          </p:nvSpPr>
          <p:spPr>
            <a:xfrm>
              <a:off x="9593384" y="2815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28"/>
                    <a:pt x="19125" y="21600"/>
                    <a:pt x="18077" y="21600"/>
                  </a:cubicBezTo>
                  <a:close/>
                  <a:moveTo>
                    <a:pt x="10582" y="11882"/>
                  </a:moveTo>
                  <a:cubicBezTo>
                    <a:pt x="12538" y="11882"/>
                    <a:pt x="14307" y="14091"/>
                    <a:pt x="15075" y="17536"/>
                  </a:cubicBezTo>
                  <a:cubicBezTo>
                    <a:pt x="15494" y="19436"/>
                    <a:pt x="16448" y="20717"/>
                    <a:pt x="17519" y="20717"/>
                  </a:cubicBezTo>
                  <a:lnTo>
                    <a:pt x="18054" y="20717"/>
                  </a:lnTo>
                  <a:cubicBezTo>
                    <a:pt x="18962" y="20717"/>
                    <a:pt x="19753" y="19921"/>
                    <a:pt x="20265" y="18508"/>
                  </a:cubicBezTo>
                  <a:cubicBezTo>
                    <a:pt x="20777" y="17094"/>
                    <a:pt x="20870" y="15328"/>
                    <a:pt x="20545" y="13737"/>
                  </a:cubicBezTo>
                  <a:cubicBezTo>
                    <a:pt x="18915" y="5919"/>
                    <a:pt x="15005" y="839"/>
                    <a:pt x="10582" y="839"/>
                  </a:cubicBezTo>
                  <a:cubicBezTo>
                    <a:pt x="6160" y="839"/>
                    <a:pt x="2250" y="5919"/>
                    <a:pt x="620" y="13737"/>
                  </a:cubicBezTo>
                  <a:cubicBezTo>
                    <a:pt x="295" y="15328"/>
                    <a:pt x="388" y="17094"/>
                    <a:pt x="900" y="18508"/>
                  </a:cubicBezTo>
                  <a:cubicBezTo>
                    <a:pt x="1412" y="19921"/>
                    <a:pt x="2203" y="20717"/>
                    <a:pt x="3111" y="20717"/>
                  </a:cubicBezTo>
                  <a:lnTo>
                    <a:pt x="3646" y="20717"/>
                  </a:lnTo>
                  <a:cubicBezTo>
                    <a:pt x="4694" y="20717"/>
                    <a:pt x="5648" y="19480"/>
                    <a:pt x="6090" y="17536"/>
                  </a:cubicBezTo>
                  <a:cubicBezTo>
                    <a:pt x="6858" y="14091"/>
                    <a:pt x="8627" y="11882"/>
                    <a:pt x="10582" y="11882"/>
                  </a:cubicBezTo>
                  <a:close/>
                </a:path>
              </a:pathLst>
            </a:custGeom>
            <a:solidFill>
              <a:srgbClr val="F6F6F7"/>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21" name="Google Shape;421;p4"/>
          <p:cNvGrpSpPr/>
          <p:nvPr/>
        </p:nvGrpSpPr>
        <p:grpSpPr>
          <a:xfrm>
            <a:off x="4291138" y="1341136"/>
            <a:ext cx="379730" cy="643891"/>
            <a:chOff x="9169400" y="3048000"/>
            <a:chExt cx="379730" cy="643891"/>
          </a:xfrm>
        </p:grpSpPr>
        <p:sp>
          <p:nvSpPr>
            <p:cNvPr id="422" name="Google Shape;422;p4"/>
            <p:cNvSpPr/>
            <p:nvPr/>
          </p:nvSpPr>
          <p:spPr>
            <a:xfrm>
              <a:off x="9245600" y="3098800"/>
              <a:ext cx="303530" cy="593091"/>
            </a:xfrm>
            <a:custGeom>
              <a:rect b="b" l="l" r="r" t="t"/>
              <a:pathLst>
                <a:path extrusionOk="0" h="21600" w="21600">
                  <a:moveTo>
                    <a:pt x="11116" y="0"/>
                  </a:moveTo>
                  <a:lnTo>
                    <a:pt x="10484" y="0"/>
                  </a:lnTo>
                  <a:cubicBezTo>
                    <a:pt x="4700" y="0"/>
                    <a:pt x="0" y="2405"/>
                    <a:pt x="0" y="5365"/>
                  </a:cubicBezTo>
                  <a:lnTo>
                    <a:pt x="0" y="16235"/>
                  </a:lnTo>
                  <a:cubicBezTo>
                    <a:pt x="0" y="19195"/>
                    <a:pt x="4700" y="21600"/>
                    <a:pt x="10484" y="21600"/>
                  </a:cubicBezTo>
                  <a:lnTo>
                    <a:pt x="11116" y="21600"/>
                  </a:lnTo>
                  <a:cubicBezTo>
                    <a:pt x="16900" y="21600"/>
                    <a:pt x="21600" y="19195"/>
                    <a:pt x="21600" y="16235"/>
                  </a:cubicBezTo>
                  <a:lnTo>
                    <a:pt x="21600" y="5365"/>
                  </a:lnTo>
                  <a:cubicBezTo>
                    <a:pt x="21600" y="2405"/>
                    <a:pt x="16900" y="0"/>
                    <a:pt x="11116" y="0"/>
                  </a:cubicBez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23" name="Google Shape;423;p4"/>
            <p:cNvSpPr/>
            <p:nvPr/>
          </p:nvSpPr>
          <p:spPr>
            <a:xfrm>
              <a:off x="9169400" y="3048000"/>
              <a:ext cx="303530" cy="593091"/>
            </a:xfrm>
            <a:custGeom>
              <a:rect b="b" l="l" r="r" t="t"/>
              <a:pathLst>
                <a:path extrusionOk="0" h="21600" w="21600">
                  <a:moveTo>
                    <a:pt x="11116" y="21600"/>
                  </a:moveTo>
                  <a:lnTo>
                    <a:pt x="10484" y="21600"/>
                  </a:lnTo>
                  <a:cubicBezTo>
                    <a:pt x="4700" y="21600"/>
                    <a:pt x="0" y="19195"/>
                    <a:pt x="0" y="16235"/>
                  </a:cubicBezTo>
                  <a:lnTo>
                    <a:pt x="0" y="5365"/>
                  </a:lnTo>
                  <a:cubicBezTo>
                    <a:pt x="0" y="2405"/>
                    <a:pt x="4700" y="0"/>
                    <a:pt x="10484" y="0"/>
                  </a:cubicBezTo>
                  <a:lnTo>
                    <a:pt x="11116" y="0"/>
                  </a:lnTo>
                  <a:cubicBezTo>
                    <a:pt x="16900" y="0"/>
                    <a:pt x="21600" y="2405"/>
                    <a:pt x="21600" y="5365"/>
                  </a:cubicBezTo>
                  <a:lnTo>
                    <a:pt x="21600" y="16235"/>
                  </a:lnTo>
                  <a:cubicBezTo>
                    <a:pt x="21600" y="19195"/>
                    <a:pt x="16900" y="21600"/>
                    <a:pt x="11116" y="21600"/>
                  </a:cubicBezTo>
                  <a:close/>
                  <a:moveTo>
                    <a:pt x="10484" y="925"/>
                  </a:moveTo>
                  <a:cubicBezTo>
                    <a:pt x="5694" y="925"/>
                    <a:pt x="1808" y="2914"/>
                    <a:pt x="1808" y="5365"/>
                  </a:cubicBezTo>
                  <a:lnTo>
                    <a:pt x="1808" y="16235"/>
                  </a:lnTo>
                  <a:cubicBezTo>
                    <a:pt x="1808" y="18686"/>
                    <a:pt x="5694" y="20675"/>
                    <a:pt x="10484" y="20675"/>
                  </a:cubicBezTo>
                  <a:lnTo>
                    <a:pt x="11116" y="20675"/>
                  </a:lnTo>
                  <a:cubicBezTo>
                    <a:pt x="15906" y="20675"/>
                    <a:pt x="19792" y="18686"/>
                    <a:pt x="19792" y="16235"/>
                  </a:cubicBezTo>
                  <a:lnTo>
                    <a:pt x="19792" y="5365"/>
                  </a:lnTo>
                  <a:cubicBezTo>
                    <a:pt x="19792" y="2914"/>
                    <a:pt x="15906" y="925"/>
                    <a:pt x="11116" y="925"/>
                  </a:cubicBezTo>
                  <a:lnTo>
                    <a:pt x="10484" y="925"/>
                  </a:lnTo>
                  <a:close/>
                </a:path>
              </a:pathLst>
            </a:custGeom>
            <a:solidFill>
              <a:srgbClr val="F6F6F7"/>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24" name="Google Shape;424;p4"/>
          <p:cNvSpPr txBox="1"/>
          <p:nvPr/>
        </p:nvSpPr>
        <p:spPr>
          <a:xfrm>
            <a:off x="0" y="6492875"/>
            <a:ext cx="75615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4"/>
              </a:rPr>
              <a:t>https://www.rand.org/pubs/research_reports/RR1505.html</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5"/>
          <p:cNvSpPr txBox="1"/>
          <p:nvPr>
            <p:ph type="title"/>
          </p:nvPr>
        </p:nvSpPr>
        <p:spPr>
          <a:xfrm>
            <a:off x="181284" y="206741"/>
            <a:ext cx="7142018"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The Importance of Integrity</a:t>
            </a:r>
            <a:endParaRPr/>
          </a:p>
        </p:txBody>
      </p:sp>
      <p:sp>
        <p:nvSpPr>
          <p:cNvPr id="430" name="Google Shape;430;p5"/>
          <p:cNvSpPr txBox="1"/>
          <p:nvPr>
            <p:ph idx="1" type="body"/>
          </p:nvPr>
        </p:nvSpPr>
        <p:spPr>
          <a:xfrm>
            <a:off x="106311" y="1440254"/>
            <a:ext cx="6793253" cy="2813091"/>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lnSpc>
                <a:spcPct val="90000"/>
              </a:lnSpc>
              <a:spcBef>
                <a:spcPts val="0"/>
              </a:spcBef>
              <a:spcAft>
                <a:spcPts val="0"/>
              </a:spcAft>
              <a:buClr>
                <a:schemeClr val="dk1"/>
              </a:buClr>
              <a:buSzPct val="100000"/>
              <a:buNone/>
            </a:pPr>
            <a:r>
              <a:rPr lang="en-US"/>
              <a:t>A person who acts with integrity acts in accordance with a personal code of principles. One approach to acting with integrity is to extend to all people the same respect and consideration that you expect to receive from them. Unfortunately, consistency can be difficult to achieve, particularly when you are in a situation that conflicts with your moral standards. For example, you might believe it is important to do as your employer requests while also believing that you should be fairly compensated for your work. </a:t>
            </a:r>
            <a:endParaRPr/>
          </a:p>
        </p:txBody>
      </p:sp>
      <p:pic>
        <p:nvPicPr>
          <p:cNvPr id="431" name="Google Shape;431;p5"/>
          <p:cNvPicPr preferRelativeResize="0"/>
          <p:nvPr/>
        </p:nvPicPr>
        <p:blipFill rotWithShape="1">
          <a:blip r:embed="rId3">
            <a:alphaModFix/>
          </a:blip>
          <a:srcRect b="0" l="3603" r="3603" t="0"/>
          <a:stretch/>
        </p:blipFill>
        <p:spPr>
          <a:xfrm>
            <a:off x="7261647" y="0"/>
            <a:ext cx="4749069" cy="3429000"/>
          </a:xfrm>
          <a:custGeom>
            <a:rect b="b" l="l" r="r" t="t"/>
            <a:pathLst>
              <a:path extrusionOk="0" h="3429000" w="4749069">
                <a:moveTo>
                  <a:pt x="147645" y="998"/>
                </a:moveTo>
                <a:lnTo>
                  <a:pt x="4237153" y="998"/>
                </a:lnTo>
                <a:lnTo>
                  <a:pt x="4237153" y="406200"/>
                </a:lnTo>
                <a:cubicBezTo>
                  <a:pt x="4237153" y="406200"/>
                  <a:pt x="4794193" y="1747891"/>
                  <a:pt x="4746129" y="2670408"/>
                </a:cubicBezTo>
                <a:cubicBezTo>
                  <a:pt x="4725498" y="3074009"/>
                  <a:pt x="4562488" y="3295495"/>
                  <a:pt x="4385631" y="3416964"/>
                </a:cubicBezTo>
                <a:lnTo>
                  <a:pt x="4365751" y="3429000"/>
                </a:lnTo>
                <a:lnTo>
                  <a:pt x="3548252" y="3429000"/>
                </a:lnTo>
                <a:lnTo>
                  <a:pt x="2403933" y="2999593"/>
                </a:lnTo>
                <a:lnTo>
                  <a:pt x="657091" y="2913097"/>
                </a:lnTo>
                <a:lnTo>
                  <a:pt x="124763" y="2708832"/>
                </a:lnTo>
                <a:lnTo>
                  <a:pt x="0" y="2450995"/>
                </a:lnTo>
                <a:lnTo>
                  <a:pt x="0" y="1933575"/>
                </a:lnTo>
                <a:lnTo>
                  <a:pt x="304322" y="1031635"/>
                </a:lnTo>
                <a:lnTo>
                  <a:pt x="351479" y="467080"/>
                </a:lnTo>
                <a:close/>
                <a:moveTo>
                  <a:pt x="147208" y="0"/>
                </a:moveTo>
                <a:lnTo>
                  <a:pt x="147645" y="998"/>
                </a:lnTo>
                <a:lnTo>
                  <a:pt x="147208" y="998"/>
                </a:lnTo>
                <a:close/>
              </a:path>
            </a:pathLst>
          </a:custGeom>
          <a:noFill/>
          <a:ln>
            <a:noFill/>
          </a:ln>
        </p:spPr>
      </p:pic>
      <p:sp>
        <p:nvSpPr>
          <p:cNvPr id="432" name="Google Shape;432;p5"/>
          <p:cNvSpPr/>
          <p:nvPr/>
        </p:nvSpPr>
        <p:spPr>
          <a:xfrm>
            <a:off x="7030508" y="1"/>
            <a:ext cx="5161492" cy="3738721"/>
          </a:xfrm>
          <a:custGeom>
            <a:rect b="b" l="l" r="r" t="t"/>
            <a:pathLst>
              <a:path extrusionOk="0" h="21584" w="21521">
                <a:moveTo>
                  <a:pt x="1601" y="2061"/>
                </a:moveTo>
                <a:cubicBezTo>
                  <a:pt x="1770" y="2623"/>
                  <a:pt x="1869" y="3209"/>
                  <a:pt x="1922" y="3808"/>
                </a:cubicBezTo>
                <a:cubicBezTo>
                  <a:pt x="1989" y="4882"/>
                  <a:pt x="1873" y="5943"/>
                  <a:pt x="1619" y="6955"/>
                </a:cubicBezTo>
                <a:cubicBezTo>
                  <a:pt x="1512" y="7381"/>
                  <a:pt x="1401" y="7807"/>
                  <a:pt x="1276" y="8227"/>
                </a:cubicBezTo>
                <a:cubicBezTo>
                  <a:pt x="1031" y="9047"/>
                  <a:pt x="772" y="9856"/>
                  <a:pt x="549" y="10689"/>
                </a:cubicBezTo>
                <a:cubicBezTo>
                  <a:pt x="415" y="11189"/>
                  <a:pt x="291" y="11689"/>
                  <a:pt x="188" y="12201"/>
                </a:cubicBezTo>
                <a:cubicBezTo>
                  <a:pt x="72" y="12781"/>
                  <a:pt x="-8" y="13386"/>
                  <a:pt x="1" y="13991"/>
                </a:cubicBezTo>
                <a:cubicBezTo>
                  <a:pt x="5" y="14268"/>
                  <a:pt x="54" y="14552"/>
                  <a:pt x="108" y="14818"/>
                </a:cubicBezTo>
                <a:cubicBezTo>
                  <a:pt x="179" y="15157"/>
                  <a:pt x="300" y="15472"/>
                  <a:pt x="447" y="15762"/>
                </a:cubicBezTo>
                <a:cubicBezTo>
                  <a:pt x="683" y="16212"/>
                  <a:pt x="1004" y="16583"/>
                  <a:pt x="1338" y="16879"/>
                </a:cubicBezTo>
                <a:cubicBezTo>
                  <a:pt x="1726" y="17224"/>
                  <a:pt x="2163" y="17434"/>
                  <a:pt x="2608" y="17601"/>
                </a:cubicBezTo>
                <a:cubicBezTo>
                  <a:pt x="3197" y="17817"/>
                  <a:pt x="3799" y="17909"/>
                  <a:pt x="4400" y="17996"/>
                </a:cubicBezTo>
                <a:cubicBezTo>
                  <a:pt x="4828" y="18058"/>
                  <a:pt x="5256" y="18119"/>
                  <a:pt x="5684" y="18132"/>
                </a:cubicBezTo>
                <a:cubicBezTo>
                  <a:pt x="5920" y="18138"/>
                  <a:pt x="6161" y="18150"/>
                  <a:pt x="6397" y="18156"/>
                </a:cubicBezTo>
                <a:cubicBezTo>
                  <a:pt x="6620" y="18163"/>
                  <a:pt x="6838" y="18150"/>
                  <a:pt x="7061" y="18150"/>
                </a:cubicBezTo>
                <a:cubicBezTo>
                  <a:pt x="7485" y="18150"/>
                  <a:pt x="7908" y="18113"/>
                  <a:pt x="8327" y="18113"/>
                </a:cubicBezTo>
                <a:cubicBezTo>
                  <a:pt x="8559" y="18113"/>
                  <a:pt x="8791" y="18113"/>
                  <a:pt x="9022" y="18119"/>
                </a:cubicBezTo>
                <a:cubicBezTo>
                  <a:pt x="9232" y="18132"/>
                  <a:pt x="9437" y="18150"/>
                  <a:pt x="9642" y="18175"/>
                </a:cubicBezTo>
                <a:cubicBezTo>
                  <a:pt x="9776" y="18200"/>
                  <a:pt x="9914" y="18230"/>
                  <a:pt x="10048" y="18255"/>
                </a:cubicBezTo>
                <a:cubicBezTo>
                  <a:pt x="10480" y="18341"/>
                  <a:pt x="10899" y="18557"/>
                  <a:pt x="11300" y="18798"/>
                </a:cubicBezTo>
                <a:cubicBezTo>
                  <a:pt x="11643" y="18996"/>
                  <a:pt x="11964" y="19261"/>
                  <a:pt x="12285" y="19520"/>
                </a:cubicBezTo>
                <a:cubicBezTo>
                  <a:pt x="12548" y="19730"/>
                  <a:pt x="12802" y="19958"/>
                  <a:pt x="13065" y="20162"/>
                </a:cubicBezTo>
                <a:cubicBezTo>
                  <a:pt x="13368" y="20390"/>
                  <a:pt x="13676" y="20606"/>
                  <a:pt x="13992" y="20798"/>
                </a:cubicBezTo>
                <a:cubicBezTo>
                  <a:pt x="14763" y="21267"/>
                  <a:pt x="15593" y="21538"/>
                  <a:pt x="16430" y="21581"/>
                </a:cubicBezTo>
                <a:cubicBezTo>
                  <a:pt x="16867" y="21600"/>
                  <a:pt x="17309" y="21514"/>
                  <a:pt x="17728" y="21341"/>
                </a:cubicBezTo>
                <a:cubicBezTo>
                  <a:pt x="18236" y="21137"/>
                  <a:pt x="18699" y="20761"/>
                  <a:pt x="19123" y="20335"/>
                </a:cubicBezTo>
                <a:cubicBezTo>
                  <a:pt x="19698" y="19755"/>
                  <a:pt x="20197" y="19014"/>
                  <a:pt x="20634" y="18237"/>
                </a:cubicBezTo>
                <a:cubicBezTo>
                  <a:pt x="20955" y="17669"/>
                  <a:pt x="21191" y="17002"/>
                  <a:pt x="21342" y="16317"/>
                </a:cubicBezTo>
                <a:cubicBezTo>
                  <a:pt x="21592" y="15200"/>
                  <a:pt x="21543" y="13991"/>
                  <a:pt x="21423" y="12849"/>
                </a:cubicBezTo>
                <a:cubicBezTo>
                  <a:pt x="21378" y="12423"/>
                  <a:pt x="21311" y="11997"/>
                  <a:pt x="21244" y="11584"/>
                </a:cubicBezTo>
                <a:cubicBezTo>
                  <a:pt x="21102" y="10726"/>
                  <a:pt x="20932" y="9880"/>
                  <a:pt x="20741" y="9041"/>
                </a:cubicBezTo>
                <a:cubicBezTo>
                  <a:pt x="20545" y="8177"/>
                  <a:pt x="20335" y="7319"/>
                  <a:pt x="20143" y="6455"/>
                </a:cubicBezTo>
                <a:cubicBezTo>
                  <a:pt x="20041" y="5999"/>
                  <a:pt x="19938" y="5542"/>
                  <a:pt x="19845" y="5085"/>
                </a:cubicBezTo>
                <a:cubicBezTo>
                  <a:pt x="19751" y="4629"/>
                  <a:pt x="19671" y="4172"/>
                  <a:pt x="19586" y="3715"/>
                </a:cubicBezTo>
                <a:cubicBezTo>
                  <a:pt x="19510" y="3283"/>
                  <a:pt x="19453" y="2845"/>
                  <a:pt x="19399" y="2401"/>
                </a:cubicBezTo>
                <a:cubicBezTo>
                  <a:pt x="19372" y="2179"/>
                  <a:pt x="19341" y="1956"/>
                  <a:pt x="19323" y="1734"/>
                </a:cubicBezTo>
                <a:cubicBezTo>
                  <a:pt x="19301" y="1463"/>
                  <a:pt x="19283" y="1197"/>
                  <a:pt x="19256" y="926"/>
                </a:cubicBezTo>
                <a:cubicBezTo>
                  <a:pt x="19239" y="642"/>
                  <a:pt x="19225" y="352"/>
                  <a:pt x="19203" y="68"/>
                </a:cubicBezTo>
                <a:cubicBezTo>
                  <a:pt x="19203" y="43"/>
                  <a:pt x="19198" y="19"/>
                  <a:pt x="19198" y="0"/>
                </a:cubicBezTo>
                <a:lnTo>
                  <a:pt x="18307" y="0"/>
                </a:lnTo>
                <a:cubicBezTo>
                  <a:pt x="18285" y="37"/>
                  <a:pt x="18262" y="68"/>
                  <a:pt x="18240" y="105"/>
                </a:cubicBezTo>
                <a:cubicBezTo>
                  <a:pt x="18191" y="191"/>
                  <a:pt x="18138" y="278"/>
                  <a:pt x="18089" y="364"/>
                </a:cubicBezTo>
                <a:cubicBezTo>
                  <a:pt x="18022" y="481"/>
                  <a:pt x="17968" y="611"/>
                  <a:pt x="17928" y="753"/>
                </a:cubicBezTo>
                <a:cubicBezTo>
                  <a:pt x="17915" y="1154"/>
                  <a:pt x="17897" y="1555"/>
                  <a:pt x="17910" y="1956"/>
                </a:cubicBezTo>
                <a:cubicBezTo>
                  <a:pt x="17919" y="2216"/>
                  <a:pt x="17915" y="2475"/>
                  <a:pt x="17941" y="2728"/>
                </a:cubicBezTo>
                <a:cubicBezTo>
                  <a:pt x="17986" y="3197"/>
                  <a:pt x="18031" y="3660"/>
                  <a:pt x="18093" y="4123"/>
                </a:cubicBezTo>
                <a:cubicBezTo>
                  <a:pt x="18204" y="4962"/>
                  <a:pt x="18360" y="5789"/>
                  <a:pt x="18548" y="6603"/>
                </a:cubicBezTo>
                <a:cubicBezTo>
                  <a:pt x="18739" y="7455"/>
                  <a:pt x="18949" y="8307"/>
                  <a:pt x="19140" y="9158"/>
                </a:cubicBezTo>
                <a:cubicBezTo>
                  <a:pt x="19350" y="10078"/>
                  <a:pt x="19542" y="11004"/>
                  <a:pt x="19724" y="11936"/>
                </a:cubicBezTo>
                <a:cubicBezTo>
                  <a:pt x="19898" y="12837"/>
                  <a:pt x="19992" y="13756"/>
                  <a:pt x="20077" y="14676"/>
                </a:cubicBezTo>
                <a:cubicBezTo>
                  <a:pt x="20121" y="15367"/>
                  <a:pt x="20130" y="16058"/>
                  <a:pt x="20072" y="16749"/>
                </a:cubicBezTo>
                <a:cubicBezTo>
                  <a:pt x="20023" y="17366"/>
                  <a:pt x="19907" y="17971"/>
                  <a:pt x="19738" y="18545"/>
                </a:cubicBezTo>
                <a:cubicBezTo>
                  <a:pt x="19698" y="18656"/>
                  <a:pt x="19658" y="18767"/>
                  <a:pt x="19613" y="18878"/>
                </a:cubicBezTo>
                <a:cubicBezTo>
                  <a:pt x="19546" y="18928"/>
                  <a:pt x="19484" y="18977"/>
                  <a:pt x="19417" y="19020"/>
                </a:cubicBezTo>
                <a:cubicBezTo>
                  <a:pt x="18766" y="19384"/>
                  <a:pt x="18075" y="19483"/>
                  <a:pt x="17375" y="19403"/>
                </a:cubicBezTo>
                <a:cubicBezTo>
                  <a:pt x="17135" y="19360"/>
                  <a:pt x="16903" y="19292"/>
                  <a:pt x="16667" y="19218"/>
                </a:cubicBezTo>
                <a:cubicBezTo>
                  <a:pt x="16506" y="19168"/>
                  <a:pt x="16350" y="19088"/>
                  <a:pt x="16194" y="19020"/>
                </a:cubicBezTo>
                <a:cubicBezTo>
                  <a:pt x="15896" y="18891"/>
                  <a:pt x="15615" y="18693"/>
                  <a:pt x="15334" y="18508"/>
                </a:cubicBezTo>
                <a:cubicBezTo>
                  <a:pt x="15062" y="18329"/>
                  <a:pt x="14799" y="18113"/>
                  <a:pt x="14545" y="17903"/>
                </a:cubicBezTo>
                <a:cubicBezTo>
                  <a:pt x="14269" y="17675"/>
                  <a:pt x="13992" y="17440"/>
                  <a:pt x="13712" y="17212"/>
                </a:cubicBezTo>
                <a:cubicBezTo>
                  <a:pt x="13578" y="17107"/>
                  <a:pt x="13444" y="17002"/>
                  <a:pt x="13310" y="16904"/>
                </a:cubicBezTo>
                <a:cubicBezTo>
                  <a:pt x="13021" y="16688"/>
                  <a:pt x="12718" y="16521"/>
                  <a:pt x="12401" y="16391"/>
                </a:cubicBezTo>
                <a:cubicBezTo>
                  <a:pt x="12076" y="16262"/>
                  <a:pt x="11728" y="16200"/>
                  <a:pt x="11389" y="16175"/>
                </a:cubicBezTo>
                <a:cubicBezTo>
                  <a:pt x="11215" y="16163"/>
                  <a:pt x="11042" y="16144"/>
                  <a:pt x="10868" y="16144"/>
                </a:cubicBezTo>
                <a:cubicBezTo>
                  <a:pt x="10186" y="16144"/>
                  <a:pt x="9513" y="16219"/>
                  <a:pt x="8835" y="16286"/>
                </a:cubicBezTo>
                <a:cubicBezTo>
                  <a:pt x="8394" y="16330"/>
                  <a:pt x="7939" y="16367"/>
                  <a:pt x="7498" y="16354"/>
                </a:cubicBezTo>
                <a:cubicBezTo>
                  <a:pt x="7266" y="16348"/>
                  <a:pt x="7030" y="16354"/>
                  <a:pt x="6798" y="16330"/>
                </a:cubicBezTo>
                <a:cubicBezTo>
                  <a:pt x="6535" y="16305"/>
                  <a:pt x="6272" y="16280"/>
                  <a:pt x="6009" y="16256"/>
                </a:cubicBezTo>
                <a:cubicBezTo>
                  <a:pt x="5309" y="16144"/>
                  <a:pt x="4619" y="16033"/>
                  <a:pt x="3937" y="15768"/>
                </a:cubicBezTo>
                <a:cubicBezTo>
                  <a:pt x="3335" y="15533"/>
                  <a:pt x="2782" y="15151"/>
                  <a:pt x="2310" y="14577"/>
                </a:cubicBezTo>
                <a:cubicBezTo>
                  <a:pt x="2082" y="14299"/>
                  <a:pt x="1877" y="13966"/>
                  <a:pt x="1712" y="13608"/>
                </a:cubicBezTo>
                <a:cubicBezTo>
                  <a:pt x="1534" y="13213"/>
                  <a:pt x="1432" y="12732"/>
                  <a:pt x="1383" y="12269"/>
                </a:cubicBezTo>
                <a:cubicBezTo>
                  <a:pt x="1338" y="11411"/>
                  <a:pt x="1490" y="10572"/>
                  <a:pt x="1650" y="9751"/>
                </a:cubicBezTo>
                <a:cubicBezTo>
                  <a:pt x="1726" y="9368"/>
                  <a:pt x="1828" y="8998"/>
                  <a:pt x="1931" y="8628"/>
                </a:cubicBezTo>
                <a:cubicBezTo>
                  <a:pt x="2163" y="7782"/>
                  <a:pt x="2421" y="6943"/>
                  <a:pt x="2666" y="6104"/>
                </a:cubicBezTo>
                <a:cubicBezTo>
                  <a:pt x="2854" y="5462"/>
                  <a:pt x="3014" y="4795"/>
                  <a:pt x="3116" y="4116"/>
                </a:cubicBezTo>
                <a:cubicBezTo>
                  <a:pt x="3206" y="3524"/>
                  <a:pt x="3219" y="2907"/>
                  <a:pt x="3166" y="2308"/>
                </a:cubicBezTo>
                <a:cubicBezTo>
                  <a:pt x="3108" y="1660"/>
                  <a:pt x="2965" y="1049"/>
                  <a:pt x="2764" y="457"/>
                </a:cubicBezTo>
                <a:cubicBezTo>
                  <a:pt x="2711" y="302"/>
                  <a:pt x="2653" y="154"/>
                  <a:pt x="2591" y="6"/>
                </a:cubicBezTo>
                <a:lnTo>
                  <a:pt x="727" y="6"/>
                </a:lnTo>
                <a:cubicBezTo>
                  <a:pt x="901" y="339"/>
                  <a:pt x="1071" y="667"/>
                  <a:pt x="1222" y="1018"/>
                </a:cubicBezTo>
                <a:cubicBezTo>
                  <a:pt x="1360" y="1358"/>
                  <a:pt x="1494" y="1697"/>
                  <a:pt x="1601" y="2061"/>
                </a:cubicBez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nvGrpSpPr>
          <p:cNvPr id="433" name="Google Shape;433;p5"/>
          <p:cNvGrpSpPr/>
          <p:nvPr/>
        </p:nvGrpSpPr>
        <p:grpSpPr>
          <a:xfrm rot="9000000">
            <a:off x="9605302" y="2021600"/>
            <a:ext cx="1159857" cy="875030"/>
            <a:chOff x="9593384" y="2815466"/>
            <a:chExt cx="1159857" cy="875030"/>
          </a:xfrm>
        </p:grpSpPr>
        <p:sp>
          <p:nvSpPr>
            <p:cNvPr id="434" name="Google Shape;434;p5"/>
            <p:cNvSpPr/>
            <p:nvPr/>
          </p:nvSpPr>
          <p:spPr>
            <a:xfrm>
              <a:off x="9593384" y="3069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72"/>
                    <a:pt x="19125" y="21600"/>
                    <a:pt x="18077" y="21600"/>
                  </a:cubicBez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5" name="Google Shape;435;p5"/>
            <p:cNvSpPr/>
            <p:nvPr/>
          </p:nvSpPr>
          <p:spPr>
            <a:xfrm>
              <a:off x="9593384" y="2815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28"/>
                    <a:pt x="19125" y="21600"/>
                    <a:pt x="18077" y="21600"/>
                  </a:cubicBezTo>
                  <a:close/>
                  <a:moveTo>
                    <a:pt x="10582" y="11882"/>
                  </a:moveTo>
                  <a:cubicBezTo>
                    <a:pt x="12538" y="11882"/>
                    <a:pt x="14307" y="14091"/>
                    <a:pt x="15075" y="17536"/>
                  </a:cubicBezTo>
                  <a:cubicBezTo>
                    <a:pt x="15494" y="19436"/>
                    <a:pt x="16448" y="20717"/>
                    <a:pt x="17519" y="20717"/>
                  </a:cubicBezTo>
                  <a:lnTo>
                    <a:pt x="18054" y="20717"/>
                  </a:lnTo>
                  <a:cubicBezTo>
                    <a:pt x="18962" y="20717"/>
                    <a:pt x="19753" y="19921"/>
                    <a:pt x="20265" y="18508"/>
                  </a:cubicBezTo>
                  <a:cubicBezTo>
                    <a:pt x="20777" y="17094"/>
                    <a:pt x="20870" y="15328"/>
                    <a:pt x="20545" y="13737"/>
                  </a:cubicBezTo>
                  <a:cubicBezTo>
                    <a:pt x="18915" y="5919"/>
                    <a:pt x="15005" y="839"/>
                    <a:pt x="10582" y="839"/>
                  </a:cubicBezTo>
                  <a:cubicBezTo>
                    <a:pt x="6160" y="839"/>
                    <a:pt x="2250" y="5919"/>
                    <a:pt x="620" y="13737"/>
                  </a:cubicBezTo>
                  <a:cubicBezTo>
                    <a:pt x="295" y="15328"/>
                    <a:pt x="388" y="17094"/>
                    <a:pt x="900" y="18508"/>
                  </a:cubicBezTo>
                  <a:cubicBezTo>
                    <a:pt x="1412" y="19921"/>
                    <a:pt x="2203" y="20717"/>
                    <a:pt x="3111" y="20717"/>
                  </a:cubicBezTo>
                  <a:lnTo>
                    <a:pt x="3646" y="20717"/>
                  </a:lnTo>
                  <a:cubicBezTo>
                    <a:pt x="4694" y="20717"/>
                    <a:pt x="5648" y="19480"/>
                    <a:pt x="6090" y="17536"/>
                  </a:cubicBezTo>
                  <a:cubicBezTo>
                    <a:pt x="6858" y="14091"/>
                    <a:pt x="8627" y="11882"/>
                    <a:pt x="10582" y="11882"/>
                  </a:cubicBezTo>
                  <a:close/>
                </a:path>
              </a:pathLst>
            </a:custGeom>
            <a:solidFill>
              <a:srgbClr val="F6F6F7"/>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436" name="Google Shape;436;p5"/>
          <p:cNvGrpSpPr/>
          <p:nvPr/>
        </p:nvGrpSpPr>
        <p:grpSpPr>
          <a:xfrm rot="10800000">
            <a:off x="10754456" y="121131"/>
            <a:ext cx="379730" cy="643891"/>
            <a:chOff x="9169400" y="3048000"/>
            <a:chExt cx="379730" cy="643891"/>
          </a:xfrm>
        </p:grpSpPr>
        <p:sp>
          <p:nvSpPr>
            <p:cNvPr id="437" name="Google Shape;437;p5"/>
            <p:cNvSpPr/>
            <p:nvPr/>
          </p:nvSpPr>
          <p:spPr>
            <a:xfrm>
              <a:off x="9245600" y="3098800"/>
              <a:ext cx="303530" cy="593091"/>
            </a:xfrm>
            <a:custGeom>
              <a:rect b="b" l="l" r="r" t="t"/>
              <a:pathLst>
                <a:path extrusionOk="0" h="21600" w="21600">
                  <a:moveTo>
                    <a:pt x="11116" y="0"/>
                  </a:moveTo>
                  <a:lnTo>
                    <a:pt x="10484" y="0"/>
                  </a:lnTo>
                  <a:cubicBezTo>
                    <a:pt x="4700" y="0"/>
                    <a:pt x="0" y="2405"/>
                    <a:pt x="0" y="5365"/>
                  </a:cubicBezTo>
                  <a:lnTo>
                    <a:pt x="0" y="16235"/>
                  </a:lnTo>
                  <a:cubicBezTo>
                    <a:pt x="0" y="19195"/>
                    <a:pt x="4700" y="21600"/>
                    <a:pt x="10484" y="21600"/>
                  </a:cubicBezTo>
                  <a:lnTo>
                    <a:pt x="11116" y="21600"/>
                  </a:lnTo>
                  <a:cubicBezTo>
                    <a:pt x="16900" y="21600"/>
                    <a:pt x="21600" y="19195"/>
                    <a:pt x="21600" y="16235"/>
                  </a:cubicBezTo>
                  <a:lnTo>
                    <a:pt x="21600" y="5365"/>
                  </a:lnTo>
                  <a:cubicBezTo>
                    <a:pt x="21600" y="2405"/>
                    <a:pt x="16900" y="0"/>
                    <a:pt x="11116" y="0"/>
                  </a:cubicBez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438" name="Google Shape;438;p5"/>
            <p:cNvSpPr/>
            <p:nvPr/>
          </p:nvSpPr>
          <p:spPr>
            <a:xfrm>
              <a:off x="9169400" y="3048000"/>
              <a:ext cx="303530" cy="593091"/>
            </a:xfrm>
            <a:custGeom>
              <a:rect b="b" l="l" r="r" t="t"/>
              <a:pathLst>
                <a:path extrusionOk="0" h="21600" w="21600">
                  <a:moveTo>
                    <a:pt x="11116" y="21600"/>
                  </a:moveTo>
                  <a:lnTo>
                    <a:pt x="10484" y="21600"/>
                  </a:lnTo>
                  <a:cubicBezTo>
                    <a:pt x="4700" y="21600"/>
                    <a:pt x="0" y="19195"/>
                    <a:pt x="0" y="16235"/>
                  </a:cubicBezTo>
                  <a:lnTo>
                    <a:pt x="0" y="5365"/>
                  </a:lnTo>
                  <a:cubicBezTo>
                    <a:pt x="0" y="2405"/>
                    <a:pt x="4700" y="0"/>
                    <a:pt x="10484" y="0"/>
                  </a:cubicBezTo>
                  <a:lnTo>
                    <a:pt x="11116" y="0"/>
                  </a:lnTo>
                  <a:cubicBezTo>
                    <a:pt x="16900" y="0"/>
                    <a:pt x="21600" y="2405"/>
                    <a:pt x="21600" y="5365"/>
                  </a:cubicBezTo>
                  <a:lnTo>
                    <a:pt x="21600" y="16235"/>
                  </a:lnTo>
                  <a:cubicBezTo>
                    <a:pt x="21600" y="19195"/>
                    <a:pt x="16900" y="21600"/>
                    <a:pt x="11116" y="21600"/>
                  </a:cubicBezTo>
                  <a:close/>
                  <a:moveTo>
                    <a:pt x="10484" y="925"/>
                  </a:moveTo>
                  <a:cubicBezTo>
                    <a:pt x="5694" y="925"/>
                    <a:pt x="1808" y="2914"/>
                    <a:pt x="1808" y="5365"/>
                  </a:cubicBezTo>
                  <a:lnTo>
                    <a:pt x="1808" y="16235"/>
                  </a:lnTo>
                  <a:cubicBezTo>
                    <a:pt x="1808" y="18686"/>
                    <a:pt x="5694" y="20675"/>
                    <a:pt x="10484" y="20675"/>
                  </a:cubicBezTo>
                  <a:lnTo>
                    <a:pt x="11116" y="20675"/>
                  </a:lnTo>
                  <a:cubicBezTo>
                    <a:pt x="15906" y="20675"/>
                    <a:pt x="19792" y="18686"/>
                    <a:pt x="19792" y="16235"/>
                  </a:cubicBezTo>
                  <a:lnTo>
                    <a:pt x="19792" y="5365"/>
                  </a:lnTo>
                  <a:cubicBezTo>
                    <a:pt x="19792" y="2914"/>
                    <a:pt x="15906" y="925"/>
                    <a:pt x="11116" y="925"/>
                  </a:cubicBezTo>
                  <a:lnTo>
                    <a:pt x="10484" y="925"/>
                  </a:lnTo>
                  <a:close/>
                </a:path>
              </a:pathLst>
            </a:custGeom>
            <a:solidFill>
              <a:srgbClr val="F6F6F7"/>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439" name="Google Shape;439;p5"/>
          <p:cNvSpPr txBox="1"/>
          <p:nvPr/>
        </p:nvSpPr>
        <p:spPr>
          <a:xfrm>
            <a:off x="106311" y="4025429"/>
            <a:ext cx="10959276" cy="2059557"/>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Thus, if your employer insists that, due to budget constraints, you do not report the overtime hours that you have worked, a moral conflict arises. You can do as your employer requests or you can insist on being fairly compensated, but you cannot do both. In this situation, you may be forced to compromise one of your principles and act with an apparent lack of integrity. </a:t>
            </a:r>
            <a:endParaRPr b="0" i="0" sz="1400" u="none" cap="none" strike="noStrike">
              <a:solidFill>
                <a:srgbClr val="000000"/>
              </a:solidFill>
              <a:latin typeface="Arial"/>
              <a:ea typeface="Arial"/>
              <a:cs typeface="Arial"/>
              <a:sym typeface="Arial"/>
            </a:endParaRPr>
          </a:p>
        </p:txBody>
      </p:sp>
      <p:sp>
        <p:nvSpPr>
          <p:cNvPr id="440" name="Google Shape;440;p5"/>
          <p:cNvSpPr txBox="1"/>
          <p:nvPr/>
        </p:nvSpPr>
        <p:spPr>
          <a:xfrm>
            <a:off x="0" y="6492875"/>
            <a:ext cx="12010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4"/>
              </a:rPr>
              <a:t>https://www.maxmanroe.com/5-cara-meningkatkan-integritas-anda-dalam-dunia-bisnis.html</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5" name="Shape 445"/>
        <p:cNvGrpSpPr/>
        <p:nvPr/>
      </p:nvGrpSpPr>
      <p:grpSpPr>
        <a:xfrm>
          <a:off x="0" y="0"/>
          <a:ext cx="0" cy="0"/>
          <a:chOff x="0" y="0"/>
          <a:chExt cx="0" cy="0"/>
        </a:xfrm>
      </p:grpSpPr>
      <p:sp>
        <p:nvSpPr>
          <p:cNvPr id="446" name="Google Shape;446;p6"/>
          <p:cNvSpPr txBox="1"/>
          <p:nvPr>
            <p:ph type="title"/>
          </p:nvPr>
        </p:nvSpPr>
        <p:spPr>
          <a:xfrm>
            <a:off x="838200" y="365129"/>
            <a:ext cx="610108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Calibri"/>
              <a:buNone/>
            </a:pPr>
            <a:r>
              <a:rPr lang="en-US"/>
              <a:t>The Difference Between Morals, Ethics, and Laws</a:t>
            </a:r>
            <a:endParaRPr/>
          </a:p>
        </p:txBody>
      </p:sp>
      <p:sp>
        <p:nvSpPr>
          <p:cNvPr id="447" name="Google Shape;447;p6"/>
          <p:cNvSpPr txBox="1"/>
          <p:nvPr>
            <p:ph idx="1" type="body"/>
          </p:nvPr>
        </p:nvSpPr>
        <p:spPr>
          <a:xfrm>
            <a:off x="300379" y="1740430"/>
            <a:ext cx="7145450" cy="4436912"/>
          </a:xfrm>
          <a:prstGeom prst="rect">
            <a:avLst/>
          </a:prstGeom>
          <a:noFill/>
          <a:ln>
            <a:noFill/>
          </a:ln>
        </p:spPr>
        <p:txBody>
          <a:bodyPr anchorCtr="0" anchor="t" bIns="45700" lIns="0" spcFirstLastPara="1" rIns="0" wrap="square" tIns="91425">
            <a:normAutofit/>
          </a:bodyPr>
          <a:lstStyle/>
          <a:p>
            <a:pPr indent="0" lvl="0" marL="0" rtl="0" algn="just">
              <a:lnSpc>
                <a:spcPct val="90000"/>
              </a:lnSpc>
              <a:spcBef>
                <a:spcPts val="0"/>
              </a:spcBef>
              <a:spcAft>
                <a:spcPts val="0"/>
              </a:spcAft>
              <a:buClr>
                <a:schemeClr val="dk1"/>
              </a:buClr>
              <a:buSzPts val="2400"/>
              <a:buNone/>
            </a:pPr>
            <a:r>
              <a:rPr lang="en-US"/>
              <a:t>Law is a system of rules that tells us what we can and cannot do. Laws are enforced by a set of institutions. Violation of a law can result in censure, fines, and/or imprisonment. </a:t>
            </a:r>
            <a:endParaRPr/>
          </a:p>
          <a:p>
            <a:pPr indent="0" lvl="0" marL="0" rtl="0" algn="just">
              <a:lnSpc>
                <a:spcPct val="90000"/>
              </a:lnSpc>
              <a:spcBef>
                <a:spcPts val="2800"/>
              </a:spcBef>
              <a:spcAft>
                <a:spcPts val="0"/>
              </a:spcAft>
              <a:buClr>
                <a:schemeClr val="dk1"/>
              </a:buClr>
              <a:buSzPts val="2400"/>
              <a:buNone/>
            </a:pPr>
            <a:r>
              <a:rPr lang="en-US"/>
              <a:t>Legal acts are acts that conform to the law. Moral acts conform to what an individual believes to be the right thing to do. Laws can proclaim an act as legal, although many people may consider the act immoral—for example, abortion. Laws may also proclaim an act as illegal, although many people may consider the act moral</a:t>
            </a:r>
            <a:endParaRPr/>
          </a:p>
          <a:p>
            <a:pPr indent="0" lvl="0" marL="0" rtl="0" algn="just">
              <a:lnSpc>
                <a:spcPct val="90000"/>
              </a:lnSpc>
              <a:spcBef>
                <a:spcPts val="2800"/>
              </a:spcBef>
              <a:spcAft>
                <a:spcPts val="0"/>
              </a:spcAft>
              <a:buClr>
                <a:schemeClr val="dk1"/>
              </a:buClr>
              <a:buSzPts val="2400"/>
              <a:buNone/>
            </a:pPr>
            <a:r>
              <a:t/>
            </a:r>
            <a:endParaRPr/>
          </a:p>
        </p:txBody>
      </p:sp>
      <p:pic>
        <p:nvPicPr>
          <p:cNvPr id="448" name="Google Shape;448;p6"/>
          <p:cNvPicPr preferRelativeResize="0"/>
          <p:nvPr/>
        </p:nvPicPr>
        <p:blipFill rotWithShape="1">
          <a:blip r:embed="rId3">
            <a:alphaModFix/>
          </a:blip>
          <a:srcRect b="0" l="0" r="0" t="0"/>
          <a:stretch/>
        </p:blipFill>
        <p:spPr>
          <a:xfrm>
            <a:off x="9276520" y="-9526"/>
            <a:ext cx="1383792" cy="1383792"/>
          </a:xfrm>
          <a:prstGeom prst="rect">
            <a:avLst/>
          </a:prstGeom>
          <a:noFill/>
          <a:ln>
            <a:noFill/>
          </a:ln>
        </p:spPr>
      </p:pic>
      <p:pic>
        <p:nvPicPr>
          <p:cNvPr id="449" name="Google Shape;449;p6"/>
          <p:cNvPicPr preferRelativeResize="0"/>
          <p:nvPr/>
        </p:nvPicPr>
        <p:blipFill rotWithShape="1">
          <a:blip r:embed="rId4">
            <a:alphaModFix/>
          </a:blip>
          <a:srcRect b="0" l="0" r="0" t="0"/>
          <a:stretch/>
        </p:blipFill>
        <p:spPr>
          <a:xfrm>
            <a:off x="10157102" y="2701836"/>
            <a:ext cx="1454327" cy="1454327"/>
          </a:xfrm>
          <a:prstGeom prst="rect">
            <a:avLst/>
          </a:prstGeom>
          <a:noFill/>
          <a:ln>
            <a:noFill/>
          </a:ln>
        </p:spPr>
      </p:pic>
      <p:pic>
        <p:nvPicPr>
          <p:cNvPr id="450" name="Google Shape;450;p6"/>
          <p:cNvPicPr preferRelativeResize="0"/>
          <p:nvPr/>
        </p:nvPicPr>
        <p:blipFill rotWithShape="1">
          <a:blip r:embed="rId5">
            <a:alphaModFix/>
          </a:blip>
          <a:srcRect b="0" l="0" r="0" t="0"/>
          <a:stretch/>
        </p:blipFill>
        <p:spPr>
          <a:xfrm>
            <a:off x="9176090" y="5496114"/>
            <a:ext cx="1439507" cy="1439507"/>
          </a:xfrm>
          <a:prstGeom prst="rect">
            <a:avLst/>
          </a:prstGeom>
          <a:noFill/>
          <a:ln>
            <a:noFill/>
          </a:ln>
        </p:spPr>
      </p:pic>
      <p:sp>
        <p:nvSpPr>
          <p:cNvPr id="451" name="Google Shape;451;p6"/>
          <p:cNvSpPr txBox="1"/>
          <p:nvPr/>
        </p:nvSpPr>
        <p:spPr>
          <a:xfrm>
            <a:off x="0" y="6227075"/>
            <a:ext cx="8890800" cy="646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900" u="none" cap="none" strike="noStrike">
                <a:solidFill>
                  <a:srgbClr val="000000"/>
                </a:solidFill>
                <a:latin typeface="Arial"/>
                <a:ea typeface="Arial"/>
                <a:cs typeface="Arial"/>
                <a:sym typeface="Arial"/>
              </a:rPr>
              <a:t>Image Source: </a:t>
            </a:r>
            <a:r>
              <a:rPr i="1" lang="en-US" sz="900" u="sng">
                <a:solidFill>
                  <a:schemeClr val="hlink"/>
                </a:solidFill>
                <a:hlinkClick r:id="rId6"/>
              </a:rPr>
              <a:t>https://icon-library.com/icon/moral-icon-14.html</a:t>
            </a:r>
            <a:r>
              <a:rPr i="1" lang="en-US" sz="900"/>
              <a:t> ,</a:t>
            </a:r>
            <a:endParaRPr i="1" sz="900"/>
          </a:p>
          <a:p>
            <a:pPr indent="0" lvl="0" marL="0" marR="0" rtl="0" algn="l">
              <a:lnSpc>
                <a:spcPct val="100000"/>
              </a:lnSpc>
              <a:spcBef>
                <a:spcPts val="0"/>
              </a:spcBef>
              <a:spcAft>
                <a:spcPts val="0"/>
              </a:spcAft>
              <a:buClr>
                <a:srgbClr val="000000"/>
              </a:buClr>
              <a:buSzPts val="1600"/>
              <a:buFont typeface="Arial"/>
              <a:buNone/>
            </a:pPr>
            <a:r>
              <a:rPr i="1" lang="en-US" sz="900" u="sng">
                <a:solidFill>
                  <a:schemeClr val="hlink"/>
                </a:solidFill>
                <a:hlinkClick r:id="rId7"/>
              </a:rPr>
              <a:t>https://www.123rf.com/photo_83166320_stock-vector-nonprofit-organisation-icon-part-of-the-square-icons-law-and-justice-icon-set-the-illustration-is-a-.html</a:t>
            </a:r>
            <a:r>
              <a:rPr i="1" lang="en-US" sz="900"/>
              <a:t> , </a:t>
            </a:r>
            <a:endParaRPr i="1" sz="900"/>
          </a:p>
          <a:p>
            <a:pPr indent="0" lvl="0" marL="0" marR="0" rtl="0" algn="l">
              <a:lnSpc>
                <a:spcPct val="100000"/>
              </a:lnSpc>
              <a:spcBef>
                <a:spcPts val="0"/>
              </a:spcBef>
              <a:spcAft>
                <a:spcPts val="0"/>
              </a:spcAft>
              <a:buClr>
                <a:srgbClr val="000000"/>
              </a:buClr>
              <a:buSzPts val="1600"/>
              <a:buFont typeface="Arial"/>
              <a:buNone/>
            </a:pPr>
            <a:r>
              <a:rPr i="1" lang="en-US" sz="900" u="sng">
                <a:solidFill>
                  <a:schemeClr val="hlink"/>
                </a:solidFill>
                <a:hlinkClick r:id="rId8"/>
              </a:rPr>
              <a:t>https://www.shutterstock.com/image-vector/balance-icon-flat-design-style-528610645?irclickid=UBtRKvX1VxyIUD2yq8RqJRtNUkDxbDWYo1gw0A0&amp;irgwc=1&amp;utm_medium=Affiliate&amp;utm_campaign=TinEye&amp;utm_source=77643&amp;utm_term=&amp;c3ch=Affiliate&amp;c3nid=IR-77643</a:t>
            </a:r>
            <a:r>
              <a:rPr i="1" lang="en-US" sz="900"/>
              <a:t> </a:t>
            </a:r>
            <a:endParaRPr i="1" sz="900"/>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55" name="Shape 455"/>
        <p:cNvGrpSpPr/>
        <p:nvPr/>
      </p:nvGrpSpPr>
      <p:grpSpPr>
        <a:xfrm>
          <a:off x="0" y="0"/>
          <a:ext cx="0" cy="0"/>
          <a:chOff x="0" y="0"/>
          <a:chExt cx="0" cy="0"/>
        </a:xfrm>
      </p:grpSpPr>
      <p:sp>
        <p:nvSpPr>
          <p:cNvPr id="456" name="Google Shape;456;p7"/>
          <p:cNvSpPr txBox="1"/>
          <p:nvPr>
            <p:ph type="title"/>
          </p:nvPr>
        </p:nvSpPr>
        <p:spPr>
          <a:xfrm>
            <a:off x="181429" y="365126"/>
            <a:ext cx="11829141" cy="723446"/>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000"/>
              <a:buFont typeface="Times New Roman"/>
              <a:buNone/>
            </a:pPr>
            <a:r>
              <a:rPr b="1" lang="en-US" sz="4000">
                <a:latin typeface="Times New Roman"/>
                <a:ea typeface="Times New Roman"/>
                <a:cs typeface="Times New Roman"/>
                <a:sym typeface="Times New Roman"/>
              </a:rPr>
              <a:t>E T H I C S  I N  T H E  B U S I N E S S  W O R L D</a:t>
            </a:r>
            <a:endParaRPr b="1" sz="4000">
              <a:latin typeface="Times New Roman"/>
              <a:ea typeface="Times New Roman"/>
              <a:cs typeface="Times New Roman"/>
              <a:sym typeface="Times New Roman"/>
            </a:endParaRPr>
          </a:p>
        </p:txBody>
      </p:sp>
      <p:sp>
        <p:nvSpPr>
          <p:cNvPr id="457" name="Google Shape;457;p7"/>
          <p:cNvSpPr txBox="1"/>
          <p:nvPr>
            <p:ph idx="1" type="body"/>
          </p:nvPr>
        </p:nvSpPr>
        <p:spPr>
          <a:xfrm>
            <a:off x="838200" y="1253397"/>
            <a:ext cx="10515600" cy="4351200"/>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Ethics has risen to the top of the business agenda because the risks associated with inappropriate behavior have increased, both in their likelihood and in their potential negative impact. We have seen the collapse and/or bailout of financial institutions such as Bank of America, CitiGroup, Countrywide Financial, Fannie Mae, Freddie Mac, Lehman Brothers, and American International Group (AIG) due to unwise and/or unethical decision making regarding the approval of mortgages, loans, and lines of credit to unqualified individuals and organizations.</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1" name="Shape 461"/>
        <p:cNvGrpSpPr/>
        <p:nvPr/>
      </p:nvGrpSpPr>
      <p:grpSpPr>
        <a:xfrm>
          <a:off x="0" y="0"/>
          <a:ext cx="0" cy="0"/>
          <a:chOff x="0" y="0"/>
          <a:chExt cx="0" cy="0"/>
        </a:xfrm>
      </p:grpSpPr>
      <p:sp>
        <p:nvSpPr>
          <p:cNvPr id="462" name="Google Shape;462;p8"/>
          <p:cNvSpPr txBox="1"/>
          <p:nvPr>
            <p:ph type="title"/>
          </p:nvPr>
        </p:nvSpPr>
        <p:spPr>
          <a:xfrm>
            <a:off x="5176157" y="0"/>
            <a:ext cx="6758213" cy="174171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H O W  O R G A N I Z A T I O N S  C A N  I M P R O V E </a:t>
            </a:r>
            <a:br>
              <a:rPr lang="en-US" sz="3600">
                <a:latin typeface="Times New Roman"/>
                <a:ea typeface="Times New Roman"/>
                <a:cs typeface="Times New Roman"/>
                <a:sym typeface="Times New Roman"/>
              </a:rPr>
            </a:br>
            <a:r>
              <a:rPr lang="en-US" sz="3600">
                <a:latin typeface="Times New Roman"/>
                <a:ea typeface="Times New Roman"/>
                <a:cs typeface="Times New Roman"/>
                <a:sym typeface="Times New Roman"/>
              </a:rPr>
              <a:t>T H E I R  E T H I C S</a:t>
            </a:r>
            <a:endParaRPr sz="3600">
              <a:latin typeface="Times New Roman"/>
              <a:ea typeface="Times New Roman"/>
              <a:cs typeface="Times New Roman"/>
              <a:sym typeface="Times New Roman"/>
            </a:endParaRPr>
          </a:p>
        </p:txBody>
      </p:sp>
      <p:sp>
        <p:nvSpPr>
          <p:cNvPr id="463" name="Google Shape;463;p8"/>
          <p:cNvSpPr txBox="1"/>
          <p:nvPr>
            <p:ph idx="1" type="body"/>
          </p:nvPr>
        </p:nvSpPr>
        <p:spPr>
          <a:xfrm>
            <a:off x="5176157" y="1627416"/>
            <a:ext cx="6872514" cy="4351338"/>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lnSpc>
                <a:spcPct val="90000"/>
              </a:lnSpc>
              <a:spcBef>
                <a:spcPts val="0"/>
              </a:spcBef>
              <a:spcAft>
                <a:spcPts val="0"/>
              </a:spcAft>
              <a:buClr>
                <a:schemeClr val="dk1"/>
              </a:buClr>
              <a:buSzPct val="100000"/>
              <a:buNone/>
            </a:pPr>
            <a:r>
              <a:rPr lang="en-US"/>
              <a:t>Research by the Ethics Resource Center (ERC) found that 86 percent of the employees in companies with a well-implemented ethics and compliance program are likely to perceive a strong ethical culture within the company, while less than 25 percent of employees in companies with little to no program are likely to perceive a culture that promotes integrity in the workplace. </a:t>
            </a:r>
            <a:endParaRPr/>
          </a:p>
          <a:p>
            <a:pPr indent="0" lvl="0" marL="0" rtl="0" algn="just">
              <a:lnSpc>
                <a:spcPct val="90000"/>
              </a:lnSpc>
              <a:spcBef>
                <a:spcPts val="1000"/>
              </a:spcBef>
              <a:spcAft>
                <a:spcPts val="0"/>
              </a:spcAft>
              <a:buClr>
                <a:schemeClr val="dk1"/>
              </a:buClr>
              <a:buSzPct val="100000"/>
              <a:buNone/>
            </a:pPr>
            <a:r>
              <a:rPr lang="en-US"/>
              <a:t>A well-implemented ethics and compliance program and a strong ethical culture can, in turn, lead to less pressure on employees to misbehave and a decrease in observed misconduct. It also creates an environment in which employees are  more comfortable reporting instances of misconduct, partly because there is less fear of potential retaliation by management against reporters</a:t>
            </a:r>
            <a:endParaRPr/>
          </a:p>
        </p:txBody>
      </p:sp>
      <p:pic>
        <p:nvPicPr>
          <p:cNvPr id="464" name="Google Shape;464;p8"/>
          <p:cNvPicPr preferRelativeResize="0"/>
          <p:nvPr/>
        </p:nvPicPr>
        <p:blipFill rotWithShape="1">
          <a:blip r:embed="rId3">
            <a:alphaModFix/>
          </a:blip>
          <a:srcRect b="0" l="0" r="0" t="0"/>
          <a:stretch/>
        </p:blipFill>
        <p:spPr>
          <a:xfrm>
            <a:off x="0" y="0"/>
            <a:ext cx="4762724" cy="6858000"/>
          </a:xfrm>
          <a:prstGeom prst="rect">
            <a:avLst/>
          </a:prstGeom>
          <a:noFill/>
          <a:ln>
            <a:noFill/>
          </a:ln>
        </p:spPr>
      </p:pic>
      <p:sp>
        <p:nvSpPr>
          <p:cNvPr id="465" name="Google Shape;465;p8"/>
          <p:cNvSpPr txBox="1"/>
          <p:nvPr/>
        </p:nvSpPr>
        <p:spPr>
          <a:xfrm>
            <a:off x="0" y="5854425"/>
            <a:ext cx="9706800" cy="954300"/>
          </a:xfrm>
          <a:prstGeom prst="rect">
            <a:avLst/>
          </a:prstGeom>
          <a:noFill/>
          <a:ln cap="flat" cmpd="sng" w="9525">
            <a:solidFill>
              <a:schemeClr val="dk1"/>
            </a:solidFill>
            <a:prstDash val="solid"/>
            <a:round/>
            <a:headEnd len="sm" w="sm" type="none"/>
            <a:tailEnd len="sm" w="sm" type="none"/>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u="none" cap="none" strike="noStrike">
                <a:solidFill>
                  <a:schemeClr val="lt1"/>
                </a:solidFill>
                <a:latin typeface="Arial"/>
                <a:ea typeface="Arial"/>
                <a:cs typeface="Arial"/>
                <a:sym typeface="Arial"/>
              </a:rPr>
              <a:t>Image Source: </a:t>
            </a:r>
            <a:r>
              <a:rPr i="1" lang="en-US" u="sng">
                <a:solidFill>
                  <a:schemeClr val="dk1"/>
                </a:solidFill>
                <a:hlinkClick r:id="rId4">
                  <a:extLst>
                    <a:ext uri="{A12FA001-AC4F-418D-AE19-62706E023703}">
                      <ahyp:hlinkClr val="tx"/>
                    </a:ext>
                  </a:extLst>
                </a:hlinkClick>
              </a:rPr>
              <a:t>https://www.shutterstock.com/image-photo/wooden-signpost-code-ethics-concept-accountability-537942472?irclickid=UBtRKvX1VxyIUD2yq8RqJRtNUkDxbAXwo1gw0A0&amp;irgwc=1&amp;utm_medium=Affiliate&amp;utm_campaign=TinEye&amp;utm_source=77643&amp;utm_term=&amp;c3ch=Affiliate&amp;c3nid=IR-77643</a:t>
            </a:r>
            <a:r>
              <a:rPr i="1" lang="en-US">
                <a:solidFill>
                  <a:schemeClr val="dk1"/>
                </a:solidFill>
              </a:rPr>
              <a:t> </a:t>
            </a:r>
            <a:endParaRPr b="0" i="0" sz="1200" u="none" cap="none" strike="noStrike">
              <a:solidFill>
                <a:schemeClr val="dk1"/>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69" name="Shape 469"/>
        <p:cNvGrpSpPr/>
        <p:nvPr/>
      </p:nvGrpSpPr>
      <p:grpSpPr>
        <a:xfrm>
          <a:off x="0" y="0"/>
          <a:ext cx="0" cy="0"/>
          <a:chOff x="0" y="0"/>
          <a:chExt cx="0" cy="0"/>
        </a:xfrm>
      </p:grpSpPr>
      <p:sp>
        <p:nvSpPr>
          <p:cNvPr id="470" name="Google Shape;470;p9"/>
          <p:cNvSpPr txBox="1"/>
          <p:nvPr>
            <p:ph type="title"/>
          </p:nvPr>
        </p:nvSpPr>
        <p:spPr>
          <a:xfrm>
            <a:off x="1694378" y="884942"/>
            <a:ext cx="10092376" cy="85723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Calibri"/>
              <a:buNone/>
            </a:pPr>
            <a:r>
              <a:rPr b="1" lang="en-US"/>
              <a:t>Appoint a Corporate Ethics Officer</a:t>
            </a:r>
            <a:endParaRPr/>
          </a:p>
        </p:txBody>
      </p:sp>
      <p:sp>
        <p:nvSpPr>
          <p:cNvPr id="471" name="Google Shape;471;p9"/>
          <p:cNvSpPr txBox="1"/>
          <p:nvPr/>
        </p:nvSpPr>
        <p:spPr>
          <a:xfrm>
            <a:off x="1694378" y="1611545"/>
            <a:ext cx="10207336" cy="3939540"/>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500"/>
              <a:buFont typeface="Arial"/>
              <a:buNone/>
            </a:pPr>
            <a:r>
              <a:rPr b="0" i="0" lang="en-US" sz="2500" u="none" cap="none" strike="noStrike">
                <a:solidFill>
                  <a:schemeClr val="dk1"/>
                </a:solidFill>
                <a:latin typeface="Calibri"/>
                <a:ea typeface="Calibri"/>
                <a:cs typeface="Calibri"/>
                <a:sym typeface="Calibri"/>
              </a:rPr>
              <a:t>A corporate ethics officer provides an organization with vision and leadership in the area of business conduct. This individual aligns the practices of a workplace with the stated ethics and beliefs of that workplace, holding people accountable to ethical standards. Organizations send a clear message to employees about the importance of ethics and compliance in their decision about who will be in charge of the effort and to whom that individual will report. Ideally, the corporate ethics officer should be a well respected, senior-level manager who reports directly to the CEO. Ethics officers come from diverse backgrounds, such as legal staff, human resources, finance, auditing, security, or line operations.</a:t>
            </a:r>
            <a:endParaRPr b="0" i="0" sz="1400" u="none" cap="none" strike="noStrike">
              <a:solidFill>
                <a:srgbClr val="000000"/>
              </a:solidFill>
              <a:latin typeface="Arial"/>
              <a:ea typeface="Arial"/>
              <a:cs typeface="Arial"/>
              <a:sym typeface="Arial"/>
            </a:endParaRPr>
          </a:p>
        </p:txBody>
      </p:sp>
      <p:grpSp>
        <p:nvGrpSpPr>
          <p:cNvPr id="472" name="Google Shape;472;p9"/>
          <p:cNvGrpSpPr/>
          <p:nvPr/>
        </p:nvGrpSpPr>
        <p:grpSpPr>
          <a:xfrm>
            <a:off x="10728043" y="210366"/>
            <a:ext cx="1289304" cy="1289304"/>
            <a:chOff x="1382806" y="3668806"/>
            <a:chExt cx="3025588" cy="3025589"/>
          </a:xfrm>
        </p:grpSpPr>
        <p:sp>
          <p:nvSpPr>
            <p:cNvPr id="473" name="Google Shape;473;p9"/>
            <p:cNvSpPr/>
            <p:nvPr/>
          </p:nvSpPr>
          <p:spPr>
            <a:xfrm>
              <a:off x="1382806" y="3668806"/>
              <a:ext cx="3025588" cy="3025588"/>
            </a:xfrm>
            <a:prstGeom prst="rect">
              <a:avLst/>
            </a:prstGeom>
            <a:solidFill>
              <a:srgbClr val="16A085"/>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74" name="Google Shape;474;p9"/>
            <p:cNvSpPr/>
            <p:nvPr/>
          </p:nvSpPr>
          <p:spPr>
            <a:xfrm>
              <a:off x="2364325" y="4902748"/>
              <a:ext cx="2044069" cy="1791647"/>
            </a:xfrm>
            <a:custGeom>
              <a:rect b="b" l="l" r="r" t="t"/>
              <a:pathLst>
                <a:path extrusionOk="0" h="1791647" w="2044069">
                  <a:moveTo>
                    <a:pt x="589173" y="683382"/>
                  </a:moveTo>
                  <a:lnTo>
                    <a:pt x="731601" y="683382"/>
                  </a:lnTo>
                  <a:lnTo>
                    <a:pt x="731601" y="908894"/>
                  </a:lnTo>
                  <a:cubicBezTo>
                    <a:pt x="686103" y="960327"/>
                    <a:pt x="641347" y="999396"/>
                    <a:pt x="597333" y="1026101"/>
                  </a:cubicBezTo>
                  <a:cubicBezTo>
                    <a:pt x="553319" y="1052806"/>
                    <a:pt x="505101" y="1066159"/>
                    <a:pt x="452679" y="1066159"/>
                  </a:cubicBezTo>
                  <a:cubicBezTo>
                    <a:pt x="390366" y="1066159"/>
                    <a:pt x="341654" y="1050334"/>
                    <a:pt x="306541" y="1018683"/>
                  </a:cubicBezTo>
                  <a:cubicBezTo>
                    <a:pt x="271429" y="987032"/>
                    <a:pt x="253872" y="943512"/>
                    <a:pt x="253872" y="888123"/>
                  </a:cubicBezTo>
                  <a:cubicBezTo>
                    <a:pt x="253872" y="855484"/>
                    <a:pt x="260054" y="826553"/>
                    <a:pt x="272418" y="801331"/>
                  </a:cubicBezTo>
                  <a:cubicBezTo>
                    <a:pt x="284781" y="776109"/>
                    <a:pt x="304316" y="754597"/>
                    <a:pt x="331021" y="736793"/>
                  </a:cubicBezTo>
                  <a:cubicBezTo>
                    <a:pt x="357727" y="718989"/>
                    <a:pt x="392345" y="705637"/>
                    <a:pt x="434875" y="696735"/>
                  </a:cubicBezTo>
                  <a:cubicBezTo>
                    <a:pt x="477406" y="687833"/>
                    <a:pt x="528839" y="683382"/>
                    <a:pt x="589173" y="683382"/>
                  </a:cubicBezTo>
                  <a:close/>
                  <a:moveTo>
                    <a:pt x="480868" y="121085"/>
                  </a:moveTo>
                  <a:cubicBezTo>
                    <a:pt x="528344" y="121085"/>
                    <a:pt x="568156" y="126031"/>
                    <a:pt x="600300" y="135922"/>
                  </a:cubicBezTo>
                  <a:cubicBezTo>
                    <a:pt x="632447" y="145814"/>
                    <a:pt x="658163" y="161144"/>
                    <a:pt x="677449" y="181914"/>
                  </a:cubicBezTo>
                  <a:cubicBezTo>
                    <a:pt x="696736" y="202685"/>
                    <a:pt x="710584" y="228649"/>
                    <a:pt x="718991" y="259806"/>
                  </a:cubicBezTo>
                  <a:cubicBezTo>
                    <a:pt x="727398" y="290962"/>
                    <a:pt x="731602" y="327311"/>
                    <a:pt x="731601" y="368853"/>
                  </a:cubicBezTo>
                  <a:lnTo>
                    <a:pt x="731601" y="448969"/>
                  </a:lnTo>
                  <a:lnTo>
                    <a:pt x="602526" y="448968"/>
                  </a:lnTo>
                  <a:cubicBezTo>
                    <a:pt x="484824" y="448969"/>
                    <a:pt x="381465" y="457871"/>
                    <a:pt x="292448" y="475674"/>
                  </a:cubicBezTo>
                  <a:lnTo>
                    <a:pt x="272832" y="481104"/>
                  </a:lnTo>
                  <a:lnTo>
                    <a:pt x="0" y="244432"/>
                  </a:lnTo>
                  <a:lnTo>
                    <a:pt x="28361" y="254613"/>
                  </a:lnTo>
                  <a:cubicBezTo>
                    <a:pt x="44186" y="254612"/>
                    <a:pt x="64710" y="247690"/>
                    <a:pt x="89931" y="233842"/>
                  </a:cubicBezTo>
                  <a:cubicBezTo>
                    <a:pt x="115154" y="219995"/>
                    <a:pt x="146558" y="204664"/>
                    <a:pt x="184142" y="187849"/>
                  </a:cubicBezTo>
                  <a:cubicBezTo>
                    <a:pt x="221727" y="171034"/>
                    <a:pt x="265000" y="155703"/>
                    <a:pt x="313960" y="141856"/>
                  </a:cubicBezTo>
                  <a:cubicBezTo>
                    <a:pt x="362919" y="128010"/>
                    <a:pt x="418556" y="121085"/>
                    <a:pt x="480868" y="121085"/>
                  </a:cubicBezTo>
                  <a:close/>
                  <a:moveTo>
                    <a:pt x="994340" y="0"/>
                  </a:moveTo>
                  <a:lnTo>
                    <a:pt x="2044069" y="910605"/>
                  </a:lnTo>
                  <a:lnTo>
                    <a:pt x="2044069" y="1791647"/>
                  </a:lnTo>
                  <a:lnTo>
                    <a:pt x="683194" y="1791647"/>
                  </a:lnTo>
                  <a:lnTo>
                    <a:pt x="28861" y="1224035"/>
                  </a:lnTo>
                  <a:lnTo>
                    <a:pt x="95124" y="1268675"/>
                  </a:lnTo>
                  <a:cubicBezTo>
                    <a:pt x="120593" y="1282276"/>
                    <a:pt x="148041" y="1293650"/>
                    <a:pt x="177466" y="1302799"/>
                  </a:cubicBezTo>
                  <a:cubicBezTo>
                    <a:pt x="236316" y="1321097"/>
                    <a:pt x="300854" y="1330246"/>
                    <a:pt x="371079" y="1330246"/>
                  </a:cubicBezTo>
                  <a:cubicBezTo>
                    <a:pt x="456141" y="1330246"/>
                    <a:pt x="533537" y="1313926"/>
                    <a:pt x="603267" y="1281286"/>
                  </a:cubicBezTo>
                  <a:cubicBezTo>
                    <a:pt x="672998" y="1248647"/>
                    <a:pt x="735063" y="1203148"/>
                    <a:pt x="789463" y="1144792"/>
                  </a:cubicBezTo>
                  <a:lnTo>
                    <a:pt x="789463" y="1250130"/>
                  </a:lnTo>
                  <a:cubicBezTo>
                    <a:pt x="789463" y="1263977"/>
                    <a:pt x="793667" y="1274857"/>
                    <a:pt x="802074" y="1282770"/>
                  </a:cubicBezTo>
                  <a:cubicBezTo>
                    <a:pt x="810481" y="1290683"/>
                    <a:pt x="824823" y="1296370"/>
                    <a:pt x="845099" y="1299832"/>
                  </a:cubicBezTo>
                  <a:cubicBezTo>
                    <a:pt x="865376" y="1303294"/>
                    <a:pt x="897768" y="1305025"/>
                    <a:pt x="942277" y="1305025"/>
                  </a:cubicBezTo>
                  <a:cubicBezTo>
                    <a:pt x="983819" y="1305025"/>
                    <a:pt x="1015222" y="1303294"/>
                    <a:pt x="1036488" y="1299832"/>
                  </a:cubicBezTo>
                  <a:cubicBezTo>
                    <a:pt x="1057753" y="1296370"/>
                    <a:pt x="1073331" y="1290683"/>
                    <a:pt x="1083222" y="1282770"/>
                  </a:cubicBezTo>
                  <a:cubicBezTo>
                    <a:pt x="1093113" y="1274857"/>
                    <a:pt x="1098058" y="1263977"/>
                    <a:pt x="1098058" y="1250130"/>
                  </a:cubicBezTo>
                  <a:lnTo>
                    <a:pt x="1098058" y="359952"/>
                  </a:lnTo>
                  <a:cubicBezTo>
                    <a:pt x="1098058" y="268956"/>
                    <a:pt x="1087178" y="190324"/>
                    <a:pt x="1065418" y="124055"/>
                  </a:cubicBezTo>
                  <a:cubicBezTo>
                    <a:pt x="1054538" y="90921"/>
                    <a:pt x="1040444" y="60815"/>
                    <a:pt x="1023135" y="33739"/>
                  </a:cubicBezTo>
                  <a:close/>
                </a:path>
              </a:pathLst>
            </a:custGeom>
            <a:solidFill>
              <a:srgbClr val="000000">
                <a:alpha val="2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75" name="Google Shape;475;p9"/>
            <p:cNvSpPr/>
            <p:nvPr/>
          </p:nvSpPr>
          <p:spPr>
            <a:xfrm>
              <a:off x="2253225" y="4740461"/>
              <a:ext cx="1209159" cy="1492532"/>
            </a:xfrm>
            <a:custGeom>
              <a:rect b="b" l="l" r="r" t="t"/>
              <a:pathLst>
                <a:path extrusionOk="0" h="1492532" w="1209159">
                  <a:moveTo>
                    <a:pt x="624609" y="0"/>
                  </a:moveTo>
                  <a:cubicBezTo>
                    <a:pt x="728463" y="0"/>
                    <a:pt x="817233" y="10138"/>
                    <a:pt x="890920" y="30414"/>
                  </a:cubicBezTo>
                  <a:cubicBezTo>
                    <a:pt x="964607" y="50691"/>
                    <a:pt x="1025189" y="81847"/>
                    <a:pt x="1072665" y="123883"/>
                  </a:cubicBezTo>
                  <a:cubicBezTo>
                    <a:pt x="1120141" y="165919"/>
                    <a:pt x="1154759" y="220072"/>
                    <a:pt x="1176519" y="286341"/>
                  </a:cubicBezTo>
                  <a:cubicBezTo>
                    <a:pt x="1198279" y="352610"/>
                    <a:pt x="1209159" y="431242"/>
                    <a:pt x="1209159" y="522238"/>
                  </a:cubicBezTo>
                  <a:lnTo>
                    <a:pt x="1209159" y="1412416"/>
                  </a:lnTo>
                  <a:cubicBezTo>
                    <a:pt x="1209159" y="1426263"/>
                    <a:pt x="1204214" y="1437143"/>
                    <a:pt x="1194323" y="1445056"/>
                  </a:cubicBezTo>
                  <a:cubicBezTo>
                    <a:pt x="1184432" y="1452969"/>
                    <a:pt x="1168854" y="1458656"/>
                    <a:pt x="1147589" y="1462118"/>
                  </a:cubicBezTo>
                  <a:cubicBezTo>
                    <a:pt x="1126323" y="1465580"/>
                    <a:pt x="1094920" y="1467311"/>
                    <a:pt x="1053378" y="1467311"/>
                  </a:cubicBezTo>
                  <a:cubicBezTo>
                    <a:pt x="1008869" y="1467311"/>
                    <a:pt x="976477" y="1465580"/>
                    <a:pt x="956200" y="1462118"/>
                  </a:cubicBezTo>
                  <a:cubicBezTo>
                    <a:pt x="935924" y="1458656"/>
                    <a:pt x="921582" y="1452969"/>
                    <a:pt x="913175" y="1445056"/>
                  </a:cubicBezTo>
                  <a:cubicBezTo>
                    <a:pt x="904768" y="1437143"/>
                    <a:pt x="900564" y="1426263"/>
                    <a:pt x="900564" y="1412416"/>
                  </a:cubicBezTo>
                  <a:lnTo>
                    <a:pt x="900564" y="1307078"/>
                  </a:lnTo>
                  <a:cubicBezTo>
                    <a:pt x="846164" y="1365434"/>
                    <a:pt x="784099" y="1410933"/>
                    <a:pt x="714368" y="1443572"/>
                  </a:cubicBezTo>
                  <a:cubicBezTo>
                    <a:pt x="644638" y="1476212"/>
                    <a:pt x="567242" y="1492532"/>
                    <a:pt x="482180" y="1492532"/>
                  </a:cubicBezTo>
                  <a:cubicBezTo>
                    <a:pt x="411955" y="1492532"/>
                    <a:pt x="347417" y="1483383"/>
                    <a:pt x="288567" y="1465085"/>
                  </a:cubicBezTo>
                  <a:cubicBezTo>
                    <a:pt x="229716" y="1446787"/>
                    <a:pt x="178778" y="1419587"/>
                    <a:pt x="135753" y="1383485"/>
                  </a:cubicBezTo>
                  <a:cubicBezTo>
                    <a:pt x="92727" y="1347384"/>
                    <a:pt x="59346" y="1302628"/>
                    <a:pt x="35608" y="1249217"/>
                  </a:cubicBezTo>
                  <a:cubicBezTo>
                    <a:pt x="11869" y="1195806"/>
                    <a:pt x="0" y="1133494"/>
                    <a:pt x="0" y="1062279"/>
                  </a:cubicBezTo>
                  <a:cubicBezTo>
                    <a:pt x="0" y="985131"/>
                    <a:pt x="15084" y="918120"/>
                    <a:pt x="45251" y="861247"/>
                  </a:cubicBezTo>
                  <a:cubicBezTo>
                    <a:pt x="75418" y="804375"/>
                    <a:pt x="120422" y="757393"/>
                    <a:pt x="180262" y="720302"/>
                  </a:cubicBezTo>
                  <a:cubicBezTo>
                    <a:pt x="240101" y="683212"/>
                    <a:pt x="314530" y="655765"/>
                    <a:pt x="403548" y="637961"/>
                  </a:cubicBezTo>
                  <a:cubicBezTo>
                    <a:pt x="492566" y="620158"/>
                    <a:pt x="595925" y="611256"/>
                    <a:pt x="713627" y="611256"/>
                  </a:cubicBezTo>
                  <a:lnTo>
                    <a:pt x="842702" y="611256"/>
                  </a:lnTo>
                  <a:lnTo>
                    <a:pt x="842702" y="531140"/>
                  </a:lnTo>
                  <a:cubicBezTo>
                    <a:pt x="842702" y="489598"/>
                    <a:pt x="838499" y="453249"/>
                    <a:pt x="830092" y="422093"/>
                  </a:cubicBezTo>
                  <a:cubicBezTo>
                    <a:pt x="821684" y="390937"/>
                    <a:pt x="807837" y="364973"/>
                    <a:pt x="788550" y="344202"/>
                  </a:cubicBezTo>
                  <a:cubicBezTo>
                    <a:pt x="769263" y="323431"/>
                    <a:pt x="743547" y="308101"/>
                    <a:pt x="711401" y="298210"/>
                  </a:cubicBezTo>
                  <a:cubicBezTo>
                    <a:pt x="679256" y="288319"/>
                    <a:pt x="639445" y="283373"/>
                    <a:pt x="591969" y="283373"/>
                  </a:cubicBezTo>
                  <a:cubicBezTo>
                    <a:pt x="529656" y="283373"/>
                    <a:pt x="474020" y="290297"/>
                    <a:pt x="425061" y="304144"/>
                  </a:cubicBezTo>
                  <a:cubicBezTo>
                    <a:pt x="376101" y="317991"/>
                    <a:pt x="332828" y="333322"/>
                    <a:pt x="295243" y="350137"/>
                  </a:cubicBezTo>
                  <a:cubicBezTo>
                    <a:pt x="257658" y="366951"/>
                    <a:pt x="226254" y="382282"/>
                    <a:pt x="201032" y="396129"/>
                  </a:cubicBezTo>
                  <a:cubicBezTo>
                    <a:pt x="175811" y="409977"/>
                    <a:pt x="155287" y="416900"/>
                    <a:pt x="139462" y="416900"/>
                  </a:cubicBezTo>
                  <a:cubicBezTo>
                    <a:pt x="128582" y="416900"/>
                    <a:pt x="118938" y="413438"/>
                    <a:pt x="110531" y="406515"/>
                  </a:cubicBezTo>
                  <a:cubicBezTo>
                    <a:pt x="102124" y="399591"/>
                    <a:pt x="95200" y="389700"/>
                    <a:pt x="89760" y="376842"/>
                  </a:cubicBezTo>
                  <a:cubicBezTo>
                    <a:pt x="84320" y="363984"/>
                    <a:pt x="80116" y="348159"/>
                    <a:pt x="77149" y="329366"/>
                  </a:cubicBezTo>
                  <a:cubicBezTo>
                    <a:pt x="74182" y="310573"/>
                    <a:pt x="72698" y="289803"/>
                    <a:pt x="72698" y="267053"/>
                  </a:cubicBezTo>
                  <a:cubicBezTo>
                    <a:pt x="72698" y="236392"/>
                    <a:pt x="75171" y="212159"/>
                    <a:pt x="80116" y="194356"/>
                  </a:cubicBezTo>
                  <a:cubicBezTo>
                    <a:pt x="85062" y="176552"/>
                    <a:pt x="94458" y="160479"/>
                    <a:pt x="108305" y="146138"/>
                  </a:cubicBezTo>
                  <a:cubicBezTo>
                    <a:pt x="122153" y="131796"/>
                    <a:pt x="146385" y="115971"/>
                    <a:pt x="181003" y="98661"/>
                  </a:cubicBezTo>
                  <a:cubicBezTo>
                    <a:pt x="215621" y="81352"/>
                    <a:pt x="256174" y="65280"/>
                    <a:pt x="302661" y="50443"/>
                  </a:cubicBezTo>
                  <a:cubicBezTo>
                    <a:pt x="349148" y="35607"/>
                    <a:pt x="399839" y="23491"/>
                    <a:pt x="454733" y="14094"/>
                  </a:cubicBezTo>
                  <a:cubicBezTo>
                    <a:pt x="509627" y="4698"/>
                    <a:pt x="566253" y="0"/>
                    <a:pt x="624609" y="0"/>
                  </a:cubicBezTo>
                  <a:close/>
                  <a:moveTo>
                    <a:pt x="700274" y="845669"/>
                  </a:moveTo>
                  <a:cubicBezTo>
                    <a:pt x="639940" y="845669"/>
                    <a:pt x="588507" y="850120"/>
                    <a:pt x="545976" y="859022"/>
                  </a:cubicBezTo>
                  <a:cubicBezTo>
                    <a:pt x="503446" y="867924"/>
                    <a:pt x="468828" y="881276"/>
                    <a:pt x="442122" y="899080"/>
                  </a:cubicBezTo>
                  <a:cubicBezTo>
                    <a:pt x="415417" y="916884"/>
                    <a:pt x="395882" y="938396"/>
                    <a:pt x="383519" y="963618"/>
                  </a:cubicBezTo>
                  <a:cubicBezTo>
                    <a:pt x="371155" y="988840"/>
                    <a:pt x="364973" y="1017771"/>
                    <a:pt x="364973" y="1050410"/>
                  </a:cubicBezTo>
                  <a:cubicBezTo>
                    <a:pt x="364973" y="1105799"/>
                    <a:pt x="382530" y="1149319"/>
                    <a:pt x="417642" y="1180970"/>
                  </a:cubicBezTo>
                  <a:cubicBezTo>
                    <a:pt x="452755" y="1212621"/>
                    <a:pt x="501467" y="1228446"/>
                    <a:pt x="563780" y="1228446"/>
                  </a:cubicBezTo>
                  <a:cubicBezTo>
                    <a:pt x="616202" y="1228446"/>
                    <a:pt x="664420" y="1215093"/>
                    <a:pt x="708434" y="1188388"/>
                  </a:cubicBezTo>
                  <a:cubicBezTo>
                    <a:pt x="752448" y="1161683"/>
                    <a:pt x="797204" y="1122614"/>
                    <a:pt x="842702" y="1071181"/>
                  </a:cubicBezTo>
                  <a:lnTo>
                    <a:pt x="842702" y="845669"/>
                  </a:lnTo>
                  <a:lnTo>
                    <a:pt x="700274" y="845669"/>
                  </a:ln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79" name="Shape 479"/>
        <p:cNvGrpSpPr/>
        <p:nvPr/>
      </p:nvGrpSpPr>
      <p:grpSpPr>
        <a:xfrm>
          <a:off x="0" y="0"/>
          <a:ext cx="0" cy="0"/>
          <a:chOff x="0" y="0"/>
          <a:chExt cx="0" cy="0"/>
        </a:xfrm>
      </p:grpSpPr>
      <p:sp>
        <p:nvSpPr>
          <p:cNvPr id="480" name="Google Shape;480;p10"/>
          <p:cNvSpPr txBox="1"/>
          <p:nvPr>
            <p:ph type="title"/>
          </p:nvPr>
        </p:nvSpPr>
        <p:spPr>
          <a:xfrm>
            <a:off x="1694376" y="884942"/>
            <a:ext cx="10207337" cy="85723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Calibri"/>
              <a:buNone/>
            </a:pPr>
            <a:r>
              <a:rPr b="1" lang="en-US"/>
              <a:t>Set and Model High Ethical Standards</a:t>
            </a:r>
            <a:endParaRPr/>
          </a:p>
        </p:txBody>
      </p:sp>
      <p:sp>
        <p:nvSpPr>
          <p:cNvPr id="481" name="Google Shape;481;p10"/>
          <p:cNvSpPr txBox="1"/>
          <p:nvPr/>
        </p:nvSpPr>
        <p:spPr>
          <a:xfrm>
            <a:off x="1694378" y="1611545"/>
            <a:ext cx="10207336" cy="4708981"/>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500"/>
              <a:buFont typeface="Calibri"/>
              <a:buNone/>
            </a:pPr>
            <a:r>
              <a:rPr b="0" i="0" lang="en-US" sz="2500" u="none" cap="none" strike="noStrike">
                <a:solidFill>
                  <a:srgbClr val="000000"/>
                </a:solidFill>
                <a:latin typeface="Calibri"/>
                <a:ea typeface="Calibri"/>
                <a:cs typeface="Calibri"/>
                <a:sym typeface="Calibri"/>
              </a:rPr>
              <a:t>The board of directors is responsible for the careful and responsible management of an organization. In a for-profit organization, the board’s primary objective is to oversee the organization’s business activities and management for the benefit of all stakeholders, including shareholders, employees, customers, suppliers, and the community. In a nonprofit organization, the board reports to a different set of  take holders—in particular, the local community that the nonprofit serves.</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2500"/>
              <a:buFont typeface="Calibri"/>
              <a:buNone/>
            </a:pPr>
            <a:r>
              <a:rPr b="0" i="0" lang="en-US" sz="2500" u="none" cap="none" strike="noStrike">
                <a:solidFill>
                  <a:srgbClr val="000000"/>
                </a:solidFill>
                <a:latin typeface="Calibri"/>
                <a:ea typeface="Calibri"/>
                <a:cs typeface="Calibri"/>
                <a:sym typeface="Calibri"/>
              </a:rPr>
              <a:t>A board of directors fulfills some of its responsibilities directly and assigns others to various committees. The board is not normally responsible for day-to-day management and operations; these responsibilities are delegated to the organization’s management team. However, the board is responsible for supervising the management team.</a:t>
            </a:r>
            <a:endParaRPr b="0" i="0" sz="1400" u="none" cap="none" strike="noStrike">
              <a:solidFill>
                <a:srgbClr val="000000"/>
              </a:solidFill>
              <a:latin typeface="Arial"/>
              <a:ea typeface="Arial"/>
              <a:cs typeface="Arial"/>
              <a:sym typeface="Arial"/>
            </a:endParaRPr>
          </a:p>
        </p:txBody>
      </p:sp>
      <p:grpSp>
        <p:nvGrpSpPr>
          <p:cNvPr id="482" name="Google Shape;482;p10"/>
          <p:cNvGrpSpPr/>
          <p:nvPr/>
        </p:nvGrpSpPr>
        <p:grpSpPr>
          <a:xfrm>
            <a:off x="10711937" y="207131"/>
            <a:ext cx="1289304" cy="1289304"/>
            <a:chOff x="1382806" y="3668806"/>
            <a:chExt cx="3025588" cy="3025589"/>
          </a:xfrm>
        </p:grpSpPr>
        <p:sp>
          <p:nvSpPr>
            <p:cNvPr id="483" name="Google Shape;483;p10"/>
            <p:cNvSpPr/>
            <p:nvPr/>
          </p:nvSpPr>
          <p:spPr>
            <a:xfrm>
              <a:off x="1382806" y="3668806"/>
              <a:ext cx="3025588" cy="3025588"/>
            </a:xfrm>
            <a:prstGeom prst="rect">
              <a:avLst/>
            </a:prstGeom>
            <a:solidFill>
              <a:srgbClr val="2980B9"/>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84" name="Google Shape;484;p10"/>
            <p:cNvSpPr/>
            <p:nvPr/>
          </p:nvSpPr>
          <p:spPr>
            <a:xfrm>
              <a:off x="2268975" y="4133657"/>
              <a:ext cx="1332300" cy="2099337"/>
            </a:xfrm>
            <a:custGeom>
              <a:rect b="b" l="l" r="r" t="t"/>
              <a:pathLst>
                <a:path extrusionOk="0" h="2099337" w="1332300">
                  <a:moveTo>
                    <a:pt x="186937" y="0"/>
                  </a:moveTo>
                  <a:cubicBezTo>
                    <a:pt x="223533" y="0"/>
                    <a:pt x="253700" y="1484"/>
                    <a:pt x="277438" y="4451"/>
                  </a:cubicBezTo>
                  <a:cubicBezTo>
                    <a:pt x="301177" y="7418"/>
                    <a:pt x="320217" y="11622"/>
                    <a:pt x="334558" y="17062"/>
                  </a:cubicBezTo>
                  <a:cubicBezTo>
                    <a:pt x="348900" y="22502"/>
                    <a:pt x="359038" y="29178"/>
                    <a:pt x="364973" y="37091"/>
                  </a:cubicBezTo>
                  <a:cubicBezTo>
                    <a:pt x="370907" y="45004"/>
                    <a:pt x="373874" y="53905"/>
                    <a:pt x="373874" y="63796"/>
                  </a:cubicBezTo>
                  <a:lnTo>
                    <a:pt x="373874" y="795226"/>
                  </a:lnTo>
                  <a:cubicBezTo>
                    <a:pt x="407503" y="761597"/>
                    <a:pt x="441132" y="732914"/>
                    <a:pt x="474761" y="709176"/>
                  </a:cubicBezTo>
                  <a:cubicBezTo>
                    <a:pt x="508390" y="685437"/>
                    <a:pt x="542019" y="665903"/>
                    <a:pt x="575648" y="650572"/>
                  </a:cubicBezTo>
                  <a:cubicBezTo>
                    <a:pt x="609277" y="635241"/>
                    <a:pt x="643895" y="624114"/>
                    <a:pt x="679502" y="617190"/>
                  </a:cubicBezTo>
                  <a:cubicBezTo>
                    <a:pt x="715109" y="610267"/>
                    <a:pt x="752695" y="606805"/>
                    <a:pt x="792258" y="606805"/>
                  </a:cubicBezTo>
                  <a:cubicBezTo>
                    <a:pt x="890178" y="606805"/>
                    <a:pt x="973261" y="626340"/>
                    <a:pt x="1041508" y="665408"/>
                  </a:cubicBezTo>
                  <a:cubicBezTo>
                    <a:pt x="1109755" y="704477"/>
                    <a:pt x="1165391" y="757146"/>
                    <a:pt x="1208417" y="823415"/>
                  </a:cubicBezTo>
                  <a:cubicBezTo>
                    <a:pt x="1251442" y="889684"/>
                    <a:pt x="1282845" y="967080"/>
                    <a:pt x="1302627" y="1055603"/>
                  </a:cubicBezTo>
                  <a:cubicBezTo>
                    <a:pt x="1322409" y="1144127"/>
                    <a:pt x="1332300" y="1237348"/>
                    <a:pt x="1332300" y="1335267"/>
                  </a:cubicBezTo>
                  <a:cubicBezTo>
                    <a:pt x="1332300" y="1452969"/>
                    <a:pt x="1319441" y="1558801"/>
                    <a:pt x="1293725" y="1652765"/>
                  </a:cubicBezTo>
                  <a:cubicBezTo>
                    <a:pt x="1268009" y="1746728"/>
                    <a:pt x="1230918" y="1826844"/>
                    <a:pt x="1182453" y="1893113"/>
                  </a:cubicBezTo>
                  <a:cubicBezTo>
                    <a:pt x="1133988" y="1959381"/>
                    <a:pt x="1074395" y="2010319"/>
                    <a:pt x="1003676" y="2045927"/>
                  </a:cubicBezTo>
                  <a:cubicBezTo>
                    <a:pt x="932956" y="2081534"/>
                    <a:pt x="852593" y="2099337"/>
                    <a:pt x="762586" y="2099337"/>
                  </a:cubicBezTo>
                  <a:cubicBezTo>
                    <a:pt x="718077" y="2099337"/>
                    <a:pt x="676535" y="2095133"/>
                    <a:pt x="637961" y="2086726"/>
                  </a:cubicBezTo>
                  <a:cubicBezTo>
                    <a:pt x="599386" y="2078319"/>
                    <a:pt x="562543" y="2064719"/>
                    <a:pt x="527430" y="2045927"/>
                  </a:cubicBezTo>
                  <a:cubicBezTo>
                    <a:pt x="492318" y="2027134"/>
                    <a:pt x="457700" y="2003396"/>
                    <a:pt x="423576" y="1974712"/>
                  </a:cubicBezTo>
                  <a:cubicBezTo>
                    <a:pt x="389453" y="1946029"/>
                    <a:pt x="354587" y="1911411"/>
                    <a:pt x="318980" y="1870858"/>
                  </a:cubicBezTo>
                  <a:lnTo>
                    <a:pt x="318980" y="2014770"/>
                  </a:lnTo>
                  <a:cubicBezTo>
                    <a:pt x="318980" y="2025650"/>
                    <a:pt x="316260" y="2034799"/>
                    <a:pt x="310820" y="2042217"/>
                  </a:cubicBezTo>
                  <a:cubicBezTo>
                    <a:pt x="305380" y="2049636"/>
                    <a:pt x="296478" y="2055817"/>
                    <a:pt x="284115" y="2060763"/>
                  </a:cubicBezTo>
                  <a:cubicBezTo>
                    <a:pt x="271751" y="2065708"/>
                    <a:pt x="255184" y="2069170"/>
                    <a:pt x="234413" y="2071148"/>
                  </a:cubicBezTo>
                  <a:cubicBezTo>
                    <a:pt x="213642" y="2073126"/>
                    <a:pt x="188421" y="2074116"/>
                    <a:pt x="158748" y="2074116"/>
                  </a:cubicBezTo>
                  <a:cubicBezTo>
                    <a:pt x="128086" y="2074116"/>
                    <a:pt x="102617" y="2073126"/>
                    <a:pt x="82341" y="2071148"/>
                  </a:cubicBezTo>
                  <a:cubicBezTo>
                    <a:pt x="62065" y="2069170"/>
                    <a:pt x="45745" y="2065708"/>
                    <a:pt x="33381" y="2060763"/>
                  </a:cubicBezTo>
                  <a:cubicBezTo>
                    <a:pt x="21018" y="2055817"/>
                    <a:pt x="12363" y="2049636"/>
                    <a:pt x="7418" y="2042217"/>
                  </a:cubicBezTo>
                  <a:cubicBezTo>
                    <a:pt x="2472" y="2034799"/>
                    <a:pt x="0" y="2025650"/>
                    <a:pt x="0" y="2014770"/>
                  </a:cubicBezTo>
                  <a:lnTo>
                    <a:pt x="0" y="63796"/>
                  </a:lnTo>
                  <a:cubicBezTo>
                    <a:pt x="0" y="53905"/>
                    <a:pt x="2967" y="45004"/>
                    <a:pt x="8901" y="37091"/>
                  </a:cubicBezTo>
                  <a:cubicBezTo>
                    <a:pt x="14836" y="29178"/>
                    <a:pt x="24974" y="22502"/>
                    <a:pt x="39316" y="17062"/>
                  </a:cubicBezTo>
                  <a:cubicBezTo>
                    <a:pt x="53658" y="11622"/>
                    <a:pt x="72697" y="7418"/>
                    <a:pt x="96436" y="4451"/>
                  </a:cubicBezTo>
                  <a:cubicBezTo>
                    <a:pt x="120174" y="1484"/>
                    <a:pt x="150341" y="0"/>
                    <a:pt x="186937" y="0"/>
                  </a:cubicBezTo>
                  <a:close/>
                  <a:moveTo>
                    <a:pt x="682470" y="925786"/>
                  </a:moveTo>
                  <a:cubicBezTo>
                    <a:pt x="657742" y="925786"/>
                    <a:pt x="633510" y="929247"/>
                    <a:pt x="609772" y="936171"/>
                  </a:cubicBezTo>
                  <a:cubicBezTo>
                    <a:pt x="586034" y="943095"/>
                    <a:pt x="561554" y="954964"/>
                    <a:pt x="536332" y="971778"/>
                  </a:cubicBezTo>
                  <a:cubicBezTo>
                    <a:pt x="511110" y="988593"/>
                    <a:pt x="485147" y="1010352"/>
                    <a:pt x="458441" y="1037058"/>
                  </a:cubicBezTo>
                  <a:cubicBezTo>
                    <a:pt x="431736" y="1063763"/>
                    <a:pt x="403547" y="1096898"/>
                    <a:pt x="373874" y="1136461"/>
                  </a:cubicBezTo>
                  <a:lnTo>
                    <a:pt x="373874" y="1575616"/>
                  </a:lnTo>
                  <a:cubicBezTo>
                    <a:pt x="426296" y="1642874"/>
                    <a:pt x="476492" y="1694059"/>
                    <a:pt x="524463" y="1729171"/>
                  </a:cubicBezTo>
                  <a:cubicBezTo>
                    <a:pt x="572434" y="1764284"/>
                    <a:pt x="622630" y="1781840"/>
                    <a:pt x="675051" y="1781840"/>
                  </a:cubicBezTo>
                  <a:cubicBezTo>
                    <a:pt x="723517" y="1781840"/>
                    <a:pt x="764564" y="1769477"/>
                    <a:pt x="798193" y="1744750"/>
                  </a:cubicBezTo>
                  <a:cubicBezTo>
                    <a:pt x="831822" y="1720022"/>
                    <a:pt x="859763" y="1687877"/>
                    <a:pt x="882018" y="1648314"/>
                  </a:cubicBezTo>
                  <a:cubicBezTo>
                    <a:pt x="904272" y="1608750"/>
                    <a:pt x="920345" y="1563747"/>
                    <a:pt x="930236" y="1513303"/>
                  </a:cubicBezTo>
                  <a:cubicBezTo>
                    <a:pt x="940127" y="1462860"/>
                    <a:pt x="945072" y="1412416"/>
                    <a:pt x="945072" y="1361973"/>
                  </a:cubicBezTo>
                  <a:cubicBezTo>
                    <a:pt x="945072" y="1305595"/>
                    <a:pt x="940869" y="1251195"/>
                    <a:pt x="932461" y="1198774"/>
                  </a:cubicBezTo>
                  <a:cubicBezTo>
                    <a:pt x="924054" y="1146352"/>
                    <a:pt x="909465" y="1099865"/>
                    <a:pt x="888694" y="1059312"/>
                  </a:cubicBezTo>
                  <a:cubicBezTo>
                    <a:pt x="867923" y="1018760"/>
                    <a:pt x="840971" y="986367"/>
                    <a:pt x="807836" y="962135"/>
                  </a:cubicBezTo>
                  <a:cubicBezTo>
                    <a:pt x="774702" y="937902"/>
                    <a:pt x="732913" y="925786"/>
                    <a:pt x="682470" y="925786"/>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85" name="Google Shape;485;p10"/>
            <p:cNvSpPr/>
            <p:nvPr/>
          </p:nvSpPr>
          <p:spPr>
            <a:xfrm>
              <a:off x="2283602" y="4174690"/>
              <a:ext cx="2124792" cy="2519705"/>
            </a:xfrm>
            <a:custGeom>
              <a:rect b="b" l="l" r="r" t="t"/>
              <a:pathLst>
                <a:path extrusionOk="0" h="2519705" w="2124792">
                  <a:moveTo>
                    <a:pt x="667843" y="884752"/>
                  </a:moveTo>
                  <a:cubicBezTo>
                    <a:pt x="718286" y="884752"/>
                    <a:pt x="760075" y="896868"/>
                    <a:pt x="793209" y="921101"/>
                  </a:cubicBezTo>
                  <a:cubicBezTo>
                    <a:pt x="826344" y="945333"/>
                    <a:pt x="853296" y="977726"/>
                    <a:pt x="874067" y="1018278"/>
                  </a:cubicBezTo>
                  <a:cubicBezTo>
                    <a:pt x="894838" y="1058831"/>
                    <a:pt x="909427" y="1105318"/>
                    <a:pt x="917834" y="1157740"/>
                  </a:cubicBezTo>
                  <a:cubicBezTo>
                    <a:pt x="926242" y="1210161"/>
                    <a:pt x="930445" y="1264561"/>
                    <a:pt x="930445" y="1320939"/>
                  </a:cubicBezTo>
                  <a:cubicBezTo>
                    <a:pt x="930445" y="1371382"/>
                    <a:pt x="925500" y="1421826"/>
                    <a:pt x="915609" y="1472269"/>
                  </a:cubicBezTo>
                  <a:cubicBezTo>
                    <a:pt x="905718" y="1522713"/>
                    <a:pt x="889645" y="1567716"/>
                    <a:pt x="867391" y="1607280"/>
                  </a:cubicBezTo>
                  <a:cubicBezTo>
                    <a:pt x="845136" y="1646843"/>
                    <a:pt x="817195" y="1678988"/>
                    <a:pt x="783566" y="1703716"/>
                  </a:cubicBezTo>
                  <a:cubicBezTo>
                    <a:pt x="749937" y="1728443"/>
                    <a:pt x="708890" y="1740806"/>
                    <a:pt x="660424" y="1740806"/>
                  </a:cubicBezTo>
                  <a:cubicBezTo>
                    <a:pt x="608003" y="1740806"/>
                    <a:pt x="557807" y="1723250"/>
                    <a:pt x="509836" y="1688137"/>
                  </a:cubicBezTo>
                  <a:cubicBezTo>
                    <a:pt x="461865" y="1653025"/>
                    <a:pt x="411669" y="1601840"/>
                    <a:pt x="359247" y="1534582"/>
                  </a:cubicBezTo>
                  <a:lnTo>
                    <a:pt x="359247" y="1095427"/>
                  </a:lnTo>
                  <a:cubicBezTo>
                    <a:pt x="388920" y="1055864"/>
                    <a:pt x="417109" y="1022729"/>
                    <a:pt x="443814" y="996024"/>
                  </a:cubicBezTo>
                  <a:cubicBezTo>
                    <a:pt x="470520" y="969318"/>
                    <a:pt x="496483" y="947559"/>
                    <a:pt x="521705" y="930744"/>
                  </a:cubicBezTo>
                  <a:cubicBezTo>
                    <a:pt x="546927" y="913930"/>
                    <a:pt x="571407" y="902061"/>
                    <a:pt x="595145" y="895137"/>
                  </a:cubicBezTo>
                  <a:cubicBezTo>
                    <a:pt x="618883" y="888213"/>
                    <a:pt x="643115" y="884752"/>
                    <a:pt x="667843" y="884752"/>
                  </a:cubicBezTo>
                  <a:close/>
                  <a:moveTo>
                    <a:pt x="351659" y="0"/>
                  </a:moveTo>
                  <a:lnTo>
                    <a:pt x="2124792" y="1538134"/>
                  </a:lnTo>
                  <a:lnTo>
                    <a:pt x="2124792" y="2519705"/>
                  </a:lnTo>
                  <a:lnTo>
                    <a:pt x="591805" y="2519705"/>
                  </a:lnTo>
                  <a:lnTo>
                    <a:pt x="0" y="2006334"/>
                  </a:lnTo>
                  <a:lnTo>
                    <a:pt x="18753" y="2019730"/>
                  </a:lnTo>
                  <a:cubicBezTo>
                    <a:pt x="31117" y="2024675"/>
                    <a:pt x="47437" y="2028137"/>
                    <a:pt x="67713" y="2030115"/>
                  </a:cubicBezTo>
                  <a:cubicBezTo>
                    <a:pt x="87989" y="2032093"/>
                    <a:pt x="113458" y="2033083"/>
                    <a:pt x="144120" y="2033083"/>
                  </a:cubicBezTo>
                  <a:cubicBezTo>
                    <a:pt x="173793" y="2033083"/>
                    <a:pt x="199014" y="2032093"/>
                    <a:pt x="219785" y="2030115"/>
                  </a:cubicBezTo>
                  <a:cubicBezTo>
                    <a:pt x="240556" y="2028137"/>
                    <a:pt x="257123" y="2024675"/>
                    <a:pt x="269487" y="2019730"/>
                  </a:cubicBezTo>
                  <a:cubicBezTo>
                    <a:pt x="281850" y="2014784"/>
                    <a:pt x="290752" y="2008603"/>
                    <a:pt x="296192" y="2001184"/>
                  </a:cubicBezTo>
                  <a:cubicBezTo>
                    <a:pt x="301632" y="1993766"/>
                    <a:pt x="304352" y="1984617"/>
                    <a:pt x="304352" y="1973737"/>
                  </a:cubicBezTo>
                  <a:lnTo>
                    <a:pt x="304352" y="1829825"/>
                  </a:lnTo>
                  <a:cubicBezTo>
                    <a:pt x="339959" y="1870378"/>
                    <a:pt x="374825" y="1904996"/>
                    <a:pt x="408948" y="1933679"/>
                  </a:cubicBezTo>
                  <a:cubicBezTo>
                    <a:pt x="443072" y="1962363"/>
                    <a:pt x="477690" y="1986101"/>
                    <a:pt x="512802" y="2004894"/>
                  </a:cubicBezTo>
                  <a:cubicBezTo>
                    <a:pt x="547915" y="2023686"/>
                    <a:pt x="584758" y="2037286"/>
                    <a:pt x="623333" y="2045693"/>
                  </a:cubicBezTo>
                  <a:cubicBezTo>
                    <a:pt x="661907" y="2054100"/>
                    <a:pt x="703449" y="2058304"/>
                    <a:pt x="747958" y="2058304"/>
                  </a:cubicBezTo>
                  <a:cubicBezTo>
                    <a:pt x="837965" y="2058304"/>
                    <a:pt x="918328" y="2040501"/>
                    <a:pt x="989048" y="2004894"/>
                  </a:cubicBezTo>
                  <a:cubicBezTo>
                    <a:pt x="1059767" y="1969286"/>
                    <a:pt x="1119360" y="1918348"/>
                    <a:pt x="1167825" y="1852080"/>
                  </a:cubicBezTo>
                  <a:cubicBezTo>
                    <a:pt x="1216290" y="1785811"/>
                    <a:pt x="1253381" y="1705695"/>
                    <a:pt x="1279097" y="1611732"/>
                  </a:cubicBezTo>
                  <a:cubicBezTo>
                    <a:pt x="1304813" y="1517768"/>
                    <a:pt x="1317672" y="1411936"/>
                    <a:pt x="1317672" y="1294234"/>
                  </a:cubicBezTo>
                  <a:cubicBezTo>
                    <a:pt x="1317672" y="1196315"/>
                    <a:pt x="1307781" y="1103094"/>
                    <a:pt x="1287999" y="1014570"/>
                  </a:cubicBezTo>
                  <a:cubicBezTo>
                    <a:pt x="1268217" y="926047"/>
                    <a:pt x="1236814" y="848651"/>
                    <a:pt x="1193789" y="782382"/>
                  </a:cubicBezTo>
                  <a:cubicBezTo>
                    <a:pt x="1150763" y="716113"/>
                    <a:pt x="1095127" y="663444"/>
                    <a:pt x="1026880" y="624375"/>
                  </a:cubicBezTo>
                  <a:cubicBezTo>
                    <a:pt x="958633" y="585307"/>
                    <a:pt x="875550" y="565772"/>
                    <a:pt x="777630" y="565772"/>
                  </a:cubicBezTo>
                  <a:cubicBezTo>
                    <a:pt x="738067" y="565772"/>
                    <a:pt x="700481" y="569234"/>
                    <a:pt x="664874" y="576157"/>
                  </a:cubicBezTo>
                  <a:cubicBezTo>
                    <a:pt x="629267" y="583081"/>
                    <a:pt x="594649" y="594208"/>
                    <a:pt x="561020" y="609539"/>
                  </a:cubicBezTo>
                  <a:cubicBezTo>
                    <a:pt x="527391" y="624870"/>
                    <a:pt x="493762" y="644404"/>
                    <a:pt x="460133" y="668143"/>
                  </a:cubicBezTo>
                  <a:cubicBezTo>
                    <a:pt x="426504" y="691881"/>
                    <a:pt x="392875" y="720564"/>
                    <a:pt x="359246" y="754193"/>
                  </a:cubicBezTo>
                  <a:lnTo>
                    <a:pt x="359246" y="22763"/>
                  </a:lnTo>
                  <a:close/>
                </a:path>
              </a:pathLst>
            </a:custGeom>
            <a:solidFill>
              <a:srgbClr val="000000">
                <a:alpha val="2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89" name="Shape 489"/>
        <p:cNvGrpSpPr/>
        <p:nvPr/>
      </p:nvGrpSpPr>
      <p:grpSpPr>
        <a:xfrm>
          <a:off x="0" y="0"/>
          <a:ext cx="0" cy="0"/>
          <a:chOff x="0" y="0"/>
          <a:chExt cx="0" cy="0"/>
        </a:xfrm>
      </p:grpSpPr>
      <p:sp>
        <p:nvSpPr>
          <p:cNvPr id="490" name="Google Shape;490;p11"/>
          <p:cNvSpPr txBox="1"/>
          <p:nvPr>
            <p:ph type="title"/>
          </p:nvPr>
        </p:nvSpPr>
        <p:spPr>
          <a:xfrm>
            <a:off x="1694378" y="884942"/>
            <a:ext cx="10092376" cy="85723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Calibri"/>
              <a:buNone/>
            </a:pPr>
            <a:r>
              <a:rPr b="1" lang="en-US"/>
              <a:t>Establish a Corporate Code of Ethics</a:t>
            </a:r>
            <a:endParaRPr/>
          </a:p>
        </p:txBody>
      </p:sp>
      <p:sp>
        <p:nvSpPr>
          <p:cNvPr id="491" name="Google Shape;491;p11"/>
          <p:cNvSpPr txBox="1"/>
          <p:nvPr/>
        </p:nvSpPr>
        <p:spPr>
          <a:xfrm>
            <a:off x="1694378" y="1611545"/>
            <a:ext cx="10207336" cy="4524315"/>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400"/>
              <a:buFont typeface="Calibri"/>
              <a:buNone/>
            </a:pPr>
            <a:r>
              <a:rPr b="0" i="0" lang="en-US" sz="2400" u="none" cap="none" strike="noStrike">
                <a:solidFill>
                  <a:srgbClr val="000000"/>
                </a:solidFill>
                <a:latin typeface="Calibri"/>
                <a:ea typeface="Calibri"/>
                <a:cs typeface="Calibri"/>
                <a:sym typeface="Calibri"/>
              </a:rPr>
              <a:t>A code of ethics is a statement that highlights an organization’s key ethical issues and identifies the overarching values and principles that are important to the organization and its decision making. Codes of ethics frequently include a set of formal, written statements about the purpose of an organization, its values, and the principles that should guide its</a:t>
            </a:r>
            <a:endParaRPr b="0" i="0" sz="1400" u="none" cap="none" strike="noStrike">
              <a:solidFill>
                <a:srgbClr val="000000"/>
              </a:solidFill>
              <a:latin typeface="Arial"/>
              <a:ea typeface="Arial"/>
              <a:cs typeface="Arial"/>
              <a:sym typeface="Arial"/>
            </a:endParaRPr>
          </a:p>
          <a:p>
            <a:pPr indent="0" lvl="0" marL="0" marR="0" rtl="0" algn="just">
              <a:lnSpc>
                <a:spcPct val="100000"/>
              </a:lnSpc>
              <a:spcBef>
                <a:spcPts val="0"/>
              </a:spcBef>
              <a:spcAft>
                <a:spcPts val="0"/>
              </a:spcAft>
              <a:buClr>
                <a:srgbClr val="000000"/>
              </a:buClr>
              <a:buSzPts val="2400"/>
              <a:buFont typeface="Calibri"/>
              <a:buNone/>
            </a:pPr>
            <a:r>
              <a:rPr b="0" i="0" lang="en-US" sz="2400" u="none" cap="none" strike="noStrike">
                <a:solidFill>
                  <a:srgbClr val="000000"/>
                </a:solidFill>
                <a:latin typeface="Calibri"/>
                <a:ea typeface="Calibri"/>
                <a:cs typeface="Calibri"/>
                <a:sym typeface="Calibri"/>
              </a:rPr>
              <a:t>employees’ actions. An organization’s code of ethics applies to its directors, officers, and employees, and it should focus employees on areas of ethical risk relating to their role in the organization, offer guidance to help them recognize and deal with ethical issues, and provide mechanisms for reporting unethical conduct and fostering a culture of honesty and accountability within the organization. An effective code of ethics helps ensure that employees abide by the law, follow necessary regulations, and behave in an ethical manner.</a:t>
            </a:r>
            <a:endParaRPr b="0" i="0" sz="1400" u="none" cap="none" strike="noStrike">
              <a:solidFill>
                <a:srgbClr val="000000"/>
              </a:solidFill>
              <a:latin typeface="Arial"/>
              <a:ea typeface="Arial"/>
              <a:cs typeface="Arial"/>
              <a:sym typeface="Arial"/>
            </a:endParaRPr>
          </a:p>
        </p:txBody>
      </p:sp>
      <p:grpSp>
        <p:nvGrpSpPr>
          <p:cNvPr id="492" name="Google Shape;492;p11"/>
          <p:cNvGrpSpPr/>
          <p:nvPr/>
        </p:nvGrpSpPr>
        <p:grpSpPr>
          <a:xfrm>
            <a:off x="10710815" y="210366"/>
            <a:ext cx="1289304" cy="1289304"/>
            <a:chOff x="1382806" y="3668806"/>
            <a:chExt cx="3025588" cy="3025589"/>
          </a:xfrm>
        </p:grpSpPr>
        <p:sp>
          <p:nvSpPr>
            <p:cNvPr id="493" name="Google Shape;493;p11"/>
            <p:cNvSpPr/>
            <p:nvPr/>
          </p:nvSpPr>
          <p:spPr>
            <a:xfrm>
              <a:off x="1382806" y="3668806"/>
              <a:ext cx="3025588" cy="3025588"/>
            </a:xfrm>
            <a:prstGeom prst="rect">
              <a:avLst/>
            </a:prstGeom>
            <a:solidFill>
              <a:srgbClr val="9BBB59"/>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94" name="Google Shape;494;p11"/>
            <p:cNvSpPr/>
            <p:nvPr/>
          </p:nvSpPr>
          <p:spPr>
            <a:xfrm>
              <a:off x="2370596" y="4741946"/>
              <a:ext cx="1081566" cy="1489565"/>
            </a:xfrm>
            <a:custGeom>
              <a:rect b="b" l="l" r="r" t="t"/>
              <a:pathLst>
                <a:path extrusionOk="0" h="1489565" w="1081566">
                  <a:moveTo>
                    <a:pt x="666150" y="0"/>
                  </a:moveTo>
                  <a:cubicBezTo>
                    <a:pt x="705713" y="0"/>
                    <a:pt x="744535" y="3461"/>
                    <a:pt x="782615" y="10385"/>
                  </a:cubicBezTo>
                  <a:cubicBezTo>
                    <a:pt x="820694" y="17309"/>
                    <a:pt x="856302" y="26705"/>
                    <a:pt x="889436" y="38574"/>
                  </a:cubicBezTo>
                  <a:cubicBezTo>
                    <a:pt x="922570" y="50443"/>
                    <a:pt x="952243" y="63796"/>
                    <a:pt x="978454" y="78632"/>
                  </a:cubicBezTo>
                  <a:cubicBezTo>
                    <a:pt x="1004665" y="93468"/>
                    <a:pt x="1023210" y="106327"/>
                    <a:pt x="1034090" y="117206"/>
                  </a:cubicBezTo>
                  <a:cubicBezTo>
                    <a:pt x="1044970" y="128086"/>
                    <a:pt x="1052635" y="137235"/>
                    <a:pt x="1057086" y="144654"/>
                  </a:cubicBezTo>
                  <a:cubicBezTo>
                    <a:pt x="1061537" y="152072"/>
                    <a:pt x="1064999" y="161715"/>
                    <a:pt x="1067472" y="173584"/>
                  </a:cubicBezTo>
                  <a:cubicBezTo>
                    <a:pt x="1069944" y="185453"/>
                    <a:pt x="1071923" y="200042"/>
                    <a:pt x="1073406" y="217351"/>
                  </a:cubicBezTo>
                  <a:cubicBezTo>
                    <a:pt x="1074890" y="234661"/>
                    <a:pt x="1075632" y="255679"/>
                    <a:pt x="1075632" y="280406"/>
                  </a:cubicBezTo>
                  <a:cubicBezTo>
                    <a:pt x="1075632" y="337773"/>
                    <a:pt x="1070686" y="378078"/>
                    <a:pt x="1060795" y="401322"/>
                  </a:cubicBezTo>
                  <a:cubicBezTo>
                    <a:pt x="1050904" y="424565"/>
                    <a:pt x="1038046" y="436187"/>
                    <a:pt x="1022221" y="436187"/>
                  </a:cubicBezTo>
                  <a:cubicBezTo>
                    <a:pt x="1005406" y="436187"/>
                    <a:pt x="987603" y="429263"/>
                    <a:pt x="968810" y="415416"/>
                  </a:cubicBezTo>
                  <a:cubicBezTo>
                    <a:pt x="950018" y="401569"/>
                    <a:pt x="927763" y="386238"/>
                    <a:pt x="902047" y="369424"/>
                  </a:cubicBezTo>
                  <a:cubicBezTo>
                    <a:pt x="876331" y="352609"/>
                    <a:pt x="845669" y="337278"/>
                    <a:pt x="810062" y="323431"/>
                  </a:cubicBezTo>
                  <a:cubicBezTo>
                    <a:pt x="774455" y="309584"/>
                    <a:pt x="731924" y="302660"/>
                    <a:pt x="682469" y="302660"/>
                  </a:cubicBezTo>
                  <a:cubicBezTo>
                    <a:pt x="585539" y="302660"/>
                    <a:pt x="511357" y="339998"/>
                    <a:pt x="459925" y="414674"/>
                  </a:cubicBezTo>
                  <a:cubicBezTo>
                    <a:pt x="408492" y="489350"/>
                    <a:pt x="382776" y="598892"/>
                    <a:pt x="382776" y="743298"/>
                  </a:cubicBezTo>
                  <a:cubicBezTo>
                    <a:pt x="382776" y="814513"/>
                    <a:pt x="389205" y="877320"/>
                    <a:pt x="402063" y="931719"/>
                  </a:cubicBezTo>
                  <a:cubicBezTo>
                    <a:pt x="414922" y="986119"/>
                    <a:pt x="433961" y="1031617"/>
                    <a:pt x="459183" y="1068214"/>
                  </a:cubicBezTo>
                  <a:cubicBezTo>
                    <a:pt x="484405" y="1104810"/>
                    <a:pt x="516056" y="1132257"/>
                    <a:pt x="554135" y="1150555"/>
                  </a:cubicBezTo>
                  <a:cubicBezTo>
                    <a:pt x="592215" y="1168853"/>
                    <a:pt x="636477" y="1178002"/>
                    <a:pt x="686920" y="1178002"/>
                  </a:cubicBezTo>
                  <a:cubicBezTo>
                    <a:pt x="738353" y="1178002"/>
                    <a:pt x="782615" y="1170337"/>
                    <a:pt x="819705" y="1155006"/>
                  </a:cubicBezTo>
                  <a:cubicBezTo>
                    <a:pt x="856796" y="1139675"/>
                    <a:pt x="889189" y="1122613"/>
                    <a:pt x="916883" y="1103821"/>
                  </a:cubicBezTo>
                  <a:cubicBezTo>
                    <a:pt x="944578" y="1085028"/>
                    <a:pt x="967821" y="1067966"/>
                    <a:pt x="986614" y="1052635"/>
                  </a:cubicBezTo>
                  <a:cubicBezTo>
                    <a:pt x="1005406" y="1037304"/>
                    <a:pt x="1021232" y="1029639"/>
                    <a:pt x="1034090" y="1029639"/>
                  </a:cubicBezTo>
                  <a:cubicBezTo>
                    <a:pt x="1042992" y="1029639"/>
                    <a:pt x="1050410" y="1032112"/>
                    <a:pt x="1056344" y="1037057"/>
                  </a:cubicBezTo>
                  <a:cubicBezTo>
                    <a:pt x="1062279" y="1042003"/>
                    <a:pt x="1066977" y="1051152"/>
                    <a:pt x="1070439" y="1064505"/>
                  </a:cubicBezTo>
                  <a:cubicBezTo>
                    <a:pt x="1073901" y="1077857"/>
                    <a:pt x="1076621" y="1094919"/>
                    <a:pt x="1078599" y="1115690"/>
                  </a:cubicBezTo>
                  <a:cubicBezTo>
                    <a:pt x="1080577" y="1136461"/>
                    <a:pt x="1081566" y="1163166"/>
                    <a:pt x="1081566" y="1195806"/>
                  </a:cubicBezTo>
                  <a:cubicBezTo>
                    <a:pt x="1081566" y="1221522"/>
                    <a:pt x="1080824" y="1243035"/>
                    <a:pt x="1079341" y="1260344"/>
                  </a:cubicBezTo>
                  <a:cubicBezTo>
                    <a:pt x="1077857" y="1277653"/>
                    <a:pt x="1075879" y="1292242"/>
                    <a:pt x="1073406" y="1304111"/>
                  </a:cubicBezTo>
                  <a:cubicBezTo>
                    <a:pt x="1070933" y="1315980"/>
                    <a:pt x="1067966" y="1325623"/>
                    <a:pt x="1064504" y="1333042"/>
                  </a:cubicBezTo>
                  <a:cubicBezTo>
                    <a:pt x="1061043" y="1340460"/>
                    <a:pt x="1053377" y="1349856"/>
                    <a:pt x="1041508" y="1361231"/>
                  </a:cubicBezTo>
                  <a:cubicBezTo>
                    <a:pt x="1029639" y="1372605"/>
                    <a:pt x="1009363" y="1386452"/>
                    <a:pt x="980679" y="1402772"/>
                  </a:cubicBezTo>
                  <a:cubicBezTo>
                    <a:pt x="951996" y="1419092"/>
                    <a:pt x="919356" y="1433681"/>
                    <a:pt x="882760" y="1446539"/>
                  </a:cubicBezTo>
                  <a:cubicBezTo>
                    <a:pt x="846163" y="1459397"/>
                    <a:pt x="806353" y="1469783"/>
                    <a:pt x="763327" y="1477696"/>
                  </a:cubicBezTo>
                  <a:cubicBezTo>
                    <a:pt x="720302" y="1485608"/>
                    <a:pt x="676040" y="1489565"/>
                    <a:pt x="630542" y="1489565"/>
                  </a:cubicBezTo>
                  <a:cubicBezTo>
                    <a:pt x="528667" y="1489565"/>
                    <a:pt x="438412" y="1473739"/>
                    <a:pt x="359780" y="1442088"/>
                  </a:cubicBezTo>
                  <a:cubicBezTo>
                    <a:pt x="281147" y="1410437"/>
                    <a:pt x="215126" y="1363703"/>
                    <a:pt x="161715" y="1301885"/>
                  </a:cubicBezTo>
                  <a:cubicBezTo>
                    <a:pt x="108305" y="1240067"/>
                    <a:pt x="67999" y="1164650"/>
                    <a:pt x="40799" y="1075632"/>
                  </a:cubicBezTo>
                  <a:cubicBezTo>
                    <a:pt x="13599" y="986614"/>
                    <a:pt x="0" y="884738"/>
                    <a:pt x="0" y="770004"/>
                  </a:cubicBezTo>
                  <a:cubicBezTo>
                    <a:pt x="0" y="637466"/>
                    <a:pt x="16567" y="522979"/>
                    <a:pt x="49701" y="426543"/>
                  </a:cubicBezTo>
                  <a:cubicBezTo>
                    <a:pt x="82836" y="330107"/>
                    <a:pt x="129075" y="250239"/>
                    <a:pt x="188421" y="186937"/>
                  </a:cubicBezTo>
                  <a:cubicBezTo>
                    <a:pt x="247766" y="123635"/>
                    <a:pt x="317991" y="76654"/>
                    <a:pt x="399096" y="45992"/>
                  </a:cubicBezTo>
                  <a:cubicBezTo>
                    <a:pt x="480201" y="15330"/>
                    <a:pt x="569219" y="0"/>
                    <a:pt x="666150" y="0"/>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495" name="Google Shape;495;p11"/>
            <p:cNvSpPr/>
            <p:nvPr/>
          </p:nvSpPr>
          <p:spPr>
            <a:xfrm>
              <a:off x="2637078" y="4877112"/>
              <a:ext cx="1771316" cy="1817283"/>
            </a:xfrm>
            <a:custGeom>
              <a:rect b="b" l="l" r="r" t="t"/>
              <a:pathLst>
                <a:path extrusionOk="0" h="1817283" w="1771316">
                  <a:moveTo>
                    <a:pt x="782655" y="0"/>
                  </a:moveTo>
                  <a:lnTo>
                    <a:pt x="1771316" y="857631"/>
                  </a:lnTo>
                  <a:lnTo>
                    <a:pt x="1771316" y="1817283"/>
                  </a:lnTo>
                  <a:lnTo>
                    <a:pt x="646615" y="1817283"/>
                  </a:lnTo>
                  <a:lnTo>
                    <a:pt x="0" y="1256366"/>
                  </a:lnTo>
                  <a:lnTo>
                    <a:pt x="93298" y="1306922"/>
                  </a:lnTo>
                  <a:cubicBezTo>
                    <a:pt x="171930" y="1338573"/>
                    <a:pt x="262185" y="1354399"/>
                    <a:pt x="364060" y="1354399"/>
                  </a:cubicBezTo>
                  <a:cubicBezTo>
                    <a:pt x="409558" y="1354399"/>
                    <a:pt x="453820" y="1350442"/>
                    <a:pt x="496845" y="1342530"/>
                  </a:cubicBezTo>
                  <a:cubicBezTo>
                    <a:pt x="539871" y="1334617"/>
                    <a:pt x="579681" y="1324231"/>
                    <a:pt x="616278" y="1311373"/>
                  </a:cubicBezTo>
                  <a:cubicBezTo>
                    <a:pt x="652874" y="1298515"/>
                    <a:pt x="685514" y="1283926"/>
                    <a:pt x="714197" y="1267606"/>
                  </a:cubicBezTo>
                  <a:cubicBezTo>
                    <a:pt x="742881" y="1251286"/>
                    <a:pt x="763157" y="1237439"/>
                    <a:pt x="775026" y="1226065"/>
                  </a:cubicBezTo>
                  <a:cubicBezTo>
                    <a:pt x="786895" y="1214690"/>
                    <a:pt x="794561" y="1205294"/>
                    <a:pt x="798022" y="1197876"/>
                  </a:cubicBezTo>
                  <a:cubicBezTo>
                    <a:pt x="801484" y="1190457"/>
                    <a:pt x="804451" y="1180814"/>
                    <a:pt x="806924" y="1168945"/>
                  </a:cubicBezTo>
                  <a:cubicBezTo>
                    <a:pt x="809397" y="1157076"/>
                    <a:pt x="811375" y="1142487"/>
                    <a:pt x="812859" y="1125178"/>
                  </a:cubicBezTo>
                  <a:cubicBezTo>
                    <a:pt x="814342" y="1107869"/>
                    <a:pt x="815084" y="1086356"/>
                    <a:pt x="815084" y="1060640"/>
                  </a:cubicBezTo>
                  <a:cubicBezTo>
                    <a:pt x="815084" y="1028000"/>
                    <a:pt x="814095" y="1001295"/>
                    <a:pt x="812117" y="980524"/>
                  </a:cubicBezTo>
                  <a:cubicBezTo>
                    <a:pt x="810139" y="959753"/>
                    <a:pt x="807419" y="942691"/>
                    <a:pt x="803957" y="929339"/>
                  </a:cubicBezTo>
                  <a:cubicBezTo>
                    <a:pt x="800495" y="915986"/>
                    <a:pt x="795797" y="906837"/>
                    <a:pt x="789862" y="901891"/>
                  </a:cubicBezTo>
                  <a:cubicBezTo>
                    <a:pt x="783928" y="896946"/>
                    <a:pt x="776510" y="894473"/>
                    <a:pt x="767608" y="894473"/>
                  </a:cubicBezTo>
                  <a:cubicBezTo>
                    <a:pt x="754750" y="894473"/>
                    <a:pt x="738924" y="902138"/>
                    <a:pt x="720132" y="917469"/>
                  </a:cubicBezTo>
                  <a:cubicBezTo>
                    <a:pt x="701339" y="932800"/>
                    <a:pt x="678096" y="949862"/>
                    <a:pt x="650401" y="968655"/>
                  </a:cubicBezTo>
                  <a:cubicBezTo>
                    <a:pt x="622707" y="987447"/>
                    <a:pt x="590314" y="1004509"/>
                    <a:pt x="553223" y="1019840"/>
                  </a:cubicBezTo>
                  <a:cubicBezTo>
                    <a:pt x="516133" y="1035171"/>
                    <a:pt x="471871" y="1042836"/>
                    <a:pt x="420438" y="1042836"/>
                  </a:cubicBezTo>
                  <a:cubicBezTo>
                    <a:pt x="369995" y="1042836"/>
                    <a:pt x="325733" y="1033687"/>
                    <a:pt x="287653" y="1015389"/>
                  </a:cubicBezTo>
                  <a:cubicBezTo>
                    <a:pt x="249574" y="997091"/>
                    <a:pt x="217923" y="969644"/>
                    <a:pt x="192701" y="933048"/>
                  </a:cubicBezTo>
                  <a:cubicBezTo>
                    <a:pt x="167479" y="896451"/>
                    <a:pt x="148440" y="850953"/>
                    <a:pt x="135581" y="796553"/>
                  </a:cubicBezTo>
                  <a:cubicBezTo>
                    <a:pt x="122723" y="742154"/>
                    <a:pt x="116294" y="679347"/>
                    <a:pt x="116294" y="608132"/>
                  </a:cubicBezTo>
                  <a:cubicBezTo>
                    <a:pt x="116294" y="463726"/>
                    <a:pt x="142010" y="354184"/>
                    <a:pt x="193443" y="279508"/>
                  </a:cubicBezTo>
                  <a:cubicBezTo>
                    <a:pt x="244875" y="204832"/>
                    <a:pt x="319057" y="167494"/>
                    <a:pt x="415987" y="167494"/>
                  </a:cubicBezTo>
                  <a:cubicBezTo>
                    <a:pt x="465442" y="167494"/>
                    <a:pt x="507973" y="174418"/>
                    <a:pt x="543580" y="188265"/>
                  </a:cubicBezTo>
                  <a:cubicBezTo>
                    <a:pt x="579187" y="202112"/>
                    <a:pt x="609849" y="217443"/>
                    <a:pt x="635565" y="234258"/>
                  </a:cubicBezTo>
                  <a:cubicBezTo>
                    <a:pt x="661281" y="251072"/>
                    <a:pt x="683536" y="266403"/>
                    <a:pt x="702328" y="280250"/>
                  </a:cubicBezTo>
                  <a:cubicBezTo>
                    <a:pt x="721121" y="294097"/>
                    <a:pt x="738924" y="301021"/>
                    <a:pt x="755739" y="301021"/>
                  </a:cubicBezTo>
                  <a:cubicBezTo>
                    <a:pt x="771564" y="301021"/>
                    <a:pt x="784422" y="289399"/>
                    <a:pt x="794313" y="266156"/>
                  </a:cubicBezTo>
                  <a:cubicBezTo>
                    <a:pt x="804204" y="242912"/>
                    <a:pt x="809150" y="202607"/>
                    <a:pt x="809150" y="145240"/>
                  </a:cubicBezTo>
                  <a:cubicBezTo>
                    <a:pt x="809150" y="120513"/>
                    <a:pt x="808408" y="99495"/>
                    <a:pt x="806924" y="82185"/>
                  </a:cubicBezTo>
                  <a:cubicBezTo>
                    <a:pt x="805441" y="64876"/>
                    <a:pt x="803462" y="50287"/>
                    <a:pt x="800990" y="38418"/>
                  </a:cubicBezTo>
                  <a:cubicBezTo>
                    <a:pt x="798517" y="26549"/>
                    <a:pt x="795055" y="16906"/>
                    <a:pt x="790604" y="9488"/>
                  </a:cubicBezTo>
                  <a:lnTo>
                    <a:pt x="782655" y="0"/>
                  </a:lnTo>
                  <a:close/>
                </a:path>
              </a:pathLst>
            </a:custGeom>
            <a:solidFill>
              <a:srgbClr val="000000">
                <a:alpha val="2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99" name="Shape 499"/>
        <p:cNvGrpSpPr/>
        <p:nvPr/>
      </p:nvGrpSpPr>
      <p:grpSpPr>
        <a:xfrm>
          <a:off x="0" y="0"/>
          <a:ext cx="0" cy="0"/>
          <a:chOff x="0" y="0"/>
          <a:chExt cx="0" cy="0"/>
        </a:xfrm>
      </p:grpSpPr>
      <p:sp>
        <p:nvSpPr>
          <p:cNvPr id="500" name="Google Shape;500;p12"/>
          <p:cNvSpPr txBox="1"/>
          <p:nvPr>
            <p:ph type="title"/>
          </p:nvPr>
        </p:nvSpPr>
        <p:spPr>
          <a:xfrm>
            <a:off x="1694378" y="884942"/>
            <a:ext cx="10207336" cy="857232"/>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600"/>
              <a:buFont typeface="Calibri"/>
              <a:buNone/>
            </a:pPr>
            <a:r>
              <a:rPr b="1" lang="en-US"/>
              <a:t>Conduct Social Audits</a:t>
            </a:r>
            <a:endParaRPr/>
          </a:p>
        </p:txBody>
      </p:sp>
      <p:sp>
        <p:nvSpPr>
          <p:cNvPr id="501" name="Google Shape;501;p12"/>
          <p:cNvSpPr txBox="1"/>
          <p:nvPr/>
        </p:nvSpPr>
        <p:spPr>
          <a:xfrm>
            <a:off x="1694378" y="1611545"/>
            <a:ext cx="10207336" cy="4708981"/>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2500"/>
              <a:buFont typeface="Calibri"/>
              <a:buNone/>
            </a:pPr>
            <a:r>
              <a:rPr b="0" i="0" lang="en-US" sz="2500" u="none" cap="none" strike="noStrike">
                <a:solidFill>
                  <a:srgbClr val="000000"/>
                </a:solidFill>
                <a:latin typeface="Calibri"/>
                <a:ea typeface="Calibri"/>
                <a:cs typeface="Calibri"/>
                <a:sym typeface="Calibri"/>
              </a:rPr>
              <a:t>An increasing number of organizations conduct regular social audits of their policies and practices. In a social audit, an organization reviews how well it is meeting its ethical and social responsibility goals and communicates its new goals for the upcoming year. This information is shared with employees, shareholders, investors, market analysts, customers, suppliers, government agencies, and the communities in which the organization operates. In an ongoing effort to engrain socially responsible business behavior into all business activities, key Dell suppliers undergo a review of their social and environmental progress on a quarterly basis. These reviews include audit performance data, assessment of policy compliance and specific implementation plans for suppliers’ own programs for compliance, and environmental stewardship</a:t>
            </a:r>
            <a:endParaRPr b="0" i="0" sz="1400" u="none" cap="none" strike="noStrike">
              <a:solidFill>
                <a:srgbClr val="000000"/>
              </a:solidFill>
              <a:latin typeface="Arial"/>
              <a:ea typeface="Arial"/>
              <a:cs typeface="Arial"/>
              <a:sym typeface="Arial"/>
            </a:endParaRPr>
          </a:p>
        </p:txBody>
      </p:sp>
      <p:grpSp>
        <p:nvGrpSpPr>
          <p:cNvPr id="502" name="Google Shape;502;p12"/>
          <p:cNvGrpSpPr/>
          <p:nvPr/>
        </p:nvGrpSpPr>
        <p:grpSpPr>
          <a:xfrm>
            <a:off x="10728043" y="220265"/>
            <a:ext cx="1289304" cy="1289304"/>
            <a:chOff x="1382806" y="3668806"/>
            <a:chExt cx="3025588" cy="3025588"/>
          </a:xfrm>
        </p:grpSpPr>
        <p:sp>
          <p:nvSpPr>
            <p:cNvPr id="503" name="Google Shape;503;p12"/>
            <p:cNvSpPr/>
            <p:nvPr/>
          </p:nvSpPr>
          <p:spPr>
            <a:xfrm>
              <a:off x="1382806" y="3668806"/>
              <a:ext cx="3025588" cy="3025588"/>
            </a:xfrm>
            <a:prstGeom prst="rect">
              <a:avLst/>
            </a:prstGeom>
            <a:solidFill>
              <a:srgbClr val="C0392B"/>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04" name="Google Shape;504;p12"/>
            <p:cNvSpPr/>
            <p:nvPr/>
          </p:nvSpPr>
          <p:spPr>
            <a:xfrm>
              <a:off x="2419117" y="4176970"/>
              <a:ext cx="1989277" cy="2517424"/>
            </a:xfrm>
            <a:custGeom>
              <a:rect b="b" l="l" r="r" t="t"/>
              <a:pathLst>
                <a:path extrusionOk="0" h="2517424" w="1989277">
                  <a:moveTo>
                    <a:pt x="426989" y="879504"/>
                  </a:moveTo>
                  <a:cubicBezTo>
                    <a:pt x="480400" y="879504"/>
                    <a:pt x="531585" y="897308"/>
                    <a:pt x="580545" y="932915"/>
                  </a:cubicBezTo>
                  <a:cubicBezTo>
                    <a:pt x="629505" y="968522"/>
                    <a:pt x="680690" y="1019955"/>
                    <a:pt x="734101" y="1087213"/>
                  </a:cubicBezTo>
                  <a:lnTo>
                    <a:pt x="734101" y="1526367"/>
                  </a:lnTo>
                  <a:cubicBezTo>
                    <a:pt x="702450" y="1565930"/>
                    <a:pt x="673272" y="1599312"/>
                    <a:pt x="646567" y="1626512"/>
                  </a:cubicBezTo>
                  <a:cubicBezTo>
                    <a:pt x="619861" y="1653712"/>
                    <a:pt x="593898" y="1675719"/>
                    <a:pt x="568676" y="1692534"/>
                  </a:cubicBezTo>
                  <a:cubicBezTo>
                    <a:pt x="543454" y="1709348"/>
                    <a:pt x="518727" y="1721465"/>
                    <a:pt x="494494" y="1728883"/>
                  </a:cubicBezTo>
                  <a:cubicBezTo>
                    <a:pt x="470262" y="1736301"/>
                    <a:pt x="445287" y="1740010"/>
                    <a:pt x="419571" y="1740010"/>
                  </a:cubicBezTo>
                  <a:cubicBezTo>
                    <a:pt x="368139" y="1740010"/>
                    <a:pt x="325608" y="1727646"/>
                    <a:pt x="291979" y="1702919"/>
                  </a:cubicBezTo>
                  <a:cubicBezTo>
                    <a:pt x="258350" y="1678192"/>
                    <a:pt x="231397" y="1645305"/>
                    <a:pt x="211121" y="1604258"/>
                  </a:cubicBezTo>
                  <a:cubicBezTo>
                    <a:pt x="190845" y="1563211"/>
                    <a:pt x="176256" y="1516476"/>
                    <a:pt x="167354" y="1464055"/>
                  </a:cubicBezTo>
                  <a:cubicBezTo>
                    <a:pt x="158452" y="1411633"/>
                    <a:pt x="154001" y="1357728"/>
                    <a:pt x="154001" y="1302339"/>
                  </a:cubicBezTo>
                  <a:cubicBezTo>
                    <a:pt x="154001" y="1249917"/>
                    <a:pt x="159194" y="1198732"/>
                    <a:pt x="169579" y="1148783"/>
                  </a:cubicBezTo>
                  <a:cubicBezTo>
                    <a:pt x="179965" y="1098834"/>
                    <a:pt x="195790" y="1053584"/>
                    <a:pt x="217056" y="1013031"/>
                  </a:cubicBezTo>
                  <a:cubicBezTo>
                    <a:pt x="238321" y="972479"/>
                    <a:pt x="266510" y="940086"/>
                    <a:pt x="301623" y="915853"/>
                  </a:cubicBezTo>
                  <a:cubicBezTo>
                    <a:pt x="336735" y="891621"/>
                    <a:pt x="378524" y="879504"/>
                    <a:pt x="426989" y="879504"/>
                  </a:cubicBezTo>
                  <a:close/>
                  <a:moveTo>
                    <a:pt x="1096698" y="0"/>
                  </a:moveTo>
                  <a:lnTo>
                    <a:pt x="1989277" y="774283"/>
                  </a:lnTo>
                  <a:lnTo>
                    <a:pt x="1989277" y="2517424"/>
                  </a:lnTo>
                  <a:lnTo>
                    <a:pt x="658072" y="2517424"/>
                  </a:lnTo>
                  <a:lnTo>
                    <a:pt x="0" y="1946569"/>
                  </a:lnTo>
                  <a:lnTo>
                    <a:pt x="70176" y="1997420"/>
                  </a:lnTo>
                  <a:cubicBezTo>
                    <a:pt x="139907" y="2036489"/>
                    <a:pt x="225216" y="2056023"/>
                    <a:pt x="326102" y="2056023"/>
                  </a:cubicBezTo>
                  <a:cubicBezTo>
                    <a:pt x="417098" y="2056023"/>
                    <a:pt x="499934" y="2035747"/>
                    <a:pt x="574611" y="1995194"/>
                  </a:cubicBezTo>
                  <a:cubicBezTo>
                    <a:pt x="649287" y="1954642"/>
                    <a:pt x="720748" y="1897769"/>
                    <a:pt x="788995" y="1824577"/>
                  </a:cubicBezTo>
                  <a:lnTo>
                    <a:pt x="788995" y="1971456"/>
                  </a:lnTo>
                  <a:cubicBezTo>
                    <a:pt x="788995" y="1982336"/>
                    <a:pt x="791715" y="1991485"/>
                    <a:pt x="797155" y="1998903"/>
                  </a:cubicBezTo>
                  <a:cubicBezTo>
                    <a:pt x="802595" y="2006322"/>
                    <a:pt x="811497" y="2012503"/>
                    <a:pt x="823861" y="2017449"/>
                  </a:cubicBezTo>
                  <a:cubicBezTo>
                    <a:pt x="836224" y="2022394"/>
                    <a:pt x="852297" y="2025856"/>
                    <a:pt x="872079" y="2027834"/>
                  </a:cubicBezTo>
                  <a:cubicBezTo>
                    <a:pt x="891860" y="2029812"/>
                    <a:pt x="917577" y="2030802"/>
                    <a:pt x="949227" y="2030802"/>
                  </a:cubicBezTo>
                  <a:cubicBezTo>
                    <a:pt x="978900" y="2030802"/>
                    <a:pt x="1003874" y="2029812"/>
                    <a:pt x="1024151" y="2027834"/>
                  </a:cubicBezTo>
                  <a:cubicBezTo>
                    <a:pt x="1044427" y="2025856"/>
                    <a:pt x="1060500" y="2022394"/>
                    <a:pt x="1072369" y="2017449"/>
                  </a:cubicBezTo>
                  <a:cubicBezTo>
                    <a:pt x="1084238" y="2012503"/>
                    <a:pt x="1092645" y="2006322"/>
                    <a:pt x="1097590" y="1998903"/>
                  </a:cubicBezTo>
                  <a:cubicBezTo>
                    <a:pt x="1102536" y="1991485"/>
                    <a:pt x="1105008" y="1982336"/>
                    <a:pt x="1105008" y="1971456"/>
                  </a:cubicBezTo>
                  <a:lnTo>
                    <a:pt x="1105008" y="24933"/>
                  </a:lnTo>
                  <a:close/>
                </a:path>
              </a:pathLst>
            </a:custGeom>
            <a:solidFill>
              <a:srgbClr val="000000">
                <a:alpha val="2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05" name="Google Shape;505;p12"/>
            <p:cNvSpPr/>
            <p:nvPr/>
          </p:nvSpPr>
          <p:spPr>
            <a:xfrm>
              <a:off x="2193309" y="4138107"/>
              <a:ext cx="1330816" cy="2094886"/>
            </a:xfrm>
            <a:custGeom>
              <a:rect b="b" l="l" r="r" t="t"/>
              <a:pathLst>
                <a:path extrusionOk="0" h="2094886" w="1330816">
                  <a:moveTo>
                    <a:pt x="1145363" y="0"/>
                  </a:moveTo>
                  <a:cubicBezTo>
                    <a:pt x="1181959" y="0"/>
                    <a:pt x="1212126" y="1484"/>
                    <a:pt x="1235864" y="4451"/>
                  </a:cubicBezTo>
                  <a:cubicBezTo>
                    <a:pt x="1259602" y="7418"/>
                    <a:pt x="1278395" y="11622"/>
                    <a:pt x="1292242" y="17062"/>
                  </a:cubicBezTo>
                  <a:cubicBezTo>
                    <a:pt x="1306089" y="22502"/>
                    <a:pt x="1315980" y="29178"/>
                    <a:pt x="1321915" y="37091"/>
                  </a:cubicBezTo>
                  <a:cubicBezTo>
                    <a:pt x="1327849" y="45004"/>
                    <a:pt x="1330816" y="53905"/>
                    <a:pt x="1330816" y="63796"/>
                  </a:cubicBezTo>
                  <a:lnTo>
                    <a:pt x="1330816" y="2010319"/>
                  </a:lnTo>
                  <a:cubicBezTo>
                    <a:pt x="1330816" y="2021199"/>
                    <a:pt x="1328344" y="2030348"/>
                    <a:pt x="1323398" y="2037766"/>
                  </a:cubicBezTo>
                  <a:cubicBezTo>
                    <a:pt x="1318453" y="2045185"/>
                    <a:pt x="1310046" y="2051366"/>
                    <a:pt x="1298177" y="2056312"/>
                  </a:cubicBezTo>
                  <a:cubicBezTo>
                    <a:pt x="1286308" y="2061257"/>
                    <a:pt x="1270235" y="2064719"/>
                    <a:pt x="1249959" y="2066697"/>
                  </a:cubicBezTo>
                  <a:cubicBezTo>
                    <a:pt x="1229682" y="2068675"/>
                    <a:pt x="1204708" y="2069665"/>
                    <a:pt x="1175035" y="2069665"/>
                  </a:cubicBezTo>
                  <a:cubicBezTo>
                    <a:pt x="1143385" y="2069665"/>
                    <a:pt x="1117668" y="2068675"/>
                    <a:pt x="1097887" y="2066697"/>
                  </a:cubicBezTo>
                  <a:cubicBezTo>
                    <a:pt x="1078105" y="2064719"/>
                    <a:pt x="1062032" y="2061257"/>
                    <a:pt x="1049669" y="2056312"/>
                  </a:cubicBezTo>
                  <a:cubicBezTo>
                    <a:pt x="1037305" y="2051366"/>
                    <a:pt x="1028403" y="2045185"/>
                    <a:pt x="1022963" y="2037766"/>
                  </a:cubicBezTo>
                  <a:cubicBezTo>
                    <a:pt x="1017523" y="2030348"/>
                    <a:pt x="1014803" y="2021199"/>
                    <a:pt x="1014803" y="2010319"/>
                  </a:cubicBezTo>
                  <a:lnTo>
                    <a:pt x="1014803" y="1863440"/>
                  </a:lnTo>
                  <a:cubicBezTo>
                    <a:pt x="946556" y="1936632"/>
                    <a:pt x="875095" y="1993505"/>
                    <a:pt x="800419" y="2034057"/>
                  </a:cubicBezTo>
                  <a:cubicBezTo>
                    <a:pt x="725742" y="2074610"/>
                    <a:pt x="642906" y="2094886"/>
                    <a:pt x="551910" y="2094886"/>
                  </a:cubicBezTo>
                  <a:cubicBezTo>
                    <a:pt x="451024" y="2094886"/>
                    <a:pt x="365715" y="2075352"/>
                    <a:pt x="295984" y="2036283"/>
                  </a:cubicBezTo>
                  <a:cubicBezTo>
                    <a:pt x="226254" y="1997214"/>
                    <a:pt x="169381" y="1944545"/>
                    <a:pt x="125367" y="1878276"/>
                  </a:cubicBezTo>
                  <a:cubicBezTo>
                    <a:pt x="81352" y="1812007"/>
                    <a:pt x="49454" y="1734611"/>
                    <a:pt x="29673" y="1646088"/>
                  </a:cubicBezTo>
                  <a:cubicBezTo>
                    <a:pt x="9891" y="1557565"/>
                    <a:pt x="0" y="1464343"/>
                    <a:pt x="0" y="1366424"/>
                  </a:cubicBezTo>
                  <a:cubicBezTo>
                    <a:pt x="0" y="1248722"/>
                    <a:pt x="12611" y="1142890"/>
                    <a:pt x="37833" y="1048927"/>
                  </a:cubicBezTo>
                  <a:cubicBezTo>
                    <a:pt x="63054" y="954964"/>
                    <a:pt x="99898" y="874848"/>
                    <a:pt x="148363" y="808579"/>
                  </a:cubicBezTo>
                  <a:cubicBezTo>
                    <a:pt x="196828" y="742310"/>
                    <a:pt x="257162" y="691372"/>
                    <a:pt x="329366" y="655765"/>
                  </a:cubicBezTo>
                  <a:cubicBezTo>
                    <a:pt x="401569" y="620158"/>
                    <a:pt x="484653" y="602354"/>
                    <a:pt x="578616" y="602354"/>
                  </a:cubicBezTo>
                  <a:cubicBezTo>
                    <a:pt x="652797" y="602354"/>
                    <a:pt x="720055" y="617438"/>
                    <a:pt x="780389" y="647605"/>
                  </a:cubicBezTo>
                  <a:cubicBezTo>
                    <a:pt x="840724" y="677772"/>
                    <a:pt x="900564" y="722034"/>
                    <a:pt x="959909" y="780390"/>
                  </a:cubicBezTo>
                  <a:lnTo>
                    <a:pt x="959909" y="63796"/>
                  </a:lnTo>
                  <a:cubicBezTo>
                    <a:pt x="959909" y="53905"/>
                    <a:pt x="962629" y="45004"/>
                    <a:pt x="968069" y="37091"/>
                  </a:cubicBezTo>
                  <a:cubicBezTo>
                    <a:pt x="973509" y="29178"/>
                    <a:pt x="983400" y="22502"/>
                    <a:pt x="997741" y="17062"/>
                  </a:cubicBezTo>
                  <a:cubicBezTo>
                    <a:pt x="1012083" y="11622"/>
                    <a:pt x="1031123" y="7418"/>
                    <a:pt x="1054861" y="4451"/>
                  </a:cubicBezTo>
                  <a:cubicBezTo>
                    <a:pt x="1078599" y="1484"/>
                    <a:pt x="1108766" y="0"/>
                    <a:pt x="1145363" y="0"/>
                  </a:cubicBezTo>
                  <a:close/>
                  <a:moveTo>
                    <a:pt x="652797" y="918367"/>
                  </a:moveTo>
                  <a:cubicBezTo>
                    <a:pt x="604332" y="918367"/>
                    <a:pt x="562543" y="930484"/>
                    <a:pt x="527431" y="954716"/>
                  </a:cubicBezTo>
                  <a:cubicBezTo>
                    <a:pt x="492318" y="978949"/>
                    <a:pt x="464129" y="1011342"/>
                    <a:pt x="442864" y="1051894"/>
                  </a:cubicBezTo>
                  <a:cubicBezTo>
                    <a:pt x="421598" y="1092447"/>
                    <a:pt x="405773" y="1137697"/>
                    <a:pt x="395387" y="1187646"/>
                  </a:cubicBezTo>
                  <a:cubicBezTo>
                    <a:pt x="385002" y="1237595"/>
                    <a:pt x="379809" y="1288780"/>
                    <a:pt x="379809" y="1341202"/>
                  </a:cubicBezTo>
                  <a:cubicBezTo>
                    <a:pt x="379809" y="1396591"/>
                    <a:pt x="384260" y="1450496"/>
                    <a:pt x="393162" y="1502918"/>
                  </a:cubicBezTo>
                  <a:cubicBezTo>
                    <a:pt x="402064" y="1555339"/>
                    <a:pt x="416653" y="1602074"/>
                    <a:pt x="436929" y="1643121"/>
                  </a:cubicBezTo>
                  <a:cubicBezTo>
                    <a:pt x="457205" y="1684168"/>
                    <a:pt x="484158" y="1717055"/>
                    <a:pt x="517787" y="1741782"/>
                  </a:cubicBezTo>
                  <a:cubicBezTo>
                    <a:pt x="551416" y="1766509"/>
                    <a:pt x="593947" y="1778873"/>
                    <a:pt x="645379" y="1778873"/>
                  </a:cubicBezTo>
                  <a:cubicBezTo>
                    <a:pt x="671095" y="1778873"/>
                    <a:pt x="696070" y="1775164"/>
                    <a:pt x="720302" y="1767746"/>
                  </a:cubicBezTo>
                  <a:cubicBezTo>
                    <a:pt x="744535" y="1760328"/>
                    <a:pt x="769262" y="1748211"/>
                    <a:pt x="794484" y="1731397"/>
                  </a:cubicBezTo>
                  <a:cubicBezTo>
                    <a:pt x="819706" y="1714582"/>
                    <a:pt x="845669" y="1692575"/>
                    <a:pt x="872375" y="1665375"/>
                  </a:cubicBezTo>
                  <a:cubicBezTo>
                    <a:pt x="899080" y="1638175"/>
                    <a:pt x="928258" y="1604793"/>
                    <a:pt x="959909" y="1565230"/>
                  </a:cubicBezTo>
                  <a:lnTo>
                    <a:pt x="959909" y="1126076"/>
                  </a:lnTo>
                  <a:cubicBezTo>
                    <a:pt x="906498" y="1058818"/>
                    <a:pt x="855313" y="1007385"/>
                    <a:pt x="806353" y="971778"/>
                  </a:cubicBezTo>
                  <a:cubicBezTo>
                    <a:pt x="757393" y="936171"/>
                    <a:pt x="706208" y="918367"/>
                    <a:pt x="652797" y="918367"/>
                  </a:cubicBezTo>
                  <a:close/>
                </a:path>
              </a:pathLst>
            </a:custGeom>
            <a:solidFill>
              <a:srgbClr val="FFFFFF"/>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dk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09" name="Shape 509"/>
        <p:cNvGrpSpPr/>
        <p:nvPr/>
      </p:nvGrpSpPr>
      <p:grpSpPr>
        <a:xfrm>
          <a:off x="0" y="0"/>
          <a:ext cx="0" cy="0"/>
          <a:chOff x="0" y="0"/>
          <a:chExt cx="0" cy="0"/>
        </a:xfrm>
      </p:grpSpPr>
      <p:sp>
        <p:nvSpPr>
          <p:cNvPr id="510" name="Google Shape;510;p13"/>
          <p:cNvSpPr txBox="1"/>
          <p:nvPr>
            <p:ph type="title"/>
          </p:nvPr>
        </p:nvSpPr>
        <p:spPr>
          <a:xfrm>
            <a:off x="5239657" y="250031"/>
            <a:ext cx="6952343" cy="1633652"/>
          </a:xfrm>
          <a:prstGeom prst="rect">
            <a:avLst/>
          </a:prstGeom>
          <a:noFill/>
          <a:ln>
            <a:noFill/>
          </a:ln>
        </p:spPr>
        <p:txBody>
          <a:bodyPr anchorCtr="0" anchor="ctr" bIns="45700" lIns="91425" spcFirstLastPara="1" rIns="91425" wrap="square" tIns="45700">
            <a:noAutofit/>
          </a:bodyPr>
          <a:lstStyle/>
          <a:p>
            <a:pPr indent="0" lvl="0" marL="0" rtl="0" algn="ctr">
              <a:lnSpc>
                <a:spcPct val="90000"/>
              </a:lnSpc>
              <a:spcBef>
                <a:spcPts val="0"/>
              </a:spcBef>
              <a:spcAft>
                <a:spcPts val="0"/>
              </a:spcAft>
              <a:buClr>
                <a:schemeClr val="dk1"/>
              </a:buClr>
              <a:buSzPts val="3600"/>
              <a:buFont typeface="Times New Roman"/>
              <a:buNone/>
            </a:pPr>
            <a:r>
              <a:rPr lang="en-US" sz="3600">
                <a:latin typeface="Times New Roman"/>
                <a:ea typeface="Times New Roman"/>
                <a:cs typeface="Times New Roman"/>
                <a:sym typeface="Times New Roman"/>
              </a:rPr>
              <a:t>I T  W O R K E R  R E L A T I O N S H I P S  T H A T  M U S T  B E  M A N A G E D</a:t>
            </a:r>
            <a:endParaRPr sz="3600">
              <a:latin typeface="Times New Roman"/>
              <a:ea typeface="Times New Roman"/>
              <a:cs typeface="Times New Roman"/>
              <a:sym typeface="Times New Roman"/>
            </a:endParaRPr>
          </a:p>
        </p:txBody>
      </p:sp>
      <p:sp>
        <p:nvSpPr>
          <p:cNvPr id="511" name="Google Shape;511;p13"/>
          <p:cNvSpPr txBox="1"/>
          <p:nvPr>
            <p:ph idx="1" type="body"/>
          </p:nvPr>
        </p:nvSpPr>
        <p:spPr>
          <a:xfrm>
            <a:off x="5239657" y="1883683"/>
            <a:ext cx="67818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IT workers typically become involved in many different work relationships, including those with employers, clients, suppliers, other professionals, IT users, and society at large. In each relationship, an ethical IT worker acts honestly and appropriately. These various relationships are discussed in the following sections.</a:t>
            </a:r>
            <a:endParaRPr/>
          </a:p>
        </p:txBody>
      </p:sp>
      <p:pic>
        <p:nvPicPr>
          <p:cNvPr id="512" name="Google Shape;512;p13"/>
          <p:cNvPicPr preferRelativeResize="0"/>
          <p:nvPr/>
        </p:nvPicPr>
        <p:blipFill rotWithShape="1">
          <a:blip r:embed="rId3">
            <a:alphaModFix/>
          </a:blip>
          <a:srcRect b="0" l="0" r="0" t="0"/>
          <a:stretch/>
        </p:blipFill>
        <p:spPr>
          <a:xfrm>
            <a:off x="0" y="0"/>
            <a:ext cx="5021943" cy="6858000"/>
          </a:xfrm>
          <a:prstGeom prst="rect">
            <a:avLst/>
          </a:prstGeom>
          <a:noFill/>
          <a:ln>
            <a:noFill/>
          </a:ln>
        </p:spPr>
      </p:pic>
      <p:sp>
        <p:nvSpPr>
          <p:cNvPr id="513" name="Google Shape;513;p13"/>
          <p:cNvSpPr txBox="1"/>
          <p:nvPr/>
        </p:nvSpPr>
        <p:spPr>
          <a:xfrm>
            <a:off x="196950" y="6156550"/>
            <a:ext cx="9903600" cy="585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chemeClr val="lt1"/>
                </a:solidFill>
                <a:latin typeface="Arial"/>
                <a:ea typeface="Arial"/>
                <a:cs typeface="Arial"/>
                <a:sym typeface="Arial"/>
              </a:rPr>
              <a:t>Image Source: </a:t>
            </a:r>
            <a:r>
              <a:rPr i="1" lang="en-US" sz="1600" u="sng">
                <a:solidFill>
                  <a:schemeClr val="hlink"/>
                </a:solidFill>
                <a:hlinkClick r:id="rId4"/>
              </a:rPr>
              <a:t>https://www.it.integro.pl/en/dynamics-nav-global/financial-statements-consolidation-microsoft-dynamics-nav/</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17" name="Shape 517"/>
        <p:cNvGrpSpPr/>
        <p:nvPr/>
      </p:nvGrpSpPr>
      <p:grpSpPr>
        <a:xfrm>
          <a:off x="0" y="0"/>
          <a:ext cx="0" cy="0"/>
          <a:chOff x="0" y="0"/>
          <a:chExt cx="0" cy="0"/>
        </a:xfrm>
      </p:grpSpPr>
      <p:sp>
        <p:nvSpPr>
          <p:cNvPr id="518" name="Google Shape;518;p14"/>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19" name="Google Shape;519;p14"/>
          <p:cNvSpPr/>
          <p:nvPr/>
        </p:nvSpPr>
        <p:spPr>
          <a:xfrm>
            <a:off x="0" y="4"/>
            <a:ext cx="12192000" cy="2295238"/>
          </a:xfrm>
          <a:custGeom>
            <a:rect b="b" l="l" r="r" t="t"/>
            <a:pathLst>
              <a:path extrusionOk="0" h="2079137" w="12192000">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4509"/>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20" name="Google Shape;520;p14"/>
          <p:cNvSpPr/>
          <p:nvPr/>
        </p:nvSpPr>
        <p:spPr>
          <a:xfrm>
            <a:off x="2224586" y="5970896"/>
            <a:ext cx="9967416" cy="887104"/>
          </a:xfrm>
          <a:custGeom>
            <a:rect b="b" l="l" r="r" t="t"/>
            <a:pathLst>
              <a:path extrusionOk="0" h="918356" w="9517857">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4509"/>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21" name="Google Shape;521;p14"/>
          <p:cNvSpPr txBox="1"/>
          <p:nvPr>
            <p:ph type="title"/>
          </p:nvPr>
        </p:nvSpPr>
        <p:spPr>
          <a:xfrm>
            <a:off x="4720064" y="98632"/>
            <a:ext cx="723970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Relationships Between IT Workers and Employers</a:t>
            </a:r>
            <a:endParaRPr/>
          </a:p>
        </p:txBody>
      </p:sp>
      <p:sp>
        <p:nvSpPr>
          <p:cNvPr id="522" name="Google Shape;522;p14"/>
          <p:cNvSpPr txBox="1"/>
          <p:nvPr>
            <p:ph idx="1" type="body"/>
          </p:nvPr>
        </p:nvSpPr>
        <p:spPr>
          <a:xfrm>
            <a:off x="4720064" y="1356133"/>
            <a:ext cx="7239707" cy="4361769"/>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IT workers and employers have a critical, multifaceted relationship that requires ongoing effort by both parties to keep it strong. An IT worker and an employer typically agree on the fundamental aspects of this relationship before the worker accepts an employment offer. These issues may include job title, general performance expectations, specific work responsibilities, drug-testing requirements, dress code, location of employment, salary, work hours, and company benefits.</a:t>
            </a:r>
            <a:endParaRPr/>
          </a:p>
        </p:txBody>
      </p:sp>
      <p:pic>
        <p:nvPicPr>
          <p:cNvPr id="523" name="Google Shape;523;p14"/>
          <p:cNvPicPr preferRelativeResize="0"/>
          <p:nvPr/>
        </p:nvPicPr>
        <p:blipFill rotWithShape="1">
          <a:blip r:embed="rId3">
            <a:alphaModFix/>
          </a:blip>
          <a:srcRect b="0" l="10489" r="10489" t="0"/>
          <a:stretch/>
        </p:blipFill>
        <p:spPr>
          <a:xfrm>
            <a:off x="3" y="2"/>
            <a:ext cx="4513840" cy="5123464"/>
          </a:xfrm>
          <a:custGeom>
            <a:rect b="b" l="l" r="r" t="t"/>
            <a:pathLst>
              <a:path extrusionOk="0" h="5721349" w="5040585">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noFill/>
          <a:ln>
            <a:noFill/>
          </a:ln>
        </p:spPr>
      </p:pic>
      <p:sp>
        <p:nvSpPr>
          <p:cNvPr id="524" name="Google Shape;524;p14"/>
          <p:cNvSpPr/>
          <p:nvPr/>
        </p:nvSpPr>
        <p:spPr>
          <a:xfrm>
            <a:off x="1" y="11028"/>
            <a:ext cx="4586513" cy="5199602"/>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grpSp>
        <p:nvGrpSpPr>
          <p:cNvPr id="525" name="Google Shape;525;p14"/>
          <p:cNvGrpSpPr/>
          <p:nvPr/>
        </p:nvGrpSpPr>
        <p:grpSpPr>
          <a:xfrm>
            <a:off x="3471437" y="4441082"/>
            <a:ext cx="337243" cy="281194"/>
            <a:chOff x="8382000" y="3047999"/>
            <a:chExt cx="381000" cy="318772"/>
          </a:xfrm>
        </p:grpSpPr>
        <p:sp>
          <p:nvSpPr>
            <p:cNvPr id="526" name="Google Shape;526;p14"/>
            <p:cNvSpPr/>
            <p:nvPr/>
          </p:nvSpPr>
          <p:spPr>
            <a:xfrm>
              <a:off x="8458200" y="3098799"/>
              <a:ext cx="304800" cy="267972"/>
            </a:xfrm>
            <a:custGeom>
              <a:rect b="b" l="l" r="r" t="t"/>
              <a:pathLst>
                <a:path extrusionOk="0" h="21600" w="21600">
                  <a:moveTo>
                    <a:pt x="12150" y="0"/>
                  </a:moveTo>
                  <a:lnTo>
                    <a:pt x="9450" y="0"/>
                  </a:lnTo>
                  <a:cubicBezTo>
                    <a:pt x="4230" y="0"/>
                    <a:pt x="0" y="4811"/>
                    <a:pt x="0" y="10851"/>
                  </a:cubicBezTo>
                  <a:cubicBezTo>
                    <a:pt x="0" y="16789"/>
                    <a:pt x="4230" y="21600"/>
                    <a:pt x="9450" y="21600"/>
                  </a:cubicBezTo>
                  <a:lnTo>
                    <a:pt x="12150" y="21600"/>
                  </a:lnTo>
                  <a:cubicBezTo>
                    <a:pt x="17370" y="21600"/>
                    <a:pt x="21600" y="16789"/>
                    <a:pt x="21600" y="10749"/>
                  </a:cubicBezTo>
                  <a:cubicBezTo>
                    <a:pt x="21600" y="4811"/>
                    <a:pt x="17370" y="0"/>
                    <a:pt x="12150" y="0"/>
                  </a:cubicBez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527" name="Google Shape;527;p14"/>
            <p:cNvSpPr/>
            <p:nvPr/>
          </p:nvSpPr>
          <p:spPr>
            <a:xfrm>
              <a:off x="8382000" y="3047999"/>
              <a:ext cx="304800" cy="267972"/>
            </a:xfrm>
            <a:custGeom>
              <a:rect b="b" l="l" r="r" t="t"/>
              <a:pathLst>
                <a:path extrusionOk="0" h="21600" w="21600">
                  <a:moveTo>
                    <a:pt x="12150" y="21600"/>
                  </a:moveTo>
                  <a:lnTo>
                    <a:pt x="9450" y="21600"/>
                  </a:lnTo>
                  <a:cubicBezTo>
                    <a:pt x="4230" y="21600"/>
                    <a:pt x="0" y="16789"/>
                    <a:pt x="0" y="10851"/>
                  </a:cubicBezTo>
                  <a:cubicBezTo>
                    <a:pt x="0" y="4811"/>
                    <a:pt x="4230" y="0"/>
                    <a:pt x="9450" y="0"/>
                  </a:cubicBezTo>
                  <a:lnTo>
                    <a:pt x="12150" y="0"/>
                  </a:lnTo>
                  <a:cubicBezTo>
                    <a:pt x="17370" y="0"/>
                    <a:pt x="21600" y="4811"/>
                    <a:pt x="21600" y="10749"/>
                  </a:cubicBezTo>
                  <a:cubicBezTo>
                    <a:pt x="21510" y="16686"/>
                    <a:pt x="17280" y="21600"/>
                    <a:pt x="12150" y="21600"/>
                  </a:cubicBezTo>
                  <a:close/>
                  <a:moveTo>
                    <a:pt x="9360" y="2047"/>
                  </a:moveTo>
                  <a:cubicBezTo>
                    <a:pt x="5130" y="2047"/>
                    <a:pt x="1710" y="5937"/>
                    <a:pt x="1710" y="10749"/>
                  </a:cubicBezTo>
                  <a:cubicBezTo>
                    <a:pt x="1710" y="15663"/>
                    <a:pt x="5130" y="19553"/>
                    <a:pt x="9360" y="19553"/>
                  </a:cubicBezTo>
                  <a:lnTo>
                    <a:pt x="12060" y="19553"/>
                  </a:lnTo>
                  <a:cubicBezTo>
                    <a:pt x="16290" y="19553"/>
                    <a:pt x="19710" y="15663"/>
                    <a:pt x="19710" y="10851"/>
                  </a:cubicBezTo>
                  <a:cubicBezTo>
                    <a:pt x="19710" y="5937"/>
                    <a:pt x="16290" y="2047"/>
                    <a:pt x="12060" y="2047"/>
                  </a:cubicBezTo>
                  <a:lnTo>
                    <a:pt x="9360" y="2047"/>
                  </a:lnTo>
                  <a:close/>
                </a:path>
              </a:pathLst>
            </a:custGeom>
            <a:solidFill>
              <a:srgbClr val="FAF9F9"/>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grpSp>
      <p:grpSp>
        <p:nvGrpSpPr>
          <p:cNvPr id="528" name="Google Shape;528;p14"/>
          <p:cNvGrpSpPr/>
          <p:nvPr/>
        </p:nvGrpSpPr>
        <p:grpSpPr>
          <a:xfrm>
            <a:off x="2970835" y="3445147"/>
            <a:ext cx="1026652" cy="771878"/>
            <a:chOff x="9593384" y="2815466"/>
            <a:chExt cx="1159857" cy="875030"/>
          </a:xfrm>
        </p:grpSpPr>
        <p:sp>
          <p:nvSpPr>
            <p:cNvPr id="529" name="Google Shape;529;p14"/>
            <p:cNvSpPr/>
            <p:nvPr/>
          </p:nvSpPr>
          <p:spPr>
            <a:xfrm>
              <a:off x="9593384" y="3069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72"/>
                    <a:pt x="19125" y="21600"/>
                    <a:pt x="18077" y="21600"/>
                  </a:cubicBez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530" name="Google Shape;530;p14"/>
            <p:cNvSpPr/>
            <p:nvPr/>
          </p:nvSpPr>
          <p:spPr>
            <a:xfrm>
              <a:off x="9593384" y="2815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28"/>
                    <a:pt x="19125" y="21600"/>
                    <a:pt x="18077" y="21600"/>
                  </a:cubicBezTo>
                  <a:close/>
                  <a:moveTo>
                    <a:pt x="10582" y="11882"/>
                  </a:moveTo>
                  <a:cubicBezTo>
                    <a:pt x="12538" y="11882"/>
                    <a:pt x="14307" y="14091"/>
                    <a:pt x="15075" y="17536"/>
                  </a:cubicBezTo>
                  <a:cubicBezTo>
                    <a:pt x="15494" y="19436"/>
                    <a:pt x="16448" y="20717"/>
                    <a:pt x="17519" y="20717"/>
                  </a:cubicBezTo>
                  <a:lnTo>
                    <a:pt x="18054" y="20717"/>
                  </a:lnTo>
                  <a:cubicBezTo>
                    <a:pt x="18962" y="20717"/>
                    <a:pt x="19753" y="19921"/>
                    <a:pt x="20265" y="18508"/>
                  </a:cubicBezTo>
                  <a:cubicBezTo>
                    <a:pt x="20777" y="17094"/>
                    <a:pt x="20870" y="15328"/>
                    <a:pt x="20545" y="13737"/>
                  </a:cubicBezTo>
                  <a:cubicBezTo>
                    <a:pt x="18915" y="5919"/>
                    <a:pt x="15005" y="839"/>
                    <a:pt x="10582" y="839"/>
                  </a:cubicBezTo>
                  <a:cubicBezTo>
                    <a:pt x="6160" y="839"/>
                    <a:pt x="2250" y="5919"/>
                    <a:pt x="620" y="13737"/>
                  </a:cubicBezTo>
                  <a:cubicBezTo>
                    <a:pt x="295" y="15328"/>
                    <a:pt x="388" y="17094"/>
                    <a:pt x="900" y="18508"/>
                  </a:cubicBezTo>
                  <a:cubicBezTo>
                    <a:pt x="1412" y="19921"/>
                    <a:pt x="2203" y="20717"/>
                    <a:pt x="3111" y="20717"/>
                  </a:cubicBezTo>
                  <a:lnTo>
                    <a:pt x="3646" y="20717"/>
                  </a:lnTo>
                  <a:cubicBezTo>
                    <a:pt x="4694" y="20717"/>
                    <a:pt x="5648" y="19480"/>
                    <a:pt x="6090" y="17536"/>
                  </a:cubicBezTo>
                  <a:cubicBezTo>
                    <a:pt x="6858" y="14091"/>
                    <a:pt x="8627" y="11882"/>
                    <a:pt x="10582" y="11882"/>
                  </a:cubicBezTo>
                  <a:close/>
                </a:path>
              </a:pathLst>
            </a:custGeom>
            <a:solidFill>
              <a:srgbClr val="FAF9F9"/>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grpSp>
      <p:grpSp>
        <p:nvGrpSpPr>
          <p:cNvPr id="531" name="Google Shape;531;p14"/>
          <p:cNvGrpSpPr/>
          <p:nvPr/>
        </p:nvGrpSpPr>
        <p:grpSpPr>
          <a:xfrm>
            <a:off x="3808680" y="2561734"/>
            <a:ext cx="336120" cy="567987"/>
            <a:chOff x="9169400" y="3048000"/>
            <a:chExt cx="379730" cy="643891"/>
          </a:xfrm>
        </p:grpSpPr>
        <p:sp>
          <p:nvSpPr>
            <p:cNvPr id="532" name="Google Shape;532;p14"/>
            <p:cNvSpPr/>
            <p:nvPr/>
          </p:nvSpPr>
          <p:spPr>
            <a:xfrm>
              <a:off x="9245600" y="3098800"/>
              <a:ext cx="303530" cy="593091"/>
            </a:xfrm>
            <a:custGeom>
              <a:rect b="b" l="l" r="r" t="t"/>
              <a:pathLst>
                <a:path extrusionOk="0" h="21600" w="21600">
                  <a:moveTo>
                    <a:pt x="11116" y="0"/>
                  </a:moveTo>
                  <a:lnTo>
                    <a:pt x="10484" y="0"/>
                  </a:lnTo>
                  <a:cubicBezTo>
                    <a:pt x="4700" y="0"/>
                    <a:pt x="0" y="2405"/>
                    <a:pt x="0" y="5365"/>
                  </a:cubicBezTo>
                  <a:lnTo>
                    <a:pt x="0" y="16235"/>
                  </a:lnTo>
                  <a:cubicBezTo>
                    <a:pt x="0" y="19195"/>
                    <a:pt x="4700" y="21600"/>
                    <a:pt x="10484" y="21600"/>
                  </a:cubicBezTo>
                  <a:lnTo>
                    <a:pt x="11116" y="21600"/>
                  </a:lnTo>
                  <a:cubicBezTo>
                    <a:pt x="16900" y="21600"/>
                    <a:pt x="21600" y="19195"/>
                    <a:pt x="21600" y="16235"/>
                  </a:cubicBezTo>
                  <a:lnTo>
                    <a:pt x="21600" y="5365"/>
                  </a:lnTo>
                  <a:cubicBezTo>
                    <a:pt x="21600" y="2405"/>
                    <a:pt x="16900" y="0"/>
                    <a:pt x="11116" y="0"/>
                  </a:cubicBez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533" name="Google Shape;533;p14"/>
            <p:cNvSpPr/>
            <p:nvPr/>
          </p:nvSpPr>
          <p:spPr>
            <a:xfrm>
              <a:off x="9169400" y="3048000"/>
              <a:ext cx="303530" cy="593091"/>
            </a:xfrm>
            <a:custGeom>
              <a:rect b="b" l="l" r="r" t="t"/>
              <a:pathLst>
                <a:path extrusionOk="0" h="21600" w="21600">
                  <a:moveTo>
                    <a:pt x="11116" y="21600"/>
                  </a:moveTo>
                  <a:lnTo>
                    <a:pt x="10484" y="21600"/>
                  </a:lnTo>
                  <a:cubicBezTo>
                    <a:pt x="4700" y="21600"/>
                    <a:pt x="0" y="19195"/>
                    <a:pt x="0" y="16235"/>
                  </a:cubicBezTo>
                  <a:lnTo>
                    <a:pt x="0" y="5365"/>
                  </a:lnTo>
                  <a:cubicBezTo>
                    <a:pt x="0" y="2405"/>
                    <a:pt x="4700" y="0"/>
                    <a:pt x="10484" y="0"/>
                  </a:cubicBezTo>
                  <a:lnTo>
                    <a:pt x="11116" y="0"/>
                  </a:lnTo>
                  <a:cubicBezTo>
                    <a:pt x="16900" y="0"/>
                    <a:pt x="21600" y="2405"/>
                    <a:pt x="21600" y="5365"/>
                  </a:cubicBezTo>
                  <a:lnTo>
                    <a:pt x="21600" y="16235"/>
                  </a:lnTo>
                  <a:cubicBezTo>
                    <a:pt x="21600" y="19195"/>
                    <a:pt x="16900" y="21600"/>
                    <a:pt x="11116" y="21600"/>
                  </a:cubicBezTo>
                  <a:close/>
                  <a:moveTo>
                    <a:pt x="10484" y="925"/>
                  </a:moveTo>
                  <a:cubicBezTo>
                    <a:pt x="5694" y="925"/>
                    <a:pt x="1808" y="2914"/>
                    <a:pt x="1808" y="5365"/>
                  </a:cubicBezTo>
                  <a:lnTo>
                    <a:pt x="1808" y="16235"/>
                  </a:lnTo>
                  <a:cubicBezTo>
                    <a:pt x="1808" y="18686"/>
                    <a:pt x="5694" y="20675"/>
                    <a:pt x="10484" y="20675"/>
                  </a:cubicBezTo>
                  <a:lnTo>
                    <a:pt x="11116" y="20675"/>
                  </a:lnTo>
                  <a:cubicBezTo>
                    <a:pt x="15906" y="20675"/>
                    <a:pt x="19792" y="18686"/>
                    <a:pt x="19792" y="16235"/>
                  </a:cubicBezTo>
                  <a:lnTo>
                    <a:pt x="19792" y="5365"/>
                  </a:lnTo>
                  <a:cubicBezTo>
                    <a:pt x="19792" y="2914"/>
                    <a:pt x="15906" y="925"/>
                    <a:pt x="11116" y="925"/>
                  </a:cubicBezTo>
                  <a:lnTo>
                    <a:pt x="10484" y="925"/>
                  </a:lnTo>
                  <a:close/>
                </a:path>
              </a:pathLst>
            </a:custGeom>
            <a:solidFill>
              <a:srgbClr val="FAF9F9"/>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grpSp>
      <p:sp>
        <p:nvSpPr>
          <p:cNvPr id="534" name="Google Shape;534;p14"/>
          <p:cNvSpPr txBox="1"/>
          <p:nvPr/>
        </p:nvSpPr>
        <p:spPr>
          <a:xfrm>
            <a:off x="0" y="6492875"/>
            <a:ext cx="121920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4"/>
              </a:rPr>
              <a:t>https://www.consumeraffairs.com/news/teens-and-social-media-is-generation-z-addicted-121415.html</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38" name="Shape 538"/>
        <p:cNvGrpSpPr/>
        <p:nvPr/>
      </p:nvGrpSpPr>
      <p:grpSpPr>
        <a:xfrm>
          <a:off x="0" y="0"/>
          <a:ext cx="0" cy="0"/>
          <a:chOff x="0" y="0"/>
          <a:chExt cx="0" cy="0"/>
        </a:xfrm>
      </p:grpSpPr>
      <p:sp>
        <p:nvSpPr>
          <p:cNvPr id="539" name="Google Shape;539;p15"/>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40" name="Google Shape;540;p15"/>
          <p:cNvSpPr/>
          <p:nvPr/>
        </p:nvSpPr>
        <p:spPr>
          <a:xfrm>
            <a:off x="0" y="4"/>
            <a:ext cx="12192000" cy="2295238"/>
          </a:xfrm>
          <a:custGeom>
            <a:rect b="b" l="l" r="r" t="t"/>
            <a:pathLst>
              <a:path extrusionOk="0" h="2079137" w="12192000">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4509"/>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41" name="Google Shape;541;p15"/>
          <p:cNvSpPr/>
          <p:nvPr/>
        </p:nvSpPr>
        <p:spPr>
          <a:xfrm>
            <a:off x="2224586" y="5970896"/>
            <a:ext cx="9967416" cy="887104"/>
          </a:xfrm>
          <a:custGeom>
            <a:rect b="b" l="l" r="r" t="t"/>
            <a:pathLst>
              <a:path extrusionOk="0" h="918356" w="9517857">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4509"/>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42" name="Google Shape;542;p15"/>
          <p:cNvSpPr txBox="1"/>
          <p:nvPr>
            <p:ph type="title"/>
          </p:nvPr>
        </p:nvSpPr>
        <p:spPr>
          <a:xfrm>
            <a:off x="4769404" y="125942"/>
            <a:ext cx="723970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Relationships Between IT Workers and Clients</a:t>
            </a:r>
            <a:endParaRPr/>
          </a:p>
        </p:txBody>
      </p:sp>
      <p:sp>
        <p:nvSpPr>
          <p:cNvPr id="543" name="Google Shape;543;p15"/>
          <p:cNvSpPr txBox="1"/>
          <p:nvPr>
            <p:ph idx="1" type="body"/>
          </p:nvPr>
        </p:nvSpPr>
        <p:spPr>
          <a:xfrm>
            <a:off x="4733068" y="1351842"/>
            <a:ext cx="7239707" cy="4802188"/>
          </a:xfrm>
          <a:prstGeom prst="rect">
            <a:avLst/>
          </a:prstGeom>
          <a:noFill/>
          <a:ln>
            <a:noFill/>
          </a:ln>
        </p:spPr>
        <p:txBody>
          <a:bodyPr anchorCtr="0" anchor="t" bIns="45700" lIns="91425" spcFirstLastPara="1" rIns="91425" wrap="square" tIns="45700">
            <a:normAutofit fontScale="85000" lnSpcReduction="20000"/>
          </a:bodyPr>
          <a:lstStyle/>
          <a:p>
            <a:pPr indent="0" lvl="0" marL="0" rtl="0" algn="just">
              <a:lnSpc>
                <a:spcPct val="90000"/>
              </a:lnSpc>
              <a:spcBef>
                <a:spcPts val="0"/>
              </a:spcBef>
              <a:spcAft>
                <a:spcPts val="0"/>
              </a:spcAft>
              <a:buClr>
                <a:schemeClr val="dk1"/>
              </a:buClr>
              <a:buSzPct val="100000"/>
              <a:buNone/>
            </a:pPr>
            <a:r>
              <a:rPr lang="en-US"/>
              <a:t>IT workers provide services to clients; sometimes those “clients” are coworkers who are part of the same company as the IT worker. In other cases, the client is part of a different company. In relationships between IT workers and clients, each party agrees to provide something of value to the other. Generally speaking, the IT worker provides hardware, software, or services at a certain cost and within a given time frame. For example, an IT worker might agree to implement a new accounts payable software package that meets a client’s requirements. The client provides compensation, access to key contacts, and perhaps a work space. This relationship is usually documented in contractual terms—who does what, when the work begins, how long it will take, how much the client pays, and so on. Although there is often a vast disparity in technical expertise between IT workers and their clients, the two parties must work together to be successful.</a:t>
            </a:r>
            <a:endParaRPr/>
          </a:p>
        </p:txBody>
      </p:sp>
      <p:pic>
        <p:nvPicPr>
          <p:cNvPr id="544" name="Google Shape;544;p15"/>
          <p:cNvPicPr preferRelativeResize="0"/>
          <p:nvPr/>
        </p:nvPicPr>
        <p:blipFill rotWithShape="1">
          <a:blip r:embed="rId3">
            <a:alphaModFix/>
          </a:blip>
          <a:srcRect b="0" l="12052" r="12052" t="0"/>
          <a:stretch/>
        </p:blipFill>
        <p:spPr>
          <a:xfrm>
            <a:off x="3" y="2"/>
            <a:ext cx="4513840" cy="5123464"/>
          </a:xfrm>
          <a:custGeom>
            <a:rect b="b" l="l" r="r" t="t"/>
            <a:pathLst>
              <a:path extrusionOk="0" h="5721349" w="5040585">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noFill/>
          <a:ln>
            <a:noFill/>
          </a:ln>
        </p:spPr>
      </p:pic>
      <p:sp>
        <p:nvSpPr>
          <p:cNvPr id="545" name="Google Shape;545;p15"/>
          <p:cNvSpPr/>
          <p:nvPr/>
        </p:nvSpPr>
        <p:spPr>
          <a:xfrm>
            <a:off x="1" y="11028"/>
            <a:ext cx="4586513" cy="5199602"/>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grpSp>
        <p:nvGrpSpPr>
          <p:cNvPr id="546" name="Google Shape;546;p15"/>
          <p:cNvGrpSpPr/>
          <p:nvPr/>
        </p:nvGrpSpPr>
        <p:grpSpPr>
          <a:xfrm>
            <a:off x="3471437" y="4441082"/>
            <a:ext cx="337243" cy="281194"/>
            <a:chOff x="8382000" y="3047999"/>
            <a:chExt cx="381000" cy="318772"/>
          </a:xfrm>
        </p:grpSpPr>
        <p:sp>
          <p:nvSpPr>
            <p:cNvPr id="547" name="Google Shape;547;p15"/>
            <p:cNvSpPr/>
            <p:nvPr/>
          </p:nvSpPr>
          <p:spPr>
            <a:xfrm>
              <a:off x="8458200" y="3098799"/>
              <a:ext cx="304800" cy="267972"/>
            </a:xfrm>
            <a:custGeom>
              <a:rect b="b" l="l" r="r" t="t"/>
              <a:pathLst>
                <a:path extrusionOk="0" h="21600" w="21600">
                  <a:moveTo>
                    <a:pt x="12150" y="0"/>
                  </a:moveTo>
                  <a:lnTo>
                    <a:pt x="9450" y="0"/>
                  </a:lnTo>
                  <a:cubicBezTo>
                    <a:pt x="4230" y="0"/>
                    <a:pt x="0" y="4811"/>
                    <a:pt x="0" y="10851"/>
                  </a:cubicBezTo>
                  <a:cubicBezTo>
                    <a:pt x="0" y="16789"/>
                    <a:pt x="4230" y="21600"/>
                    <a:pt x="9450" y="21600"/>
                  </a:cubicBezTo>
                  <a:lnTo>
                    <a:pt x="12150" y="21600"/>
                  </a:lnTo>
                  <a:cubicBezTo>
                    <a:pt x="17370" y="21600"/>
                    <a:pt x="21600" y="16789"/>
                    <a:pt x="21600" y="10749"/>
                  </a:cubicBezTo>
                  <a:cubicBezTo>
                    <a:pt x="21600" y="4811"/>
                    <a:pt x="17370" y="0"/>
                    <a:pt x="12150" y="0"/>
                  </a:cubicBez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548" name="Google Shape;548;p15"/>
            <p:cNvSpPr/>
            <p:nvPr/>
          </p:nvSpPr>
          <p:spPr>
            <a:xfrm>
              <a:off x="8382000" y="3047999"/>
              <a:ext cx="304800" cy="267972"/>
            </a:xfrm>
            <a:custGeom>
              <a:rect b="b" l="l" r="r" t="t"/>
              <a:pathLst>
                <a:path extrusionOk="0" h="21600" w="21600">
                  <a:moveTo>
                    <a:pt x="12150" y="21600"/>
                  </a:moveTo>
                  <a:lnTo>
                    <a:pt x="9450" y="21600"/>
                  </a:lnTo>
                  <a:cubicBezTo>
                    <a:pt x="4230" y="21600"/>
                    <a:pt x="0" y="16789"/>
                    <a:pt x="0" y="10851"/>
                  </a:cubicBezTo>
                  <a:cubicBezTo>
                    <a:pt x="0" y="4811"/>
                    <a:pt x="4230" y="0"/>
                    <a:pt x="9450" y="0"/>
                  </a:cubicBezTo>
                  <a:lnTo>
                    <a:pt x="12150" y="0"/>
                  </a:lnTo>
                  <a:cubicBezTo>
                    <a:pt x="17370" y="0"/>
                    <a:pt x="21600" y="4811"/>
                    <a:pt x="21600" y="10749"/>
                  </a:cubicBezTo>
                  <a:cubicBezTo>
                    <a:pt x="21510" y="16686"/>
                    <a:pt x="17280" y="21600"/>
                    <a:pt x="12150" y="21600"/>
                  </a:cubicBezTo>
                  <a:close/>
                  <a:moveTo>
                    <a:pt x="9360" y="2047"/>
                  </a:moveTo>
                  <a:cubicBezTo>
                    <a:pt x="5130" y="2047"/>
                    <a:pt x="1710" y="5937"/>
                    <a:pt x="1710" y="10749"/>
                  </a:cubicBezTo>
                  <a:cubicBezTo>
                    <a:pt x="1710" y="15663"/>
                    <a:pt x="5130" y="19553"/>
                    <a:pt x="9360" y="19553"/>
                  </a:cubicBezTo>
                  <a:lnTo>
                    <a:pt x="12060" y="19553"/>
                  </a:lnTo>
                  <a:cubicBezTo>
                    <a:pt x="16290" y="19553"/>
                    <a:pt x="19710" y="15663"/>
                    <a:pt x="19710" y="10851"/>
                  </a:cubicBezTo>
                  <a:cubicBezTo>
                    <a:pt x="19710" y="5937"/>
                    <a:pt x="16290" y="2047"/>
                    <a:pt x="12060" y="2047"/>
                  </a:cubicBezTo>
                  <a:lnTo>
                    <a:pt x="9360" y="2047"/>
                  </a:lnTo>
                  <a:close/>
                </a:path>
              </a:pathLst>
            </a:custGeom>
            <a:solidFill>
              <a:srgbClr val="FAF9F9"/>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grpSp>
      <p:grpSp>
        <p:nvGrpSpPr>
          <p:cNvPr id="549" name="Google Shape;549;p15"/>
          <p:cNvGrpSpPr/>
          <p:nvPr/>
        </p:nvGrpSpPr>
        <p:grpSpPr>
          <a:xfrm>
            <a:off x="2606111" y="3432400"/>
            <a:ext cx="1026652" cy="771878"/>
            <a:chOff x="9593384" y="2815466"/>
            <a:chExt cx="1159857" cy="875030"/>
          </a:xfrm>
        </p:grpSpPr>
        <p:sp>
          <p:nvSpPr>
            <p:cNvPr id="550" name="Google Shape;550;p15"/>
            <p:cNvSpPr/>
            <p:nvPr/>
          </p:nvSpPr>
          <p:spPr>
            <a:xfrm>
              <a:off x="9593384" y="3069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72"/>
                    <a:pt x="19125" y="21600"/>
                    <a:pt x="18077" y="21600"/>
                  </a:cubicBez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551" name="Google Shape;551;p15"/>
            <p:cNvSpPr/>
            <p:nvPr/>
          </p:nvSpPr>
          <p:spPr>
            <a:xfrm>
              <a:off x="9593384" y="2815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28"/>
                    <a:pt x="19125" y="21600"/>
                    <a:pt x="18077" y="21600"/>
                  </a:cubicBezTo>
                  <a:close/>
                  <a:moveTo>
                    <a:pt x="10582" y="11882"/>
                  </a:moveTo>
                  <a:cubicBezTo>
                    <a:pt x="12538" y="11882"/>
                    <a:pt x="14307" y="14091"/>
                    <a:pt x="15075" y="17536"/>
                  </a:cubicBezTo>
                  <a:cubicBezTo>
                    <a:pt x="15494" y="19436"/>
                    <a:pt x="16448" y="20717"/>
                    <a:pt x="17519" y="20717"/>
                  </a:cubicBezTo>
                  <a:lnTo>
                    <a:pt x="18054" y="20717"/>
                  </a:lnTo>
                  <a:cubicBezTo>
                    <a:pt x="18962" y="20717"/>
                    <a:pt x="19753" y="19921"/>
                    <a:pt x="20265" y="18508"/>
                  </a:cubicBezTo>
                  <a:cubicBezTo>
                    <a:pt x="20777" y="17094"/>
                    <a:pt x="20870" y="15328"/>
                    <a:pt x="20545" y="13737"/>
                  </a:cubicBezTo>
                  <a:cubicBezTo>
                    <a:pt x="18915" y="5919"/>
                    <a:pt x="15005" y="839"/>
                    <a:pt x="10582" y="839"/>
                  </a:cubicBezTo>
                  <a:cubicBezTo>
                    <a:pt x="6160" y="839"/>
                    <a:pt x="2250" y="5919"/>
                    <a:pt x="620" y="13737"/>
                  </a:cubicBezTo>
                  <a:cubicBezTo>
                    <a:pt x="295" y="15328"/>
                    <a:pt x="388" y="17094"/>
                    <a:pt x="900" y="18508"/>
                  </a:cubicBezTo>
                  <a:cubicBezTo>
                    <a:pt x="1412" y="19921"/>
                    <a:pt x="2203" y="20717"/>
                    <a:pt x="3111" y="20717"/>
                  </a:cubicBezTo>
                  <a:lnTo>
                    <a:pt x="3646" y="20717"/>
                  </a:lnTo>
                  <a:cubicBezTo>
                    <a:pt x="4694" y="20717"/>
                    <a:pt x="5648" y="19480"/>
                    <a:pt x="6090" y="17536"/>
                  </a:cubicBezTo>
                  <a:cubicBezTo>
                    <a:pt x="6858" y="14091"/>
                    <a:pt x="8627" y="11882"/>
                    <a:pt x="10582" y="11882"/>
                  </a:cubicBezTo>
                  <a:close/>
                </a:path>
              </a:pathLst>
            </a:custGeom>
            <a:solidFill>
              <a:srgbClr val="FAF9F9"/>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grpSp>
      <p:grpSp>
        <p:nvGrpSpPr>
          <p:cNvPr id="552" name="Google Shape;552;p15"/>
          <p:cNvGrpSpPr/>
          <p:nvPr/>
        </p:nvGrpSpPr>
        <p:grpSpPr>
          <a:xfrm>
            <a:off x="3741231" y="743912"/>
            <a:ext cx="336120" cy="567987"/>
            <a:chOff x="9169400" y="3048000"/>
            <a:chExt cx="379730" cy="643891"/>
          </a:xfrm>
        </p:grpSpPr>
        <p:sp>
          <p:nvSpPr>
            <p:cNvPr id="553" name="Google Shape;553;p15"/>
            <p:cNvSpPr/>
            <p:nvPr/>
          </p:nvSpPr>
          <p:spPr>
            <a:xfrm>
              <a:off x="9245600" y="3098800"/>
              <a:ext cx="303530" cy="593091"/>
            </a:xfrm>
            <a:custGeom>
              <a:rect b="b" l="l" r="r" t="t"/>
              <a:pathLst>
                <a:path extrusionOk="0" h="21600" w="21600">
                  <a:moveTo>
                    <a:pt x="11116" y="0"/>
                  </a:moveTo>
                  <a:lnTo>
                    <a:pt x="10484" y="0"/>
                  </a:lnTo>
                  <a:cubicBezTo>
                    <a:pt x="4700" y="0"/>
                    <a:pt x="0" y="2405"/>
                    <a:pt x="0" y="5365"/>
                  </a:cubicBezTo>
                  <a:lnTo>
                    <a:pt x="0" y="16235"/>
                  </a:lnTo>
                  <a:cubicBezTo>
                    <a:pt x="0" y="19195"/>
                    <a:pt x="4700" y="21600"/>
                    <a:pt x="10484" y="21600"/>
                  </a:cubicBezTo>
                  <a:lnTo>
                    <a:pt x="11116" y="21600"/>
                  </a:lnTo>
                  <a:cubicBezTo>
                    <a:pt x="16900" y="21600"/>
                    <a:pt x="21600" y="19195"/>
                    <a:pt x="21600" y="16235"/>
                  </a:cubicBezTo>
                  <a:lnTo>
                    <a:pt x="21600" y="5365"/>
                  </a:lnTo>
                  <a:cubicBezTo>
                    <a:pt x="21600" y="2405"/>
                    <a:pt x="16900" y="0"/>
                    <a:pt x="11116" y="0"/>
                  </a:cubicBez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554" name="Google Shape;554;p15"/>
            <p:cNvSpPr/>
            <p:nvPr/>
          </p:nvSpPr>
          <p:spPr>
            <a:xfrm>
              <a:off x="9169400" y="3048000"/>
              <a:ext cx="303530" cy="593091"/>
            </a:xfrm>
            <a:custGeom>
              <a:rect b="b" l="l" r="r" t="t"/>
              <a:pathLst>
                <a:path extrusionOk="0" h="21600" w="21600">
                  <a:moveTo>
                    <a:pt x="11116" y="21600"/>
                  </a:moveTo>
                  <a:lnTo>
                    <a:pt x="10484" y="21600"/>
                  </a:lnTo>
                  <a:cubicBezTo>
                    <a:pt x="4700" y="21600"/>
                    <a:pt x="0" y="19195"/>
                    <a:pt x="0" y="16235"/>
                  </a:cubicBezTo>
                  <a:lnTo>
                    <a:pt x="0" y="5365"/>
                  </a:lnTo>
                  <a:cubicBezTo>
                    <a:pt x="0" y="2405"/>
                    <a:pt x="4700" y="0"/>
                    <a:pt x="10484" y="0"/>
                  </a:cubicBezTo>
                  <a:lnTo>
                    <a:pt x="11116" y="0"/>
                  </a:lnTo>
                  <a:cubicBezTo>
                    <a:pt x="16900" y="0"/>
                    <a:pt x="21600" y="2405"/>
                    <a:pt x="21600" y="5365"/>
                  </a:cubicBezTo>
                  <a:lnTo>
                    <a:pt x="21600" y="16235"/>
                  </a:lnTo>
                  <a:cubicBezTo>
                    <a:pt x="21600" y="19195"/>
                    <a:pt x="16900" y="21600"/>
                    <a:pt x="11116" y="21600"/>
                  </a:cubicBezTo>
                  <a:close/>
                  <a:moveTo>
                    <a:pt x="10484" y="925"/>
                  </a:moveTo>
                  <a:cubicBezTo>
                    <a:pt x="5694" y="925"/>
                    <a:pt x="1808" y="2914"/>
                    <a:pt x="1808" y="5365"/>
                  </a:cubicBezTo>
                  <a:lnTo>
                    <a:pt x="1808" y="16235"/>
                  </a:lnTo>
                  <a:cubicBezTo>
                    <a:pt x="1808" y="18686"/>
                    <a:pt x="5694" y="20675"/>
                    <a:pt x="10484" y="20675"/>
                  </a:cubicBezTo>
                  <a:lnTo>
                    <a:pt x="11116" y="20675"/>
                  </a:lnTo>
                  <a:cubicBezTo>
                    <a:pt x="15906" y="20675"/>
                    <a:pt x="19792" y="18686"/>
                    <a:pt x="19792" y="16235"/>
                  </a:cubicBezTo>
                  <a:lnTo>
                    <a:pt x="19792" y="5365"/>
                  </a:lnTo>
                  <a:cubicBezTo>
                    <a:pt x="19792" y="2914"/>
                    <a:pt x="15906" y="925"/>
                    <a:pt x="11116" y="925"/>
                  </a:cubicBezTo>
                  <a:lnTo>
                    <a:pt x="10484" y="925"/>
                  </a:lnTo>
                  <a:close/>
                </a:path>
              </a:pathLst>
            </a:custGeom>
            <a:solidFill>
              <a:srgbClr val="FAF9F9"/>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grpSp>
      <p:sp>
        <p:nvSpPr>
          <p:cNvPr id="555" name="Google Shape;555;p15"/>
          <p:cNvSpPr txBox="1"/>
          <p:nvPr/>
        </p:nvSpPr>
        <p:spPr>
          <a:xfrm>
            <a:off x="91500" y="6230225"/>
            <a:ext cx="10599600" cy="585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4"/>
              </a:rPr>
              <a:t>https://cielo24.com/2020/09/redesigning-work-from-home-solutions-for-maximum-employee-engagement/</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59" name="Shape 559"/>
        <p:cNvGrpSpPr/>
        <p:nvPr/>
      </p:nvGrpSpPr>
      <p:grpSpPr>
        <a:xfrm>
          <a:off x="0" y="0"/>
          <a:ext cx="0" cy="0"/>
          <a:chOff x="0" y="0"/>
          <a:chExt cx="0" cy="0"/>
        </a:xfrm>
      </p:grpSpPr>
      <p:sp>
        <p:nvSpPr>
          <p:cNvPr id="560" name="Google Shape;560;p16"/>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61" name="Google Shape;561;p16"/>
          <p:cNvSpPr/>
          <p:nvPr/>
        </p:nvSpPr>
        <p:spPr>
          <a:xfrm>
            <a:off x="0" y="4"/>
            <a:ext cx="12192000" cy="2295238"/>
          </a:xfrm>
          <a:custGeom>
            <a:rect b="b" l="l" r="r" t="t"/>
            <a:pathLst>
              <a:path extrusionOk="0" h="2079137" w="12192000">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4509"/>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62" name="Google Shape;562;p16"/>
          <p:cNvSpPr/>
          <p:nvPr/>
        </p:nvSpPr>
        <p:spPr>
          <a:xfrm>
            <a:off x="2224586" y="5970896"/>
            <a:ext cx="9967416" cy="887104"/>
          </a:xfrm>
          <a:custGeom>
            <a:rect b="b" l="l" r="r" t="t"/>
            <a:pathLst>
              <a:path extrusionOk="0" h="918356" w="9517857">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4509"/>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63" name="Google Shape;563;p16"/>
          <p:cNvSpPr txBox="1"/>
          <p:nvPr>
            <p:ph type="title"/>
          </p:nvPr>
        </p:nvSpPr>
        <p:spPr>
          <a:xfrm>
            <a:off x="4805739" y="125942"/>
            <a:ext cx="723970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Relationships Between IT Workers and Suppliers</a:t>
            </a:r>
            <a:endParaRPr/>
          </a:p>
        </p:txBody>
      </p:sp>
      <p:sp>
        <p:nvSpPr>
          <p:cNvPr id="564" name="Google Shape;564;p16"/>
          <p:cNvSpPr txBox="1"/>
          <p:nvPr>
            <p:ph idx="1" type="body"/>
          </p:nvPr>
        </p:nvSpPr>
        <p:spPr>
          <a:xfrm>
            <a:off x="4733068" y="1388834"/>
            <a:ext cx="7239707" cy="4802188"/>
          </a:xfrm>
          <a:prstGeom prst="rect">
            <a:avLst/>
          </a:prstGeom>
          <a:noFill/>
          <a:ln>
            <a:noFill/>
          </a:ln>
        </p:spPr>
        <p:txBody>
          <a:bodyPr anchorCtr="0" anchor="t" bIns="45700" lIns="91425" spcFirstLastPara="1" rIns="91425" wrap="square" tIns="45700">
            <a:normAutofit fontScale="92500" lnSpcReduction="20000"/>
          </a:bodyPr>
          <a:lstStyle/>
          <a:p>
            <a:pPr indent="0" lvl="0" marL="0" rtl="0" algn="just">
              <a:lnSpc>
                <a:spcPct val="90000"/>
              </a:lnSpc>
              <a:spcBef>
                <a:spcPts val="0"/>
              </a:spcBef>
              <a:spcAft>
                <a:spcPts val="0"/>
              </a:spcAft>
              <a:buClr>
                <a:schemeClr val="dk1"/>
              </a:buClr>
              <a:buSzPct val="100000"/>
              <a:buNone/>
            </a:pPr>
            <a:r>
              <a:rPr lang="en-US"/>
              <a:t>IT workers deal with many different hardware, software, and service providers. Most IT workers understand that building a good working relationship with suppliers encourages the flow of useful communication as well as the sharing of ideas. Such information can lead to innovative and cost-effective ways of using the supplier’s products and services that the IT worker may never have considered.</a:t>
            </a:r>
            <a:endParaRPr/>
          </a:p>
          <a:p>
            <a:pPr indent="0" lvl="0" marL="0" rtl="0" algn="just">
              <a:lnSpc>
                <a:spcPct val="90000"/>
              </a:lnSpc>
              <a:spcBef>
                <a:spcPts val="1000"/>
              </a:spcBef>
              <a:spcAft>
                <a:spcPts val="0"/>
              </a:spcAft>
              <a:buClr>
                <a:schemeClr val="dk1"/>
              </a:buClr>
              <a:buSzPct val="100000"/>
              <a:buNone/>
            </a:pPr>
            <a:r>
              <a:rPr lang="en-US"/>
              <a:t>IT workers can develop good relationships with suppliers by dealing fairly with them and not making unreasonable demands. Threatening to replace a supplier who can’t deliver needed equipment tomorrow, when the normal industry lead time is one week, is aggressive behavior that does not help build a good working relationship.</a:t>
            </a:r>
            <a:endParaRPr/>
          </a:p>
        </p:txBody>
      </p:sp>
      <p:pic>
        <p:nvPicPr>
          <p:cNvPr id="565" name="Google Shape;565;p16"/>
          <p:cNvPicPr preferRelativeResize="0"/>
          <p:nvPr/>
        </p:nvPicPr>
        <p:blipFill rotWithShape="1">
          <a:blip r:embed="rId3">
            <a:alphaModFix/>
          </a:blip>
          <a:srcRect b="0" l="8933" r="8933" t="0"/>
          <a:stretch/>
        </p:blipFill>
        <p:spPr>
          <a:xfrm>
            <a:off x="3" y="2"/>
            <a:ext cx="4513840" cy="5123464"/>
          </a:xfrm>
          <a:custGeom>
            <a:rect b="b" l="l" r="r" t="t"/>
            <a:pathLst>
              <a:path extrusionOk="0" h="5721349" w="5040585">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noFill/>
          <a:ln>
            <a:noFill/>
          </a:ln>
        </p:spPr>
      </p:pic>
      <p:sp>
        <p:nvSpPr>
          <p:cNvPr id="566" name="Google Shape;566;p16"/>
          <p:cNvSpPr/>
          <p:nvPr/>
        </p:nvSpPr>
        <p:spPr>
          <a:xfrm>
            <a:off x="1" y="11028"/>
            <a:ext cx="4586513" cy="5199602"/>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grpSp>
        <p:nvGrpSpPr>
          <p:cNvPr id="567" name="Google Shape;567;p16"/>
          <p:cNvGrpSpPr/>
          <p:nvPr/>
        </p:nvGrpSpPr>
        <p:grpSpPr>
          <a:xfrm>
            <a:off x="3471437" y="4441082"/>
            <a:ext cx="337243" cy="281194"/>
            <a:chOff x="8382000" y="3047999"/>
            <a:chExt cx="381000" cy="318772"/>
          </a:xfrm>
        </p:grpSpPr>
        <p:sp>
          <p:nvSpPr>
            <p:cNvPr id="568" name="Google Shape;568;p16"/>
            <p:cNvSpPr/>
            <p:nvPr/>
          </p:nvSpPr>
          <p:spPr>
            <a:xfrm>
              <a:off x="8458200" y="3098799"/>
              <a:ext cx="304800" cy="267972"/>
            </a:xfrm>
            <a:custGeom>
              <a:rect b="b" l="l" r="r" t="t"/>
              <a:pathLst>
                <a:path extrusionOk="0" h="21600" w="21600">
                  <a:moveTo>
                    <a:pt x="12150" y="0"/>
                  </a:moveTo>
                  <a:lnTo>
                    <a:pt x="9450" y="0"/>
                  </a:lnTo>
                  <a:cubicBezTo>
                    <a:pt x="4230" y="0"/>
                    <a:pt x="0" y="4811"/>
                    <a:pt x="0" y="10851"/>
                  </a:cubicBezTo>
                  <a:cubicBezTo>
                    <a:pt x="0" y="16789"/>
                    <a:pt x="4230" y="21600"/>
                    <a:pt x="9450" y="21600"/>
                  </a:cubicBezTo>
                  <a:lnTo>
                    <a:pt x="12150" y="21600"/>
                  </a:lnTo>
                  <a:cubicBezTo>
                    <a:pt x="17370" y="21600"/>
                    <a:pt x="21600" y="16789"/>
                    <a:pt x="21600" y="10749"/>
                  </a:cubicBezTo>
                  <a:cubicBezTo>
                    <a:pt x="21600" y="4811"/>
                    <a:pt x="17370" y="0"/>
                    <a:pt x="12150" y="0"/>
                  </a:cubicBez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569" name="Google Shape;569;p16"/>
            <p:cNvSpPr/>
            <p:nvPr/>
          </p:nvSpPr>
          <p:spPr>
            <a:xfrm>
              <a:off x="8382000" y="3047999"/>
              <a:ext cx="304800" cy="267972"/>
            </a:xfrm>
            <a:custGeom>
              <a:rect b="b" l="l" r="r" t="t"/>
              <a:pathLst>
                <a:path extrusionOk="0" h="21600" w="21600">
                  <a:moveTo>
                    <a:pt x="12150" y="21600"/>
                  </a:moveTo>
                  <a:lnTo>
                    <a:pt x="9450" y="21600"/>
                  </a:lnTo>
                  <a:cubicBezTo>
                    <a:pt x="4230" y="21600"/>
                    <a:pt x="0" y="16789"/>
                    <a:pt x="0" y="10851"/>
                  </a:cubicBezTo>
                  <a:cubicBezTo>
                    <a:pt x="0" y="4811"/>
                    <a:pt x="4230" y="0"/>
                    <a:pt x="9450" y="0"/>
                  </a:cubicBezTo>
                  <a:lnTo>
                    <a:pt x="12150" y="0"/>
                  </a:lnTo>
                  <a:cubicBezTo>
                    <a:pt x="17370" y="0"/>
                    <a:pt x="21600" y="4811"/>
                    <a:pt x="21600" y="10749"/>
                  </a:cubicBezTo>
                  <a:cubicBezTo>
                    <a:pt x="21510" y="16686"/>
                    <a:pt x="17280" y="21600"/>
                    <a:pt x="12150" y="21600"/>
                  </a:cubicBezTo>
                  <a:close/>
                  <a:moveTo>
                    <a:pt x="9360" y="2047"/>
                  </a:moveTo>
                  <a:cubicBezTo>
                    <a:pt x="5130" y="2047"/>
                    <a:pt x="1710" y="5937"/>
                    <a:pt x="1710" y="10749"/>
                  </a:cubicBezTo>
                  <a:cubicBezTo>
                    <a:pt x="1710" y="15663"/>
                    <a:pt x="5130" y="19553"/>
                    <a:pt x="9360" y="19553"/>
                  </a:cubicBezTo>
                  <a:lnTo>
                    <a:pt x="12060" y="19553"/>
                  </a:lnTo>
                  <a:cubicBezTo>
                    <a:pt x="16290" y="19553"/>
                    <a:pt x="19710" y="15663"/>
                    <a:pt x="19710" y="10851"/>
                  </a:cubicBezTo>
                  <a:cubicBezTo>
                    <a:pt x="19710" y="5937"/>
                    <a:pt x="16290" y="2047"/>
                    <a:pt x="12060" y="2047"/>
                  </a:cubicBezTo>
                  <a:lnTo>
                    <a:pt x="9360" y="2047"/>
                  </a:lnTo>
                  <a:close/>
                </a:path>
              </a:pathLst>
            </a:custGeom>
            <a:solidFill>
              <a:srgbClr val="FAF9F9"/>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grpSp>
      <p:grpSp>
        <p:nvGrpSpPr>
          <p:cNvPr id="570" name="Google Shape;570;p16"/>
          <p:cNvGrpSpPr/>
          <p:nvPr/>
        </p:nvGrpSpPr>
        <p:grpSpPr>
          <a:xfrm>
            <a:off x="2606111" y="3432400"/>
            <a:ext cx="1026652" cy="771878"/>
            <a:chOff x="9593384" y="2815466"/>
            <a:chExt cx="1159857" cy="875030"/>
          </a:xfrm>
        </p:grpSpPr>
        <p:sp>
          <p:nvSpPr>
            <p:cNvPr id="571" name="Google Shape;571;p16"/>
            <p:cNvSpPr/>
            <p:nvPr/>
          </p:nvSpPr>
          <p:spPr>
            <a:xfrm>
              <a:off x="9593384" y="3069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72"/>
                    <a:pt x="19125" y="21600"/>
                    <a:pt x="18077" y="21600"/>
                  </a:cubicBez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572" name="Google Shape;572;p16"/>
            <p:cNvSpPr/>
            <p:nvPr/>
          </p:nvSpPr>
          <p:spPr>
            <a:xfrm>
              <a:off x="9593384" y="2815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28"/>
                    <a:pt x="19125" y="21600"/>
                    <a:pt x="18077" y="21600"/>
                  </a:cubicBezTo>
                  <a:close/>
                  <a:moveTo>
                    <a:pt x="10582" y="11882"/>
                  </a:moveTo>
                  <a:cubicBezTo>
                    <a:pt x="12538" y="11882"/>
                    <a:pt x="14307" y="14091"/>
                    <a:pt x="15075" y="17536"/>
                  </a:cubicBezTo>
                  <a:cubicBezTo>
                    <a:pt x="15494" y="19436"/>
                    <a:pt x="16448" y="20717"/>
                    <a:pt x="17519" y="20717"/>
                  </a:cubicBezTo>
                  <a:lnTo>
                    <a:pt x="18054" y="20717"/>
                  </a:lnTo>
                  <a:cubicBezTo>
                    <a:pt x="18962" y="20717"/>
                    <a:pt x="19753" y="19921"/>
                    <a:pt x="20265" y="18508"/>
                  </a:cubicBezTo>
                  <a:cubicBezTo>
                    <a:pt x="20777" y="17094"/>
                    <a:pt x="20870" y="15328"/>
                    <a:pt x="20545" y="13737"/>
                  </a:cubicBezTo>
                  <a:cubicBezTo>
                    <a:pt x="18915" y="5919"/>
                    <a:pt x="15005" y="839"/>
                    <a:pt x="10582" y="839"/>
                  </a:cubicBezTo>
                  <a:cubicBezTo>
                    <a:pt x="6160" y="839"/>
                    <a:pt x="2250" y="5919"/>
                    <a:pt x="620" y="13737"/>
                  </a:cubicBezTo>
                  <a:cubicBezTo>
                    <a:pt x="295" y="15328"/>
                    <a:pt x="388" y="17094"/>
                    <a:pt x="900" y="18508"/>
                  </a:cubicBezTo>
                  <a:cubicBezTo>
                    <a:pt x="1412" y="19921"/>
                    <a:pt x="2203" y="20717"/>
                    <a:pt x="3111" y="20717"/>
                  </a:cubicBezTo>
                  <a:lnTo>
                    <a:pt x="3646" y="20717"/>
                  </a:lnTo>
                  <a:cubicBezTo>
                    <a:pt x="4694" y="20717"/>
                    <a:pt x="5648" y="19480"/>
                    <a:pt x="6090" y="17536"/>
                  </a:cubicBezTo>
                  <a:cubicBezTo>
                    <a:pt x="6858" y="14091"/>
                    <a:pt x="8627" y="11882"/>
                    <a:pt x="10582" y="11882"/>
                  </a:cubicBezTo>
                  <a:close/>
                </a:path>
              </a:pathLst>
            </a:custGeom>
            <a:solidFill>
              <a:srgbClr val="FAF9F9"/>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grpSp>
      <p:grpSp>
        <p:nvGrpSpPr>
          <p:cNvPr id="573" name="Google Shape;573;p16"/>
          <p:cNvGrpSpPr/>
          <p:nvPr/>
        </p:nvGrpSpPr>
        <p:grpSpPr>
          <a:xfrm>
            <a:off x="3741231" y="743912"/>
            <a:ext cx="336120" cy="567987"/>
            <a:chOff x="9169400" y="3048000"/>
            <a:chExt cx="379730" cy="643891"/>
          </a:xfrm>
        </p:grpSpPr>
        <p:sp>
          <p:nvSpPr>
            <p:cNvPr id="574" name="Google Shape;574;p16"/>
            <p:cNvSpPr/>
            <p:nvPr/>
          </p:nvSpPr>
          <p:spPr>
            <a:xfrm>
              <a:off x="9245600" y="3098800"/>
              <a:ext cx="303530" cy="593091"/>
            </a:xfrm>
            <a:custGeom>
              <a:rect b="b" l="l" r="r" t="t"/>
              <a:pathLst>
                <a:path extrusionOk="0" h="21600" w="21600">
                  <a:moveTo>
                    <a:pt x="11116" y="0"/>
                  </a:moveTo>
                  <a:lnTo>
                    <a:pt x="10484" y="0"/>
                  </a:lnTo>
                  <a:cubicBezTo>
                    <a:pt x="4700" y="0"/>
                    <a:pt x="0" y="2405"/>
                    <a:pt x="0" y="5365"/>
                  </a:cubicBezTo>
                  <a:lnTo>
                    <a:pt x="0" y="16235"/>
                  </a:lnTo>
                  <a:cubicBezTo>
                    <a:pt x="0" y="19195"/>
                    <a:pt x="4700" y="21600"/>
                    <a:pt x="10484" y="21600"/>
                  </a:cubicBezTo>
                  <a:lnTo>
                    <a:pt x="11116" y="21600"/>
                  </a:lnTo>
                  <a:cubicBezTo>
                    <a:pt x="16900" y="21600"/>
                    <a:pt x="21600" y="19195"/>
                    <a:pt x="21600" y="16235"/>
                  </a:cubicBezTo>
                  <a:lnTo>
                    <a:pt x="21600" y="5365"/>
                  </a:lnTo>
                  <a:cubicBezTo>
                    <a:pt x="21600" y="2405"/>
                    <a:pt x="16900" y="0"/>
                    <a:pt x="11116" y="0"/>
                  </a:cubicBez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sp>
          <p:nvSpPr>
            <p:cNvPr id="575" name="Google Shape;575;p16"/>
            <p:cNvSpPr/>
            <p:nvPr/>
          </p:nvSpPr>
          <p:spPr>
            <a:xfrm>
              <a:off x="9169400" y="3048000"/>
              <a:ext cx="303530" cy="593091"/>
            </a:xfrm>
            <a:custGeom>
              <a:rect b="b" l="l" r="r" t="t"/>
              <a:pathLst>
                <a:path extrusionOk="0" h="21600" w="21600">
                  <a:moveTo>
                    <a:pt x="11116" y="21600"/>
                  </a:moveTo>
                  <a:lnTo>
                    <a:pt x="10484" y="21600"/>
                  </a:lnTo>
                  <a:cubicBezTo>
                    <a:pt x="4700" y="21600"/>
                    <a:pt x="0" y="19195"/>
                    <a:pt x="0" y="16235"/>
                  </a:cubicBezTo>
                  <a:lnTo>
                    <a:pt x="0" y="5365"/>
                  </a:lnTo>
                  <a:cubicBezTo>
                    <a:pt x="0" y="2405"/>
                    <a:pt x="4700" y="0"/>
                    <a:pt x="10484" y="0"/>
                  </a:cubicBezTo>
                  <a:lnTo>
                    <a:pt x="11116" y="0"/>
                  </a:lnTo>
                  <a:cubicBezTo>
                    <a:pt x="16900" y="0"/>
                    <a:pt x="21600" y="2405"/>
                    <a:pt x="21600" y="5365"/>
                  </a:cubicBezTo>
                  <a:lnTo>
                    <a:pt x="21600" y="16235"/>
                  </a:lnTo>
                  <a:cubicBezTo>
                    <a:pt x="21600" y="19195"/>
                    <a:pt x="16900" y="21600"/>
                    <a:pt x="11116" y="21600"/>
                  </a:cubicBezTo>
                  <a:close/>
                  <a:moveTo>
                    <a:pt x="10484" y="925"/>
                  </a:moveTo>
                  <a:cubicBezTo>
                    <a:pt x="5694" y="925"/>
                    <a:pt x="1808" y="2914"/>
                    <a:pt x="1808" y="5365"/>
                  </a:cubicBezTo>
                  <a:lnTo>
                    <a:pt x="1808" y="16235"/>
                  </a:lnTo>
                  <a:cubicBezTo>
                    <a:pt x="1808" y="18686"/>
                    <a:pt x="5694" y="20675"/>
                    <a:pt x="10484" y="20675"/>
                  </a:cubicBezTo>
                  <a:lnTo>
                    <a:pt x="11116" y="20675"/>
                  </a:lnTo>
                  <a:cubicBezTo>
                    <a:pt x="15906" y="20675"/>
                    <a:pt x="19792" y="18686"/>
                    <a:pt x="19792" y="16235"/>
                  </a:cubicBezTo>
                  <a:lnTo>
                    <a:pt x="19792" y="5365"/>
                  </a:lnTo>
                  <a:cubicBezTo>
                    <a:pt x="19792" y="2914"/>
                    <a:pt x="15906" y="925"/>
                    <a:pt x="11116" y="925"/>
                  </a:cubicBezTo>
                  <a:lnTo>
                    <a:pt x="10484" y="925"/>
                  </a:lnTo>
                  <a:close/>
                </a:path>
              </a:pathLst>
            </a:custGeom>
            <a:solidFill>
              <a:srgbClr val="FAF9F9"/>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FFFFFF"/>
                </a:buClr>
                <a:buSzPts val="3000"/>
                <a:buFont typeface="Calibri"/>
                <a:buNone/>
              </a:pPr>
              <a:r>
                <a:t/>
              </a:r>
              <a:endParaRPr b="0" i="0" sz="3000" u="none" cap="none" strike="noStrike">
                <a:solidFill>
                  <a:srgbClr val="FFFFFF"/>
                </a:solidFill>
                <a:latin typeface="Calibri"/>
                <a:ea typeface="Calibri"/>
                <a:cs typeface="Calibri"/>
                <a:sym typeface="Calibri"/>
              </a:endParaRPr>
            </a:p>
          </p:txBody>
        </p:sp>
      </p:grpSp>
      <p:sp>
        <p:nvSpPr>
          <p:cNvPr id="576" name="Google Shape;576;p16"/>
          <p:cNvSpPr txBox="1"/>
          <p:nvPr/>
        </p:nvSpPr>
        <p:spPr>
          <a:xfrm>
            <a:off x="0" y="6188075"/>
            <a:ext cx="10587300" cy="585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4"/>
              </a:rPr>
              <a:t>https://clipstrip.com/pop-fuel/supplier-relationship-management-5-ways-to-build-strong-bonds-with-vendors/</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80" name="Shape 580"/>
        <p:cNvGrpSpPr/>
        <p:nvPr/>
      </p:nvGrpSpPr>
      <p:grpSpPr>
        <a:xfrm>
          <a:off x="0" y="0"/>
          <a:ext cx="0" cy="0"/>
          <a:chOff x="0" y="0"/>
          <a:chExt cx="0" cy="0"/>
        </a:xfrm>
      </p:grpSpPr>
      <p:sp>
        <p:nvSpPr>
          <p:cNvPr id="581" name="Google Shape;581;p17"/>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82" name="Google Shape;582;p17"/>
          <p:cNvSpPr/>
          <p:nvPr/>
        </p:nvSpPr>
        <p:spPr>
          <a:xfrm>
            <a:off x="0" y="4"/>
            <a:ext cx="12192000" cy="2295238"/>
          </a:xfrm>
          <a:custGeom>
            <a:rect b="b" l="l" r="r" t="t"/>
            <a:pathLst>
              <a:path extrusionOk="0" h="2079137" w="12192000">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4509"/>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83" name="Google Shape;583;p17"/>
          <p:cNvSpPr/>
          <p:nvPr/>
        </p:nvSpPr>
        <p:spPr>
          <a:xfrm>
            <a:off x="2224586" y="5970896"/>
            <a:ext cx="9967416" cy="887104"/>
          </a:xfrm>
          <a:custGeom>
            <a:rect b="b" l="l" r="r" t="t"/>
            <a:pathLst>
              <a:path extrusionOk="0" h="918356" w="9517857">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4509"/>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584" name="Google Shape;584;p17"/>
          <p:cNvSpPr txBox="1"/>
          <p:nvPr>
            <p:ph type="title"/>
          </p:nvPr>
        </p:nvSpPr>
        <p:spPr>
          <a:xfrm>
            <a:off x="4720064" y="365125"/>
            <a:ext cx="7239706"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Relationships Between IT Workers and Society</a:t>
            </a:r>
            <a:endParaRPr/>
          </a:p>
        </p:txBody>
      </p:sp>
      <p:sp>
        <p:nvSpPr>
          <p:cNvPr id="585" name="Google Shape;585;p17"/>
          <p:cNvSpPr txBox="1"/>
          <p:nvPr>
            <p:ph idx="1" type="body"/>
          </p:nvPr>
        </p:nvSpPr>
        <p:spPr>
          <a:xfrm>
            <a:off x="4720064" y="1690687"/>
            <a:ext cx="7239707" cy="4361769"/>
          </a:xfrm>
          <a:prstGeom prst="rect">
            <a:avLst/>
          </a:prstGeom>
          <a:noFill/>
          <a:ln>
            <a:noFill/>
          </a:ln>
        </p:spPr>
        <p:txBody>
          <a:bodyPr anchorCtr="0" anchor="t" bIns="45700" lIns="91425" spcFirstLastPara="1" rIns="91425" wrap="square" tIns="45700">
            <a:normAutofit fontScale="92500" lnSpcReduction="10000"/>
          </a:bodyPr>
          <a:lstStyle/>
          <a:p>
            <a:pPr indent="0" lvl="0" marL="0" rtl="0" algn="just">
              <a:lnSpc>
                <a:spcPct val="90000"/>
              </a:lnSpc>
              <a:spcBef>
                <a:spcPts val="0"/>
              </a:spcBef>
              <a:spcAft>
                <a:spcPts val="0"/>
              </a:spcAft>
              <a:buClr>
                <a:schemeClr val="dk1"/>
              </a:buClr>
              <a:buSzPct val="100000"/>
              <a:buNone/>
            </a:pPr>
            <a:r>
              <a:rPr lang="en-US"/>
              <a:t>Regulatory laws establish safety standards for products and services to protect the public. However, these laws are less than perfect, and they cannot safeguard against all negative side effects of a product or process. Often, professionals can clearly see the effect their work will have and can take action to eliminate potential public risks. Thus, society expects members of a profession to provide significant benefits and to not cause harm through their actions. One approach to meeting this expectation is to establish and maintain professional standards that protect the public</a:t>
            </a:r>
            <a:endParaRPr/>
          </a:p>
        </p:txBody>
      </p:sp>
      <p:pic>
        <p:nvPicPr>
          <p:cNvPr id="586" name="Google Shape;586;p17"/>
          <p:cNvPicPr preferRelativeResize="0"/>
          <p:nvPr/>
        </p:nvPicPr>
        <p:blipFill rotWithShape="1">
          <a:blip r:embed="rId3">
            <a:alphaModFix/>
          </a:blip>
          <a:srcRect b="0" l="7212" r="7212" t="0"/>
          <a:stretch/>
        </p:blipFill>
        <p:spPr>
          <a:xfrm>
            <a:off x="3" y="2"/>
            <a:ext cx="4513840" cy="5123464"/>
          </a:xfrm>
          <a:custGeom>
            <a:rect b="b" l="l" r="r" t="t"/>
            <a:pathLst>
              <a:path extrusionOk="0" h="5721349" w="5040585">
                <a:moveTo>
                  <a:pt x="0" y="0"/>
                </a:moveTo>
                <a:lnTo>
                  <a:pt x="4107617" y="0"/>
                </a:lnTo>
                <a:cubicBezTo>
                  <a:pt x="4107617" y="0"/>
                  <a:pt x="4882830" y="479664"/>
                  <a:pt x="4985532" y="845795"/>
                </a:cubicBezTo>
                <a:cubicBezTo>
                  <a:pt x="5087999" y="1211926"/>
                  <a:pt x="5022986" y="1869223"/>
                  <a:pt x="4985532" y="2294837"/>
                </a:cubicBezTo>
                <a:cubicBezTo>
                  <a:pt x="4947843" y="2720450"/>
                  <a:pt x="4947843" y="3534467"/>
                  <a:pt x="4953497" y="3782447"/>
                </a:cubicBezTo>
                <a:cubicBezTo>
                  <a:pt x="4958914" y="4030699"/>
                  <a:pt x="4899319" y="4493795"/>
                  <a:pt x="4899319" y="4493795"/>
                </a:cubicBezTo>
                <a:cubicBezTo>
                  <a:pt x="4570719" y="5866785"/>
                  <a:pt x="3767946" y="5737770"/>
                  <a:pt x="3584919" y="5700288"/>
                </a:cubicBezTo>
                <a:cubicBezTo>
                  <a:pt x="3401893" y="5661720"/>
                  <a:pt x="3019350" y="4832493"/>
                  <a:pt x="2830670" y="4595377"/>
                </a:cubicBezTo>
                <a:cubicBezTo>
                  <a:pt x="2642226" y="4358261"/>
                  <a:pt x="2091969" y="4223542"/>
                  <a:pt x="1634284" y="4110009"/>
                </a:cubicBezTo>
                <a:cubicBezTo>
                  <a:pt x="1176600" y="3997562"/>
                  <a:pt x="848000" y="3900597"/>
                  <a:pt x="540364" y="3738446"/>
                </a:cubicBezTo>
                <a:cubicBezTo>
                  <a:pt x="233671" y="3576295"/>
                  <a:pt x="0" y="3064581"/>
                  <a:pt x="0" y="3064581"/>
                </a:cubicBezTo>
                <a:close/>
              </a:path>
            </a:pathLst>
          </a:custGeom>
          <a:noFill/>
          <a:ln>
            <a:noFill/>
          </a:ln>
        </p:spPr>
      </p:pic>
      <p:sp>
        <p:nvSpPr>
          <p:cNvPr id="587" name="Google Shape;587;p17"/>
          <p:cNvSpPr/>
          <p:nvPr/>
        </p:nvSpPr>
        <p:spPr>
          <a:xfrm>
            <a:off x="1" y="11028"/>
            <a:ext cx="4586513" cy="5199602"/>
          </a:xfrm>
          <a:custGeom>
            <a:rect b="b" l="l" r="r" t="t"/>
            <a:pathLst>
              <a:path extrusionOk="0" h="21524" w="21594">
                <a:moveTo>
                  <a:pt x="14" y="12077"/>
                </a:moveTo>
                <a:cubicBezTo>
                  <a:pt x="152" y="12250"/>
                  <a:pt x="294" y="12415"/>
                  <a:pt x="437" y="12584"/>
                </a:cubicBezTo>
                <a:cubicBezTo>
                  <a:pt x="754" y="12950"/>
                  <a:pt x="1098" y="13293"/>
                  <a:pt x="1484" y="13603"/>
                </a:cubicBezTo>
                <a:cubicBezTo>
                  <a:pt x="1985" y="14009"/>
                  <a:pt x="2560" y="14323"/>
                  <a:pt x="3185" y="14565"/>
                </a:cubicBezTo>
                <a:cubicBezTo>
                  <a:pt x="3502" y="14686"/>
                  <a:pt x="3833" y="14779"/>
                  <a:pt x="4164" y="14863"/>
                </a:cubicBezTo>
                <a:cubicBezTo>
                  <a:pt x="4380" y="14915"/>
                  <a:pt x="4596" y="14964"/>
                  <a:pt x="4812" y="15000"/>
                </a:cubicBezTo>
                <a:cubicBezTo>
                  <a:pt x="5120" y="15048"/>
                  <a:pt x="5428" y="15101"/>
                  <a:pt x="5731" y="15149"/>
                </a:cubicBezTo>
                <a:cubicBezTo>
                  <a:pt x="5961" y="15185"/>
                  <a:pt x="6195" y="15217"/>
                  <a:pt x="6429" y="15254"/>
                </a:cubicBezTo>
                <a:cubicBezTo>
                  <a:pt x="6838" y="15314"/>
                  <a:pt x="7243" y="15383"/>
                  <a:pt x="7647" y="15471"/>
                </a:cubicBezTo>
                <a:cubicBezTo>
                  <a:pt x="8171" y="15580"/>
                  <a:pt x="8695" y="15729"/>
                  <a:pt x="9196" y="15906"/>
                </a:cubicBezTo>
                <a:cubicBezTo>
                  <a:pt x="9499" y="16015"/>
                  <a:pt x="9807" y="16115"/>
                  <a:pt x="10101" y="16240"/>
                </a:cubicBezTo>
                <a:cubicBezTo>
                  <a:pt x="10249" y="16301"/>
                  <a:pt x="10396" y="16369"/>
                  <a:pt x="10538" y="16446"/>
                </a:cubicBezTo>
                <a:cubicBezTo>
                  <a:pt x="10676" y="16518"/>
                  <a:pt x="10805" y="16611"/>
                  <a:pt x="10929" y="16699"/>
                </a:cubicBezTo>
                <a:cubicBezTo>
                  <a:pt x="11209" y="16897"/>
                  <a:pt x="11457" y="17126"/>
                  <a:pt x="11692" y="17364"/>
                </a:cubicBezTo>
                <a:cubicBezTo>
                  <a:pt x="11871" y="17545"/>
                  <a:pt x="12055" y="17734"/>
                  <a:pt x="12211" y="17932"/>
                </a:cubicBezTo>
                <a:cubicBezTo>
                  <a:pt x="12307" y="18052"/>
                  <a:pt x="12399" y="18173"/>
                  <a:pt x="12496" y="18294"/>
                </a:cubicBezTo>
                <a:cubicBezTo>
                  <a:pt x="12767" y="18644"/>
                  <a:pt x="12992" y="19019"/>
                  <a:pt x="13208" y="19397"/>
                </a:cubicBezTo>
                <a:cubicBezTo>
                  <a:pt x="13323" y="19603"/>
                  <a:pt x="13433" y="19812"/>
                  <a:pt x="13553" y="20013"/>
                </a:cubicBezTo>
                <a:cubicBezTo>
                  <a:pt x="13617" y="20122"/>
                  <a:pt x="13686" y="20231"/>
                  <a:pt x="13750" y="20340"/>
                </a:cubicBezTo>
                <a:cubicBezTo>
                  <a:pt x="13810" y="20440"/>
                  <a:pt x="13888" y="20533"/>
                  <a:pt x="13953" y="20630"/>
                </a:cubicBezTo>
                <a:cubicBezTo>
                  <a:pt x="14077" y="20807"/>
                  <a:pt x="14233" y="20968"/>
                  <a:pt x="14408" y="21109"/>
                </a:cubicBezTo>
                <a:cubicBezTo>
                  <a:pt x="14670" y="21326"/>
                  <a:pt x="15014" y="21451"/>
                  <a:pt x="15364" y="21503"/>
                </a:cubicBezTo>
                <a:cubicBezTo>
                  <a:pt x="16035" y="21600"/>
                  <a:pt x="16710" y="21350"/>
                  <a:pt x="17257" y="21032"/>
                </a:cubicBezTo>
                <a:cubicBezTo>
                  <a:pt x="17873" y="20682"/>
                  <a:pt x="18388" y="20223"/>
                  <a:pt x="18847" y="19723"/>
                </a:cubicBezTo>
                <a:cubicBezTo>
                  <a:pt x="19091" y="19458"/>
                  <a:pt x="19321" y="19176"/>
                  <a:pt x="19532" y="18886"/>
                </a:cubicBezTo>
                <a:cubicBezTo>
                  <a:pt x="19605" y="18781"/>
                  <a:pt x="19684" y="18677"/>
                  <a:pt x="19757" y="18572"/>
                </a:cubicBezTo>
                <a:cubicBezTo>
                  <a:pt x="19854" y="18435"/>
                  <a:pt x="19941" y="18286"/>
                  <a:pt x="20028" y="18145"/>
                </a:cubicBezTo>
                <a:cubicBezTo>
                  <a:pt x="20074" y="18068"/>
                  <a:pt x="20120" y="17996"/>
                  <a:pt x="20162" y="17919"/>
                </a:cubicBezTo>
                <a:cubicBezTo>
                  <a:pt x="20235" y="17783"/>
                  <a:pt x="20318" y="17646"/>
                  <a:pt x="20382" y="17501"/>
                </a:cubicBezTo>
                <a:cubicBezTo>
                  <a:pt x="20437" y="17384"/>
                  <a:pt x="20488" y="17263"/>
                  <a:pt x="20543" y="17146"/>
                </a:cubicBezTo>
                <a:cubicBezTo>
                  <a:pt x="20584" y="17054"/>
                  <a:pt x="20617" y="16961"/>
                  <a:pt x="20649" y="16868"/>
                </a:cubicBezTo>
                <a:cubicBezTo>
                  <a:pt x="20690" y="16760"/>
                  <a:pt x="20731" y="16651"/>
                  <a:pt x="20759" y="16538"/>
                </a:cubicBezTo>
                <a:cubicBezTo>
                  <a:pt x="20796" y="16405"/>
                  <a:pt x="20833" y="16268"/>
                  <a:pt x="20869" y="16132"/>
                </a:cubicBezTo>
                <a:cubicBezTo>
                  <a:pt x="20892" y="16051"/>
                  <a:pt x="20906" y="15970"/>
                  <a:pt x="20920" y="15894"/>
                </a:cubicBezTo>
                <a:cubicBezTo>
                  <a:pt x="20938" y="15789"/>
                  <a:pt x="20970" y="15685"/>
                  <a:pt x="20980" y="15580"/>
                </a:cubicBezTo>
                <a:cubicBezTo>
                  <a:pt x="21007" y="15366"/>
                  <a:pt x="21039" y="15157"/>
                  <a:pt x="21048" y="14944"/>
                </a:cubicBezTo>
                <a:cubicBezTo>
                  <a:pt x="21062" y="14718"/>
                  <a:pt x="21071" y="14493"/>
                  <a:pt x="21071" y="14267"/>
                </a:cubicBezTo>
                <a:cubicBezTo>
                  <a:pt x="21071" y="14050"/>
                  <a:pt x="21071" y="13828"/>
                  <a:pt x="21062" y="13611"/>
                </a:cubicBezTo>
                <a:cubicBezTo>
                  <a:pt x="21048" y="13172"/>
                  <a:pt x="21021" y="12733"/>
                  <a:pt x="20998" y="12294"/>
                </a:cubicBezTo>
                <a:cubicBezTo>
                  <a:pt x="20975" y="11851"/>
                  <a:pt x="20957" y="11404"/>
                  <a:pt x="20952" y="10961"/>
                </a:cubicBezTo>
                <a:cubicBezTo>
                  <a:pt x="20943" y="10546"/>
                  <a:pt x="20961" y="10136"/>
                  <a:pt x="20980" y="9721"/>
                </a:cubicBezTo>
                <a:cubicBezTo>
                  <a:pt x="21016" y="8847"/>
                  <a:pt x="21140" y="7977"/>
                  <a:pt x="21265" y="7111"/>
                </a:cubicBezTo>
                <a:cubicBezTo>
                  <a:pt x="21333" y="6644"/>
                  <a:pt x="21402" y="6177"/>
                  <a:pt x="21467" y="5710"/>
                </a:cubicBezTo>
                <a:cubicBezTo>
                  <a:pt x="21494" y="5505"/>
                  <a:pt x="21522" y="5303"/>
                  <a:pt x="21540" y="5098"/>
                </a:cubicBezTo>
                <a:cubicBezTo>
                  <a:pt x="21563" y="4848"/>
                  <a:pt x="21582" y="4599"/>
                  <a:pt x="21591" y="4349"/>
                </a:cubicBezTo>
                <a:cubicBezTo>
                  <a:pt x="21600" y="4140"/>
                  <a:pt x="21591" y="3926"/>
                  <a:pt x="21572" y="3717"/>
                </a:cubicBezTo>
                <a:cubicBezTo>
                  <a:pt x="21559" y="3532"/>
                  <a:pt x="21540" y="3354"/>
                  <a:pt x="21508" y="3173"/>
                </a:cubicBezTo>
                <a:cubicBezTo>
                  <a:pt x="21448" y="2851"/>
                  <a:pt x="21333" y="2529"/>
                  <a:pt x="21186" y="2227"/>
                </a:cubicBezTo>
                <a:cubicBezTo>
                  <a:pt x="20952" y="1748"/>
                  <a:pt x="20589" y="1309"/>
                  <a:pt x="20162" y="950"/>
                </a:cubicBezTo>
                <a:cubicBezTo>
                  <a:pt x="20060" y="866"/>
                  <a:pt x="19959" y="781"/>
                  <a:pt x="19863" y="701"/>
                </a:cubicBezTo>
                <a:cubicBezTo>
                  <a:pt x="19766" y="620"/>
                  <a:pt x="19661" y="552"/>
                  <a:pt x="19559" y="475"/>
                </a:cubicBezTo>
                <a:cubicBezTo>
                  <a:pt x="19321" y="298"/>
                  <a:pt x="19068" y="145"/>
                  <a:pt x="18806" y="0"/>
                </a:cubicBezTo>
                <a:lnTo>
                  <a:pt x="15138" y="0"/>
                </a:lnTo>
                <a:cubicBezTo>
                  <a:pt x="15598" y="113"/>
                  <a:pt x="16062" y="234"/>
                  <a:pt x="16499" y="403"/>
                </a:cubicBezTo>
                <a:cubicBezTo>
                  <a:pt x="16632" y="455"/>
                  <a:pt x="16761" y="507"/>
                  <a:pt x="16894" y="556"/>
                </a:cubicBezTo>
                <a:cubicBezTo>
                  <a:pt x="17018" y="604"/>
                  <a:pt x="17133" y="664"/>
                  <a:pt x="17252" y="721"/>
                </a:cubicBezTo>
                <a:cubicBezTo>
                  <a:pt x="17340" y="761"/>
                  <a:pt x="17422" y="805"/>
                  <a:pt x="17505" y="850"/>
                </a:cubicBezTo>
                <a:cubicBezTo>
                  <a:pt x="17606" y="906"/>
                  <a:pt x="17712" y="958"/>
                  <a:pt x="17813" y="1019"/>
                </a:cubicBezTo>
                <a:cubicBezTo>
                  <a:pt x="17933" y="1095"/>
                  <a:pt x="18057" y="1168"/>
                  <a:pt x="18181" y="1244"/>
                </a:cubicBezTo>
                <a:cubicBezTo>
                  <a:pt x="18282" y="1309"/>
                  <a:pt x="18378" y="1385"/>
                  <a:pt x="18480" y="1454"/>
                </a:cubicBezTo>
                <a:cubicBezTo>
                  <a:pt x="18553" y="1506"/>
                  <a:pt x="18627" y="1562"/>
                  <a:pt x="18696" y="1619"/>
                </a:cubicBezTo>
                <a:cubicBezTo>
                  <a:pt x="18787" y="1691"/>
                  <a:pt x="18884" y="1764"/>
                  <a:pt x="18967" y="1844"/>
                </a:cubicBezTo>
                <a:cubicBezTo>
                  <a:pt x="19187" y="2054"/>
                  <a:pt x="19403" y="2259"/>
                  <a:pt x="19596" y="2485"/>
                </a:cubicBezTo>
                <a:cubicBezTo>
                  <a:pt x="19964" y="2919"/>
                  <a:pt x="20217" y="3407"/>
                  <a:pt x="20396" y="3922"/>
                </a:cubicBezTo>
                <a:cubicBezTo>
                  <a:pt x="20465" y="4152"/>
                  <a:pt x="20529" y="4385"/>
                  <a:pt x="20561" y="4623"/>
                </a:cubicBezTo>
                <a:cubicBezTo>
                  <a:pt x="20580" y="4740"/>
                  <a:pt x="20603" y="4856"/>
                  <a:pt x="20612" y="4973"/>
                </a:cubicBezTo>
                <a:cubicBezTo>
                  <a:pt x="20630" y="5199"/>
                  <a:pt x="20644" y="5420"/>
                  <a:pt x="20649" y="5646"/>
                </a:cubicBezTo>
                <a:cubicBezTo>
                  <a:pt x="20658" y="6064"/>
                  <a:pt x="20621" y="6483"/>
                  <a:pt x="20580" y="6898"/>
                </a:cubicBezTo>
                <a:cubicBezTo>
                  <a:pt x="20538" y="7301"/>
                  <a:pt x="20488" y="7703"/>
                  <a:pt x="20446" y="8106"/>
                </a:cubicBezTo>
                <a:cubicBezTo>
                  <a:pt x="20401" y="8553"/>
                  <a:pt x="20359" y="9004"/>
                  <a:pt x="20322" y="9455"/>
                </a:cubicBezTo>
                <a:cubicBezTo>
                  <a:pt x="20253" y="10317"/>
                  <a:pt x="20230" y="11179"/>
                  <a:pt x="20235" y="12040"/>
                </a:cubicBezTo>
                <a:cubicBezTo>
                  <a:pt x="20244" y="12946"/>
                  <a:pt x="20267" y="13848"/>
                  <a:pt x="20263" y="14754"/>
                </a:cubicBezTo>
                <a:cubicBezTo>
                  <a:pt x="20263" y="14976"/>
                  <a:pt x="20249" y="15193"/>
                  <a:pt x="20240" y="15415"/>
                </a:cubicBezTo>
                <a:cubicBezTo>
                  <a:pt x="20235" y="15528"/>
                  <a:pt x="20221" y="15640"/>
                  <a:pt x="20212" y="15753"/>
                </a:cubicBezTo>
                <a:cubicBezTo>
                  <a:pt x="20203" y="15858"/>
                  <a:pt x="20198" y="15958"/>
                  <a:pt x="20185" y="16063"/>
                </a:cubicBezTo>
                <a:cubicBezTo>
                  <a:pt x="20166" y="16208"/>
                  <a:pt x="20143" y="16353"/>
                  <a:pt x="20125" y="16498"/>
                </a:cubicBezTo>
                <a:cubicBezTo>
                  <a:pt x="20111" y="16611"/>
                  <a:pt x="20083" y="16719"/>
                  <a:pt x="20060" y="16828"/>
                </a:cubicBezTo>
                <a:cubicBezTo>
                  <a:pt x="20019" y="17021"/>
                  <a:pt x="19969" y="17211"/>
                  <a:pt x="19918" y="17404"/>
                </a:cubicBezTo>
                <a:cubicBezTo>
                  <a:pt x="19867" y="17545"/>
                  <a:pt x="19817" y="17690"/>
                  <a:pt x="19766" y="17831"/>
                </a:cubicBezTo>
                <a:cubicBezTo>
                  <a:pt x="19725" y="17952"/>
                  <a:pt x="19661" y="18072"/>
                  <a:pt x="19605" y="18189"/>
                </a:cubicBezTo>
                <a:cubicBezTo>
                  <a:pt x="19546" y="18298"/>
                  <a:pt x="19486" y="18407"/>
                  <a:pt x="19431" y="18519"/>
                </a:cubicBezTo>
                <a:cubicBezTo>
                  <a:pt x="19376" y="18624"/>
                  <a:pt x="19307" y="18725"/>
                  <a:pt x="19238" y="18826"/>
                </a:cubicBezTo>
                <a:cubicBezTo>
                  <a:pt x="19252" y="18801"/>
                  <a:pt x="19270" y="18777"/>
                  <a:pt x="19284" y="18753"/>
                </a:cubicBezTo>
                <a:cubicBezTo>
                  <a:pt x="19224" y="18838"/>
                  <a:pt x="19160" y="18926"/>
                  <a:pt x="19100" y="19011"/>
                </a:cubicBezTo>
                <a:cubicBezTo>
                  <a:pt x="19040" y="19083"/>
                  <a:pt x="18980" y="19160"/>
                  <a:pt x="18916" y="19232"/>
                </a:cubicBezTo>
                <a:cubicBezTo>
                  <a:pt x="18870" y="19281"/>
                  <a:pt x="18824" y="19329"/>
                  <a:pt x="18778" y="19381"/>
                </a:cubicBezTo>
                <a:cubicBezTo>
                  <a:pt x="18696" y="19462"/>
                  <a:pt x="18613" y="19538"/>
                  <a:pt x="18530" y="19611"/>
                </a:cubicBezTo>
                <a:cubicBezTo>
                  <a:pt x="18360" y="19748"/>
                  <a:pt x="18176" y="19877"/>
                  <a:pt x="17988" y="19993"/>
                </a:cubicBezTo>
                <a:cubicBezTo>
                  <a:pt x="17574" y="20223"/>
                  <a:pt x="17124" y="20388"/>
                  <a:pt x="16632" y="20428"/>
                </a:cubicBezTo>
                <a:cubicBezTo>
                  <a:pt x="16301" y="20432"/>
                  <a:pt x="15998" y="20364"/>
                  <a:pt x="15708" y="20227"/>
                </a:cubicBezTo>
                <a:cubicBezTo>
                  <a:pt x="15414" y="20090"/>
                  <a:pt x="15175" y="19877"/>
                  <a:pt x="14945" y="19671"/>
                </a:cubicBezTo>
                <a:cubicBezTo>
                  <a:pt x="14762" y="19498"/>
                  <a:pt x="14587" y="19317"/>
                  <a:pt x="14417" y="19132"/>
                </a:cubicBezTo>
                <a:cubicBezTo>
                  <a:pt x="14109" y="18793"/>
                  <a:pt x="13838" y="18431"/>
                  <a:pt x="13562" y="18077"/>
                </a:cubicBezTo>
                <a:cubicBezTo>
                  <a:pt x="13245" y="17670"/>
                  <a:pt x="12905" y="17275"/>
                  <a:pt x="12528" y="16913"/>
                </a:cubicBezTo>
                <a:cubicBezTo>
                  <a:pt x="12073" y="16474"/>
                  <a:pt x="11567" y="16063"/>
                  <a:pt x="10970" y="15773"/>
                </a:cubicBezTo>
                <a:cubicBezTo>
                  <a:pt x="10763" y="15672"/>
                  <a:pt x="10543" y="15596"/>
                  <a:pt x="10322" y="15523"/>
                </a:cubicBezTo>
                <a:cubicBezTo>
                  <a:pt x="10166" y="15471"/>
                  <a:pt x="10014" y="15419"/>
                  <a:pt x="9862" y="15366"/>
                </a:cubicBezTo>
                <a:cubicBezTo>
                  <a:pt x="9430" y="15221"/>
                  <a:pt x="8994" y="15085"/>
                  <a:pt x="8548" y="14968"/>
                </a:cubicBezTo>
                <a:cubicBezTo>
                  <a:pt x="8079" y="14847"/>
                  <a:pt x="7601" y="14750"/>
                  <a:pt x="7123" y="14666"/>
                </a:cubicBezTo>
                <a:cubicBezTo>
                  <a:pt x="6843" y="14617"/>
                  <a:pt x="6558" y="14569"/>
                  <a:pt x="6278" y="14517"/>
                </a:cubicBezTo>
                <a:cubicBezTo>
                  <a:pt x="6016" y="14472"/>
                  <a:pt x="5758" y="14416"/>
                  <a:pt x="5497" y="14364"/>
                </a:cubicBezTo>
                <a:cubicBezTo>
                  <a:pt x="4371" y="14142"/>
                  <a:pt x="3281" y="13748"/>
                  <a:pt x="2358" y="13136"/>
                </a:cubicBezTo>
                <a:cubicBezTo>
                  <a:pt x="2096" y="12962"/>
                  <a:pt x="1852" y="12765"/>
                  <a:pt x="1622" y="12564"/>
                </a:cubicBezTo>
                <a:cubicBezTo>
                  <a:pt x="1429" y="12391"/>
                  <a:pt x="1236" y="12205"/>
                  <a:pt x="1075" y="12008"/>
                </a:cubicBezTo>
                <a:cubicBezTo>
                  <a:pt x="933" y="11835"/>
                  <a:pt x="781" y="11670"/>
                  <a:pt x="653" y="11489"/>
                </a:cubicBezTo>
                <a:cubicBezTo>
                  <a:pt x="501" y="11283"/>
                  <a:pt x="349" y="11082"/>
                  <a:pt x="211" y="10868"/>
                </a:cubicBezTo>
                <a:cubicBezTo>
                  <a:pt x="142" y="10760"/>
                  <a:pt x="69" y="10647"/>
                  <a:pt x="0" y="10538"/>
                </a:cubicBezTo>
                <a:lnTo>
                  <a:pt x="0" y="12077"/>
                </a:ln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nvGrpSpPr>
          <p:cNvPr id="588" name="Google Shape;588;p17"/>
          <p:cNvGrpSpPr/>
          <p:nvPr/>
        </p:nvGrpSpPr>
        <p:grpSpPr>
          <a:xfrm>
            <a:off x="3471437" y="4441082"/>
            <a:ext cx="337243" cy="281194"/>
            <a:chOff x="8382000" y="3047999"/>
            <a:chExt cx="381000" cy="318772"/>
          </a:xfrm>
        </p:grpSpPr>
        <p:sp>
          <p:nvSpPr>
            <p:cNvPr id="589" name="Google Shape;589;p17"/>
            <p:cNvSpPr/>
            <p:nvPr/>
          </p:nvSpPr>
          <p:spPr>
            <a:xfrm>
              <a:off x="8458200" y="3098799"/>
              <a:ext cx="304800" cy="267972"/>
            </a:xfrm>
            <a:custGeom>
              <a:rect b="b" l="l" r="r" t="t"/>
              <a:pathLst>
                <a:path extrusionOk="0" h="21600" w="21600">
                  <a:moveTo>
                    <a:pt x="12150" y="0"/>
                  </a:moveTo>
                  <a:lnTo>
                    <a:pt x="9450" y="0"/>
                  </a:lnTo>
                  <a:cubicBezTo>
                    <a:pt x="4230" y="0"/>
                    <a:pt x="0" y="4811"/>
                    <a:pt x="0" y="10851"/>
                  </a:cubicBezTo>
                  <a:cubicBezTo>
                    <a:pt x="0" y="16789"/>
                    <a:pt x="4230" y="21600"/>
                    <a:pt x="9450" y="21600"/>
                  </a:cubicBezTo>
                  <a:lnTo>
                    <a:pt x="12150" y="21600"/>
                  </a:lnTo>
                  <a:cubicBezTo>
                    <a:pt x="17370" y="21600"/>
                    <a:pt x="21600" y="16789"/>
                    <a:pt x="21600" y="10749"/>
                  </a:cubicBezTo>
                  <a:cubicBezTo>
                    <a:pt x="21600" y="4811"/>
                    <a:pt x="17370" y="0"/>
                    <a:pt x="12150" y="0"/>
                  </a:cubicBez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90" name="Google Shape;590;p17"/>
            <p:cNvSpPr/>
            <p:nvPr/>
          </p:nvSpPr>
          <p:spPr>
            <a:xfrm>
              <a:off x="8382000" y="3047999"/>
              <a:ext cx="304800" cy="267972"/>
            </a:xfrm>
            <a:custGeom>
              <a:rect b="b" l="l" r="r" t="t"/>
              <a:pathLst>
                <a:path extrusionOk="0" h="21600" w="21600">
                  <a:moveTo>
                    <a:pt x="12150" y="21600"/>
                  </a:moveTo>
                  <a:lnTo>
                    <a:pt x="9450" y="21600"/>
                  </a:lnTo>
                  <a:cubicBezTo>
                    <a:pt x="4230" y="21600"/>
                    <a:pt x="0" y="16789"/>
                    <a:pt x="0" y="10851"/>
                  </a:cubicBezTo>
                  <a:cubicBezTo>
                    <a:pt x="0" y="4811"/>
                    <a:pt x="4230" y="0"/>
                    <a:pt x="9450" y="0"/>
                  </a:cubicBezTo>
                  <a:lnTo>
                    <a:pt x="12150" y="0"/>
                  </a:lnTo>
                  <a:cubicBezTo>
                    <a:pt x="17370" y="0"/>
                    <a:pt x="21600" y="4811"/>
                    <a:pt x="21600" y="10749"/>
                  </a:cubicBezTo>
                  <a:cubicBezTo>
                    <a:pt x="21510" y="16686"/>
                    <a:pt x="17280" y="21600"/>
                    <a:pt x="12150" y="21600"/>
                  </a:cubicBezTo>
                  <a:close/>
                  <a:moveTo>
                    <a:pt x="9360" y="2047"/>
                  </a:moveTo>
                  <a:cubicBezTo>
                    <a:pt x="5130" y="2047"/>
                    <a:pt x="1710" y="5937"/>
                    <a:pt x="1710" y="10749"/>
                  </a:cubicBezTo>
                  <a:cubicBezTo>
                    <a:pt x="1710" y="15663"/>
                    <a:pt x="5130" y="19553"/>
                    <a:pt x="9360" y="19553"/>
                  </a:cubicBezTo>
                  <a:lnTo>
                    <a:pt x="12060" y="19553"/>
                  </a:lnTo>
                  <a:cubicBezTo>
                    <a:pt x="16290" y="19553"/>
                    <a:pt x="19710" y="15663"/>
                    <a:pt x="19710" y="10851"/>
                  </a:cubicBezTo>
                  <a:cubicBezTo>
                    <a:pt x="19710" y="5937"/>
                    <a:pt x="16290" y="2047"/>
                    <a:pt x="12060" y="2047"/>
                  </a:cubicBezTo>
                  <a:lnTo>
                    <a:pt x="9360" y="2047"/>
                  </a:lnTo>
                  <a:close/>
                </a:path>
              </a:pathLst>
            </a:custGeom>
            <a:solidFill>
              <a:srgbClr val="FAF9F9"/>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591" name="Google Shape;591;p17"/>
          <p:cNvGrpSpPr/>
          <p:nvPr/>
        </p:nvGrpSpPr>
        <p:grpSpPr>
          <a:xfrm>
            <a:off x="2970835" y="3445147"/>
            <a:ext cx="1026652" cy="771878"/>
            <a:chOff x="9593384" y="2815466"/>
            <a:chExt cx="1159857" cy="875030"/>
          </a:xfrm>
        </p:grpSpPr>
        <p:sp>
          <p:nvSpPr>
            <p:cNvPr id="592" name="Google Shape;592;p17"/>
            <p:cNvSpPr/>
            <p:nvPr/>
          </p:nvSpPr>
          <p:spPr>
            <a:xfrm>
              <a:off x="9593384" y="3069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72"/>
                    <a:pt x="19125" y="21600"/>
                    <a:pt x="18077" y="21600"/>
                  </a:cubicBez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93" name="Google Shape;593;p17"/>
            <p:cNvSpPr/>
            <p:nvPr/>
          </p:nvSpPr>
          <p:spPr>
            <a:xfrm>
              <a:off x="9593384" y="2815466"/>
              <a:ext cx="1159857" cy="621030"/>
            </a:xfrm>
            <a:custGeom>
              <a:rect b="b" l="l" r="r" t="t"/>
              <a:pathLst>
                <a:path extrusionOk="0" h="21600" w="21257">
                  <a:moveTo>
                    <a:pt x="18077" y="21600"/>
                  </a:moveTo>
                  <a:lnTo>
                    <a:pt x="17542" y="21600"/>
                  </a:lnTo>
                  <a:cubicBezTo>
                    <a:pt x="16308" y="21600"/>
                    <a:pt x="15191" y="20142"/>
                    <a:pt x="14679" y="17890"/>
                  </a:cubicBezTo>
                  <a:cubicBezTo>
                    <a:pt x="13981" y="14798"/>
                    <a:pt x="12398" y="12766"/>
                    <a:pt x="10606" y="12766"/>
                  </a:cubicBezTo>
                  <a:cubicBezTo>
                    <a:pt x="8813" y="12766"/>
                    <a:pt x="7231" y="14798"/>
                    <a:pt x="6532" y="17890"/>
                  </a:cubicBezTo>
                  <a:cubicBezTo>
                    <a:pt x="6020" y="20142"/>
                    <a:pt x="4903" y="21600"/>
                    <a:pt x="3670" y="21600"/>
                  </a:cubicBezTo>
                  <a:lnTo>
                    <a:pt x="3134" y="21600"/>
                  </a:lnTo>
                  <a:cubicBezTo>
                    <a:pt x="2087" y="21600"/>
                    <a:pt x="1132" y="20672"/>
                    <a:pt x="551" y="18994"/>
                  </a:cubicBezTo>
                  <a:cubicBezTo>
                    <a:pt x="-31" y="17360"/>
                    <a:pt x="-171" y="15283"/>
                    <a:pt x="225" y="13428"/>
                  </a:cubicBezTo>
                  <a:cubicBezTo>
                    <a:pt x="1924" y="5256"/>
                    <a:pt x="5997" y="0"/>
                    <a:pt x="10629" y="0"/>
                  </a:cubicBezTo>
                  <a:cubicBezTo>
                    <a:pt x="15238" y="0"/>
                    <a:pt x="19334" y="5301"/>
                    <a:pt x="21033" y="13428"/>
                  </a:cubicBezTo>
                  <a:cubicBezTo>
                    <a:pt x="21429" y="15283"/>
                    <a:pt x="21289" y="17360"/>
                    <a:pt x="20707" y="18994"/>
                  </a:cubicBezTo>
                  <a:cubicBezTo>
                    <a:pt x="20079" y="20628"/>
                    <a:pt x="19125" y="21600"/>
                    <a:pt x="18077" y="21600"/>
                  </a:cubicBezTo>
                  <a:close/>
                  <a:moveTo>
                    <a:pt x="10582" y="11882"/>
                  </a:moveTo>
                  <a:cubicBezTo>
                    <a:pt x="12538" y="11882"/>
                    <a:pt x="14307" y="14091"/>
                    <a:pt x="15075" y="17536"/>
                  </a:cubicBezTo>
                  <a:cubicBezTo>
                    <a:pt x="15494" y="19436"/>
                    <a:pt x="16448" y="20717"/>
                    <a:pt x="17519" y="20717"/>
                  </a:cubicBezTo>
                  <a:lnTo>
                    <a:pt x="18054" y="20717"/>
                  </a:lnTo>
                  <a:cubicBezTo>
                    <a:pt x="18962" y="20717"/>
                    <a:pt x="19753" y="19921"/>
                    <a:pt x="20265" y="18508"/>
                  </a:cubicBezTo>
                  <a:cubicBezTo>
                    <a:pt x="20777" y="17094"/>
                    <a:pt x="20870" y="15328"/>
                    <a:pt x="20545" y="13737"/>
                  </a:cubicBezTo>
                  <a:cubicBezTo>
                    <a:pt x="18915" y="5919"/>
                    <a:pt x="15005" y="839"/>
                    <a:pt x="10582" y="839"/>
                  </a:cubicBezTo>
                  <a:cubicBezTo>
                    <a:pt x="6160" y="839"/>
                    <a:pt x="2250" y="5919"/>
                    <a:pt x="620" y="13737"/>
                  </a:cubicBezTo>
                  <a:cubicBezTo>
                    <a:pt x="295" y="15328"/>
                    <a:pt x="388" y="17094"/>
                    <a:pt x="900" y="18508"/>
                  </a:cubicBezTo>
                  <a:cubicBezTo>
                    <a:pt x="1412" y="19921"/>
                    <a:pt x="2203" y="20717"/>
                    <a:pt x="3111" y="20717"/>
                  </a:cubicBezTo>
                  <a:lnTo>
                    <a:pt x="3646" y="20717"/>
                  </a:lnTo>
                  <a:cubicBezTo>
                    <a:pt x="4694" y="20717"/>
                    <a:pt x="5648" y="19480"/>
                    <a:pt x="6090" y="17536"/>
                  </a:cubicBezTo>
                  <a:cubicBezTo>
                    <a:pt x="6858" y="14091"/>
                    <a:pt x="8627" y="11882"/>
                    <a:pt x="10582" y="11882"/>
                  </a:cubicBezTo>
                  <a:close/>
                </a:path>
              </a:pathLst>
            </a:custGeom>
            <a:solidFill>
              <a:srgbClr val="FAF9F9"/>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grpSp>
        <p:nvGrpSpPr>
          <p:cNvPr id="594" name="Google Shape;594;p17"/>
          <p:cNvGrpSpPr/>
          <p:nvPr/>
        </p:nvGrpSpPr>
        <p:grpSpPr>
          <a:xfrm>
            <a:off x="3808680" y="2561734"/>
            <a:ext cx="336120" cy="567987"/>
            <a:chOff x="9169400" y="3048000"/>
            <a:chExt cx="379730" cy="643891"/>
          </a:xfrm>
        </p:grpSpPr>
        <p:sp>
          <p:nvSpPr>
            <p:cNvPr id="595" name="Google Shape;595;p17"/>
            <p:cNvSpPr/>
            <p:nvPr/>
          </p:nvSpPr>
          <p:spPr>
            <a:xfrm>
              <a:off x="9245600" y="3098800"/>
              <a:ext cx="303530" cy="593091"/>
            </a:xfrm>
            <a:custGeom>
              <a:rect b="b" l="l" r="r" t="t"/>
              <a:pathLst>
                <a:path extrusionOk="0" h="21600" w="21600">
                  <a:moveTo>
                    <a:pt x="11116" y="0"/>
                  </a:moveTo>
                  <a:lnTo>
                    <a:pt x="10484" y="0"/>
                  </a:lnTo>
                  <a:cubicBezTo>
                    <a:pt x="4700" y="0"/>
                    <a:pt x="0" y="2405"/>
                    <a:pt x="0" y="5365"/>
                  </a:cubicBezTo>
                  <a:lnTo>
                    <a:pt x="0" y="16235"/>
                  </a:lnTo>
                  <a:cubicBezTo>
                    <a:pt x="0" y="19195"/>
                    <a:pt x="4700" y="21600"/>
                    <a:pt x="10484" y="21600"/>
                  </a:cubicBezTo>
                  <a:lnTo>
                    <a:pt x="11116" y="21600"/>
                  </a:lnTo>
                  <a:cubicBezTo>
                    <a:pt x="16900" y="21600"/>
                    <a:pt x="21600" y="19195"/>
                    <a:pt x="21600" y="16235"/>
                  </a:cubicBezTo>
                  <a:lnTo>
                    <a:pt x="21600" y="5365"/>
                  </a:lnTo>
                  <a:cubicBezTo>
                    <a:pt x="21600" y="2405"/>
                    <a:pt x="16900" y="0"/>
                    <a:pt x="11116" y="0"/>
                  </a:cubicBezTo>
                  <a:close/>
                </a:path>
              </a:pathLst>
            </a:custGeom>
            <a:gradFill>
              <a:gsLst>
                <a:gs pos="0">
                  <a:srgbClr val="C9C9C9"/>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596" name="Google Shape;596;p17"/>
            <p:cNvSpPr/>
            <p:nvPr/>
          </p:nvSpPr>
          <p:spPr>
            <a:xfrm>
              <a:off x="9169400" y="3048000"/>
              <a:ext cx="303530" cy="593091"/>
            </a:xfrm>
            <a:custGeom>
              <a:rect b="b" l="l" r="r" t="t"/>
              <a:pathLst>
                <a:path extrusionOk="0" h="21600" w="21600">
                  <a:moveTo>
                    <a:pt x="11116" y="21600"/>
                  </a:moveTo>
                  <a:lnTo>
                    <a:pt x="10484" y="21600"/>
                  </a:lnTo>
                  <a:cubicBezTo>
                    <a:pt x="4700" y="21600"/>
                    <a:pt x="0" y="19195"/>
                    <a:pt x="0" y="16235"/>
                  </a:cubicBezTo>
                  <a:lnTo>
                    <a:pt x="0" y="5365"/>
                  </a:lnTo>
                  <a:cubicBezTo>
                    <a:pt x="0" y="2405"/>
                    <a:pt x="4700" y="0"/>
                    <a:pt x="10484" y="0"/>
                  </a:cubicBezTo>
                  <a:lnTo>
                    <a:pt x="11116" y="0"/>
                  </a:lnTo>
                  <a:cubicBezTo>
                    <a:pt x="16900" y="0"/>
                    <a:pt x="21600" y="2405"/>
                    <a:pt x="21600" y="5365"/>
                  </a:cubicBezTo>
                  <a:lnTo>
                    <a:pt x="21600" y="16235"/>
                  </a:lnTo>
                  <a:cubicBezTo>
                    <a:pt x="21600" y="19195"/>
                    <a:pt x="16900" y="21600"/>
                    <a:pt x="11116" y="21600"/>
                  </a:cubicBezTo>
                  <a:close/>
                  <a:moveTo>
                    <a:pt x="10484" y="925"/>
                  </a:moveTo>
                  <a:cubicBezTo>
                    <a:pt x="5694" y="925"/>
                    <a:pt x="1808" y="2914"/>
                    <a:pt x="1808" y="5365"/>
                  </a:cubicBezTo>
                  <a:lnTo>
                    <a:pt x="1808" y="16235"/>
                  </a:lnTo>
                  <a:cubicBezTo>
                    <a:pt x="1808" y="18686"/>
                    <a:pt x="5694" y="20675"/>
                    <a:pt x="10484" y="20675"/>
                  </a:cubicBezTo>
                  <a:lnTo>
                    <a:pt x="11116" y="20675"/>
                  </a:lnTo>
                  <a:cubicBezTo>
                    <a:pt x="15906" y="20675"/>
                    <a:pt x="19792" y="18686"/>
                    <a:pt x="19792" y="16235"/>
                  </a:cubicBezTo>
                  <a:lnTo>
                    <a:pt x="19792" y="5365"/>
                  </a:lnTo>
                  <a:cubicBezTo>
                    <a:pt x="19792" y="2914"/>
                    <a:pt x="15906" y="925"/>
                    <a:pt x="11116" y="925"/>
                  </a:cubicBezTo>
                  <a:lnTo>
                    <a:pt x="10484" y="925"/>
                  </a:lnTo>
                  <a:close/>
                </a:path>
              </a:pathLst>
            </a:custGeom>
            <a:solidFill>
              <a:srgbClr val="FAF9F9"/>
            </a:soli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grpSp>
      <p:sp>
        <p:nvSpPr>
          <p:cNvPr id="597" name="Google Shape;597;p17"/>
          <p:cNvSpPr txBox="1"/>
          <p:nvPr/>
        </p:nvSpPr>
        <p:spPr>
          <a:xfrm>
            <a:off x="0" y="6492875"/>
            <a:ext cx="71394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4"/>
              </a:rPr>
              <a:t>https://ddamigration.com/1234-2/</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1" name="Shape 601"/>
        <p:cNvGrpSpPr/>
        <p:nvPr/>
      </p:nvGrpSpPr>
      <p:grpSpPr>
        <a:xfrm>
          <a:off x="0" y="0"/>
          <a:ext cx="0" cy="0"/>
          <a:chOff x="0" y="0"/>
          <a:chExt cx="0" cy="0"/>
        </a:xfrm>
      </p:grpSpPr>
      <p:sp>
        <p:nvSpPr>
          <p:cNvPr id="602" name="Google Shape;602;p18"/>
          <p:cNvSpPr txBox="1"/>
          <p:nvPr>
            <p:ph idx="1" type="body"/>
          </p:nvPr>
        </p:nvSpPr>
        <p:spPr>
          <a:xfrm>
            <a:off x="350326" y="1559375"/>
            <a:ext cx="11572500" cy="1878900"/>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400"/>
              <a:buNone/>
            </a:pPr>
            <a:r>
              <a:rPr lang="en-US" sz="2400"/>
              <a:t>A professional is one who possesses the skill, good judgment, and work habits expected from a person who has the training and experience to do a job well. Organizations— including many IT organizations—are desperately seeking workers who have the following characteristics of a professional:</a:t>
            </a:r>
            <a:endParaRPr/>
          </a:p>
        </p:txBody>
      </p:sp>
      <p:sp>
        <p:nvSpPr>
          <p:cNvPr id="603" name="Google Shape;603;p18"/>
          <p:cNvSpPr txBox="1"/>
          <p:nvPr>
            <p:ph type="title"/>
          </p:nvPr>
        </p:nvSpPr>
        <p:spPr>
          <a:xfrm>
            <a:off x="705825" y="281275"/>
            <a:ext cx="11274300" cy="13257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3200"/>
              <a:buFont typeface="Times New Roman"/>
              <a:buNone/>
            </a:pPr>
            <a:r>
              <a:rPr b="1" lang="en-US" sz="3200">
                <a:latin typeface="Times New Roman"/>
                <a:ea typeface="Times New Roman"/>
                <a:cs typeface="Times New Roman"/>
                <a:sym typeface="Times New Roman"/>
              </a:rPr>
              <a:t>E N C O U R A G I N G  T H E  P R O F E S S I O N A L I S M  O F   I T   W O R K E R S</a:t>
            </a:r>
            <a:endParaRPr b="1" sz="3200">
              <a:latin typeface="Times New Roman"/>
              <a:ea typeface="Times New Roman"/>
              <a:cs typeface="Times New Roman"/>
              <a:sym typeface="Times New Roman"/>
            </a:endParaRPr>
          </a:p>
        </p:txBody>
      </p:sp>
      <p:sp>
        <p:nvSpPr>
          <p:cNvPr id="604" name="Google Shape;604;p18"/>
          <p:cNvSpPr txBox="1"/>
          <p:nvPr/>
        </p:nvSpPr>
        <p:spPr>
          <a:xfrm>
            <a:off x="1125525" y="3027550"/>
            <a:ext cx="10730400" cy="3112200"/>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 They are an expert in the tools and skills needed to do their job.</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 They adhere to high ethical and moral standards.</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 They produce high quality results.</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 They meet their commitments.</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 They communicate effectively.</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chemeClr val="dk1"/>
              </a:buClr>
              <a:buSzPts val="2400"/>
              <a:buFont typeface="Arial"/>
              <a:buNone/>
            </a:pPr>
            <a:r>
              <a:rPr b="0" i="0" lang="en-US" sz="2400" u="none" cap="none" strike="noStrike">
                <a:solidFill>
                  <a:schemeClr val="dk1"/>
                </a:solidFill>
                <a:latin typeface="Calibri"/>
                <a:ea typeface="Calibri"/>
                <a:cs typeface="Calibri"/>
                <a:sym typeface="Calibri"/>
              </a:rPr>
              <a:t>• They train and develop others who are less skilled or experienced.</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08" name="Shape 608"/>
        <p:cNvGrpSpPr/>
        <p:nvPr/>
      </p:nvGrpSpPr>
      <p:grpSpPr>
        <a:xfrm>
          <a:off x="0" y="0"/>
          <a:ext cx="0" cy="0"/>
          <a:chOff x="0" y="0"/>
          <a:chExt cx="0" cy="0"/>
        </a:xfrm>
      </p:grpSpPr>
      <p:sp>
        <p:nvSpPr>
          <p:cNvPr id="609" name="Google Shape;609;p19"/>
          <p:cNvSpPr txBox="1"/>
          <p:nvPr>
            <p:ph type="title"/>
          </p:nvPr>
        </p:nvSpPr>
        <p:spPr>
          <a:xfrm>
            <a:off x="838200" y="1000579"/>
            <a:ext cx="10515600" cy="825000"/>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b="1" lang="en-US"/>
              <a:t>Professional Codes of Ethics</a:t>
            </a:r>
            <a:endParaRPr b="1"/>
          </a:p>
        </p:txBody>
      </p:sp>
      <p:sp>
        <p:nvSpPr>
          <p:cNvPr id="610" name="Google Shape;610;p19"/>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A professional code of ethics states the principles and core values that are essential to the work of a particular occupational group. Practitioners in many professions subscribe to a code of ethics that governs their behavior. For example, doctors adhere to varying versions of the 2,000-year-old Hippocratic oath, which medical schools offer as an affirmation to their graduating classes. Most codes of ethics created by professional organizations have two main parts: The first outlines what the organization aspires to become and the second typically lists rules and principles by which members of the organization are expected to abide. Many codes also include a commitment to continuing education for those who practice the profession.</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14" name="Shape 614"/>
        <p:cNvGrpSpPr/>
        <p:nvPr/>
      </p:nvGrpSpPr>
      <p:grpSpPr>
        <a:xfrm>
          <a:off x="0" y="0"/>
          <a:ext cx="0" cy="0"/>
          <a:chOff x="0" y="0"/>
          <a:chExt cx="0" cy="0"/>
        </a:xfrm>
      </p:grpSpPr>
      <p:sp>
        <p:nvSpPr>
          <p:cNvPr id="615" name="Google Shape;615;p20"/>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616" name="Google Shape;616;p20"/>
          <p:cNvGrpSpPr/>
          <p:nvPr/>
        </p:nvGrpSpPr>
        <p:grpSpPr>
          <a:xfrm>
            <a:off x="0" y="4601497"/>
            <a:ext cx="1014060" cy="2017580"/>
            <a:chOff x="0" y="4601497"/>
            <a:chExt cx="1014060" cy="2017580"/>
          </a:xfrm>
        </p:grpSpPr>
        <p:sp>
          <p:nvSpPr>
            <p:cNvPr id="617" name="Google Shape;617;p20"/>
            <p:cNvSpPr/>
            <p:nvPr/>
          </p:nvSpPr>
          <p:spPr>
            <a:xfrm rot="5400000">
              <a:off x="-501760" y="5103257"/>
              <a:ext cx="2017580" cy="1014060"/>
            </a:xfrm>
            <a:prstGeom prst="triangle">
              <a:avLst>
                <a:gd fmla="val 50000" name="adj"/>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18" name="Google Shape;618;p20"/>
            <p:cNvSpPr/>
            <p:nvPr/>
          </p:nvSpPr>
          <p:spPr>
            <a:xfrm rot="2700000">
              <a:off x="427916" y="5728708"/>
              <a:ext cx="485578" cy="485578"/>
            </a:xfrm>
            <a:prstGeom prst="rect">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619" name="Google Shape;619;p20"/>
          <p:cNvGrpSpPr/>
          <p:nvPr/>
        </p:nvGrpSpPr>
        <p:grpSpPr>
          <a:xfrm>
            <a:off x="11219290" y="1"/>
            <a:ext cx="972709" cy="1935307"/>
            <a:chOff x="10918968" y="713127"/>
            <a:chExt cx="1273032" cy="2532832"/>
          </a:xfrm>
        </p:grpSpPr>
        <p:sp>
          <p:nvSpPr>
            <p:cNvPr id="620" name="Google Shape;620;p20"/>
            <p:cNvSpPr/>
            <p:nvPr/>
          </p:nvSpPr>
          <p:spPr>
            <a:xfrm rot="2700000">
              <a:off x="11052629" y="2120024"/>
              <a:ext cx="645368" cy="645368"/>
            </a:xfrm>
            <a:prstGeom prst="rect">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21" name="Google Shape;621;p20"/>
            <p:cNvSpPr/>
            <p:nvPr/>
          </p:nvSpPr>
          <p:spPr>
            <a:xfrm rot="-5400000">
              <a:off x="10289068" y="1343027"/>
              <a:ext cx="2532832" cy="1273032"/>
            </a:xfrm>
            <a:prstGeom prst="triangle">
              <a:avLst>
                <a:gd fmla="val 50000" name="adj"/>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622" name="Google Shape;622;p20"/>
          <p:cNvSpPr txBox="1"/>
          <p:nvPr/>
        </p:nvSpPr>
        <p:spPr>
          <a:xfrm>
            <a:off x="639220" y="-7994"/>
            <a:ext cx="10913556" cy="707886"/>
          </a:xfrm>
          <a:prstGeom prst="rect">
            <a:avLst/>
          </a:prstGeom>
          <a:noFill/>
          <a:ln>
            <a:noFill/>
          </a:ln>
        </p:spPr>
        <p:txBody>
          <a:bodyPr anchorCtr="0" anchor="t" bIns="45700" lIns="91425" spcFirstLastPara="1" rIns="91425" wrap="square" tIns="45700">
            <a:noAutofit/>
          </a:bodyPr>
          <a:lstStyle/>
          <a:p>
            <a:pPr indent="0" lvl="0" marL="0" marR="0" rtl="0" algn="ctr">
              <a:lnSpc>
                <a:spcPct val="90000"/>
              </a:lnSpc>
              <a:spcBef>
                <a:spcPts val="0"/>
              </a:spcBef>
              <a:spcAft>
                <a:spcPts val="0"/>
              </a:spcAft>
              <a:buClr>
                <a:srgbClr val="000000"/>
              </a:buClr>
              <a:buSzPts val="4400"/>
              <a:buFont typeface="Calibri"/>
              <a:buNone/>
            </a:pPr>
            <a:r>
              <a:rPr b="0" i="0" lang="en-US" sz="4400" u="none" cap="none" strike="noStrike">
                <a:solidFill>
                  <a:srgbClr val="000000"/>
                </a:solidFill>
                <a:latin typeface="Calibri"/>
                <a:ea typeface="Calibri"/>
                <a:cs typeface="Calibri"/>
                <a:sym typeface="Calibri"/>
              </a:rPr>
              <a:t>Professional Codes of Ethics [cont..]</a:t>
            </a:r>
            <a:endParaRPr b="0" i="0" sz="4400" u="none" cap="none" strike="noStrike">
              <a:solidFill>
                <a:srgbClr val="000000"/>
              </a:solidFill>
              <a:latin typeface="Calibri"/>
              <a:ea typeface="Calibri"/>
              <a:cs typeface="Calibri"/>
              <a:sym typeface="Calibri"/>
            </a:endParaRPr>
          </a:p>
        </p:txBody>
      </p:sp>
      <p:sp>
        <p:nvSpPr>
          <p:cNvPr id="623" name="Google Shape;623;p20"/>
          <p:cNvSpPr txBox="1"/>
          <p:nvPr/>
        </p:nvSpPr>
        <p:spPr>
          <a:xfrm>
            <a:off x="639221" y="686892"/>
            <a:ext cx="10913556" cy="690265"/>
          </a:xfrm>
          <a:prstGeom prst="rect">
            <a:avLst/>
          </a:prstGeom>
          <a:noFill/>
          <a:ln cap="flat" cmpd="sng" w="9525">
            <a:solidFill>
              <a:srgbClr val="000000"/>
            </a:solidFill>
            <a:prstDash val="solid"/>
            <a:round/>
            <a:headEnd len="sm" w="sm" type="none"/>
            <a:tailEnd len="sm" w="sm" type="none"/>
          </a:ln>
        </p:spPr>
        <p:txBody>
          <a:bodyPr anchorCtr="0" anchor="t" bIns="45700" lIns="91425" spcFirstLastPara="1" rIns="91425" wrap="square" tIns="45700">
            <a:noAutofit/>
          </a:bodyPr>
          <a:lstStyle/>
          <a:p>
            <a:pPr indent="0" lvl="0" marL="0" marR="0" rtl="0" algn="just">
              <a:lnSpc>
                <a:spcPct val="90000"/>
              </a:lnSpc>
              <a:spcBef>
                <a:spcPts val="0"/>
              </a:spcBef>
              <a:spcAft>
                <a:spcPts val="0"/>
              </a:spcAft>
              <a:buClr>
                <a:srgbClr val="000000"/>
              </a:buClr>
              <a:buSzPts val="1600"/>
              <a:buFont typeface="Arial"/>
              <a:buNone/>
            </a:pPr>
            <a:r>
              <a:rPr b="0" i="0" lang="en-US" sz="1600" u="none" cap="none" strike="noStrike">
                <a:solidFill>
                  <a:srgbClr val="000000"/>
                </a:solidFill>
                <a:latin typeface="Calibri"/>
                <a:ea typeface="Calibri"/>
                <a:cs typeface="Calibri"/>
                <a:sym typeface="Calibri"/>
              </a:rPr>
              <a:t>Laws do not provide a complete guide to ethical behavior. Nor can a professional code of ethics be expected to provide an answer to every ethical dilemma—no code can be a definitive collection of behavioral standards. However, following a professional code of ethics can produce many benefits for the individual, the profession, and society as a whole:</a:t>
            </a:r>
            <a:endParaRPr b="0" i="0" sz="1400" u="none" cap="none" strike="noStrike">
              <a:solidFill>
                <a:srgbClr val="000000"/>
              </a:solidFill>
              <a:latin typeface="Arial"/>
              <a:ea typeface="Arial"/>
              <a:cs typeface="Arial"/>
              <a:sym typeface="Arial"/>
            </a:endParaRPr>
          </a:p>
        </p:txBody>
      </p:sp>
      <p:grpSp>
        <p:nvGrpSpPr>
          <p:cNvPr id="624" name="Google Shape;624;p20"/>
          <p:cNvGrpSpPr/>
          <p:nvPr/>
        </p:nvGrpSpPr>
        <p:grpSpPr>
          <a:xfrm>
            <a:off x="3741045" y="1514322"/>
            <a:ext cx="4713613" cy="4713614"/>
            <a:chOff x="3741045" y="1514322"/>
            <a:chExt cx="4713613" cy="4713614"/>
          </a:xfrm>
        </p:grpSpPr>
        <p:sp>
          <p:nvSpPr>
            <p:cNvPr id="625" name="Google Shape;625;p20"/>
            <p:cNvSpPr/>
            <p:nvPr/>
          </p:nvSpPr>
          <p:spPr>
            <a:xfrm rot="2700000">
              <a:off x="6840060" y="1827159"/>
              <a:ext cx="1373962" cy="1237913"/>
            </a:xfrm>
            <a:custGeom>
              <a:rect b="b" l="l" r="r" t="t"/>
              <a:pathLst>
                <a:path extrusionOk="0" h="21365" w="20467">
                  <a:moveTo>
                    <a:pt x="1744" y="14634"/>
                  </a:moveTo>
                  <a:cubicBezTo>
                    <a:pt x="4367" y="14634"/>
                    <a:pt x="6392" y="17551"/>
                    <a:pt x="5546" y="20733"/>
                  </a:cubicBezTo>
                  <a:cubicBezTo>
                    <a:pt x="5494" y="20957"/>
                    <a:pt x="5423" y="21161"/>
                    <a:pt x="5335" y="21345"/>
                  </a:cubicBezTo>
                  <a:cubicBezTo>
                    <a:pt x="6902" y="20916"/>
                    <a:pt x="8557" y="20692"/>
                    <a:pt x="10229" y="20692"/>
                  </a:cubicBezTo>
                  <a:cubicBezTo>
                    <a:pt x="11919" y="20692"/>
                    <a:pt x="13574" y="20916"/>
                    <a:pt x="15158" y="21365"/>
                  </a:cubicBezTo>
                  <a:cubicBezTo>
                    <a:pt x="14877" y="20733"/>
                    <a:pt x="14718" y="20039"/>
                    <a:pt x="14718" y="19285"/>
                  </a:cubicBezTo>
                  <a:cubicBezTo>
                    <a:pt x="14718" y="16735"/>
                    <a:pt x="16514" y="14655"/>
                    <a:pt x="18714" y="14655"/>
                  </a:cubicBezTo>
                  <a:lnTo>
                    <a:pt x="18714" y="14655"/>
                  </a:lnTo>
                  <a:cubicBezTo>
                    <a:pt x="20228" y="14655"/>
                    <a:pt x="21038" y="12554"/>
                    <a:pt x="19999" y="11269"/>
                  </a:cubicBezTo>
                  <a:lnTo>
                    <a:pt x="11602" y="703"/>
                  </a:lnTo>
                  <a:cubicBezTo>
                    <a:pt x="10863" y="-235"/>
                    <a:pt x="9595" y="-235"/>
                    <a:pt x="8856" y="703"/>
                  </a:cubicBezTo>
                  <a:lnTo>
                    <a:pt x="459" y="11269"/>
                  </a:lnTo>
                  <a:cubicBezTo>
                    <a:pt x="-562" y="12533"/>
                    <a:pt x="230" y="14634"/>
                    <a:pt x="1744" y="14634"/>
                  </a:cubicBezTo>
                  <a:close/>
                </a:path>
              </a:pathLst>
            </a:custGeom>
            <a:solidFill>
              <a:srgbClr val="FFC000"/>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t/>
              </a:r>
              <a:endParaRPr b="1" i="0" sz="2000" u="none" cap="none" strike="noStrike">
                <a:solidFill>
                  <a:srgbClr val="FFFFFF"/>
                </a:solidFill>
                <a:latin typeface="Calibri"/>
                <a:ea typeface="Calibri"/>
                <a:cs typeface="Calibri"/>
                <a:sym typeface="Calibri"/>
              </a:endParaRPr>
            </a:p>
          </p:txBody>
        </p:sp>
        <p:sp>
          <p:nvSpPr>
            <p:cNvPr id="626" name="Google Shape;626;p20"/>
            <p:cNvSpPr/>
            <p:nvPr/>
          </p:nvSpPr>
          <p:spPr>
            <a:xfrm rot="2700000">
              <a:off x="4045714" y="1750699"/>
              <a:ext cx="1237909" cy="1374493"/>
            </a:xfrm>
            <a:custGeom>
              <a:rect b="b" l="l" r="r" t="t"/>
              <a:pathLst>
                <a:path extrusionOk="0" h="20458" w="21365">
                  <a:moveTo>
                    <a:pt x="20692" y="10229"/>
                  </a:moveTo>
                  <a:cubicBezTo>
                    <a:pt x="20692" y="8540"/>
                    <a:pt x="20916" y="6887"/>
                    <a:pt x="21365" y="5304"/>
                  </a:cubicBezTo>
                  <a:cubicBezTo>
                    <a:pt x="20733" y="5585"/>
                    <a:pt x="20039" y="5744"/>
                    <a:pt x="19284" y="5744"/>
                  </a:cubicBezTo>
                  <a:cubicBezTo>
                    <a:pt x="16735" y="5744"/>
                    <a:pt x="14654" y="3950"/>
                    <a:pt x="14654" y="1751"/>
                  </a:cubicBezTo>
                  <a:lnTo>
                    <a:pt x="14654" y="1751"/>
                  </a:lnTo>
                  <a:cubicBezTo>
                    <a:pt x="14654" y="238"/>
                    <a:pt x="12554" y="-571"/>
                    <a:pt x="11269" y="467"/>
                  </a:cubicBezTo>
                  <a:lnTo>
                    <a:pt x="703" y="8857"/>
                  </a:lnTo>
                  <a:cubicBezTo>
                    <a:pt x="-235" y="9596"/>
                    <a:pt x="-235" y="10862"/>
                    <a:pt x="703" y="11601"/>
                  </a:cubicBezTo>
                  <a:lnTo>
                    <a:pt x="11269" y="19991"/>
                  </a:lnTo>
                  <a:cubicBezTo>
                    <a:pt x="12574" y="21029"/>
                    <a:pt x="14654" y="20220"/>
                    <a:pt x="14654" y="18707"/>
                  </a:cubicBezTo>
                  <a:cubicBezTo>
                    <a:pt x="14654" y="16086"/>
                    <a:pt x="17571" y="14063"/>
                    <a:pt x="20753" y="14908"/>
                  </a:cubicBezTo>
                  <a:cubicBezTo>
                    <a:pt x="20977" y="14961"/>
                    <a:pt x="21181" y="15031"/>
                    <a:pt x="21365" y="15119"/>
                  </a:cubicBezTo>
                  <a:cubicBezTo>
                    <a:pt x="20916" y="13553"/>
                    <a:pt x="20692" y="11918"/>
                    <a:pt x="20692" y="10229"/>
                  </a:cubicBezTo>
                  <a:close/>
                </a:path>
              </a:pathLst>
            </a:custGeom>
            <a:solidFill>
              <a:srgbClr val="C830CC"/>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t/>
              </a:r>
              <a:endParaRPr b="1" i="0" sz="2000" u="none" cap="none" strike="noStrike">
                <a:solidFill>
                  <a:srgbClr val="FFFFFF"/>
                </a:solidFill>
                <a:latin typeface="Calibri"/>
                <a:ea typeface="Calibri"/>
                <a:cs typeface="Calibri"/>
                <a:sym typeface="Calibri"/>
              </a:endParaRPr>
            </a:p>
          </p:txBody>
        </p:sp>
        <p:sp>
          <p:nvSpPr>
            <p:cNvPr id="627" name="Google Shape;627;p20"/>
            <p:cNvSpPr/>
            <p:nvPr/>
          </p:nvSpPr>
          <p:spPr>
            <a:xfrm rot="2700000">
              <a:off x="6911952" y="4617011"/>
              <a:ext cx="1238058" cy="1374495"/>
            </a:xfrm>
            <a:custGeom>
              <a:rect b="b" l="l" r="r" t="t"/>
              <a:pathLst>
                <a:path extrusionOk="0" h="20458" w="21368">
                  <a:moveTo>
                    <a:pt x="20682" y="8857"/>
                  </a:moveTo>
                  <a:lnTo>
                    <a:pt x="10117" y="467"/>
                  </a:lnTo>
                  <a:cubicBezTo>
                    <a:pt x="8811" y="-571"/>
                    <a:pt x="6731" y="238"/>
                    <a:pt x="6731" y="1751"/>
                  </a:cubicBezTo>
                  <a:cubicBezTo>
                    <a:pt x="6731" y="4372"/>
                    <a:pt x="3814" y="6394"/>
                    <a:pt x="632" y="5550"/>
                  </a:cubicBezTo>
                  <a:cubicBezTo>
                    <a:pt x="408" y="5497"/>
                    <a:pt x="204" y="5427"/>
                    <a:pt x="20" y="5339"/>
                  </a:cubicBezTo>
                  <a:cubicBezTo>
                    <a:pt x="449" y="6905"/>
                    <a:pt x="673" y="8558"/>
                    <a:pt x="673" y="10229"/>
                  </a:cubicBezTo>
                  <a:cubicBezTo>
                    <a:pt x="673" y="11918"/>
                    <a:pt x="449" y="13571"/>
                    <a:pt x="0" y="15154"/>
                  </a:cubicBezTo>
                  <a:cubicBezTo>
                    <a:pt x="632" y="14873"/>
                    <a:pt x="1326" y="14714"/>
                    <a:pt x="2081" y="14714"/>
                  </a:cubicBezTo>
                  <a:cubicBezTo>
                    <a:pt x="4630" y="14714"/>
                    <a:pt x="6711" y="16508"/>
                    <a:pt x="6711" y="18707"/>
                  </a:cubicBezTo>
                  <a:lnTo>
                    <a:pt x="6711" y="18707"/>
                  </a:lnTo>
                  <a:cubicBezTo>
                    <a:pt x="6711" y="20220"/>
                    <a:pt x="8811" y="21029"/>
                    <a:pt x="10096" y="19991"/>
                  </a:cubicBezTo>
                  <a:lnTo>
                    <a:pt x="20662" y="11601"/>
                  </a:lnTo>
                  <a:cubicBezTo>
                    <a:pt x="21600" y="10862"/>
                    <a:pt x="21600" y="9596"/>
                    <a:pt x="20682" y="8857"/>
                  </a:cubicBezTo>
                  <a:close/>
                </a:path>
              </a:pathLst>
            </a:custGeom>
            <a:solidFill>
              <a:srgbClr val="8971E1"/>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t/>
              </a:r>
              <a:endParaRPr b="1" i="0" sz="2000" u="none" cap="none" strike="noStrike">
                <a:solidFill>
                  <a:srgbClr val="FFFFFF"/>
                </a:solidFill>
                <a:latin typeface="Calibri"/>
                <a:ea typeface="Calibri"/>
                <a:cs typeface="Calibri"/>
                <a:sym typeface="Calibri"/>
              </a:endParaRPr>
            </a:p>
          </p:txBody>
        </p:sp>
        <p:sp>
          <p:nvSpPr>
            <p:cNvPr id="628" name="Google Shape;628;p20"/>
            <p:cNvSpPr/>
            <p:nvPr/>
          </p:nvSpPr>
          <p:spPr>
            <a:xfrm rot="2700000">
              <a:off x="3982154" y="4685065"/>
              <a:ext cx="1373971" cy="1237914"/>
            </a:xfrm>
            <a:custGeom>
              <a:rect b="b" l="l" r="r" t="t"/>
              <a:pathLst>
                <a:path extrusionOk="0" h="21365" w="20467">
                  <a:moveTo>
                    <a:pt x="18722" y="6731"/>
                  </a:moveTo>
                  <a:cubicBezTo>
                    <a:pt x="16099" y="6731"/>
                    <a:pt x="14074" y="3814"/>
                    <a:pt x="14919" y="632"/>
                  </a:cubicBezTo>
                  <a:cubicBezTo>
                    <a:pt x="14972" y="408"/>
                    <a:pt x="15043" y="204"/>
                    <a:pt x="15131" y="20"/>
                  </a:cubicBezTo>
                  <a:cubicBezTo>
                    <a:pt x="13564" y="449"/>
                    <a:pt x="11909" y="673"/>
                    <a:pt x="10237" y="673"/>
                  </a:cubicBezTo>
                  <a:cubicBezTo>
                    <a:pt x="8547" y="673"/>
                    <a:pt x="6892" y="449"/>
                    <a:pt x="5308" y="0"/>
                  </a:cubicBezTo>
                  <a:cubicBezTo>
                    <a:pt x="5589" y="632"/>
                    <a:pt x="5748" y="1326"/>
                    <a:pt x="5748" y="2080"/>
                  </a:cubicBezTo>
                  <a:cubicBezTo>
                    <a:pt x="5748" y="4630"/>
                    <a:pt x="3952" y="6710"/>
                    <a:pt x="1752" y="6710"/>
                  </a:cubicBezTo>
                  <a:cubicBezTo>
                    <a:pt x="238" y="6710"/>
                    <a:pt x="-572" y="8811"/>
                    <a:pt x="467" y="10096"/>
                  </a:cubicBezTo>
                  <a:lnTo>
                    <a:pt x="8864" y="20662"/>
                  </a:lnTo>
                  <a:cubicBezTo>
                    <a:pt x="9603" y="21600"/>
                    <a:pt x="10871" y="21600"/>
                    <a:pt x="11610" y="20662"/>
                  </a:cubicBezTo>
                  <a:lnTo>
                    <a:pt x="20007" y="10096"/>
                  </a:lnTo>
                  <a:cubicBezTo>
                    <a:pt x="21028" y="8832"/>
                    <a:pt x="20236" y="6731"/>
                    <a:pt x="18722" y="6731"/>
                  </a:cubicBezTo>
                  <a:close/>
                </a:path>
              </a:pathLst>
            </a:custGeom>
            <a:solidFill>
              <a:srgbClr val="4EA6DC"/>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t/>
              </a:r>
              <a:endParaRPr b="1" i="0" sz="2000" u="none" cap="none" strike="noStrike">
                <a:solidFill>
                  <a:srgbClr val="FFFFFF"/>
                </a:solidFill>
                <a:latin typeface="Calibri"/>
                <a:ea typeface="Calibri"/>
                <a:cs typeface="Calibri"/>
                <a:sym typeface="Calibri"/>
              </a:endParaRPr>
            </a:p>
          </p:txBody>
        </p:sp>
        <p:sp>
          <p:nvSpPr>
            <p:cNvPr id="629" name="Google Shape;629;p20"/>
            <p:cNvSpPr/>
            <p:nvPr/>
          </p:nvSpPr>
          <p:spPr>
            <a:xfrm>
              <a:off x="4771805" y="2549208"/>
              <a:ext cx="2656651" cy="2656642"/>
            </a:xfrm>
            <a:prstGeom prst="ellipse">
              <a:avLst/>
            </a:prstGeom>
            <a:solidFill>
              <a:srgbClr val="454551"/>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rPr b="1" i="0" lang="en-US" sz="2000" u="none" cap="none" strike="noStrike">
                  <a:solidFill>
                    <a:srgbClr val="FFFFFF"/>
                  </a:solidFill>
                  <a:latin typeface="Calibri"/>
                  <a:ea typeface="Calibri"/>
                  <a:cs typeface="Calibri"/>
                  <a:sym typeface="Calibri"/>
                </a:rPr>
                <a:t>CODES OF ETHIC</a:t>
              </a:r>
              <a:endParaRPr b="1" i="0" sz="2000" u="none" cap="none" strike="noStrike">
                <a:solidFill>
                  <a:srgbClr val="FFFFFF"/>
                </a:solidFill>
                <a:latin typeface="Calibri"/>
                <a:ea typeface="Calibri"/>
                <a:cs typeface="Calibri"/>
                <a:sym typeface="Calibri"/>
              </a:endParaRPr>
            </a:p>
          </p:txBody>
        </p:sp>
        <p:sp>
          <p:nvSpPr>
            <p:cNvPr id="630" name="Google Shape;630;p20"/>
            <p:cNvSpPr/>
            <p:nvPr/>
          </p:nvSpPr>
          <p:spPr>
            <a:xfrm rot="2700000">
              <a:off x="7050202" y="3377713"/>
              <a:ext cx="1008070" cy="1007821"/>
            </a:xfrm>
            <a:custGeom>
              <a:rect b="b" l="l" r="r" t="t"/>
              <a:pathLst>
                <a:path extrusionOk="0" h="21394" w="21399">
                  <a:moveTo>
                    <a:pt x="10010" y="8525"/>
                  </a:moveTo>
                  <a:lnTo>
                    <a:pt x="10010" y="8525"/>
                  </a:lnTo>
                  <a:cubicBezTo>
                    <a:pt x="9734" y="8801"/>
                    <a:pt x="9910" y="9252"/>
                    <a:pt x="10311" y="9277"/>
                  </a:cubicBezTo>
                  <a:lnTo>
                    <a:pt x="12745" y="9378"/>
                  </a:lnTo>
                  <a:cubicBezTo>
                    <a:pt x="15931" y="12664"/>
                    <a:pt x="18440" y="16578"/>
                    <a:pt x="20070" y="20943"/>
                  </a:cubicBezTo>
                  <a:cubicBezTo>
                    <a:pt x="20246" y="21420"/>
                    <a:pt x="20848" y="21545"/>
                    <a:pt x="21199" y="21194"/>
                  </a:cubicBezTo>
                  <a:lnTo>
                    <a:pt x="21199" y="21194"/>
                  </a:lnTo>
                  <a:cubicBezTo>
                    <a:pt x="21400" y="20993"/>
                    <a:pt x="21450" y="20717"/>
                    <a:pt x="21350" y="20466"/>
                  </a:cubicBezTo>
                  <a:cubicBezTo>
                    <a:pt x="19694" y="16026"/>
                    <a:pt x="17135" y="11987"/>
                    <a:pt x="13899" y="8625"/>
                  </a:cubicBezTo>
                  <a:lnTo>
                    <a:pt x="13773" y="5790"/>
                  </a:lnTo>
                  <a:cubicBezTo>
                    <a:pt x="13748" y="5414"/>
                    <a:pt x="13297" y="5213"/>
                    <a:pt x="13021" y="5489"/>
                  </a:cubicBezTo>
                  <a:lnTo>
                    <a:pt x="11867" y="6643"/>
                  </a:lnTo>
                  <a:cubicBezTo>
                    <a:pt x="8681" y="3808"/>
                    <a:pt x="4993" y="1551"/>
                    <a:pt x="929" y="45"/>
                  </a:cubicBezTo>
                  <a:cubicBezTo>
                    <a:pt x="678" y="-55"/>
                    <a:pt x="377" y="20"/>
                    <a:pt x="201" y="196"/>
                  </a:cubicBezTo>
                  <a:lnTo>
                    <a:pt x="201" y="196"/>
                  </a:lnTo>
                  <a:cubicBezTo>
                    <a:pt x="-150" y="547"/>
                    <a:pt x="-25" y="1149"/>
                    <a:pt x="452" y="1325"/>
                  </a:cubicBezTo>
                  <a:cubicBezTo>
                    <a:pt x="4316" y="2780"/>
                    <a:pt x="7853" y="4912"/>
                    <a:pt x="10888" y="7622"/>
                  </a:cubicBezTo>
                  <a:lnTo>
                    <a:pt x="10010" y="8525"/>
                  </a:lnTo>
                  <a:close/>
                </a:path>
              </a:pathLst>
            </a:custGeom>
            <a:solidFill>
              <a:srgbClr val="FFFFFF"/>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t/>
              </a:r>
              <a:endParaRPr b="1" i="0" sz="2000" u="none" cap="none" strike="noStrike">
                <a:solidFill>
                  <a:srgbClr val="FFFFFF"/>
                </a:solidFill>
                <a:latin typeface="Calibri"/>
                <a:ea typeface="Calibri"/>
                <a:cs typeface="Calibri"/>
                <a:sym typeface="Calibri"/>
              </a:endParaRPr>
            </a:p>
          </p:txBody>
        </p:sp>
        <p:sp>
          <p:nvSpPr>
            <p:cNvPr id="631" name="Google Shape;631;p20"/>
            <p:cNvSpPr/>
            <p:nvPr/>
          </p:nvSpPr>
          <p:spPr>
            <a:xfrm rot="2700000">
              <a:off x="5603679" y="4820472"/>
              <a:ext cx="1001915" cy="1012795"/>
            </a:xfrm>
            <a:custGeom>
              <a:rect b="b" l="l" r="r" t="t"/>
              <a:pathLst>
                <a:path extrusionOk="0" h="21400" w="21393">
                  <a:moveTo>
                    <a:pt x="14156" y="12535"/>
                  </a:moveTo>
                  <a:cubicBezTo>
                    <a:pt x="17285" y="9214"/>
                    <a:pt x="19758" y="5269"/>
                    <a:pt x="21348" y="924"/>
                  </a:cubicBezTo>
                  <a:cubicBezTo>
                    <a:pt x="21449" y="674"/>
                    <a:pt x="21373" y="399"/>
                    <a:pt x="21197" y="200"/>
                  </a:cubicBezTo>
                  <a:lnTo>
                    <a:pt x="21197" y="200"/>
                  </a:lnTo>
                  <a:cubicBezTo>
                    <a:pt x="20843" y="-150"/>
                    <a:pt x="20238" y="-25"/>
                    <a:pt x="20061" y="449"/>
                  </a:cubicBezTo>
                  <a:cubicBezTo>
                    <a:pt x="18522" y="4595"/>
                    <a:pt x="16150" y="8365"/>
                    <a:pt x="13172" y="11561"/>
                  </a:cubicBezTo>
                  <a:lnTo>
                    <a:pt x="12087" y="10488"/>
                  </a:lnTo>
                  <a:lnTo>
                    <a:pt x="12087" y="10488"/>
                  </a:lnTo>
                  <a:cubicBezTo>
                    <a:pt x="11810" y="10213"/>
                    <a:pt x="11356" y="10388"/>
                    <a:pt x="11330" y="10787"/>
                  </a:cubicBezTo>
                  <a:lnTo>
                    <a:pt x="11229" y="13484"/>
                  </a:lnTo>
                  <a:cubicBezTo>
                    <a:pt x="8126" y="16306"/>
                    <a:pt x="4467" y="18578"/>
                    <a:pt x="455" y="20077"/>
                  </a:cubicBezTo>
                  <a:cubicBezTo>
                    <a:pt x="-25" y="20251"/>
                    <a:pt x="-151" y="20851"/>
                    <a:pt x="202" y="21200"/>
                  </a:cubicBezTo>
                  <a:lnTo>
                    <a:pt x="202" y="21200"/>
                  </a:lnTo>
                  <a:cubicBezTo>
                    <a:pt x="404" y="21400"/>
                    <a:pt x="682" y="21450"/>
                    <a:pt x="934" y="21350"/>
                  </a:cubicBezTo>
                  <a:cubicBezTo>
                    <a:pt x="5173" y="19752"/>
                    <a:pt x="9009" y="17355"/>
                    <a:pt x="12289" y="14358"/>
                  </a:cubicBezTo>
                  <a:lnTo>
                    <a:pt x="14838" y="14258"/>
                  </a:lnTo>
                  <a:cubicBezTo>
                    <a:pt x="15216" y="14233"/>
                    <a:pt x="15418" y="13784"/>
                    <a:pt x="15141" y="13509"/>
                  </a:cubicBezTo>
                  <a:lnTo>
                    <a:pt x="14156" y="12535"/>
                  </a:lnTo>
                  <a:close/>
                </a:path>
              </a:pathLst>
            </a:custGeom>
            <a:solidFill>
              <a:srgbClr val="FFFFFF"/>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t/>
              </a:r>
              <a:endParaRPr b="1" i="0" sz="2000" u="none" cap="none" strike="noStrike">
                <a:solidFill>
                  <a:srgbClr val="FFFFFF"/>
                </a:solidFill>
                <a:latin typeface="Calibri"/>
                <a:ea typeface="Calibri"/>
                <a:cs typeface="Calibri"/>
                <a:sym typeface="Calibri"/>
              </a:endParaRPr>
            </a:p>
          </p:txBody>
        </p:sp>
        <p:sp>
          <p:nvSpPr>
            <p:cNvPr id="632" name="Google Shape;632;p20"/>
            <p:cNvSpPr/>
            <p:nvPr/>
          </p:nvSpPr>
          <p:spPr>
            <a:xfrm rot="2700000">
              <a:off x="4133975" y="3368939"/>
              <a:ext cx="1006894" cy="1007821"/>
            </a:xfrm>
            <a:custGeom>
              <a:rect b="b" l="l" r="r" t="t"/>
              <a:pathLst>
                <a:path extrusionOk="0" h="21394" w="21399">
                  <a:moveTo>
                    <a:pt x="10197" y="11641"/>
                  </a:moveTo>
                  <a:lnTo>
                    <a:pt x="10197" y="11641"/>
                  </a:lnTo>
                  <a:cubicBezTo>
                    <a:pt x="10197" y="11240"/>
                    <a:pt x="9871" y="10888"/>
                    <a:pt x="9444" y="10863"/>
                  </a:cubicBezTo>
                  <a:lnTo>
                    <a:pt x="7535" y="10788"/>
                  </a:lnTo>
                  <a:cubicBezTo>
                    <a:pt x="4873" y="7778"/>
                    <a:pt x="2763" y="4290"/>
                    <a:pt x="1331" y="452"/>
                  </a:cubicBezTo>
                  <a:cubicBezTo>
                    <a:pt x="1156" y="-25"/>
                    <a:pt x="553" y="-150"/>
                    <a:pt x="201" y="201"/>
                  </a:cubicBezTo>
                  <a:lnTo>
                    <a:pt x="201" y="201"/>
                  </a:lnTo>
                  <a:cubicBezTo>
                    <a:pt x="0" y="402"/>
                    <a:pt x="-50" y="678"/>
                    <a:pt x="51" y="929"/>
                  </a:cubicBezTo>
                  <a:cubicBezTo>
                    <a:pt x="1507" y="4792"/>
                    <a:pt x="3617" y="8355"/>
                    <a:pt x="6279" y="11415"/>
                  </a:cubicBezTo>
                  <a:lnTo>
                    <a:pt x="6405" y="14350"/>
                  </a:lnTo>
                  <a:cubicBezTo>
                    <a:pt x="6430" y="14727"/>
                    <a:pt x="6882" y="14927"/>
                    <a:pt x="7158" y="14651"/>
                  </a:cubicBezTo>
                  <a:lnTo>
                    <a:pt x="8264" y="13548"/>
                  </a:lnTo>
                  <a:cubicBezTo>
                    <a:pt x="11704" y="16934"/>
                    <a:pt x="15874" y="19619"/>
                    <a:pt x="20470" y="21350"/>
                  </a:cubicBezTo>
                  <a:cubicBezTo>
                    <a:pt x="20721" y="21450"/>
                    <a:pt x="21022" y="21375"/>
                    <a:pt x="21198" y="21199"/>
                  </a:cubicBezTo>
                  <a:lnTo>
                    <a:pt x="21198" y="21199"/>
                  </a:lnTo>
                  <a:cubicBezTo>
                    <a:pt x="21550" y="20848"/>
                    <a:pt x="21424" y="20246"/>
                    <a:pt x="20947" y="20070"/>
                  </a:cubicBezTo>
                  <a:cubicBezTo>
                    <a:pt x="16527" y="18414"/>
                    <a:pt x="12533" y="15856"/>
                    <a:pt x="9218" y="12594"/>
                  </a:cubicBezTo>
                  <a:lnTo>
                    <a:pt x="10197" y="11641"/>
                  </a:lnTo>
                  <a:close/>
                </a:path>
              </a:pathLst>
            </a:custGeom>
            <a:solidFill>
              <a:srgbClr val="FFFFFF"/>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t/>
              </a:r>
              <a:endParaRPr b="1" i="0" sz="2000" u="none" cap="none" strike="noStrike">
                <a:solidFill>
                  <a:srgbClr val="FFFFFF"/>
                </a:solidFill>
                <a:latin typeface="Calibri"/>
                <a:ea typeface="Calibri"/>
                <a:cs typeface="Calibri"/>
                <a:sym typeface="Calibri"/>
              </a:endParaRPr>
            </a:p>
          </p:txBody>
        </p:sp>
        <p:sp>
          <p:nvSpPr>
            <p:cNvPr id="633" name="Google Shape;633;p20"/>
            <p:cNvSpPr/>
            <p:nvPr/>
          </p:nvSpPr>
          <p:spPr>
            <a:xfrm rot="2700000">
              <a:off x="5597353" y="1909810"/>
              <a:ext cx="1013732" cy="1002158"/>
            </a:xfrm>
            <a:custGeom>
              <a:rect b="b" l="l" r="r" t="t"/>
              <a:pathLst>
                <a:path extrusionOk="0" h="21398" w="21395">
                  <a:moveTo>
                    <a:pt x="9124" y="7041"/>
                  </a:moveTo>
                  <a:lnTo>
                    <a:pt x="6580" y="7142"/>
                  </a:lnTo>
                  <a:cubicBezTo>
                    <a:pt x="6206" y="7167"/>
                    <a:pt x="6006" y="7621"/>
                    <a:pt x="6280" y="7899"/>
                  </a:cubicBezTo>
                  <a:lnTo>
                    <a:pt x="7253" y="8883"/>
                  </a:lnTo>
                  <a:cubicBezTo>
                    <a:pt x="4160" y="12188"/>
                    <a:pt x="1691" y="16125"/>
                    <a:pt x="45" y="20465"/>
                  </a:cubicBezTo>
                  <a:cubicBezTo>
                    <a:pt x="-55" y="20717"/>
                    <a:pt x="20" y="21020"/>
                    <a:pt x="194" y="21197"/>
                  </a:cubicBezTo>
                  <a:lnTo>
                    <a:pt x="194" y="21197"/>
                  </a:lnTo>
                  <a:cubicBezTo>
                    <a:pt x="544" y="21550"/>
                    <a:pt x="1142" y="21424"/>
                    <a:pt x="1317" y="20944"/>
                  </a:cubicBezTo>
                  <a:cubicBezTo>
                    <a:pt x="2888" y="16781"/>
                    <a:pt x="5258" y="13021"/>
                    <a:pt x="8226" y="9842"/>
                  </a:cubicBezTo>
                  <a:lnTo>
                    <a:pt x="9298" y="10927"/>
                  </a:lnTo>
                  <a:lnTo>
                    <a:pt x="9298" y="10927"/>
                  </a:lnTo>
                  <a:cubicBezTo>
                    <a:pt x="9672" y="11028"/>
                    <a:pt x="10047" y="10750"/>
                    <a:pt x="10071" y="10346"/>
                  </a:cubicBezTo>
                  <a:lnTo>
                    <a:pt x="10171" y="7924"/>
                  </a:lnTo>
                  <a:cubicBezTo>
                    <a:pt x="13289" y="5072"/>
                    <a:pt x="16930" y="2827"/>
                    <a:pt x="20946" y="1338"/>
                  </a:cubicBezTo>
                  <a:cubicBezTo>
                    <a:pt x="21420" y="1161"/>
                    <a:pt x="21545" y="556"/>
                    <a:pt x="21196" y="202"/>
                  </a:cubicBezTo>
                  <a:lnTo>
                    <a:pt x="21196" y="202"/>
                  </a:lnTo>
                  <a:cubicBezTo>
                    <a:pt x="20996" y="0"/>
                    <a:pt x="20722" y="-50"/>
                    <a:pt x="20472" y="51"/>
                  </a:cubicBezTo>
                  <a:cubicBezTo>
                    <a:pt x="16232" y="1641"/>
                    <a:pt x="12391" y="4038"/>
                    <a:pt x="9124" y="7041"/>
                  </a:cubicBezTo>
                  <a:close/>
                </a:path>
              </a:pathLst>
            </a:custGeom>
            <a:solidFill>
              <a:srgbClr val="FFFFFF"/>
            </a:solidFill>
            <a:ln>
              <a:noFill/>
            </a:ln>
          </p:spPr>
          <p:txBody>
            <a:bodyPr anchorCtr="0" anchor="ctr" bIns="38100" lIns="38100" spcFirstLastPara="1" rIns="38100" wrap="square" tIns="38100">
              <a:noAutofit/>
            </a:bodyPr>
            <a:lstStyle/>
            <a:p>
              <a:pPr indent="0" lvl="0" marL="0" marR="0" rtl="0" algn="ctr">
                <a:lnSpc>
                  <a:spcPct val="100000"/>
                </a:lnSpc>
                <a:spcBef>
                  <a:spcPts val="0"/>
                </a:spcBef>
                <a:spcAft>
                  <a:spcPts val="0"/>
                </a:spcAft>
                <a:buClr>
                  <a:srgbClr val="FFFFFF"/>
                </a:buClr>
                <a:buSzPts val="2000"/>
                <a:buFont typeface="Calibri"/>
                <a:buNone/>
              </a:pPr>
              <a:r>
                <a:t/>
              </a:r>
              <a:endParaRPr b="1" i="0" sz="2000" u="none" cap="none" strike="noStrike">
                <a:solidFill>
                  <a:srgbClr val="FFFFFF"/>
                </a:solidFill>
                <a:latin typeface="Calibri"/>
                <a:ea typeface="Calibri"/>
                <a:cs typeface="Calibri"/>
                <a:sym typeface="Calibri"/>
              </a:endParaRPr>
            </a:p>
          </p:txBody>
        </p:sp>
      </p:grpSp>
      <p:grpSp>
        <p:nvGrpSpPr>
          <p:cNvPr id="634" name="Google Shape;634;p20"/>
          <p:cNvGrpSpPr/>
          <p:nvPr/>
        </p:nvGrpSpPr>
        <p:grpSpPr>
          <a:xfrm>
            <a:off x="8384596" y="1622946"/>
            <a:ext cx="3168182" cy="1860919"/>
            <a:chOff x="319755" y="4073748"/>
            <a:chExt cx="2088994" cy="1860919"/>
          </a:xfrm>
        </p:grpSpPr>
        <p:sp>
          <p:nvSpPr>
            <p:cNvPr id="635" name="Google Shape;635;p20"/>
            <p:cNvSpPr txBox="1"/>
            <p:nvPr/>
          </p:nvSpPr>
          <p:spPr>
            <a:xfrm>
              <a:off x="319755" y="4073748"/>
              <a:ext cx="2088993" cy="707886"/>
            </a:xfrm>
            <a:prstGeom prst="rect">
              <a:avLst/>
            </a:prstGeom>
            <a:noFill/>
            <a:ln>
              <a:noFill/>
            </a:ln>
          </p:spPr>
          <p:txBody>
            <a:bodyPr anchorCtr="0" anchor="b" bIns="45700" lIns="0" spcFirstLastPara="1" rIns="91425" wrap="square" tIns="45700">
              <a:spAutoFit/>
            </a:bodyPr>
            <a:lstStyle/>
            <a:p>
              <a:pPr indent="0" lvl="0" marL="0" marR="0" rtl="0" algn="ctr">
                <a:lnSpc>
                  <a:spcPct val="100000"/>
                </a:lnSpc>
                <a:spcBef>
                  <a:spcPts val="0"/>
                </a:spcBef>
                <a:spcAft>
                  <a:spcPts val="0"/>
                </a:spcAft>
                <a:buClr>
                  <a:srgbClr val="FFC000"/>
                </a:buClr>
                <a:buSzPts val="2000"/>
                <a:buFont typeface="Calibri"/>
                <a:buNone/>
              </a:pPr>
              <a:r>
                <a:rPr b="1" i="0" lang="en-US" sz="2000" u="none" cap="none" strike="noStrike">
                  <a:solidFill>
                    <a:srgbClr val="FFC000"/>
                  </a:solidFill>
                  <a:latin typeface="Calibri"/>
                  <a:ea typeface="Calibri"/>
                  <a:cs typeface="Calibri"/>
                  <a:sym typeface="Calibri"/>
                </a:rPr>
                <a:t>HIGH STANDARDS OF PRACTICE</a:t>
              </a:r>
              <a:endParaRPr b="0" i="0" sz="1400" u="none" cap="none" strike="noStrike">
                <a:solidFill>
                  <a:srgbClr val="000000"/>
                </a:solidFill>
                <a:latin typeface="Arial"/>
                <a:ea typeface="Arial"/>
                <a:cs typeface="Arial"/>
                <a:sym typeface="Arial"/>
              </a:endParaRPr>
            </a:p>
          </p:txBody>
        </p:sp>
        <p:sp>
          <p:nvSpPr>
            <p:cNvPr id="636" name="Google Shape;636;p20"/>
            <p:cNvSpPr/>
            <p:nvPr/>
          </p:nvSpPr>
          <p:spPr>
            <a:xfrm>
              <a:off x="319756" y="4765116"/>
              <a:ext cx="2088993" cy="1169551"/>
            </a:xfrm>
            <a:prstGeom prst="rect">
              <a:avLst/>
            </a:prstGeom>
            <a:noFill/>
            <a:ln>
              <a:noFill/>
            </a:ln>
          </p:spPr>
          <p:txBody>
            <a:bodyPr anchorCtr="0" anchor="t" bIns="45700" lIns="0" spcFirstLastPara="1" rIns="91425" wrap="square" tIns="45700">
              <a:spAutoFit/>
            </a:bodyPr>
            <a:lstStyle/>
            <a:p>
              <a:pPr indent="0" lvl="0" marL="0" marR="0" rtl="0" algn="just">
                <a:lnSpc>
                  <a:spcPct val="100000"/>
                </a:lnSpc>
                <a:spcBef>
                  <a:spcPts val="0"/>
                </a:spcBef>
                <a:spcAft>
                  <a:spcPts val="0"/>
                </a:spcAft>
                <a:buClr>
                  <a:srgbClr val="000000"/>
                </a:buClr>
                <a:buSzPts val="1400"/>
                <a:buFont typeface="Calibri"/>
                <a:buNone/>
              </a:pPr>
              <a:r>
                <a:rPr b="0" i="0" lang="en-US" sz="1400" u="none" cap="none" strike="noStrike">
                  <a:solidFill>
                    <a:srgbClr val="000000"/>
                  </a:solidFill>
                  <a:latin typeface="Calibri"/>
                  <a:ea typeface="Calibri"/>
                  <a:cs typeface="Calibri"/>
                  <a:sym typeface="Calibri"/>
                </a:rPr>
                <a:t>Adherence to a code of ethics reminds professionals of the responsibilities and duties that they may be tempted to compromise to meet the pressures of day-to-day business.</a:t>
              </a:r>
              <a:endParaRPr b="0" i="0" sz="1400" u="none" cap="none" strike="noStrike">
                <a:solidFill>
                  <a:srgbClr val="000000"/>
                </a:solidFill>
                <a:latin typeface="Arial"/>
                <a:ea typeface="Arial"/>
                <a:cs typeface="Arial"/>
                <a:sym typeface="Arial"/>
              </a:endParaRPr>
            </a:p>
          </p:txBody>
        </p:sp>
      </p:grpSp>
      <p:grpSp>
        <p:nvGrpSpPr>
          <p:cNvPr id="637" name="Google Shape;637;p20"/>
          <p:cNvGrpSpPr/>
          <p:nvPr/>
        </p:nvGrpSpPr>
        <p:grpSpPr>
          <a:xfrm>
            <a:off x="8384596" y="4564639"/>
            <a:ext cx="3168182" cy="1122256"/>
            <a:chOff x="319755" y="4381524"/>
            <a:chExt cx="2088994" cy="1122256"/>
          </a:xfrm>
        </p:grpSpPr>
        <p:sp>
          <p:nvSpPr>
            <p:cNvPr id="638" name="Google Shape;638;p20"/>
            <p:cNvSpPr txBox="1"/>
            <p:nvPr/>
          </p:nvSpPr>
          <p:spPr>
            <a:xfrm>
              <a:off x="319755" y="4381524"/>
              <a:ext cx="2088993" cy="400110"/>
            </a:xfrm>
            <a:prstGeom prst="rect">
              <a:avLst/>
            </a:prstGeom>
            <a:noFill/>
            <a:ln>
              <a:noFill/>
            </a:ln>
          </p:spPr>
          <p:txBody>
            <a:bodyPr anchorCtr="0" anchor="b" bIns="45700" lIns="0" spcFirstLastPara="1" rIns="91425" wrap="square" tIns="45700">
              <a:spAutoFit/>
            </a:bodyPr>
            <a:lstStyle/>
            <a:p>
              <a:pPr indent="0" lvl="0" marL="0" marR="0" rtl="0" algn="ctr">
                <a:lnSpc>
                  <a:spcPct val="100000"/>
                </a:lnSpc>
                <a:spcBef>
                  <a:spcPts val="0"/>
                </a:spcBef>
                <a:spcAft>
                  <a:spcPts val="0"/>
                </a:spcAft>
                <a:buClr>
                  <a:srgbClr val="8971E1"/>
                </a:buClr>
                <a:buSzPts val="2000"/>
                <a:buFont typeface="Calibri"/>
                <a:buNone/>
              </a:pPr>
              <a:r>
                <a:rPr b="1" i="0" lang="en-US" sz="2000" u="none" cap="none" strike="noStrike">
                  <a:solidFill>
                    <a:srgbClr val="8971E1"/>
                  </a:solidFill>
                  <a:latin typeface="Calibri"/>
                  <a:ea typeface="Calibri"/>
                  <a:cs typeface="Calibri"/>
                  <a:sym typeface="Calibri"/>
                </a:rPr>
                <a:t>EVALUATION BENCHMARK</a:t>
              </a:r>
              <a:endParaRPr b="0" i="0" sz="1400" u="none" cap="none" strike="noStrike">
                <a:solidFill>
                  <a:srgbClr val="000000"/>
                </a:solidFill>
                <a:latin typeface="Arial"/>
                <a:ea typeface="Arial"/>
                <a:cs typeface="Arial"/>
                <a:sym typeface="Arial"/>
              </a:endParaRPr>
            </a:p>
          </p:txBody>
        </p:sp>
        <p:sp>
          <p:nvSpPr>
            <p:cNvPr id="639" name="Google Shape;639;p20"/>
            <p:cNvSpPr/>
            <p:nvPr/>
          </p:nvSpPr>
          <p:spPr>
            <a:xfrm>
              <a:off x="319756" y="4765116"/>
              <a:ext cx="2088993" cy="738664"/>
            </a:xfrm>
            <a:prstGeom prst="rect">
              <a:avLst/>
            </a:prstGeom>
            <a:noFill/>
            <a:ln>
              <a:noFill/>
            </a:ln>
          </p:spPr>
          <p:txBody>
            <a:bodyPr anchorCtr="0" anchor="t" bIns="45700" lIns="0" spcFirstLastPara="1" rIns="91425" wrap="square" tIns="45700">
              <a:spAutoFit/>
            </a:bodyPr>
            <a:lstStyle/>
            <a:p>
              <a:pPr indent="0" lvl="0" marL="0" marR="0" rtl="0" algn="just">
                <a:lnSpc>
                  <a:spcPct val="100000"/>
                </a:lnSpc>
                <a:spcBef>
                  <a:spcPts val="0"/>
                </a:spcBef>
                <a:spcAft>
                  <a:spcPts val="0"/>
                </a:spcAft>
                <a:buClr>
                  <a:srgbClr val="000000"/>
                </a:buClr>
                <a:buSzPts val="1400"/>
                <a:buFont typeface="Calibri"/>
                <a:buNone/>
              </a:pPr>
              <a:r>
                <a:rPr b="0" i="0" lang="en-US" sz="1400" u="none" cap="none" strike="noStrike">
                  <a:solidFill>
                    <a:srgbClr val="000000"/>
                  </a:solidFill>
                  <a:latin typeface="Calibri"/>
                  <a:ea typeface="Calibri"/>
                  <a:cs typeface="Calibri"/>
                  <a:sym typeface="Calibri"/>
                </a:rPr>
                <a:t>A code of ethics provides an evaluation benchmark that a professional can use as a means of self-assessment. Peers</a:t>
              </a:r>
              <a:endParaRPr b="0" i="0" sz="1400" u="none" cap="none" strike="noStrike">
                <a:solidFill>
                  <a:srgbClr val="000000"/>
                </a:solidFill>
                <a:latin typeface="Arial"/>
                <a:ea typeface="Arial"/>
                <a:cs typeface="Arial"/>
                <a:sym typeface="Arial"/>
              </a:endParaRPr>
            </a:p>
          </p:txBody>
        </p:sp>
      </p:grpSp>
      <p:grpSp>
        <p:nvGrpSpPr>
          <p:cNvPr id="640" name="Google Shape;640;p20"/>
          <p:cNvGrpSpPr/>
          <p:nvPr/>
        </p:nvGrpSpPr>
        <p:grpSpPr>
          <a:xfrm>
            <a:off x="639220" y="1930722"/>
            <a:ext cx="3168182" cy="1337699"/>
            <a:chOff x="319755" y="4381524"/>
            <a:chExt cx="2088994" cy="1337699"/>
          </a:xfrm>
        </p:grpSpPr>
        <p:sp>
          <p:nvSpPr>
            <p:cNvPr id="641" name="Google Shape;641;p20"/>
            <p:cNvSpPr txBox="1"/>
            <p:nvPr/>
          </p:nvSpPr>
          <p:spPr>
            <a:xfrm>
              <a:off x="319755" y="4381524"/>
              <a:ext cx="2088993" cy="400110"/>
            </a:xfrm>
            <a:prstGeom prst="rect">
              <a:avLst/>
            </a:prstGeom>
            <a:noFill/>
            <a:ln>
              <a:noFill/>
            </a:ln>
          </p:spPr>
          <p:txBody>
            <a:bodyPr anchorCtr="0" anchor="b" bIns="45700" lIns="0" spcFirstLastPara="1" rIns="91425" wrap="square" tIns="45700">
              <a:spAutoFit/>
            </a:bodyPr>
            <a:lstStyle/>
            <a:p>
              <a:pPr indent="0" lvl="0" marL="0" marR="0" rtl="0" algn="ctr">
                <a:lnSpc>
                  <a:spcPct val="100000"/>
                </a:lnSpc>
                <a:spcBef>
                  <a:spcPts val="0"/>
                </a:spcBef>
                <a:spcAft>
                  <a:spcPts val="0"/>
                </a:spcAft>
                <a:buClr>
                  <a:srgbClr val="C830CC"/>
                </a:buClr>
                <a:buSzPts val="2000"/>
                <a:buFont typeface="Calibri"/>
                <a:buNone/>
              </a:pPr>
              <a:r>
                <a:rPr b="1" i="0" lang="en-US" sz="2000" u="none" cap="none" strike="noStrike">
                  <a:solidFill>
                    <a:srgbClr val="C830CC"/>
                  </a:solidFill>
                  <a:latin typeface="Calibri"/>
                  <a:ea typeface="Calibri"/>
                  <a:cs typeface="Calibri"/>
                  <a:sym typeface="Calibri"/>
                </a:rPr>
                <a:t>ETHICAL DECISION MAKING</a:t>
              </a:r>
              <a:endParaRPr b="0" i="0" sz="1400" u="none" cap="none" strike="noStrike">
                <a:solidFill>
                  <a:srgbClr val="000000"/>
                </a:solidFill>
                <a:latin typeface="Arial"/>
                <a:ea typeface="Arial"/>
                <a:cs typeface="Arial"/>
                <a:sym typeface="Arial"/>
              </a:endParaRPr>
            </a:p>
          </p:txBody>
        </p:sp>
        <p:sp>
          <p:nvSpPr>
            <p:cNvPr id="642" name="Google Shape;642;p20"/>
            <p:cNvSpPr/>
            <p:nvPr/>
          </p:nvSpPr>
          <p:spPr>
            <a:xfrm>
              <a:off x="319756" y="4765116"/>
              <a:ext cx="2088993" cy="954107"/>
            </a:xfrm>
            <a:prstGeom prst="rect">
              <a:avLst/>
            </a:prstGeom>
            <a:noFill/>
            <a:ln>
              <a:noFill/>
            </a:ln>
          </p:spPr>
          <p:txBody>
            <a:bodyPr anchorCtr="0" anchor="t" bIns="45700" lIns="0" spcFirstLastPara="1" rIns="91425" wrap="square" tIns="45700">
              <a:spAutoFit/>
            </a:bodyPr>
            <a:lstStyle/>
            <a:p>
              <a:pPr indent="0" lvl="0" marL="0" marR="0" rtl="0" algn="just">
                <a:lnSpc>
                  <a:spcPct val="100000"/>
                </a:lnSpc>
                <a:spcBef>
                  <a:spcPts val="0"/>
                </a:spcBef>
                <a:spcAft>
                  <a:spcPts val="0"/>
                </a:spcAft>
                <a:buClr>
                  <a:srgbClr val="000000"/>
                </a:buClr>
                <a:buSzPts val="1400"/>
                <a:buFont typeface="Calibri"/>
                <a:buNone/>
              </a:pPr>
              <a:r>
                <a:rPr b="0" i="0" lang="en-US" sz="1400" u="none" cap="none" strike="noStrike">
                  <a:solidFill>
                    <a:srgbClr val="000000"/>
                  </a:solidFill>
                  <a:latin typeface="Calibri"/>
                  <a:ea typeface="Calibri"/>
                  <a:cs typeface="Calibri"/>
                  <a:sym typeface="Calibri"/>
                </a:rPr>
                <a:t>Adherence to a professional code of ethics means that practitioners use a common set of core values and beliefs as a guideline for ethical decision making.</a:t>
              </a:r>
              <a:endParaRPr b="0" i="0" sz="1400" u="none" cap="none" strike="noStrike">
                <a:solidFill>
                  <a:srgbClr val="000000"/>
                </a:solidFill>
                <a:latin typeface="Arial"/>
                <a:ea typeface="Arial"/>
                <a:cs typeface="Arial"/>
                <a:sym typeface="Arial"/>
              </a:endParaRPr>
            </a:p>
          </p:txBody>
        </p:sp>
      </p:grpSp>
      <p:grpSp>
        <p:nvGrpSpPr>
          <p:cNvPr id="643" name="Google Shape;643;p20"/>
          <p:cNvGrpSpPr/>
          <p:nvPr/>
        </p:nvGrpSpPr>
        <p:grpSpPr>
          <a:xfrm>
            <a:off x="639220" y="4256863"/>
            <a:ext cx="3168182" cy="1214588"/>
            <a:chOff x="319755" y="4073748"/>
            <a:chExt cx="2088994" cy="1214588"/>
          </a:xfrm>
        </p:grpSpPr>
        <p:sp>
          <p:nvSpPr>
            <p:cNvPr id="644" name="Google Shape;644;p20"/>
            <p:cNvSpPr txBox="1"/>
            <p:nvPr/>
          </p:nvSpPr>
          <p:spPr>
            <a:xfrm>
              <a:off x="319755" y="4073748"/>
              <a:ext cx="2088993" cy="707886"/>
            </a:xfrm>
            <a:prstGeom prst="rect">
              <a:avLst/>
            </a:prstGeom>
            <a:noFill/>
            <a:ln>
              <a:noFill/>
            </a:ln>
          </p:spPr>
          <p:txBody>
            <a:bodyPr anchorCtr="0" anchor="b" bIns="45700" lIns="0" spcFirstLastPara="1" rIns="91425" wrap="square" tIns="45700">
              <a:spAutoFit/>
            </a:bodyPr>
            <a:lstStyle/>
            <a:p>
              <a:pPr indent="0" lvl="0" marL="0" marR="0" rtl="0" algn="ctr">
                <a:lnSpc>
                  <a:spcPct val="100000"/>
                </a:lnSpc>
                <a:spcBef>
                  <a:spcPts val="0"/>
                </a:spcBef>
                <a:spcAft>
                  <a:spcPts val="0"/>
                </a:spcAft>
                <a:buClr>
                  <a:srgbClr val="4EA6DC"/>
                </a:buClr>
                <a:buSzPts val="2000"/>
                <a:buFont typeface="Calibri"/>
                <a:buNone/>
              </a:pPr>
              <a:r>
                <a:rPr b="1" i="0" lang="en-US" sz="2000" u="none" cap="none" strike="noStrike">
                  <a:solidFill>
                    <a:srgbClr val="4EA6DC"/>
                  </a:solidFill>
                  <a:latin typeface="Calibri"/>
                  <a:ea typeface="Calibri"/>
                  <a:cs typeface="Calibri"/>
                  <a:sym typeface="Calibri"/>
                </a:rPr>
                <a:t>TRUST AND RESPECT FROM THE GENERAL PUBLIC</a:t>
              </a:r>
              <a:endParaRPr b="0" i="0" sz="1400" u="none" cap="none" strike="noStrike">
                <a:solidFill>
                  <a:srgbClr val="000000"/>
                </a:solidFill>
                <a:latin typeface="Arial"/>
                <a:ea typeface="Arial"/>
                <a:cs typeface="Arial"/>
                <a:sym typeface="Arial"/>
              </a:endParaRPr>
            </a:p>
          </p:txBody>
        </p:sp>
        <p:sp>
          <p:nvSpPr>
            <p:cNvPr id="645" name="Google Shape;645;p20"/>
            <p:cNvSpPr/>
            <p:nvPr/>
          </p:nvSpPr>
          <p:spPr>
            <a:xfrm>
              <a:off x="319756" y="4765116"/>
              <a:ext cx="2088993" cy="523220"/>
            </a:xfrm>
            <a:prstGeom prst="rect">
              <a:avLst/>
            </a:prstGeom>
            <a:noFill/>
            <a:ln>
              <a:noFill/>
            </a:ln>
          </p:spPr>
          <p:txBody>
            <a:bodyPr anchorCtr="0" anchor="t" bIns="45700" lIns="0" spcFirstLastPara="1" rIns="91425" wrap="square" tIns="45700">
              <a:spAutoFit/>
            </a:bodyPr>
            <a:lstStyle/>
            <a:p>
              <a:pPr indent="0" lvl="0" marL="0" marR="0" rtl="0" algn="just">
                <a:lnSpc>
                  <a:spcPct val="100000"/>
                </a:lnSpc>
                <a:spcBef>
                  <a:spcPts val="0"/>
                </a:spcBef>
                <a:spcAft>
                  <a:spcPts val="0"/>
                </a:spcAft>
                <a:buClr>
                  <a:srgbClr val="000000"/>
                </a:buClr>
                <a:buSzPts val="1400"/>
                <a:buFont typeface="Calibri"/>
                <a:buNone/>
              </a:pPr>
              <a:r>
                <a:rPr b="0" i="0" lang="en-US" sz="1400" u="none" cap="none" strike="noStrike">
                  <a:solidFill>
                    <a:srgbClr val="000000"/>
                  </a:solidFill>
                  <a:latin typeface="Calibri"/>
                  <a:ea typeface="Calibri"/>
                  <a:cs typeface="Calibri"/>
                  <a:sym typeface="Calibri"/>
                </a:rPr>
                <a:t>Public trust is built on the expectation that a professional will behave ethically.</a:t>
              </a:r>
              <a:endParaRPr b="0" i="0" sz="1400" u="none" cap="none" strike="noStrike">
                <a:solidFill>
                  <a:srgbClr val="000000"/>
                </a:solidFill>
                <a:latin typeface="Arial"/>
                <a:ea typeface="Arial"/>
                <a:cs typeface="Arial"/>
                <a:sym typeface="Arial"/>
              </a:endParaRPr>
            </a:p>
          </p:txBody>
        </p:sp>
      </p:gr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49" name="Shape 649"/>
        <p:cNvGrpSpPr/>
        <p:nvPr/>
      </p:nvGrpSpPr>
      <p:grpSpPr>
        <a:xfrm>
          <a:off x="0" y="0"/>
          <a:ext cx="0" cy="0"/>
          <a:chOff x="0" y="0"/>
          <a:chExt cx="0" cy="0"/>
        </a:xfrm>
      </p:grpSpPr>
      <p:sp>
        <p:nvSpPr>
          <p:cNvPr id="650" name="Google Shape;650;p21"/>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nvGrpSpPr>
          <p:cNvPr id="651" name="Google Shape;651;p21"/>
          <p:cNvGrpSpPr/>
          <p:nvPr/>
        </p:nvGrpSpPr>
        <p:grpSpPr>
          <a:xfrm>
            <a:off x="0" y="4601497"/>
            <a:ext cx="1014060" cy="2017580"/>
            <a:chOff x="0" y="4601497"/>
            <a:chExt cx="1014060" cy="2017580"/>
          </a:xfrm>
        </p:grpSpPr>
        <p:sp>
          <p:nvSpPr>
            <p:cNvPr id="652" name="Google Shape;652;p21"/>
            <p:cNvSpPr/>
            <p:nvPr/>
          </p:nvSpPr>
          <p:spPr>
            <a:xfrm rot="5400000">
              <a:off x="-501760" y="5103257"/>
              <a:ext cx="2017580" cy="1014060"/>
            </a:xfrm>
            <a:prstGeom prst="triangle">
              <a:avLst>
                <a:gd fmla="val 50000" name="adj"/>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53" name="Google Shape;653;p21"/>
            <p:cNvSpPr/>
            <p:nvPr/>
          </p:nvSpPr>
          <p:spPr>
            <a:xfrm rot="2700000">
              <a:off x="427916" y="5728708"/>
              <a:ext cx="485578" cy="485578"/>
            </a:xfrm>
            <a:prstGeom prst="rect">
              <a:avLst/>
            </a:prstGeom>
            <a:solidFill>
              <a:schemeClr val="accent1">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grpSp>
        <p:nvGrpSpPr>
          <p:cNvPr id="654" name="Google Shape;654;p21"/>
          <p:cNvGrpSpPr/>
          <p:nvPr/>
        </p:nvGrpSpPr>
        <p:grpSpPr>
          <a:xfrm>
            <a:off x="11219290" y="1"/>
            <a:ext cx="972709" cy="1935307"/>
            <a:chOff x="10918968" y="713127"/>
            <a:chExt cx="1273032" cy="2532832"/>
          </a:xfrm>
        </p:grpSpPr>
        <p:sp>
          <p:nvSpPr>
            <p:cNvPr id="655" name="Google Shape;655;p21"/>
            <p:cNvSpPr/>
            <p:nvPr/>
          </p:nvSpPr>
          <p:spPr>
            <a:xfrm rot="2700000">
              <a:off x="11052629" y="2120024"/>
              <a:ext cx="645368" cy="645368"/>
            </a:xfrm>
            <a:prstGeom prst="rect">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56" name="Google Shape;656;p21"/>
            <p:cNvSpPr/>
            <p:nvPr/>
          </p:nvSpPr>
          <p:spPr>
            <a:xfrm rot="-5400000">
              <a:off x="10289068" y="1343027"/>
              <a:ext cx="2532832" cy="1273032"/>
            </a:xfrm>
            <a:prstGeom prst="triangle">
              <a:avLst>
                <a:gd fmla="val 50000" name="adj"/>
              </a:avLst>
            </a:prstGeom>
            <a:solidFill>
              <a:schemeClr val="accent4">
                <a:alpha val="29411"/>
              </a:scheme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657" name="Google Shape;657;p21"/>
          <p:cNvSpPr txBox="1"/>
          <p:nvPr/>
        </p:nvSpPr>
        <p:spPr>
          <a:xfrm>
            <a:off x="256309" y="198871"/>
            <a:ext cx="10515600" cy="673965"/>
          </a:xfrm>
          <a:prstGeom prst="rect">
            <a:avLst/>
          </a:prstGeom>
          <a:noFill/>
          <a:ln>
            <a:noFill/>
          </a:ln>
        </p:spPr>
        <p:txBody>
          <a:bodyPr anchorCtr="0" anchor="ctr" bIns="45700" lIns="91425" spcFirstLastPara="1" rIns="91425" wrap="square" tIns="45700">
            <a:normAutofit fontScale="97500" lnSpcReduction="10000"/>
          </a:bodyPr>
          <a:lstStyle/>
          <a:p>
            <a:pPr indent="0" lvl="0" marL="0" marR="0" rtl="0" algn="l">
              <a:lnSpc>
                <a:spcPct val="90000"/>
              </a:lnSpc>
              <a:spcBef>
                <a:spcPts val="0"/>
              </a:spcBef>
              <a:spcAft>
                <a:spcPts val="0"/>
              </a:spcAft>
              <a:buClr>
                <a:srgbClr val="000000"/>
              </a:buClr>
              <a:buSzPct val="100000"/>
              <a:buFont typeface="Calibri"/>
              <a:buNone/>
            </a:pPr>
            <a:r>
              <a:rPr b="0" i="0" lang="en-US" sz="4400" u="none" cap="none" strike="noStrike">
                <a:solidFill>
                  <a:srgbClr val="000000"/>
                </a:solidFill>
                <a:latin typeface="Calibri"/>
                <a:ea typeface="Calibri"/>
                <a:cs typeface="Calibri"/>
                <a:sym typeface="Calibri"/>
              </a:rPr>
              <a:t>Professional Organizations</a:t>
            </a:r>
            <a:endParaRPr b="0" i="0" sz="4400" u="none" cap="none" strike="noStrike">
              <a:solidFill>
                <a:srgbClr val="000000"/>
              </a:solidFill>
              <a:latin typeface="Calibri"/>
              <a:ea typeface="Calibri"/>
              <a:cs typeface="Calibri"/>
              <a:sym typeface="Calibri"/>
            </a:endParaRPr>
          </a:p>
        </p:txBody>
      </p:sp>
      <p:sp>
        <p:nvSpPr>
          <p:cNvPr id="658" name="Google Shape;658;p21"/>
          <p:cNvSpPr txBox="1"/>
          <p:nvPr/>
        </p:nvSpPr>
        <p:spPr>
          <a:xfrm>
            <a:off x="256309" y="872836"/>
            <a:ext cx="6158346" cy="4351338"/>
          </a:xfrm>
          <a:prstGeom prst="rect">
            <a:avLst/>
          </a:prstGeom>
          <a:noFill/>
          <a:ln>
            <a:noFill/>
          </a:ln>
        </p:spPr>
        <p:txBody>
          <a:bodyPr anchorCtr="0" anchor="t" bIns="45700" lIns="91425" spcFirstLastPara="1" rIns="91425" wrap="square" tIns="45700">
            <a:normAutofit fontScale="92500" lnSpcReduction="10000"/>
          </a:bodyPr>
          <a:lstStyle/>
          <a:p>
            <a:pPr indent="0" lvl="0" marL="0" marR="0" rtl="0" algn="just">
              <a:lnSpc>
                <a:spcPct val="90000"/>
              </a:lnSpc>
              <a:spcBef>
                <a:spcPts val="0"/>
              </a:spcBef>
              <a:spcAft>
                <a:spcPts val="0"/>
              </a:spcAft>
              <a:buClr>
                <a:srgbClr val="000000"/>
              </a:buClr>
              <a:buSzPct val="100000"/>
              <a:buFont typeface="Arial"/>
              <a:buNone/>
            </a:pPr>
            <a:r>
              <a:rPr b="0" i="0" lang="en-US" sz="2800" u="none" cap="none" strike="noStrike">
                <a:solidFill>
                  <a:srgbClr val="000000"/>
                </a:solidFill>
                <a:latin typeface="Calibri"/>
                <a:ea typeface="Calibri"/>
                <a:cs typeface="Calibri"/>
                <a:sym typeface="Calibri"/>
              </a:rPr>
              <a:t>No one IT professional organization has emerged as preeminent, so there is no universal code of ethics for IT workers. However, the existence of such organizations is useful in a field that is rapidly growing and changing. In order to stay on the top of the many new developments in their field, IT workers need to network with others, seek out new ideas, and continually build on their personal skills and expertise.</a:t>
            </a:r>
            <a:endParaRPr b="0" i="0" sz="1400" u="none" cap="none" strike="noStrike">
              <a:solidFill>
                <a:srgbClr val="000000"/>
              </a:solidFill>
              <a:latin typeface="Arial"/>
              <a:ea typeface="Arial"/>
              <a:cs typeface="Arial"/>
              <a:sym typeface="Arial"/>
            </a:endParaRPr>
          </a:p>
          <a:p>
            <a:pPr indent="0" lvl="0" marL="0" marR="0" rtl="0" algn="just">
              <a:lnSpc>
                <a:spcPct val="90000"/>
              </a:lnSpc>
              <a:spcBef>
                <a:spcPts val="1000"/>
              </a:spcBef>
              <a:spcAft>
                <a:spcPts val="0"/>
              </a:spcAft>
              <a:buClr>
                <a:srgbClr val="000000"/>
              </a:buClr>
              <a:buSzPct val="100000"/>
              <a:buFont typeface="Arial"/>
              <a:buNone/>
            </a:pPr>
            <a:r>
              <a:rPr b="0" i="0" lang="en-US" sz="2800" u="none" cap="none" strike="noStrike">
                <a:solidFill>
                  <a:srgbClr val="000000"/>
                </a:solidFill>
                <a:latin typeface="Calibri"/>
                <a:ea typeface="Calibri"/>
                <a:cs typeface="Calibri"/>
                <a:sym typeface="Calibri"/>
              </a:rPr>
              <a:t>Four of the most prominent IT-related professional organizations are:</a:t>
            </a:r>
            <a:endParaRPr b="0" i="0" sz="2800" u="none" cap="none" strike="noStrike">
              <a:solidFill>
                <a:srgbClr val="000000"/>
              </a:solidFill>
              <a:latin typeface="Calibri"/>
              <a:ea typeface="Calibri"/>
              <a:cs typeface="Calibri"/>
              <a:sym typeface="Calibri"/>
            </a:endParaRPr>
          </a:p>
        </p:txBody>
      </p:sp>
      <p:grpSp>
        <p:nvGrpSpPr>
          <p:cNvPr id="659" name="Google Shape;659;p21"/>
          <p:cNvGrpSpPr/>
          <p:nvPr/>
        </p:nvGrpSpPr>
        <p:grpSpPr>
          <a:xfrm>
            <a:off x="6414654" y="912095"/>
            <a:ext cx="5578257" cy="4643577"/>
            <a:chOff x="0" y="39258"/>
            <a:chExt cx="5578257" cy="4643577"/>
          </a:xfrm>
        </p:grpSpPr>
        <p:sp>
          <p:nvSpPr>
            <p:cNvPr id="660" name="Google Shape;660;p21"/>
            <p:cNvSpPr/>
            <p:nvPr/>
          </p:nvSpPr>
          <p:spPr>
            <a:xfrm rot="10800000">
              <a:off x="643009" y="40404"/>
              <a:ext cx="4935248" cy="954701"/>
            </a:xfrm>
            <a:prstGeom prst="homePlate">
              <a:avLst>
                <a:gd fmla="val 50000" name="adj"/>
              </a:avLst>
            </a:prstGeom>
            <a:solidFill>
              <a:srgbClr val="C82DCC"/>
            </a:solidFill>
            <a:ln cap="flat" cmpd="sng" w="12700">
              <a:solidFill>
                <a:srgbClr val="FFFFF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1" name="Google Shape;661;p21"/>
            <p:cNvSpPr txBox="1"/>
            <p:nvPr/>
          </p:nvSpPr>
          <p:spPr>
            <a:xfrm>
              <a:off x="881684" y="40404"/>
              <a:ext cx="4696573" cy="954701"/>
            </a:xfrm>
            <a:prstGeom prst="rect">
              <a:avLst/>
            </a:prstGeom>
            <a:noFill/>
            <a:ln>
              <a:noFill/>
            </a:ln>
          </p:spPr>
          <p:txBody>
            <a:bodyPr anchorCtr="0" anchor="ctr" bIns="80000" lIns="420975" spcFirstLastPara="1" rIns="149350" wrap="square" tIns="80000">
              <a:noAutofit/>
            </a:bodyPr>
            <a:lstStyle/>
            <a:p>
              <a:pPr indent="0" lvl="0" marL="0" marR="0" rtl="0" algn="ctr">
                <a:lnSpc>
                  <a:spcPct val="90000"/>
                </a:lnSpc>
                <a:spcBef>
                  <a:spcPts val="0"/>
                </a:spcBef>
                <a:spcAft>
                  <a:spcPts val="0"/>
                </a:spcAft>
                <a:buClr>
                  <a:srgbClr val="FFFFFF"/>
                </a:buClr>
                <a:buSzPts val="2100"/>
                <a:buFont typeface="Calibri"/>
                <a:buNone/>
              </a:pPr>
              <a:r>
                <a:rPr b="0" i="0" lang="en-US" sz="2100" u="none" cap="none" strike="noStrike">
                  <a:solidFill>
                    <a:srgbClr val="FFFFFF"/>
                  </a:solidFill>
                  <a:latin typeface="Calibri"/>
                  <a:ea typeface="Calibri"/>
                  <a:cs typeface="Calibri"/>
                  <a:sym typeface="Calibri"/>
                </a:rPr>
                <a:t>SysAdmin, Audit, Network, Security (SANS) Institute</a:t>
              </a:r>
              <a:endParaRPr b="0" i="0" sz="1400" u="none" cap="none" strike="noStrike">
                <a:solidFill>
                  <a:srgbClr val="000000"/>
                </a:solidFill>
                <a:latin typeface="Arial"/>
                <a:ea typeface="Arial"/>
                <a:cs typeface="Arial"/>
                <a:sym typeface="Arial"/>
              </a:endParaRPr>
            </a:p>
          </p:txBody>
        </p:sp>
        <p:sp>
          <p:nvSpPr>
            <p:cNvPr id="662" name="Google Shape;662;p21"/>
            <p:cNvSpPr/>
            <p:nvPr/>
          </p:nvSpPr>
          <p:spPr>
            <a:xfrm>
              <a:off x="0" y="39258"/>
              <a:ext cx="954701" cy="954701"/>
            </a:xfrm>
            <a:prstGeom prst="ellipse">
              <a:avLst/>
            </a:prstGeom>
            <a:blipFill rotWithShape="1">
              <a:blip r:embed="rId3">
                <a:alphaModFix/>
              </a:blip>
              <a:stretch>
                <a:fillRect b="0" l="0" r="0" t="0"/>
              </a:stretch>
            </a:blipFill>
            <a:ln cap="flat" cmpd="sng" w="12700">
              <a:solidFill>
                <a:srgbClr val="FFFFF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3" name="Google Shape;663;p21"/>
            <p:cNvSpPr/>
            <p:nvPr/>
          </p:nvSpPr>
          <p:spPr>
            <a:xfrm rot="10800000">
              <a:off x="565723" y="1256186"/>
              <a:ext cx="4977754" cy="954701"/>
            </a:xfrm>
            <a:prstGeom prst="homePlate">
              <a:avLst>
                <a:gd fmla="val 50000" name="adj"/>
              </a:avLst>
            </a:prstGeom>
            <a:solidFill>
              <a:srgbClr val="7B35D3"/>
            </a:solidFill>
            <a:ln cap="flat" cmpd="sng" w="12700">
              <a:solidFill>
                <a:srgbClr val="FFFFF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4" name="Google Shape;664;p21"/>
            <p:cNvSpPr txBox="1"/>
            <p:nvPr/>
          </p:nvSpPr>
          <p:spPr>
            <a:xfrm>
              <a:off x="804398" y="1256186"/>
              <a:ext cx="4739079" cy="954701"/>
            </a:xfrm>
            <a:prstGeom prst="rect">
              <a:avLst/>
            </a:prstGeom>
            <a:noFill/>
            <a:ln>
              <a:noFill/>
            </a:ln>
          </p:spPr>
          <p:txBody>
            <a:bodyPr anchorCtr="0" anchor="ctr" bIns="76200" lIns="420975" spcFirstLastPara="1" rIns="142225" wrap="square" tIns="76200">
              <a:noAutofit/>
            </a:bodyPr>
            <a:lstStyle/>
            <a:p>
              <a:pPr indent="0" lvl="0" marL="0" marR="0" rtl="0" algn="ctr">
                <a:lnSpc>
                  <a:spcPct val="90000"/>
                </a:lnSpc>
                <a:spcBef>
                  <a:spcPts val="0"/>
                </a:spcBef>
                <a:spcAft>
                  <a:spcPts val="0"/>
                </a:spcAft>
                <a:buClr>
                  <a:srgbClr val="FFFFFF"/>
                </a:buClr>
                <a:buSzPts val="2000"/>
                <a:buFont typeface="Calibri"/>
                <a:buNone/>
              </a:pPr>
              <a:r>
                <a:rPr b="0" i="0" lang="en-US" sz="2000" u="none" cap="none" strike="noStrike">
                  <a:solidFill>
                    <a:srgbClr val="FFFFFF"/>
                  </a:solidFill>
                  <a:latin typeface="Calibri"/>
                  <a:ea typeface="Calibri"/>
                  <a:cs typeface="Calibri"/>
                  <a:sym typeface="Calibri"/>
                </a:rPr>
                <a:t>Institute of Electrical and Electronics Engineers Computer Society (IEEE-CS)</a:t>
              </a:r>
              <a:endParaRPr b="0" i="0" sz="1400" u="none" cap="none" strike="noStrike">
                <a:solidFill>
                  <a:srgbClr val="000000"/>
                </a:solidFill>
                <a:latin typeface="Arial"/>
                <a:ea typeface="Arial"/>
                <a:cs typeface="Arial"/>
                <a:sym typeface="Arial"/>
              </a:endParaRPr>
            </a:p>
          </p:txBody>
        </p:sp>
        <p:sp>
          <p:nvSpPr>
            <p:cNvPr id="665" name="Google Shape;665;p21"/>
            <p:cNvSpPr/>
            <p:nvPr/>
          </p:nvSpPr>
          <p:spPr>
            <a:xfrm>
              <a:off x="0" y="1268138"/>
              <a:ext cx="954701" cy="954701"/>
            </a:xfrm>
            <a:prstGeom prst="ellipse">
              <a:avLst/>
            </a:prstGeom>
            <a:blipFill rotWithShape="1">
              <a:blip r:embed="rId4">
                <a:alphaModFix/>
              </a:blip>
              <a:stretch>
                <a:fillRect b="0" l="-998" r="-997" t="0"/>
              </a:stretch>
            </a:blipFill>
            <a:ln cap="flat" cmpd="sng" w="12700">
              <a:solidFill>
                <a:srgbClr val="FFFFF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6" name="Google Shape;666;p21"/>
            <p:cNvSpPr/>
            <p:nvPr/>
          </p:nvSpPr>
          <p:spPr>
            <a:xfrm rot="10800000">
              <a:off x="576029" y="2459995"/>
              <a:ext cx="4963171" cy="954701"/>
            </a:xfrm>
            <a:prstGeom prst="homePlate">
              <a:avLst>
                <a:gd fmla="val 50000" name="adj"/>
              </a:avLst>
            </a:prstGeom>
            <a:solidFill>
              <a:srgbClr val="404DD8"/>
            </a:solidFill>
            <a:ln cap="flat" cmpd="sng" w="12700">
              <a:solidFill>
                <a:srgbClr val="FFFFF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7" name="Google Shape;667;p21"/>
            <p:cNvSpPr txBox="1"/>
            <p:nvPr/>
          </p:nvSpPr>
          <p:spPr>
            <a:xfrm>
              <a:off x="814704" y="2459995"/>
              <a:ext cx="4724400" cy="954600"/>
            </a:xfrm>
            <a:prstGeom prst="rect">
              <a:avLst/>
            </a:prstGeom>
            <a:noFill/>
            <a:ln>
              <a:noFill/>
            </a:ln>
          </p:spPr>
          <p:txBody>
            <a:bodyPr anchorCtr="0" anchor="ctr" bIns="72375" lIns="420975" spcFirstLastPara="1" rIns="135125" wrap="square" tIns="72375">
              <a:noAutofit/>
            </a:bodyPr>
            <a:lstStyle/>
            <a:p>
              <a:pPr indent="0" lvl="0" marL="0" marR="0" rtl="0" algn="ctr">
                <a:lnSpc>
                  <a:spcPct val="90000"/>
                </a:lnSpc>
                <a:spcBef>
                  <a:spcPts val="0"/>
                </a:spcBef>
                <a:spcAft>
                  <a:spcPts val="0"/>
                </a:spcAft>
                <a:buClr>
                  <a:srgbClr val="FFFFFF"/>
                </a:buClr>
                <a:buSzPts val="1900"/>
                <a:buFont typeface="Calibri"/>
                <a:buNone/>
              </a:pPr>
              <a:r>
                <a:rPr b="0" i="0" lang="en-US" sz="1900" u="none" cap="none" strike="noStrike">
                  <a:solidFill>
                    <a:srgbClr val="FFFFFF"/>
                  </a:solidFill>
                  <a:latin typeface="Calibri"/>
                  <a:ea typeface="Calibri"/>
                  <a:cs typeface="Calibri"/>
                  <a:sym typeface="Calibri"/>
                </a:rPr>
                <a:t>Association of Information Technology Professionals (AITP)</a:t>
              </a:r>
              <a:endParaRPr b="0" i="0" sz="1400" u="none" cap="none" strike="noStrike">
                <a:solidFill>
                  <a:srgbClr val="000000"/>
                </a:solidFill>
                <a:latin typeface="Arial"/>
                <a:ea typeface="Arial"/>
                <a:cs typeface="Arial"/>
                <a:sym typeface="Arial"/>
              </a:endParaRPr>
            </a:p>
          </p:txBody>
        </p:sp>
        <p:sp>
          <p:nvSpPr>
            <p:cNvPr id="668" name="Google Shape;668;p21"/>
            <p:cNvSpPr/>
            <p:nvPr/>
          </p:nvSpPr>
          <p:spPr>
            <a:xfrm>
              <a:off x="0" y="2507826"/>
              <a:ext cx="954701" cy="954701"/>
            </a:xfrm>
            <a:prstGeom prst="ellipse">
              <a:avLst/>
            </a:prstGeom>
            <a:blipFill rotWithShape="1">
              <a:blip r:embed="rId5">
                <a:alphaModFix/>
              </a:blip>
              <a:stretch>
                <a:fillRect b="0" l="0" r="0" t="0"/>
              </a:stretch>
            </a:blipFill>
            <a:ln cap="flat" cmpd="sng" w="12700">
              <a:solidFill>
                <a:srgbClr val="FFFFF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69" name="Google Shape;669;p21"/>
            <p:cNvSpPr/>
            <p:nvPr/>
          </p:nvSpPr>
          <p:spPr>
            <a:xfrm rot="10800000">
              <a:off x="529152" y="3677065"/>
              <a:ext cx="5009445" cy="954701"/>
            </a:xfrm>
            <a:prstGeom prst="homePlate">
              <a:avLst>
                <a:gd fmla="val 50000" name="adj"/>
              </a:avLst>
            </a:prstGeom>
            <a:solidFill>
              <a:srgbClr val="4BA5DC"/>
            </a:solidFill>
            <a:ln cap="flat" cmpd="sng" w="12700">
              <a:solidFill>
                <a:srgbClr val="FFFFF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70" name="Google Shape;670;p21"/>
            <p:cNvSpPr txBox="1"/>
            <p:nvPr/>
          </p:nvSpPr>
          <p:spPr>
            <a:xfrm>
              <a:off x="767827" y="3677065"/>
              <a:ext cx="4770770" cy="954701"/>
            </a:xfrm>
            <a:prstGeom prst="rect">
              <a:avLst/>
            </a:prstGeom>
            <a:noFill/>
            <a:ln>
              <a:noFill/>
            </a:ln>
          </p:spPr>
          <p:txBody>
            <a:bodyPr anchorCtr="0" anchor="ctr" bIns="72375" lIns="420975" spcFirstLastPara="1" rIns="135125" wrap="square" tIns="72375">
              <a:noAutofit/>
            </a:bodyPr>
            <a:lstStyle/>
            <a:p>
              <a:pPr indent="0" lvl="0" marL="0" marR="0" rtl="0" algn="ctr">
                <a:lnSpc>
                  <a:spcPct val="90000"/>
                </a:lnSpc>
                <a:spcBef>
                  <a:spcPts val="0"/>
                </a:spcBef>
                <a:spcAft>
                  <a:spcPts val="0"/>
                </a:spcAft>
                <a:buClr>
                  <a:srgbClr val="FFFFFF"/>
                </a:buClr>
                <a:buSzPts val="1900"/>
                <a:buFont typeface="Calibri"/>
                <a:buNone/>
              </a:pPr>
              <a:r>
                <a:rPr b="0" i="0" lang="en-US" sz="1900" u="none" cap="none" strike="noStrike">
                  <a:solidFill>
                    <a:srgbClr val="FFFFFF"/>
                  </a:solidFill>
                  <a:latin typeface="Calibri"/>
                  <a:ea typeface="Calibri"/>
                  <a:cs typeface="Calibri"/>
                  <a:sym typeface="Calibri"/>
                </a:rPr>
                <a:t>Association for Computing Machinery (ACM)</a:t>
              </a:r>
              <a:endParaRPr b="0" i="0" sz="1400" u="none" cap="none" strike="noStrike">
                <a:solidFill>
                  <a:srgbClr val="000000"/>
                </a:solidFill>
                <a:latin typeface="Arial"/>
                <a:ea typeface="Arial"/>
                <a:cs typeface="Arial"/>
                <a:sym typeface="Arial"/>
              </a:endParaRPr>
            </a:p>
          </p:txBody>
        </p:sp>
        <p:sp>
          <p:nvSpPr>
            <p:cNvPr id="671" name="Google Shape;671;p21"/>
            <p:cNvSpPr/>
            <p:nvPr/>
          </p:nvSpPr>
          <p:spPr>
            <a:xfrm>
              <a:off x="0" y="3728134"/>
              <a:ext cx="954701" cy="954701"/>
            </a:xfrm>
            <a:prstGeom prst="ellipse">
              <a:avLst/>
            </a:prstGeom>
            <a:blipFill rotWithShape="1">
              <a:blip r:embed="rId6">
                <a:alphaModFix/>
              </a:blip>
              <a:stretch>
                <a:fillRect b="0" l="0" r="0" t="0"/>
              </a:stretch>
            </a:blipFill>
            <a:ln cap="flat" cmpd="sng" w="12700">
              <a:solidFill>
                <a:srgbClr val="FFFFFF"/>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672" name="Google Shape;672;p21"/>
          <p:cNvSpPr txBox="1"/>
          <p:nvPr/>
        </p:nvSpPr>
        <p:spPr>
          <a:xfrm>
            <a:off x="0" y="6188275"/>
            <a:ext cx="10452600" cy="6003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100" u="none" cap="none" strike="noStrike">
                <a:solidFill>
                  <a:srgbClr val="000000"/>
                </a:solidFill>
                <a:latin typeface="Arial"/>
                <a:ea typeface="Arial"/>
                <a:cs typeface="Arial"/>
                <a:sym typeface="Arial"/>
              </a:rPr>
              <a:t>Image Source: </a:t>
            </a:r>
            <a:r>
              <a:rPr i="1" lang="en-US" sz="1100" u="sng">
                <a:solidFill>
                  <a:schemeClr val="hlink"/>
                </a:solidFill>
                <a:hlinkClick r:id="rId7"/>
              </a:rPr>
              <a:t>https://www.enclavesecurity.com/communities/</a:t>
            </a:r>
            <a:r>
              <a:rPr i="1" lang="en-US" sz="1100"/>
              <a:t>, </a:t>
            </a:r>
            <a:r>
              <a:rPr i="1" lang="en-US" sz="1100" u="sng">
                <a:solidFill>
                  <a:schemeClr val="hlink"/>
                </a:solidFill>
                <a:hlinkClick r:id="rId8"/>
              </a:rPr>
              <a:t>https://id.wikipedia.org/wiki/Institute_of_Electrical_and_Electronics_Engineers</a:t>
            </a:r>
            <a:r>
              <a:rPr i="1" lang="en-US" sz="1100"/>
              <a:t>, </a:t>
            </a:r>
            <a:r>
              <a:rPr i="1" lang="en-US" sz="1100" u="sng">
                <a:solidFill>
                  <a:schemeClr val="hlink"/>
                </a:solidFill>
                <a:hlinkClick r:id="rId9"/>
              </a:rPr>
              <a:t>https://www.eiu.edu/slo/rso/rso_info.php?id=81</a:t>
            </a:r>
            <a:r>
              <a:rPr i="1" lang="en-US" sz="1100"/>
              <a:t> </a:t>
            </a:r>
            <a:endParaRPr i="1" sz="1100"/>
          </a:p>
          <a:p>
            <a:pPr indent="0" lvl="0" marL="0" marR="0" rtl="0" algn="l">
              <a:lnSpc>
                <a:spcPct val="100000"/>
              </a:lnSpc>
              <a:spcBef>
                <a:spcPts val="0"/>
              </a:spcBef>
              <a:spcAft>
                <a:spcPts val="0"/>
              </a:spcAft>
              <a:buClr>
                <a:srgbClr val="000000"/>
              </a:buClr>
              <a:buSzPts val="1600"/>
              <a:buFont typeface="Arial"/>
              <a:buNone/>
            </a:pPr>
            <a:r>
              <a:rPr i="1" lang="en-US" sz="1100" u="sng">
                <a:solidFill>
                  <a:schemeClr val="hlink"/>
                </a:solidFill>
                <a:hlinkClick r:id="rId10"/>
              </a:rPr>
              <a:t>https://id.m.wikipedia.org/wiki/Berkas:Association_for_Computing_Machinery_(ACM)_logo.svg</a:t>
            </a:r>
            <a:r>
              <a:rPr i="1" lang="en-US" sz="1100"/>
              <a:t> </a:t>
            </a:r>
            <a:endParaRPr b="0" i="0" sz="900" u="none" cap="none" strike="noStrik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676" name="Shape 676"/>
        <p:cNvGrpSpPr/>
        <p:nvPr/>
      </p:nvGrpSpPr>
      <p:grpSpPr>
        <a:xfrm>
          <a:off x="0" y="0"/>
          <a:ext cx="0" cy="0"/>
          <a:chOff x="0" y="0"/>
          <a:chExt cx="0" cy="0"/>
        </a:xfrm>
      </p:grpSpPr>
      <p:sp>
        <p:nvSpPr>
          <p:cNvPr id="677" name="Google Shape;677;p22"/>
          <p:cNvSpPr/>
          <p:nvPr/>
        </p:nvSpPr>
        <p:spPr>
          <a:xfrm>
            <a:off x="0" y="0"/>
            <a:ext cx="12192000"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78" name="Google Shape;678;p22"/>
          <p:cNvSpPr/>
          <p:nvPr/>
        </p:nvSpPr>
        <p:spPr>
          <a:xfrm>
            <a:off x="0" y="4"/>
            <a:ext cx="12192000" cy="2295238"/>
          </a:xfrm>
          <a:custGeom>
            <a:rect b="b" l="l" r="r" t="t"/>
            <a:pathLst>
              <a:path extrusionOk="0" h="2079137" w="12192000">
                <a:moveTo>
                  <a:pt x="12160143" y="831692"/>
                </a:moveTo>
                <a:lnTo>
                  <a:pt x="12159112" y="833361"/>
                </a:lnTo>
                <a:cubicBezTo>
                  <a:pt x="12157915" y="833832"/>
                  <a:pt x="12157402" y="833649"/>
                  <a:pt x="12158912" y="832430"/>
                </a:cubicBezTo>
                <a:close/>
                <a:moveTo>
                  <a:pt x="0" y="0"/>
                </a:moveTo>
                <a:lnTo>
                  <a:pt x="12192000" y="0"/>
                </a:lnTo>
                <a:lnTo>
                  <a:pt x="12192000" y="558063"/>
                </a:lnTo>
                <a:lnTo>
                  <a:pt x="12189259" y="810508"/>
                </a:lnTo>
                <a:lnTo>
                  <a:pt x="12170847" y="825280"/>
                </a:lnTo>
                <a:lnTo>
                  <a:pt x="12160143" y="831692"/>
                </a:lnTo>
                <a:lnTo>
                  <a:pt x="12163806" y="825759"/>
                </a:lnTo>
                <a:cubicBezTo>
                  <a:pt x="12125449" y="821525"/>
                  <a:pt x="12082203" y="824698"/>
                  <a:pt x="12056557" y="810176"/>
                </a:cubicBezTo>
                <a:cubicBezTo>
                  <a:pt x="12050902" y="790976"/>
                  <a:pt x="11923731" y="799312"/>
                  <a:pt x="11900316" y="789618"/>
                </a:cubicBezTo>
                <a:cubicBezTo>
                  <a:pt x="11841702" y="803374"/>
                  <a:pt x="11823963" y="832645"/>
                  <a:pt x="11791206" y="824176"/>
                </a:cubicBezTo>
                <a:cubicBezTo>
                  <a:pt x="11768977" y="817380"/>
                  <a:pt x="11683857" y="828947"/>
                  <a:pt x="11659257" y="800841"/>
                </a:cubicBezTo>
                <a:cubicBezTo>
                  <a:pt x="11617173" y="818107"/>
                  <a:pt x="11602556" y="790694"/>
                  <a:pt x="11569789" y="797135"/>
                </a:cubicBezTo>
                <a:cubicBezTo>
                  <a:pt x="11498310" y="795094"/>
                  <a:pt x="11458472" y="819882"/>
                  <a:pt x="11367885" y="791985"/>
                </a:cubicBezTo>
                <a:cubicBezTo>
                  <a:pt x="11325508" y="798158"/>
                  <a:pt x="11266580" y="755023"/>
                  <a:pt x="11174663" y="788721"/>
                </a:cubicBezTo>
                <a:cubicBezTo>
                  <a:pt x="11122703" y="792192"/>
                  <a:pt x="11150009" y="775410"/>
                  <a:pt x="11068220" y="786994"/>
                </a:cubicBezTo>
                <a:cubicBezTo>
                  <a:pt x="11046931" y="759861"/>
                  <a:pt x="10919185" y="793102"/>
                  <a:pt x="10893266" y="794013"/>
                </a:cubicBezTo>
                <a:cubicBezTo>
                  <a:pt x="10874184" y="776189"/>
                  <a:pt x="10862860" y="788743"/>
                  <a:pt x="10844025" y="789857"/>
                </a:cubicBezTo>
                <a:cubicBezTo>
                  <a:pt x="10836453" y="779294"/>
                  <a:pt x="10820690" y="778184"/>
                  <a:pt x="10814353" y="789010"/>
                </a:cubicBezTo>
                <a:cubicBezTo>
                  <a:pt x="10819669" y="816016"/>
                  <a:pt x="10754019" y="789067"/>
                  <a:pt x="10748393" y="806738"/>
                </a:cubicBezTo>
                <a:cubicBezTo>
                  <a:pt x="10687156" y="807873"/>
                  <a:pt x="10550299" y="781800"/>
                  <a:pt x="10468256" y="778733"/>
                </a:cubicBezTo>
                <a:cubicBezTo>
                  <a:pt x="10436666" y="770025"/>
                  <a:pt x="10371995" y="797252"/>
                  <a:pt x="10256131" y="788332"/>
                </a:cubicBezTo>
                <a:cubicBezTo>
                  <a:pt x="10240995" y="781626"/>
                  <a:pt x="10182664" y="765742"/>
                  <a:pt x="10177442" y="777371"/>
                </a:cubicBezTo>
                <a:cubicBezTo>
                  <a:pt x="10141447" y="775683"/>
                  <a:pt x="10030323" y="810071"/>
                  <a:pt x="10006086" y="792651"/>
                </a:cubicBezTo>
                <a:cubicBezTo>
                  <a:pt x="10009448" y="818833"/>
                  <a:pt x="9960389" y="791426"/>
                  <a:pt x="9952382" y="815411"/>
                </a:cubicBezTo>
                <a:lnTo>
                  <a:pt x="9926457" y="827295"/>
                </a:lnTo>
                <a:lnTo>
                  <a:pt x="9843405" y="867046"/>
                </a:lnTo>
                <a:lnTo>
                  <a:pt x="9830866" y="875047"/>
                </a:lnTo>
                <a:lnTo>
                  <a:pt x="9801807" y="872272"/>
                </a:lnTo>
                <a:lnTo>
                  <a:pt x="9785653" y="861743"/>
                </a:lnTo>
                <a:lnTo>
                  <a:pt x="9781177" y="864820"/>
                </a:lnTo>
                <a:cubicBezTo>
                  <a:pt x="9776153" y="871003"/>
                  <a:pt x="9773556" y="874842"/>
                  <a:pt x="9768640" y="869379"/>
                </a:cubicBezTo>
                <a:lnTo>
                  <a:pt x="9712211" y="900283"/>
                </a:lnTo>
                <a:cubicBezTo>
                  <a:pt x="9706243" y="902750"/>
                  <a:pt x="9698952" y="902954"/>
                  <a:pt x="9689465" y="899268"/>
                </a:cubicBezTo>
                <a:cubicBezTo>
                  <a:pt x="9670819" y="902906"/>
                  <a:pt x="9618108" y="917739"/>
                  <a:pt x="9600339" y="922112"/>
                </a:cubicBezTo>
                <a:lnTo>
                  <a:pt x="9582850" y="925510"/>
                </a:lnTo>
                <a:cubicBezTo>
                  <a:pt x="9574400" y="928631"/>
                  <a:pt x="9556868" y="938130"/>
                  <a:pt x="9549638" y="940845"/>
                </a:cubicBezTo>
                <a:cubicBezTo>
                  <a:pt x="9543792" y="942327"/>
                  <a:pt x="9546812" y="939351"/>
                  <a:pt x="9539471" y="941799"/>
                </a:cubicBezTo>
                <a:cubicBezTo>
                  <a:pt x="9538994" y="947702"/>
                  <a:pt x="9536009" y="953248"/>
                  <a:pt x="9505592" y="955533"/>
                </a:cubicBezTo>
                <a:cubicBezTo>
                  <a:pt x="9486013" y="968563"/>
                  <a:pt x="9460860" y="978842"/>
                  <a:pt x="9432569" y="985377"/>
                </a:cubicBezTo>
                <a:cubicBezTo>
                  <a:pt x="9426990" y="980335"/>
                  <a:pt x="9418918" y="990185"/>
                  <a:pt x="9414216" y="992655"/>
                </a:cubicBezTo>
                <a:cubicBezTo>
                  <a:pt x="9412644" y="989014"/>
                  <a:pt x="9400057" y="989255"/>
                  <a:pt x="9397106" y="992980"/>
                </a:cubicBezTo>
                <a:cubicBezTo>
                  <a:pt x="9314093" y="1020862"/>
                  <a:pt x="9349678" y="978420"/>
                  <a:pt x="9305108" y="1007767"/>
                </a:cubicBezTo>
                <a:cubicBezTo>
                  <a:pt x="9296670" y="1010324"/>
                  <a:pt x="9289251" y="1009612"/>
                  <a:pt x="9282434" y="1007523"/>
                </a:cubicBezTo>
                <a:lnTo>
                  <a:pt x="9271941" y="1002839"/>
                </a:lnTo>
                <a:lnTo>
                  <a:pt x="9238227" y="1017668"/>
                </a:lnTo>
                <a:cubicBezTo>
                  <a:pt x="9221294" y="1023415"/>
                  <a:pt x="9203166" y="1027997"/>
                  <a:pt x="9184265" y="1031275"/>
                </a:cubicBezTo>
                <a:cubicBezTo>
                  <a:pt x="9178371" y="1024135"/>
                  <a:pt x="9165618" y="1036637"/>
                  <a:pt x="9159000" y="1039569"/>
                </a:cubicBezTo>
                <a:cubicBezTo>
                  <a:pt x="9157881" y="1034602"/>
                  <a:pt x="9141725" y="1033964"/>
                  <a:pt x="9137031" y="1038699"/>
                </a:cubicBezTo>
                <a:cubicBezTo>
                  <a:pt x="9023973" y="1069523"/>
                  <a:pt x="9079946" y="1015706"/>
                  <a:pt x="9015702" y="1051400"/>
                </a:cubicBezTo>
                <a:lnTo>
                  <a:pt x="8971403" y="1040542"/>
                </a:lnTo>
                <a:lnTo>
                  <a:pt x="8961826" y="1045364"/>
                </a:lnTo>
                <a:cubicBezTo>
                  <a:pt x="8922837" y="1050010"/>
                  <a:pt x="8909116" y="1040754"/>
                  <a:pt x="8888623" y="1053908"/>
                </a:cubicBezTo>
                <a:cubicBezTo>
                  <a:pt x="8850424" y="1035587"/>
                  <a:pt x="8865892" y="1054194"/>
                  <a:pt x="8841066" y="1060421"/>
                </a:cubicBezTo>
                <a:cubicBezTo>
                  <a:pt x="8818353" y="1064878"/>
                  <a:pt x="8775995" y="1076068"/>
                  <a:pt x="8752342" y="1080646"/>
                </a:cubicBezTo>
                <a:cubicBezTo>
                  <a:pt x="8736966" y="1099406"/>
                  <a:pt x="8723186" y="1079948"/>
                  <a:pt x="8699139" y="1087885"/>
                </a:cubicBezTo>
                <a:cubicBezTo>
                  <a:pt x="8688630" y="1095506"/>
                  <a:pt x="8680324" y="1097539"/>
                  <a:pt x="8667273" y="1092062"/>
                </a:cubicBezTo>
                <a:cubicBezTo>
                  <a:pt x="8619205" y="1128818"/>
                  <a:pt x="8634590" y="1097116"/>
                  <a:pt x="8586064" y="1114603"/>
                </a:cubicBezTo>
                <a:cubicBezTo>
                  <a:pt x="8544721" y="1131913"/>
                  <a:pt x="8496602" y="1145520"/>
                  <a:pt x="8460312" y="1179878"/>
                </a:cubicBezTo>
                <a:cubicBezTo>
                  <a:pt x="8454266" y="1189140"/>
                  <a:pt x="8435781" y="1194455"/>
                  <a:pt x="8419023" y="1191748"/>
                </a:cubicBezTo>
                <a:cubicBezTo>
                  <a:pt x="8416138" y="1191283"/>
                  <a:pt x="8413416" y="1190591"/>
                  <a:pt x="8410939" y="1189696"/>
                </a:cubicBezTo>
                <a:cubicBezTo>
                  <a:pt x="8390077" y="1213458"/>
                  <a:pt x="8370324" y="1205397"/>
                  <a:pt x="8362040" y="1220820"/>
                </a:cubicBezTo>
                <a:cubicBezTo>
                  <a:pt x="8320616" y="1231942"/>
                  <a:pt x="8281663" y="1222882"/>
                  <a:pt x="8273677" y="1236495"/>
                </a:cubicBezTo>
                <a:cubicBezTo>
                  <a:pt x="8251358" y="1238573"/>
                  <a:pt x="8216738" y="1228341"/>
                  <a:pt x="8204283" y="1243537"/>
                </a:cubicBezTo>
                <a:cubicBezTo>
                  <a:pt x="8198634" y="1233135"/>
                  <a:pt x="8181550" y="1254947"/>
                  <a:pt x="8166550" y="1249551"/>
                </a:cubicBezTo>
                <a:cubicBezTo>
                  <a:pt x="8155570" y="1244572"/>
                  <a:pt x="8147825" y="1250027"/>
                  <a:pt x="8137785" y="1251636"/>
                </a:cubicBezTo>
                <a:cubicBezTo>
                  <a:pt x="8123427" y="1248361"/>
                  <a:pt x="8081662" y="1261833"/>
                  <a:pt x="8071596" y="1269274"/>
                </a:cubicBezTo>
                <a:cubicBezTo>
                  <a:pt x="8048949" y="1293759"/>
                  <a:pt x="7983924" y="1284712"/>
                  <a:pt x="7964816" y="1303668"/>
                </a:cubicBezTo>
                <a:cubicBezTo>
                  <a:pt x="7957137" y="1306992"/>
                  <a:pt x="7949335" y="1308861"/>
                  <a:pt x="7941495" y="1309821"/>
                </a:cubicBezTo>
                <a:lnTo>
                  <a:pt x="7919123" y="1310466"/>
                </a:lnTo>
                <a:lnTo>
                  <a:pt x="7911902" y="1306569"/>
                </a:lnTo>
                <a:lnTo>
                  <a:pt x="7898703" y="1309208"/>
                </a:lnTo>
                <a:lnTo>
                  <a:pt x="7894703" y="1308939"/>
                </a:lnTo>
                <a:lnTo>
                  <a:pt x="7872267" y="1308370"/>
                </a:lnTo>
                <a:cubicBezTo>
                  <a:pt x="7886550" y="1330359"/>
                  <a:pt x="7812648" y="1314851"/>
                  <a:pt x="7836454" y="1331265"/>
                </a:cubicBezTo>
                <a:cubicBezTo>
                  <a:pt x="7798907" y="1336933"/>
                  <a:pt x="7831419" y="1351068"/>
                  <a:pt x="7782451" y="1339601"/>
                </a:cubicBezTo>
                <a:cubicBezTo>
                  <a:pt x="7727636" y="1365002"/>
                  <a:pt x="7583002" y="1338768"/>
                  <a:pt x="7542969" y="1372495"/>
                </a:cubicBezTo>
                <a:cubicBezTo>
                  <a:pt x="7546396" y="1360942"/>
                  <a:pt x="7492851" y="1424323"/>
                  <a:pt x="7476832" y="1431655"/>
                </a:cubicBezTo>
                <a:cubicBezTo>
                  <a:pt x="7439619" y="1443703"/>
                  <a:pt x="7425596" y="1454661"/>
                  <a:pt x="7370237" y="1474339"/>
                </a:cubicBezTo>
                <a:cubicBezTo>
                  <a:pt x="7316246" y="1485928"/>
                  <a:pt x="7281903" y="1512712"/>
                  <a:pt x="7222223" y="1510199"/>
                </a:cubicBezTo>
                <a:cubicBezTo>
                  <a:pt x="7221190" y="1514030"/>
                  <a:pt x="7218885" y="1517398"/>
                  <a:pt x="7215703" y="1520424"/>
                </a:cubicBezTo>
                <a:lnTo>
                  <a:pt x="7204548" y="1528145"/>
                </a:lnTo>
                <a:lnTo>
                  <a:pt x="7202038" y="1527954"/>
                </a:lnTo>
                <a:lnTo>
                  <a:pt x="7173860" y="1541605"/>
                </a:lnTo>
                <a:lnTo>
                  <a:pt x="7155079" y="1552495"/>
                </a:lnTo>
                <a:lnTo>
                  <a:pt x="7149757" y="1552732"/>
                </a:lnTo>
                <a:cubicBezTo>
                  <a:pt x="7141378" y="1554948"/>
                  <a:pt x="7115959" y="1563256"/>
                  <a:pt x="7104804" y="1565792"/>
                </a:cubicBezTo>
                <a:cubicBezTo>
                  <a:pt x="7099811" y="1550850"/>
                  <a:pt x="7096935" y="1561973"/>
                  <a:pt x="7082824" y="1567947"/>
                </a:cubicBezTo>
                <a:cubicBezTo>
                  <a:pt x="7071919" y="1546070"/>
                  <a:pt x="7039417" y="1570606"/>
                  <a:pt x="7021520" y="1562334"/>
                </a:cubicBezTo>
                <a:cubicBezTo>
                  <a:pt x="7011400" y="1567217"/>
                  <a:pt x="7000495" y="1571981"/>
                  <a:pt x="6988956" y="1576442"/>
                </a:cubicBezTo>
                <a:lnTo>
                  <a:pt x="6981922" y="1578821"/>
                </a:lnTo>
                <a:lnTo>
                  <a:pt x="6981583" y="1578678"/>
                </a:lnTo>
                <a:cubicBezTo>
                  <a:pt x="6979627" y="1578791"/>
                  <a:pt x="6977153" y="1579421"/>
                  <a:pt x="6973762" y="1580811"/>
                </a:cubicBezTo>
                <a:lnTo>
                  <a:pt x="6969093" y="1583157"/>
                </a:lnTo>
                <a:lnTo>
                  <a:pt x="6890037" y="1575825"/>
                </a:lnTo>
                <a:cubicBezTo>
                  <a:pt x="6849459" y="1579997"/>
                  <a:pt x="6820022" y="1566922"/>
                  <a:pt x="6785054" y="1582200"/>
                </a:cubicBezTo>
                <a:cubicBezTo>
                  <a:pt x="6747047" y="1586037"/>
                  <a:pt x="6712794" y="1582954"/>
                  <a:pt x="6681692" y="1591296"/>
                </a:cubicBezTo>
                <a:cubicBezTo>
                  <a:pt x="6667557" y="1587501"/>
                  <a:pt x="6654822" y="1586753"/>
                  <a:pt x="6644556" y="1595940"/>
                </a:cubicBezTo>
                <a:cubicBezTo>
                  <a:pt x="6608615" y="1597269"/>
                  <a:pt x="6597697" y="1587005"/>
                  <a:pt x="6577106" y="1598261"/>
                </a:cubicBezTo>
                <a:lnTo>
                  <a:pt x="6544183" y="1596149"/>
                </a:lnTo>
                <a:lnTo>
                  <a:pt x="6540921" y="1593857"/>
                </a:lnTo>
                <a:lnTo>
                  <a:pt x="6535046" y="1593283"/>
                </a:lnTo>
                <a:lnTo>
                  <a:pt x="6519853" y="1595771"/>
                </a:lnTo>
                <a:lnTo>
                  <a:pt x="6514280" y="1597376"/>
                </a:lnTo>
                <a:cubicBezTo>
                  <a:pt x="6510385" y="1598232"/>
                  <a:pt x="6507735" y="1598481"/>
                  <a:pt x="6505824" y="1598298"/>
                </a:cubicBezTo>
                <a:lnTo>
                  <a:pt x="6505573" y="1598109"/>
                </a:lnTo>
                <a:lnTo>
                  <a:pt x="6497741" y="1599392"/>
                </a:lnTo>
                <a:cubicBezTo>
                  <a:pt x="6484628" y="1602044"/>
                  <a:pt x="6471968" y="1605085"/>
                  <a:pt x="6459992" y="1608358"/>
                </a:cubicBezTo>
                <a:cubicBezTo>
                  <a:pt x="6447037" y="1597612"/>
                  <a:pt x="6404274" y="1616787"/>
                  <a:pt x="6404572" y="1593771"/>
                </a:cubicBezTo>
                <a:cubicBezTo>
                  <a:pt x="6388277" y="1597519"/>
                  <a:pt x="6380141" y="1607970"/>
                  <a:pt x="6382671" y="1592612"/>
                </a:cubicBezTo>
                <a:lnTo>
                  <a:pt x="6369843" y="1590015"/>
                </a:lnTo>
                <a:lnTo>
                  <a:pt x="6269740" y="1614633"/>
                </a:lnTo>
                <a:lnTo>
                  <a:pt x="6255405" y="1620529"/>
                </a:lnTo>
                <a:cubicBezTo>
                  <a:pt x="6250911" y="1623016"/>
                  <a:pt x="6247090" y="1625968"/>
                  <a:pt x="6244248" y="1629561"/>
                </a:cubicBezTo>
                <a:cubicBezTo>
                  <a:pt x="6188859" y="1618246"/>
                  <a:pt x="6143250" y="1639346"/>
                  <a:pt x="6086396" y="1642666"/>
                </a:cubicBezTo>
                <a:cubicBezTo>
                  <a:pt x="6024311" y="1653696"/>
                  <a:pt x="5889522" y="1686499"/>
                  <a:pt x="5867429" y="1695554"/>
                </a:cubicBezTo>
                <a:cubicBezTo>
                  <a:pt x="5848669" y="1700350"/>
                  <a:pt x="5763994" y="1699795"/>
                  <a:pt x="5772864" y="1689002"/>
                </a:cubicBezTo>
                <a:cubicBezTo>
                  <a:pt x="5718480" y="1716048"/>
                  <a:pt x="5694188" y="1696562"/>
                  <a:pt x="5629833" y="1713273"/>
                </a:cubicBezTo>
                <a:lnTo>
                  <a:pt x="5504771" y="1725744"/>
                </a:lnTo>
                <a:lnTo>
                  <a:pt x="5490967" y="1726367"/>
                </a:lnTo>
                <a:lnTo>
                  <a:pt x="5486015" y="1721481"/>
                </a:lnTo>
                <a:lnTo>
                  <a:pt x="5439364" y="1721349"/>
                </a:lnTo>
                <a:cubicBezTo>
                  <a:pt x="5418850" y="1733129"/>
                  <a:pt x="5381503" y="1725668"/>
                  <a:pt x="5350025" y="1729885"/>
                </a:cubicBezTo>
                <a:lnTo>
                  <a:pt x="5336104" y="1734377"/>
                </a:lnTo>
                <a:lnTo>
                  <a:pt x="5245234" y="1738520"/>
                </a:lnTo>
                <a:lnTo>
                  <a:pt x="5182955" y="1744622"/>
                </a:lnTo>
                <a:lnTo>
                  <a:pt x="5169506" y="1748993"/>
                </a:lnTo>
                <a:lnTo>
                  <a:pt x="5154299" y="1744080"/>
                </a:lnTo>
                <a:cubicBezTo>
                  <a:pt x="5152463" y="1742751"/>
                  <a:pt x="5150989" y="1741283"/>
                  <a:pt x="5149917" y="1739727"/>
                </a:cubicBezTo>
                <a:lnTo>
                  <a:pt x="5100319" y="1745797"/>
                </a:lnTo>
                <a:lnTo>
                  <a:pt x="5094361" y="1745767"/>
                </a:lnTo>
                <a:lnTo>
                  <a:pt x="5053410" y="1742790"/>
                </a:lnTo>
                <a:lnTo>
                  <a:pt x="4992711" y="1734075"/>
                </a:lnTo>
                <a:cubicBezTo>
                  <a:pt x="4972764" y="1728527"/>
                  <a:pt x="4955480" y="1708667"/>
                  <a:pt x="4930098" y="1717312"/>
                </a:cubicBezTo>
                <a:cubicBezTo>
                  <a:pt x="4936142" y="1706767"/>
                  <a:pt x="4900350" y="1719438"/>
                  <a:pt x="4893834" y="1710028"/>
                </a:cubicBezTo>
                <a:cubicBezTo>
                  <a:pt x="4890113" y="1702277"/>
                  <a:pt x="4878389" y="1704314"/>
                  <a:pt x="4868730" y="1702384"/>
                </a:cubicBezTo>
                <a:cubicBezTo>
                  <a:pt x="4860577" y="1694955"/>
                  <a:pt x="4813519" y="1692594"/>
                  <a:pt x="4797925" y="1695535"/>
                </a:cubicBezTo>
                <a:cubicBezTo>
                  <a:pt x="4754973" y="1708626"/>
                  <a:pt x="4712186" y="1679830"/>
                  <a:pt x="4677670" y="1689453"/>
                </a:cubicBezTo>
                <a:cubicBezTo>
                  <a:pt x="4650390" y="1686902"/>
                  <a:pt x="4641786" y="1682702"/>
                  <a:pt x="4634248" y="1680227"/>
                </a:cubicBezTo>
                <a:lnTo>
                  <a:pt x="4632434" y="1674607"/>
                </a:lnTo>
                <a:lnTo>
                  <a:pt x="4619204" y="1672507"/>
                </a:lnTo>
                <a:lnTo>
                  <a:pt x="4616283" y="1670977"/>
                </a:lnTo>
                <a:cubicBezTo>
                  <a:pt x="4610716" y="1668036"/>
                  <a:pt x="4605090" y="1665277"/>
                  <a:pt x="4598926" y="1663178"/>
                </a:cubicBezTo>
                <a:cubicBezTo>
                  <a:pt x="4588025" y="1686237"/>
                  <a:pt x="4544698" y="1649138"/>
                  <a:pt x="4547069" y="1670642"/>
                </a:cubicBezTo>
                <a:lnTo>
                  <a:pt x="4523516" y="1669785"/>
                </a:lnTo>
                <a:lnTo>
                  <a:pt x="4500586" y="1675912"/>
                </a:lnTo>
                <a:lnTo>
                  <a:pt x="4488196" y="1683463"/>
                </a:lnTo>
                <a:lnTo>
                  <a:pt x="4445463" y="1695634"/>
                </a:lnTo>
                <a:lnTo>
                  <a:pt x="4446550" y="1680538"/>
                </a:lnTo>
                <a:lnTo>
                  <a:pt x="4365375" y="1697935"/>
                </a:lnTo>
                <a:lnTo>
                  <a:pt x="4305123" y="1714185"/>
                </a:lnTo>
                <a:lnTo>
                  <a:pt x="4292665" y="1720703"/>
                </a:lnTo>
                <a:lnTo>
                  <a:pt x="4276789" y="1718367"/>
                </a:lnTo>
                <a:cubicBezTo>
                  <a:pt x="4274740" y="1717359"/>
                  <a:pt x="4273021" y="1716157"/>
                  <a:pt x="4271683" y="1714801"/>
                </a:cubicBezTo>
                <a:lnTo>
                  <a:pt x="4223918" y="1728936"/>
                </a:lnTo>
                <a:lnTo>
                  <a:pt x="4218039" y="1729885"/>
                </a:lnTo>
                <a:lnTo>
                  <a:pt x="4177153" y="1733691"/>
                </a:lnTo>
                <a:lnTo>
                  <a:pt x="4051032" y="1728886"/>
                </a:lnTo>
                <a:cubicBezTo>
                  <a:pt x="4055072" y="1717510"/>
                  <a:pt x="4022108" y="1735873"/>
                  <a:pt x="4013978" y="1727679"/>
                </a:cubicBezTo>
                <a:cubicBezTo>
                  <a:pt x="4008905" y="1720660"/>
                  <a:pt x="3997723" y="1724594"/>
                  <a:pt x="3987857" y="1724282"/>
                </a:cubicBezTo>
                <a:cubicBezTo>
                  <a:pt x="3978476" y="1718309"/>
                  <a:pt x="3931683" y="1723723"/>
                  <a:pt x="3916852" y="1729184"/>
                </a:cubicBezTo>
                <a:cubicBezTo>
                  <a:pt x="3876910" y="1749138"/>
                  <a:pt x="3829523" y="1727824"/>
                  <a:pt x="3797263" y="1742976"/>
                </a:cubicBezTo>
                <a:cubicBezTo>
                  <a:pt x="3769922" y="1744951"/>
                  <a:pt x="3760682" y="1742230"/>
                  <a:pt x="3752806" y="1741033"/>
                </a:cubicBezTo>
                <a:lnTo>
                  <a:pt x="3749997" y="1735799"/>
                </a:lnTo>
                <a:lnTo>
                  <a:pt x="3736582" y="1735907"/>
                </a:lnTo>
                <a:lnTo>
                  <a:pt x="3733428" y="1734881"/>
                </a:lnTo>
                <a:cubicBezTo>
                  <a:pt x="3727408" y="1732899"/>
                  <a:pt x="3721365" y="1731108"/>
                  <a:pt x="3714911" y="1730056"/>
                </a:cubicBezTo>
                <a:cubicBezTo>
                  <a:pt x="3708355" y="1754554"/>
                  <a:pt x="3658933" y="1725152"/>
                  <a:pt x="3665172" y="1745936"/>
                </a:cubicBezTo>
                <a:cubicBezTo>
                  <a:pt x="3628569" y="1744420"/>
                  <a:pt x="3583742" y="1775884"/>
                  <a:pt x="3552006" y="1755220"/>
                </a:cubicBezTo>
                <a:cubicBezTo>
                  <a:pt x="3497522" y="1758390"/>
                  <a:pt x="3448310" y="1757433"/>
                  <a:pt x="3390301" y="1762546"/>
                </a:cubicBezTo>
                <a:cubicBezTo>
                  <a:pt x="3345266" y="1774524"/>
                  <a:pt x="3297039" y="1758531"/>
                  <a:pt x="3264312" y="1774620"/>
                </a:cubicBezTo>
                <a:cubicBezTo>
                  <a:pt x="3212634" y="1771139"/>
                  <a:pt x="3147905" y="1780248"/>
                  <a:pt x="3106901" y="1804264"/>
                </a:cubicBezTo>
                <a:cubicBezTo>
                  <a:pt x="3051355" y="1805490"/>
                  <a:pt x="3041708" y="1820368"/>
                  <a:pt x="2993303" y="1806542"/>
                </a:cubicBezTo>
                <a:cubicBezTo>
                  <a:pt x="2989182" y="1810139"/>
                  <a:pt x="2984377" y="1813039"/>
                  <a:pt x="2979115" y="1815432"/>
                </a:cubicBezTo>
                <a:lnTo>
                  <a:pt x="2963118" y="1820962"/>
                </a:lnTo>
                <a:lnTo>
                  <a:pt x="2961156" y="1820297"/>
                </a:lnTo>
                <a:lnTo>
                  <a:pt x="2925719" y="1828468"/>
                </a:lnTo>
                <a:lnTo>
                  <a:pt x="2857951" y="1842496"/>
                </a:lnTo>
                <a:lnTo>
                  <a:pt x="2857427" y="1841591"/>
                </a:lnTo>
                <a:cubicBezTo>
                  <a:pt x="2855386" y="1839734"/>
                  <a:pt x="2852250" y="1838690"/>
                  <a:pt x="2846731" y="1839316"/>
                </a:cubicBezTo>
                <a:cubicBezTo>
                  <a:pt x="2855175" y="1823564"/>
                  <a:pt x="2843311" y="1834035"/>
                  <a:pt x="2826290" y="1837274"/>
                </a:cubicBezTo>
                <a:cubicBezTo>
                  <a:pt x="2835609" y="1813530"/>
                  <a:pt x="2787284" y="1831665"/>
                  <a:pt x="2779146" y="1820071"/>
                </a:cubicBezTo>
                <a:cubicBezTo>
                  <a:pt x="2766432" y="1822985"/>
                  <a:pt x="2753158" y="1825635"/>
                  <a:pt x="2739608" y="1827861"/>
                </a:cubicBezTo>
                <a:lnTo>
                  <a:pt x="2731631" y="1828881"/>
                </a:lnTo>
                <a:cubicBezTo>
                  <a:pt x="2731575" y="1828813"/>
                  <a:pt x="2731521" y="1828744"/>
                  <a:pt x="2731464" y="1828677"/>
                </a:cubicBezTo>
                <a:cubicBezTo>
                  <a:pt x="2729715" y="1828415"/>
                  <a:pt x="2727085" y="1828569"/>
                  <a:pt x="2723037" y="1829303"/>
                </a:cubicBezTo>
                <a:lnTo>
                  <a:pt x="2701616" y="1832725"/>
                </a:lnTo>
                <a:lnTo>
                  <a:pt x="2696239" y="1831904"/>
                </a:lnTo>
                <a:lnTo>
                  <a:pt x="2663445" y="1825958"/>
                </a:lnTo>
                <a:cubicBezTo>
                  <a:pt x="2641260" y="1825904"/>
                  <a:pt x="2595040" y="1827674"/>
                  <a:pt x="2560925" y="1829094"/>
                </a:cubicBezTo>
                <a:cubicBezTo>
                  <a:pt x="2527977" y="1836499"/>
                  <a:pt x="2496507" y="1831991"/>
                  <a:pt x="2458739" y="1834479"/>
                </a:cubicBezTo>
                <a:cubicBezTo>
                  <a:pt x="2419379" y="1848893"/>
                  <a:pt x="2396428" y="1834257"/>
                  <a:pt x="2356074" y="1836991"/>
                </a:cubicBezTo>
                <a:cubicBezTo>
                  <a:pt x="2323435" y="1857644"/>
                  <a:pt x="2325610" y="1826053"/>
                  <a:pt x="2304241" y="1822021"/>
                </a:cubicBezTo>
                <a:lnTo>
                  <a:pt x="2298362" y="1822125"/>
                </a:lnTo>
                <a:lnTo>
                  <a:pt x="2283527" y="1826361"/>
                </a:lnTo>
                <a:lnTo>
                  <a:pt x="2278150" y="1828604"/>
                </a:lnTo>
                <a:cubicBezTo>
                  <a:pt x="2274371" y="1829907"/>
                  <a:pt x="2271762" y="1830461"/>
                  <a:pt x="2269853" y="1830502"/>
                </a:cubicBezTo>
                <a:lnTo>
                  <a:pt x="2269585" y="1830341"/>
                </a:lnTo>
                <a:lnTo>
                  <a:pt x="2225332" y="1845825"/>
                </a:lnTo>
                <a:cubicBezTo>
                  <a:pt x="2211505" y="1836594"/>
                  <a:pt x="2170867" y="1860661"/>
                  <a:pt x="2169048" y="1837658"/>
                </a:cubicBezTo>
                <a:cubicBezTo>
                  <a:pt x="2153238" y="1843278"/>
                  <a:pt x="2146132" y="1854645"/>
                  <a:pt x="2147231" y="1839027"/>
                </a:cubicBezTo>
                <a:cubicBezTo>
                  <a:pt x="2141901" y="1840465"/>
                  <a:pt x="2138205" y="1840014"/>
                  <a:pt x="2135241" y="1838652"/>
                </a:cubicBezTo>
                <a:lnTo>
                  <a:pt x="2099215" y="1850768"/>
                </a:lnTo>
                <a:lnTo>
                  <a:pt x="2094046" y="1850806"/>
                </a:lnTo>
                <a:lnTo>
                  <a:pt x="2071850" y="1861319"/>
                </a:lnTo>
                <a:lnTo>
                  <a:pt x="2039607" y="1874318"/>
                </a:lnTo>
                <a:lnTo>
                  <a:pt x="2037289" y="1874025"/>
                </a:lnTo>
                <a:lnTo>
                  <a:pt x="2023615" y="1881562"/>
                </a:lnTo>
                <a:cubicBezTo>
                  <a:pt x="2019390" y="1884562"/>
                  <a:pt x="1959668" y="1894795"/>
                  <a:pt x="1957176" y="1898709"/>
                </a:cubicBezTo>
                <a:cubicBezTo>
                  <a:pt x="1901224" y="1893805"/>
                  <a:pt x="1914145" y="1913274"/>
                  <a:pt x="1858081" y="1923144"/>
                </a:cubicBezTo>
                <a:cubicBezTo>
                  <a:pt x="1819487" y="1923227"/>
                  <a:pt x="1798952" y="1929741"/>
                  <a:pt x="1738865" y="1944965"/>
                </a:cubicBezTo>
                <a:cubicBezTo>
                  <a:pt x="1698633" y="1955957"/>
                  <a:pt x="1670491" y="1978862"/>
                  <a:pt x="1616692" y="1989107"/>
                </a:cubicBezTo>
                <a:cubicBezTo>
                  <a:pt x="1565257" y="2022368"/>
                  <a:pt x="1474172" y="2022156"/>
                  <a:pt x="1411898" y="2046254"/>
                </a:cubicBezTo>
                <a:cubicBezTo>
                  <a:pt x="1380237" y="2035952"/>
                  <a:pt x="1386648" y="2042292"/>
                  <a:pt x="1375780" y="2047961"/>
                </a:cubicBezTo>
                <a:cubicBezTo>
                  <a:pt x="1375756" y="2047968"/>
                  <a:pt x="1375731" y="2047974"/>
                  <a:pt x="1375707" y="2047981"/>
                </a:cubicBezTo>
                <a:lnTo>
                  <a:pt x="1285585" y="2047113"/>
                </a:lnTo>
                <a:cubicBezTo>
                  <a:pt x="1279541" y="2043453"/>
                  <a:pt x="1272537" y="2040974"/>
                  <a:pt x="1263658" y="2041397"/>
                </a:cubicBezTo>
                <a:cubicBezTo>
                  <a:pt x="1212454" y="2058890"/>
                  <a:pt x="1258499" y="2026611"/>
                  <a:pt x="1170403" y="2033399"/>
                </a:cubicBezTo>
                <a:cubicBezTo>
                  <a:pt x="1166530" y="2036274"/>
                  <a:pt x="1154254" y="2033463"/>
                  <a:pt x="1153718" y="2029576"/>
                </a:cubicBezTo>
                <a:cubicBezTo>
                  <a:pt x="1148486" y="2030819"/>
                  <a:pt x="1137980" y="2038354"/>
                  <a:pt x="1133937" y="2032149"/>
                </a:cubicBezTo>
                <a:cubicBezTo>
                  <a:pt x="1104720" y="2031606"/>
                  <a:pt x="1077532" y="2035424"/>
                  <a:pt x="1054999" y="2043242"/>
                </a:cubicBezTo>
                <a:cubicBezTo>
                  <a:pt x="1024875" y="2038090"/>
                  <a:pt x="1020473" y="2042711"/>
                  <a:pt x="1018405" y="2048281"/>
                </a:cubicBezTo>
                <a:lnTo>
                  <a:pt x="1016563" y="2051718"/>
                </a:lnTo>
                <a:lnTo>
                  <a:pt x="1008284" y="2046742"/>
                </a:lnTo>
                <a:cubicBezTo>
                  <a:pt x="999244" y="2043620"/>
                  <a:pt x="990505" y="2044937"/>
                  <a:pt x="981974" y="2048363"/>
                </a:cubicBezTo>
                <a:lnTo>
                  <a:pt x="971903" y="2053484"/>
                </a:lnTo>
                <a:lnTo>
                  <a:pt x="954015" y="2052529"/>
                </a:lnTo>
                <a:cubicBezTo>
                  <a:pt x="931960" y="2051365"/>
                  <a:pt x="861352" y="2046214"/>
                  <a:pt x="839571" y="2046509"/>
                </a:cubicBezTo>
                <a:lnTo>
                  <a:pt x="823321" y="2054296"/>
                </a:lnTo>
                <a:lnTo>
                  <a:pt x="800990" y="2051523"/>
                </a:lnTo>
                <a:cubicBezTo>
                  <a:pt x="790723" y="2052171"/>
                  <a:pt x="782268" y="2055403"/>
                  <a:pt x="776439" y="2062634"/>
                </a:cubicBezTo>
                <a:cubicBezTo>
                  <a:pt x="773155" y="2056184"/>
                  <a:pt x="769593" y="2059253"/>
                  <a:pt x="763041" y="2063995"/>
                </a:cubicBezTo>
                <a:lnTo>
                  <a:pt x="757863" y="2065877"/>
                </a:lnTo>
                <a:lnTo>
                  <a:pt x="745053" y="2051831"/>
                </a:lnTo>
                <a:lnTo>
                  <a:pt x="722609" y="2049504"/>
                </a:lnTo>
                <a:lnTo>
                  <a:pt x="717618" y="2042131"/>
                </a:lnTo>
                <a:lnTo>
                  <a:pt x="703285" y="2046808"/>
                </a:lnTo>
                <a:cubicBezTo>
                  <a:pt x="698219" y="2048137"/>
                  <a:pt x="690058" y="2049926"/>
                  <a:pt x="680199" y="2051947"/>
                </a:cubicBezTo>
                <a:lnTo>
                  <a:pt x="667351" y="2054469"/>
                </a:lnTo>
                <a:lnTo>
                  <a:pt x="660961" y="2049404"/>
                </a:lnTo>
                <a:lnTo>
                  <a:pt x="638282" y="2060093"/>
                </a:lnTo>
                <a:lnTo>
                  <a:pt x="583551" y="2070197"/>
                </a:lnTo>
                <a:cubicBezTo>
                  <a:pt x="569268" y="2091365"/>
                  <a:pt x="529124" y="2053106"/>
                  <a:pt x="525274" y="2079137"/>
                </a:cubicBezTo>
                <a:cubicBezTo>
                  <a:pt x="506495" y="2056498"/>
                  <a:pt x="440091" y="2069666"/>
                  <a:pt x="405635" y="2059339"/>
                </a:cubicBezTo>
                <a:cubicBezTo>
                  <a:pt x="397410" y="2069278"/>
                  <a:pt x="294416" y="2032966"/>
                  <a:pt x="281555" y="2022847"/>
                </a:cubicBezTo>
                <a:cubicBezTo>
                  <a:pt x="171589" y="1986245"/>
                  <a:pt x="126791" y="1985528"/>
                  <a:pt x="98513" y="1969504"/>
                </a:cubicBezTo>
                <a:cubicBezTo>
                  <a:pt x="85544" y="1965247"/>
                  <a:pt x="73324" y="1958000"/>
                  <a:pt x="56191" y="1950709"/>
                </a:cubicBezTo>
                <a:lnTo>
                  <a:pt x="0" y="1935789"/>
                </a:lnTo>
                <a:close/>
              </a:path>
            </a:pathLst>
          </a:custGeom>
          <a:solidFill>
            <a:srgbClr val="82766A">
              <a:alpha val="14509"/>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679" name="Google Shape;679;p22"/>
          <p:cNvSpPr/>
          <p:nvPr/>
        </p:nvSpPr>
        <p:spPr>
          <a:xfrm>
            <a:off x="2224586" y="5970896"/>
            <a:ext cx="9967416" cy="887104"/>
          </a:xfrm>
          <a:custGeom>
            <a:rect b="b" l="l" r="r" t="t"/>
            <a:pathLst>
              <a:path extrusionOk="0" h="918356" w="9517857">
                <a:moveTo>
                  <a:pt x="4686423" y="247919"/>
                </a:moveTo>
                <a:lnTo>
                  <a:pt x="4689051" y="250968"/>
                </a:lnTo>
                <a:lnTo>
                  <a:pt x="4687244" y="251298"/>
                </a:lnTo>
                <a:close/>
                <a:moveTo>
                  <a:pt x="4685225" y="246530"/>
                </a:moveTo>
                <a:cubicBezTo>
                  <a:pt x="4688837" y="243198"/>
                  <a:pt x="4687468" y="244598"/>
                  <a:pt x="4686133" y="246727"/>
                </a:cubicBezTo>
                <a:lnTo>
                  <a:pt x="4686423" y="247919"/>
                </a:lnTo>
                <a:close/>
                <a:moveTo>
                  <a:pt x="9517856" y="0"/>
                </a:moveTo>
                <a:lnTo>
                  <a:pt x="9517857" y="12"/>
                </a:lnTo>
                <a:lnTo>
                  <a:pt x="9517857" y="918356"/>
                </a:lnTo>
                <a:lnTo>
                  <a:pt x="14604" y="918356"/>
                </a:lnTo>
                <a:lnTo>
                  <a:pt x="12841" y="917763"/>
                </a:lnTo>
                <a:cubicBezTo>
                  <a:pt x="4532" y="914864"/>
                  <a:pt x="-773" y="912807"/>
                  <a:pt x="93" y="912471"/>
                </a:cubicBezTo>
                <a:cubicBezTo>
                  <a:pt x="172" y="912298"/>
                  <a:pt x="58594" y="890495"/>
                  <a:pt x="58674" y="890322"/>
                </a:cubicBezTo>
                <a:cubicBezTo>
                  <a:pt x="127436" y="929614"/>
                  <a:pt x="206243" y="828226"/>
                  <a:pt x="275005" y="807229"/>
                </a:cubicBezTo>
                <a:cubicBezTo>
                  <a:pt x="303983" y="806087"/>
                  <a:pt x="504960" y="777375"/>
                  <a:pt x="587824" y="798195"/>
                </a:cubicBezTo>
                <a:cubicBezTo>
                  <a:pt x="598733" y="769348"/>
                  <a:pt x="682904" y="785924"/>
                  <a:pt x="651826" y="738338"/>
                </a:cubicBezTo>
                <a:cubicBezTo>
                  <a:pt x="688440" y="737862"/>
                  <a:pt x="753255" y="750396"/>
                  <a:pt x="727985" y="719826"/>
                </a:cubicBezTo>
                <a:cubicBezTo>
                  <a:pt x="739648" y="718749"/>
                  <a:pt x="775717" y="715087"/>
                  <a:pt x="778982" y="710142"/>
                </a:cubicBezTo>
                <a:cubicBezTo>
                  <a:pt x="779189" y="709407"/>
                  <a:pt x="849736" y="718721"/>
                  <a:pt x="849944" y="717987"/>
                </a:cubicBezTo>
                <a:lnTo>
                  <a:pt x="921659" y="712695"/>
                </a:lnTo>
                <a:lnTo>
                  <a:pt x="930946" y="734046"/>
                </a:lnTo>
                <a:lnTo>
                  <a:pt x="986250" y="713530"/>
                </a:lnTo>
                <a:lnTo>
                  <a:pt x="1013752" y="713361"/>
                </a:lnTo>
                <a:lnTo>
                  <a:pt x="1023734" y="718571"/>
                </a:lnTo>
                <a:cubicBezTo>
                  <a:pt x="1033291" y="721276"/>
                  <a:pt x="1045398" y="721394"/>
                  <a:pt x="1063207" y="715651"/>
                </a:cubicBezTo>
                <a:lnTo>
                  <a:pt x="1081980" y="738455"/>
                </a:lnTo>
                <a:lnTo>
                  <a:pt x="1218120" y="713280"/>
                </a:lnTo>
                <a:cubicBezTo>
                  <a:pt x="1230137" y="716162"/>
                  <a:pt x="1387179" y="685179"/>
                  <a:pt x="1397459" y="691190"/>
                </a:cubicBezTo>
                <a:cubicBezTo>
                  <a:pt x="1490025" y="704984"/>
                  <a:pt x="1465878" y="715604"/>
                  <a:pt x="1580688" y="693697"/>
                </a:cubicBezTo>
                <a:cubicBezTo>
                  <a:pt x="1607067" y="704379"/>
                  <a:pt x="1719477" y="658239"/>
                  <a:pt x="1772334" y="710640"/>
                </a:cubicBezTo>
                <a:cubicBezTo>
                  <a:pt x="1745536" y="644824"/>
                  <a:pt x="1976078" y="716436"/>
                  <a:pt x="2002561" y="659917"/>
                </a:cubicBezTo>
                <a:cubicBezTo>
                  <a:pt x="2045346" y="660357"/>
                  <a:pt x="2166676" y="654391"/>
                  <a:pt x="2135144" y="636501"/>
                </a:cubicBezTo>
                <a:cubicBezTo>
                  <a:pt x="2276591" y="665055"/>
                  <a:pt x="2293173" y="591792"/>
                  <a:pt x="2440292" y="593862"/>
                </a:cubicBezTo>
                <a:cubicBezTo>
                  <a:pt x="2495160" y="534824"/>
                  <a:pt x="2473343" y="585644"/>
                  <a:pt x="2547829" y="566150"/>
                </a:cubicBezTo>
                <a:cubicBezTo>
                  <a:pt x="2545438" y="614169"/>
                  <a:pt x="2632278" y="528280"/>
                  <a:pt x="2658055" y="578727"/>
                </a:cubicBezTo>
                <a:cubicBezTo>
                  <a:pt x="2670795" y="573581"/>
                  <a:pt x="2682322" y="567005"/>
                  <a:pt x="2693698" y="560029"/>
                </a:cubicBezTo>
                <a:lnTo>
                  <a:pt x="2699673" y="556400"/>
                </a:lnTo>
                <a:lnTo>
                  <a:pt x="2727306" y="550698"/>
                </a:lnTo>
                <a:lnTo>
                  <a:pt x="2730451" y="538058"/>
                </a:lnTo>
                <a:lnTo>
                  <a:pt x="2768713" y="521575"/>
                </a:lnTo>
                <a:cubicBezTo>
                  <a:pt x="2783756" y="517104"/>
                  <a:pt x="2800788" y="514291"/>
                  <a:pt x="2820868" y="514160"/>
                </a:cubicBezTo>
                <a:cubicBezTo>
                  <a:pt x="2894791" y="532885"/>
                  <a:pt x="2981506" y="465507"/>
                  <a:pt x="3073635" y="491294"/>
                </a:cubicBezTo>
                <a:cubicBezTo>
                  <a:pt x="3106872" y="496624"/>
                  <a:pt x="3205785" y="487718"/>
                  <a:pt x="3222071" y="470559"/>
                </a:cubicBezTo>
                <a:cubicBezTo>
                  <a:pt x="3242193" y="465514"/>
                  <a:pt x="3267163" y="469136"/>
                  <a:pt x="3274069" y="451605"/>
                </a:cubicBezTo>
                <a:cubicBezTo>
                  <a:pt x="3286659" y="430165"/>
                  <a:pt x="3363648" y="455571"/>
                  <a:pt x="3349632" y="432583"/>
                </a:cubicBezTo>
                <a:cubicBezTo>
                  <a:pt x="3404182" y="449847"/>
                  <a:pt x="3438210" y="404323"/>
                  <a:pt x="3479593" y="390437"/>
                </a:cubicBezTo>
                <a:cubicBezTo>
                  <a:pt x="3523240" y="408403"/>
                  <a:pt x="3567027" y="361554"/>
                  <a:pt x="3660110" y="348726"/>
                </a:cubicBezTo>
                <a:cubicBezTo>
                  <a:pt x="3708299" y="369683"/>
                  <a:pt x="3662447" y="344775"/>
                  <a:pt x="3750023" y="370678"/>
                </a:cubicBezTo>
                <a:cubicBezTo>
                  <a:pt x="3752092" y="367132"/>
                  <a:pt x="3816880" y="365055"/>
                  <a:pt x="3844133" y="360648"/>
                </a:cubicBezTo>
                <a:cubicBezTo>
                  <a:pt x="3871386" y="356240"/>
                  <a:pt x="3882848" y="332490"/>
                  <a:pt x="3913545" y="344235"/>
                </a:cubicBezTo>
                <a:cubicBezTo>
                  <a:pt x="4050255" y="376864"/>
                  <a:pt x="4159924" y="363190"/>
                  <a:pt x="4266740" y="361454"/>
                </a:cubicBezTo>
                <a:cubicBezTo>
                  <a:pt x="4385770" y="354374"/>
                  <a:pt x="4314535" y="340143"/>
                  <a:pt x="4430770" y="342643"/>
                </a:cubicBezTo>
                <a:cubicBezTo>
                  <a:pt x="4439969" y="322594"/>
                  <a:pt x="4478290" y="314645"/>
                  <a:pt x="4512664" y="319948"/>
                </a:cubicBezTo>
                <a:cubicBezTo>
                  <a:pt x="4570011" y="315138"/>
                  <a:pt x="4549085" y="269599"/>
                  <a:pt x="4616423" y="290914"/>
                </a:cubicBezTo>
                <a:cubicBezTo>
                  <a:pt x="4599641" y="270277"/>
                  <a:pt x="4692085" y="269216"/>
                  <a:pt x="4691675" y="254011"/>
                </a:cubicBezTo>
                <a:lnTo>
                  <a:pt x="4689051" y="250968"/>
                </a:lnTo>
                <a:lnTo>
                  <a:pt x="4719994" y="245307"/>
                </a:lnTo>
                <a:cubicBezTo>
                  <a:pt x="4732635" y="242775"/>
                  <a:pt x="4745300" y="240335"/>
                  <a:pt x="4752894" y="239875"/>
                </a:cubicBezTo>
                <a:lnTo>
                  <a:pt x="4769329" y="233585"/>
                </a:lnTo>
                <a:lnTo>
                  <a:pt x="4775634" y="234063"/>
                </a:lnTo>
                <a:lnTo>
                  <a:pt x="4790452" y="233572"/>
                </a:lnTo>
                <a:cubicBezTo>
                  <a:pt x="4789989" y="236356"/>
                  <a:pt x="4789525" y="239141"/>
                  <a:pt x="4789062" y="241924"/>
                </a:cubicBezTo>
                <a:cubicBezTo>
                  <a:pt x="4786342" y="249932"/>
                  <a:pt x="4804560" y="248631"/>
                  <a:pt x="4827826" y="246977"/>
                </a:cubicBezTo>
                <a:cubicBezTo>
                  <a:pt x="4875782" y="239569"/>
                  <a:pt x="4874112" y="283413"/>
                  <a:pt x="4892569" y="249933"/>
                </a:cubicBezTo>
                <a:lnTo>
                  <a:pt x="4896611" y="240448"/>
                </a:lnTo>
                <a:lnTo>
                  <a:pt x="4917286" y="243659"/>
                </a:lnTo>
                <a:cubicBezTo>
                  <a:pt x="4923060" y="243799"/>
                  <a:pt x="4981729" y="240979"/>
                  <a:pt x="4981173" y="247103"/>
                </a:cubicBezTo>
                <a:cubicBezTo>
                  <a:pt x="5024880" y="220690"/>
                  <a:pt x="5014146" y="257963"/>
                  <a:pt x="5060397" y="263688"/>
                </a:cubicBezTo>
                <a:cubicBezTo>
                  <a:pt x="5093356" y="238589"/>
                  <a:pt x="5157892" y="275351"/>
                  <a:pt x="5252996" y="270655"/>
                </a:cubicBezTo>
                <a:cubicBezTo>
                  <a:pt x="5288840" y="241872"/>
                  <a:pt x="5287005" y="287921"/>
                  <a:pt x="5358056" y="247248"/>
                </a:cubicBezTo>
                <a:cubicBezTo>
                  <a:pt x="5361752" y="250257"/>
                  <a:pt x="5403312" y="238215"/>
                  <a:pt x="5426496" y="235142"/>
                </a:cubicBezTo>
                <a:cubicBezTo>
                  <a:pt x="5449679" y="232069"/>
                  <a:pt x="5473549" y="245611"/>
                  <a:pt x="5497161" y="228808"/>
                </a:cubicBezTo>
                <a:cubicBezTo>
                  <a:pt x="5611861" y="172767"/>
                  <a:pt x="5723211" y="165860"/>
                  <a:pt x="5826043" y="148073"/>
                </a:cubicBezTo>
                <a:cubicBezTo>
                  <a:pt x="5943127" y="133166"/>
                  <a:pt x="5872659" y="193078"/>
                  <a:pt x="6013415" y="137316"/>
                </a:cubicBezTo>
                <a:cubicBezTo>
                  <a:pt x="6031924" y="154783"/>
                  <a:pt x="6050745" y="154258"/>
                  <a:pt x="6080994" y="142938"/>
                </a:cubicBezTo>
                <a:cubicBezTo>
                  <a:pt x="6138083" y="137090"/>
                  <a:pt x="6140195" y="184383"/>
                  <a:pt x="6194152" y="151772"/>
                </a:cubicBezTo>
                <a:cubicBezTo>
                  <a:pt x="6187280" y="177783"/>
                  <a:pt x="6304222" y="153410"/>
                  <a:pt x="6281379" y="181626"/>
                </a:cubicBezTo>
                <a:cubicBezTo>
                  <a:pt x="6321899" y="201819"/>
                  <a:pt x="6335111" y="162590"/>
                  <a:pt x="6374947" y="179799"/>
                </a:cubicBezTo>
                <a:cubicBezTo>
                  <a:pt x="6417404" y="181336"/>
                  <a:pt x="6402484" y="169694"/>
                  <a:pt x="6448518" y="164378"/>
                </a:cubicBezTo>
                <a:cubicBezTo>
                  <a:pt x="6504958" y="162488"/>
                  <a:pt x="6493438" y="111203"/>
                  <a:pt x="6544700" y="167161"/>
                </a:cubicBezTo>
                <a:cubicBezTo>
                  <a:pt x="6601507" y="148697"/>
                  <a:pt x="6566269" y="164386"/>
                  <a:pt x="6648353" y="172250"/>
                </a:cubicBezTo>
                <a:cubicBezTo>
                  <a:pt x="6680008" y="155223"/>
                  <a:pt x="6707960" y="160673"/>
                  <a:pt x="6736227" y="173216"/>
                </a:cubicBezTo>
                <a:cubicBezTo>
                  <a:pt x="6813963" y="164284"/>
                  <a:pt x="6888143" y="181296"/>
                  <a:pt x="6977218" y="184289"/>
                </a:cubicBezTo>
                <a:cubicBezTo>
                  <a:pt x="7040424" y="188318"/>
                  <a:pt x="7000278" y="216835"/>
                  <a:pt x="7065221" y="227531"/>
                </a:cubicBezTo>
                <a:cubicBezTo>
                  <a:pt x="7130163" y="238228"/>
                  <a:pt x="7291878" y="238208"/>
                  <a:pt x="7366876" y="248468"/>
                </a:cubicBezTo>
                <a:cubicBezTo>
                  <a:pt x="7491356" y="206752"/>
                  <a:pt x="7367734" y="280166"/>
                  <a:pt x="7565449" y="258950"/>
                </a:cubicBezTo>
                <a:cubicBezTo>
                  <a:pt x="7575959" y="252432"/>
                  <a:pt x="7600854" y="257628"/>
                  <a:pt x="7599285" y="266021"/>
                </a:cubicBezTo>
                <a:cubicBezTo>
                  <a:pt x="7611616" y="262940"/>
                  <a:pt x="7639946" y="245819"/>
                  <a:pt x="7644411" y="258986"/>
                </a:cubicBezTo>
                <a:cubicBezTo>
                  <a:pt x="7708015" y="258012"/>
                  <a:pt x="7770249" y="247724"/>
                  <a:pt x="7825110" y="229109"/>
                </a:cubicBezTo>
                <a:cubicBezTo>
                  <a:pt x="7949762" y="247028"/>
                  <a:pt x="7921956" y="197757"/>
                  <a:pt x="7965804" y="190545"/>
                </a:cubicBezTo>
                <a:cubicBezTo>
                  <a:pt x="8039439" y="213878"/>
                  <a:pt x="8063651" y="191475"/>
                  <a:pt x="8147401" y="205617"/>
                </a:cubicBezTo>
                <a:cubicBezTo>
                  <a:pt x="8166453" y="196610"/>
                  <a:pt x="8225048" y="207099"/>
                  <a:pt x="8256033" y="193713"/>
                </a:cubicBezTo>
                <a:cubicBezTo>
                  <a:pt x="8311388" y="242017"/>
                  <a:pt x="8350376" y="178592"/>
                  <a:pt x="8410677" y="172167"/>
                </a:cubicBezTo>
                <a:cubicBezTo>
                  <a:pt x="8470978" y="165743"/>
                  <a:pt x="8572470" y="206385"/>
                  <a:pt x="8617841" y="155167"/>
                </a:cubicBezTo>
                <a:cubicBezTo>
                  <a:pt x="8646050" y="160448"/>
                  <a:pt x="8664949" y="183631"/>
                  <a:pt x="8715976" y="178374"/>
                </a:cubicBezTo>
                <a:cubicBezTo>
                  <a:pt x="8737194" y="188216"/>
                  <a:pt x="8738009" y="189511"/>
                  <a:pt x="8778827" y="172936"/>
                </a:cubicBezTo>
                <a:cubicBezTo>
                  <a:pt x="8725277" y="146372"/>
                  <a:pt x="8850819" y="175612"/>
                  <a:pt x="8840778" y="143149"/>
                </a:cubicBezTo>
                <a:cubicBezTo>
                  <a:pt x="8903519" y="121096"/>
                  <a:pt x="9021861" y="150359"/>
                  <a:pt x="9010380" y="91891"/>
                </a:cubicBezTo>
                <a:cubicBezTo>
                  <a:pt x="9027103" y="56852"/>
                  <a:pt x="9112524" y="108357"/>
                  <a:pt x="9110856" y="70997"/>
                </a:cubicBezTo>
                <a:cubicBezTo>
                  <a:pt x="9148189" y="94250"/>
                  <a:pt x="9209809" y="53285"/>
                  <a:pt x="9268817" y="53082"/>
                </a:cubicBezTo>
                <a:cubicBezTo>
                  <a:pt x="9279135" y="35997"/>
                  <a:pt x="9292736" y="36520"/>
                  <a:pt x="9316667" y="45047"/>
                </a:cubicBezTo>
                <a:cubicBezTo>
                  <a:pt x="9352186" y="45862"/>
                  <a:pt x="9390008" y="39799"/>
                  <a:pt x="9428209" y="29923"/>
                </a:cubicBezTo>
                <a:close/>
              </a:path>
            </a:pathLst>
          </a:custGeom>
          <a:solidFill>
            <a:srgbClr val="82766A">
              <a:alpha val="14509"/>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pic>
        <p:nvPicPr>
          <p:cNvPr id="680" name="Google Shape;680;p22"/>
          <p:cNvPicPr preferRelativeResize="0"/>
          <p:nvPr/>
        </p:nvPicPr>
        <p:blipFill rotWithShape="1">
          <a:blip r:embed="rId3">
            <a:alphaModFix/>
          </a:blip>
          <a:srcRect b="0" l="0" r="0" t="0"/>
          <a:stretch/>
        </p:blipFill>
        <p:spPr>
          <a:xfrm>
            <a:off x="0" y="-4"/>
            <a:ext cx="4630057" cy="6858004"/>
          </a:xfrm>
          <a:prstGeom prst="rect">
            <a:avLst/>
          </a:prstGeom>
          <a:noFill/>
          <a:ln>
            <a:noFill/>
          </a:ln>
        </p:spPr>
      </p:pic>
      <p:sp>
        <p:nvSpPr>
          <p:cNvPr id="681" name="Google Shape;681;p22"/>
          <p:cNvSpPr txBox="1"/>
          <p:nvPr>
            <p:ph type="title"/>
          </p:nvPr>
        </p:nvSpPr>
        <p:spPr>
          <a:xfrm>
            <a:off x="4964215" y="56717"/>
            <a:ext cx="6952014"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Calibri"/>
              <a:buNone/>
            </a:pPr>
            <a:r>
              <a:rPr lang="en-US"/>
              <a:t>Certification</a:t>
            </a:r>
            <a:endParaRPr/>
          </a:p>
        </p:txBody>
      </p:sp>
      <p:sp>
        <p:nvSpPr>
          <p:cNvPr id="682" name="Google Shape;682;p22"/>
          <p:cNvSpPr txBox="1"/>
          <p:nvPr>
            <p:ph idx="1" type="body"/>
          </p:nvPr>
        </p:nvSpPr>
        <p:spPr>
          <a:xfrm>
            <a:off x="4964212" y="1382280"/>
            <a:ext cx="6952014"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Certification indicates that a professional possesses a particular set of skills, knowledge, or abilities, in the opinion of the certifying organization. Unlike licensing, which applies only to people and is required by law, certification can also apply to products and is generally voluntary. IT-related certifications may or may not include a requirement to adhere to a code of ethics, whereas such a requirement is standard with licensing.</a:t>
            </a:r>
            <a:endParaRPr/>
          </a:p>
        </p:txBody>
      </p:sp>
      <p:sp>
        <p:nvSpPr>
          <p:cNvPr id="683" name="Google Shape;683;p22"/>
          <p:cNvSpPr txBox="1"/>
          <p:nvPr/>
        </p:nvSpPr>
        <p:spPr>
          <a:xfrm>
            <a:off x="4630057" y="6370039"/>
            <a:ext cx="4122092" cy="338554"/>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4"/>
              </a:rPr>
              <a:t>https://ageve.nl/</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87" name="Shape 687"/>
        <p:cNvGrpSpPr/>
        <p:nvPr/>
      </p:nvGrpSpPr>
      <p:grpSpPr>
        <a:xfrm>
          <a:off x="0" y="0"/>
          <a:ext cx="0" cy="0"/>
          <a:chOff x="0" y="0"/>
          <a:chExt cx="0" cy="0"/>
        </a:xfrm>
      </p:grpSpPr>
      <p:pic>
        <p:nvPicPr>
          <p:cNvPr id="688" name="Google Shape;688;p23"/>
          <p:cNvPicPr preferRelativeResize="0"/>
          <p:nvPr/>
        </p:nvPicPr>
        <p:blipFill rotWithShape="1">
          <a:blip r:embed="rId3">
            <a:alphaModFix/>
          </a:blip>
          <a:srcRect b="0" l="636" r="636" t="0"/>
          <a:stretch/>
        </p:blipFill>
        <p:spPr>
          <a:xfrm>
            <a:off x="1" y="0"/>
            <a:ext cx="12192000" cy="2961515"/>
          </a:xfrm>
          <a:custGeom>
            <a:rect b="b" l="l" r="r" t="t"/>
            <a:pathLst>
              <a:path extrusionOk="0" h="4159238" w="12192000">
                <a:moveTo>
                  <a:pt x="0" y="0"/>
                </a:moveTo>
                <a:lnTo>
                  <a:pt x="12192000" y="0"/>
                </a:lnTo>
                <a:lnTo>
                  <a:pt x="12192000" y="1722233"/>
                </a:lnTo>
                <a:lnTo>
                  <a:pt x="11629813" y="1971209"/>
                </a:lnTo>
                <a:lnTo>
                  <a:pt x="10643164" y="2294513"/>
                </a:lnTo>
                <a:lnTo>
                  <a:pt x="9275516" y="2516917"/>
                </a:lnTo>
                <a:lnTo>
                  <a:pt x="7662898" y="2408507"/>
                </a:lnTo>
                <a:lnTo>
                  <a:pt x="6769382" y="2189954"/>
                </a:lnTo>
                <a:lnTo>
                  <a:pt x="4910102" y="1848743"/>
                </a:lnTo>
                <a:lnTo>
                  <a:pt x="3571805" y="1911324"/>
                </a:lnTo>
                <a:lnTo>
                  <a:pt x="2852703" y="2062482"/>
                </a:lnTo>
                <a:lnTo>
                  <a:pt x="1748085" y="2568137"/>
                </a:lnTo>
                <a:lnTo>
                  <a:pt x="1101231" y="2979632"/>
                </a:lnTo>
                <a:lnTo>
                  <a:pt x="595489" y="3443503"/>
                </a:lnTo>
                <a:lnTo>
                  <a:pt x="0" y="4159238"/>
                </a:lnTo>
                <a:close/>
              </a:path>
            </a:pathLst>
          </a:custGeom>
          <a:noFill/>
          <a:ln>
            <a:noFill/>
          </a:ln>
        </p:spPr>
      </p:pic>
      <p:sp>
        <p:nvSpPr>
          <p:cNvPr id="689" name="Google Shape;689;p23"/>
          <p:cNvSpPr txBox="1"/>
          <p:nvPr>
            <p:ph type="title"/>
          </p:nvPr>
        </p:nvSpPr>
        <p:spPr>
          <a:xfrm>
            <a:off x="411099" y="512183"/>
            <a:ext cx="9560215" cy="771382"/>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4400"/>
              <a:buFont typeface="Times New Roman"/>
              <a:buNone/>
            </a:pPr>
            <a:r>
              <a:rPr b="1" lang="en-US">
                <a:latin typeface="Times New Roman"/>
                <a:ea typeface="Times New Roman"/>
                <a:cs typeface="Times New Roman"/>
                <a:sym typeface="Times New Roman"/>
              </a:rPr>
              <a:t>Common Ethical Issues for IT Users</a:t>
            </a:r>
            <a:endParaRPr/>
          </a:p>
        </p:txBody>
      </p:sp>
      <p:sp>
        <p:nvSpPr>
          <p:cNvPr id="690" name="Google Shape;690;p23"/>
          <p:cNvSpPr txBox="1"/>
          <p:nvPr>
            <p:ph idx="1" type="body"/>
          </p:nvPr>
        </p:nvSpPr>
        <p:spPr>
          <a:xfrm>
            <a:off x="736601" y="2200531"/>
            <a:ext cx="5807128" cy="4809869"/>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Some of the most common ethical issues that IT users face, as well as ways that organizations can encourage the ethical use of IT by their employees, an area of growing concern as more companies provide employees with smartphones, tablets, and laptops—along with PCs, and other devices—to access corporate information systems, data, and the Internet.</a:t>
            </a:r>
            <a:endParaRPr/>
          </a:p>
        </p:txBody>
      </p:sp>
      <p:grpSp>
        <p:nvGrpSpPr>
          <p:cNvPr id="691" name="Google Shape;691;p23"/>
          <p:cNvGrpSpPr/>
          <p:nvPr/>
        </p:nvGrpSpPr>
        <p:grpSpPr>
          <a:xfrm>
            <a:off x="6567838" y="2246894"/>
            <a:ext cx="5333876" cy="3277800"/>
            <a:chOff x="0" y="0"/>
            <a:chExt cx="5333876" cy="3277800"/>
          </a:xfrm>
        </p:grpSpPr>
        <p:sp>
          <p:nvSpPr>
            <p:cNvPr id="692" name="Google Shape;692;p23"/>
            <p:cNvSpPr/>
            <p:nvPr/>
          </p:nvSpPr>
          <p:spPr>
            <a:xfrm>
              <a:off x="0" y="0"/>
              <a:ext cx="5333876" cy="1032854"/>
            </a:xfrm>
            <a:prstGeom prst="roundRect">
              <a:avLst>
                <a:gd fmla="val 16667" name="adj"/>
              </a:avLst>
            </a:prstGeom>
            <a:solidFill>
              <a:srgbClr val="4473E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3" name="Google Shape;693;p23"/>
            <p:cNvSpPr txBox="1"/>
            <p:nvPr/>
          </p:nvSpPr>
          <p:spPr>
            <a:xfrm>
              <a:off x="50420" y="50420"/>
              <a:ext cx="5233036" cy="932014"/>
            </a:xfrm>
            <a:prstGeom prst="rect">
              <a:avLst/>
            </a:prstGeom>
            <a:noFill/>
            <a:ln>
              <a:noFill/>
            </a:ln>
          </p:spPr>
          <p:txBody>
            <a:bodyPr anchorCtr="0" anchor="ctr" bIns="99050" lIns="99050" spcFirstLastPara="1" rIns="99050" wrap="square" tIns="99050">
              <a:noAutofit/>
            </a:bodyPr>
            <a:lstStyle/>
            <a:p>
              <a:pPr indent="0" lvl="0" marL="0" marR="0" rtl="0" algn="l">
                <a:lnSpc>
                  <a:spcPct val="90000"/>
                </a:lnSpc>
                <a:spcBef>
                  <a:spcPts val="0"/>
                </a:spcBef>
                <a:spcAft>
                  <a:spcPts val="0"/>
                </a:spcAft>
                <a:buClr>
                  <a:schemeClr val="lt1"/>
                </a:buClr>
                <a:buSzPts val="2600"/>
                <a:buFont typeface="Calibri"/>
                <a:buNone/>
              </a:pPr>
              <a:r>
                <a:rPr b="0" i="0" lang="en-US" sz="2600" u="none" cap="none" strike="noStrike">
                  <a:solidFill>
                    <a:schemeClr val="lt1"/>
                  </a:solidFill>
                  <a:latin typeface="Calibri"/>
                  <a:ea typeface="Calibri"/>
                  <a:cs typeface="Calibri"/>
                  <a:sym typeface="Calibri"/>
                </a:rPr>
                <a:t>Software Piracy</a:t>
              </a:r>
              <a:endParaRPr b="0" i="0" sz="1400" u="none" cap="none" strike="noStrike">
                <a:solidFill>
                  <a:srgbClr val="000000"/>
                </a:solidFill>
                <a:latin typeface="Arial"/>
                <a:ea typeface="Arial"/>
                <a:cs typeface="Arial"/>
                <a:sym typeface="Arial"/>
              </a:endParaRPr>
            </a:p>
          </p:txBody>
        </p:sp>
        <p:sp>
          <p:nvSpPr>
            <p:cNvPr id="694" name="Google Shape;694;p23"/>
            <p:cNvSpPr/>
            <p:nvPr/>
          </p:nvSpPr>
          <p:spPr>
            <a:xfrm>
              <a:off x="0" y="1137211"/>
              <a:ext cx="5333876" cy="1032854"/>
            </a:xfrm>
            <a:prstGeom prst="roundRect">
              <a:avLst>
                <a:gd fmla="val 16667" name="adj"/>
              </a:avLst>
            </a:prstGeom>
            <a:solidFill>
              <a:srgbClr val="5B5FE2"/>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5" name="Google Shape;695;p23"/>
            <p:cNvSpPr txBox="1"/>
            <p:nvPr/>
          </p:nvSpPr>
          <p:spPr>
            <a:xfrm>
              <a:off x="50420" y="1187631"/>
              <a:ext cx="5233036" cy="932014"/>
            </a:xfrm>
            <a:prstGeom prst="rect">
              <a:avLst/>
            </a:prstGeom>
            <a:noFill/>
            <a:ln>
              <a:noFill/>
            </a:ln>
          </p:spPr>
          <p:txBody>
            <a:bodyPr anchorCtr="0" anchor="ctr" bIns="99050" lIns="99050" spcFirstLastPara="1" rIns="99050" wrap="square" tIns="99050">
              <a:noAutofit/>
            </a:bodyPr>
            <a:lstStyle/>
            <a:p>
              <a:pPr indent="0" lvl="0" marL="0" marR="0" rtl="0" algn="l">
                <a:lnSpc>
                  <a:spcPct val="90000"/>
                </a:lnSpc>
                <a:spcBef>
                  <a:spcPts val="0"/>
                </a:spcBef>
                <a:spcAft>
                  <a:spcPts val="0"/>
                </a:spcAft>
                <a:buClr>
                  <a:schemeClr val="lt1"/>
                </a:buClr>
                <a:buSzPts val="2600"/>
                <a:buFont typeface="Calibri"/>
                <a:buNone/>
              </a:pPr>
              <a:r>
                <a:rPr b="0" i="0" lang="en-US" sz="2600" u="none" cap="none" strike="noStrike">
                  <a:solidFill>
                    <a:schemeClr val="lt1"/>
                  </a:solidFill>
                  <a:latin typeface="Calibri"/>
                  <a:ea typeface="Calibri"/>
                  <a:cs typeface="Calibri"/>
                  <a:sym typeface="Calibri"/>
                </a:rPr>
                <a:t>Inappropriate Use of Computing Resources</a:t>
              </a:r>
              <a:endParaRPr b="0" i="0" sz="1400" u="none" cap="none" strike="noStrike">
                <a:solidFill>
                  <a:srgbClr val="000000"/>
                </a:solidFill>
                <a:latin typeface="Arial"/>
                <a:ea typeface="Arial"/>
                <a:cs typeface="Arial"/>
                <a:sym typeface="Arial"/>
              </a:endParaRPr>
            </a:p>
          </p:txBody>
        </p:sp>
        <p:sp>
          <p:nvSpPr>
            <p:cNvPr id="696" name="Google Shape;696;p23"/>
            <p:cNvSpPr/>
            <p:nvPr/>
          </p:nvSpPr>
          <p:spPr>
            <a:xfrm>
              <a:off x="0" y="2244946"/>
              <a:ext cx="5333876" cy="1032854"/>
            </a:xfrm>
            <a:prstGeom prst="roundRect">
              <a:avLst>
                <a:gd fmla="val 16667" name="adj"/>
              </a:avLst>
            </a:prstGeom>
            <a:solidFill>
              <a:srgbClr val="876FE0"/>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697" name="Google Shape;697;p23"/>
            <p:cNvSpPr txBox="1"/>
            <p:nvPr/>
          </p:nvSpPr>
          <p:spPr>
            <a:xfrm>
              <a:off x="50420" y="2295366"/>
              <a:ext cx="5233036" cy="932014"/>
            </a:xfrm>
            <a:prstGeom prst="rect">
              <a:avLst/>
            </a:prstGeom>
            <a:noFill/>
            <a:ln>
              <a:noFill/>
            </a:ln>
          </p:spPr>
          <p:txBody>
            <a:bodyPr anchorCtr="0" anchor="ctr" bIns="99050" lIns="99050" spcFirstLastPara="1" rIns="99050" wrap="square" tIns="99050">
              <a:noAutofit/>
            </a:bodyPr>
            <a:lstStyle/>
            <a:p>
              <a:pPr indent="0" lvl="0" marL="0" marR="0" rtl="0" algn="l">
                <a:lnSpc>
                  <a:spcPct val="90000"/>
                </a:lnSpc>
                <a:spcBef>
                  <a:spcPts val="0"/>
                </a:spcBef>
                <a:spcAft>
                  <a:spcPts val="0"/>
                </a:spcAft>
                <a:buClr>
                  <a:schemeClr val="lt1"/>
                </a:buClr>
                <a:buSzPts val="2600"/>
                <a:buFont typeface="Calibri"/>
                <a:buNone/>
              </a:pPr>
              <a:r>
                <a:rPr b="0" i="0" lang="en-US" sz="2600" u="none" cap="none" strike="noStrike">
                  <a:solidFill>
                    <a:schemeClr val="lt1"/>
                  </a:solidFill>
                  <a:latin typeface="Calibri"/>
                  <a:ea typeface="Calibri"/>
                  <a:cs typeface="Calibri"/>
                  <a:sym typeface="Calibri"/>
                </a:rPr>
                <a:t>Inappropriate Sharing of Information</a:t>
              </a:r>
              <a:endParaRPr b="0" i="0" sz="1400" u="none" cap="none" strike="noStrike">
                <a:solidFill>
                  <a:srgbClr val="000000"/>
                </a:solidFill>
                <a:latin typeface="Arial"/>
                <a:ea typeface="Arial"/>
                <a:cs typeface="Arial"/>
                <a:sym typeface="Arial"/>
              </a:endParaRPr>
            </a:p>
          </p:txBody>
        </p:sp>
      </p:grpSp>
      <p:sp>
        <p:nvSpPr>
          <p:cNvPr id="698" name="Google Shape;698;p23"/>
          <p:cNvSpPr/>
          <p:nvPr/>
        </p:nvSpPr>
        <p:spPr>
          <a:xfrm>
            <a:off x="2" y="1184344"/>
            <a:ext cx="12167890" cy="1892686"/>
          </a:xfrm>
          <a:custGeom>
            <a:rect b="b" l="l" r="r" t="t"/>
            <a:pathLst>
              <a:path extrusionOk="0" h="21590" w="21600">
                <a:moveTo>
                  <a:pt x="21600" y="260"/>
                </a:moveTo>
                <a:cubicBezTo>
                  <a:pt x="21568" y="330"/>
                  <a:pt x="21536" y="399"/>
                  <a:pt x="21504" y="469"/>
                </a:cubicBezTo>
                <a:cubicBezTo>
                  <a:pt x="21327" y="847"/>
                  <a:pt x="21150" y="1225"/>
                  <a:pt x="20972" y="1603"/>
                </a:cubicBezTo>
                <a:cubicBezTo>
                  <a:pt x="20827" y="1858"/>
                  <a:pt x="20684" y="2113"/>
                  <a:pt x="20540" y="2368"/>
                </a:cubicBezTo>
                <a:cubicBezTo>
                  <a:pt x="20454" y="2522"/>
                  <a:pt x="20367" y="2676"/>
                  <a:pt x="20281" y="2823"/>
                </a:cubicBezTo>
                <a:cubicBezTo>
                  <a:pt x="20249" y="2877"/>
                  <a:pt x="20218" y="2939"/>
                  <a:pt x="20186" y="2985"/>
                </a:cubicBezTo>
                <a:cubicBezTo>
                  <a:pt x="20012" y="3225"/>
                  <a:pt x="19839" y="3472"/>
                  <a:pt x="19663" y="3711"/>
                </a:cubicBezTo>
                <a:cubicBezTo>
                  <a:pt x="19562" y="3850"/>
                  <a:pt x="19461" y="4004"/>
                  <a:pt x="19358" y="4112"/>
                </a:cubicBezTo>
                <a:cubicBezTo>
                  <a:pt x="19064" y="4429"/>
                  <a:pt x="18772" y="4792"/>
                  <a:pt x="18474" y="5016"/>
                </a:cubicBezTo>
                <a:cubicBezTo>
                  <a:pt x="18280" y="5162"/>
                  <a:pt x="18085" y="5301"/>
                  <a:pt x="17893" y="5440"/>
                </a:cubicBezTo>
                <a:cubicBezTo>
                  <a:pt x="17780" y="5525"/>
                  <a:pt x="17664" y="5556"/>
                  <a:pt x="17549" y="5602"/>
                </a:cubicBezTo>
                <a:cubicBezTo>
                  <a:pt x="17348" y="5687"/>
                  <a:pt x="17147" y="5795"/>
                  <a:pt x="16945" y="5826"/>
                </a:cubicBezTo>
                <a:cubicBezTo>
                  <a:pt x="16791" y="5849"/>
                  <a:pt x="16640" y="5872"/>
                  <a:pt x="16486" y="5903"/>
                </a:cubicBezTo>
                <a:cubicBezTo>
                  <a:pt x="16412" y="5919"/>
                  <a:pt x="16336" y="5942"/>
                  <a:pt x="16262" y="5934"/>
                </a:cubicBezTo>
                <a:cubicBezTo>
                  <a:pt x="16125" y="5919"/>
                  <a:pt x="15990" y="5903"/>
                  <a:pt x="15853" y="5888"/>
                </a:cubicBezTo>
                <a:cubicBezTo>
                  <a:pt x="15752" y="5872"/>
                  <a:pt x="15649" y="5888"/>
                  <a:pt x="15548" y="5849"/>
                </a:cubicBezTo>
                <a:cubicBezTo>
                  <a:pt x="15325" y="5764"/>
                  <a:pt x="15104" y="5672"/>
                  <a:pt x="14881" y="5587"/>
                </a:cubicBezTo>
                <a:cubicBezTo>
                  <a:pt x="14593" y="5402"/>
                  <a:pt x="14304" y="5232"/>
                  <a:pt x="14018" y="4992"/>
                </a:cubicBezTo>
                <a:cubicBezTo>
                  <a:pt x="13874" y="4869"/>
                  <a:pt x="13731" y="4769"/>
                  <a:pt x="13587" y="4630"/>
                </a:cubicBezTo>
                <a:cubicBezTo>
                  <a:pt x="13407" y="4444"/>
                  <a:pt x="13226" y="4267"/>
                  <a:pt x="13046" y="4081"/>
                </a:cubicBezTo>
                <a:cubicBezTo>
                  <a:pt x="12784" y="3819"/>
                  <a:pt x="12524" y="3510"/>
                  <a:pt x="12265" y="3201"/>
                </a:cubicBezTo>
                <a:cubicBezTo>
                  <a:pt x="11949" y="2831"/>
                  <a:pt x="11634" y="2453"/>
                  <a:pt x="11320" y="2082"/>
                </a:cubicBezTo>
                <a:cubicBezTo>
                  <a:pt x="11028" y="1735"/>
                  <a:pt x="10734" y="1441"/>
                  <a:pt x="10439" y="1163"/>
                </a:cubicBezTo>
                <a:cubicBezTo>
                  <a:pt x="10157" y="901"/>
                  <a:pt x="9874" y="669"/>
                  <a:pt x="9589" y="507"/>
                </a:cubicBezTo>
                <a:cubicBezTo>
                  <a:pt x="9438" y="422"/>
                  <a:pt x="9287" y="322"/>
                  <a:pt x="9135" y="260"/>
                </a:cubicBezTo>
                <a:cubicBezTo>
                  <a:pt x="8979" y="206"/>
                  <a:pt x="8823" y="114"/>
                  <a:pt x="8667" y="90"/>
                </a:cubicBezTo>
                <a:cubicBezTo>
                  <a:pt x="8502" y="59"/>
                  <a:pt x="8338" y="36"/>
                  <a:pt x="8175" y="5"/>
                </a:cubicBezTo>
                <a:cubicBezTo>
                  <a:pt x="8106" y="-10"/>
                  <a:pt x="8035" y="13"/>
                  <a:pt x="7965" y="21"/>
                </a:cubicBezTo>
                <a:cubicBezTo>
                  <a:pt x="7871" y="29"/>
                  <a:pt x="7776" y="36"/>
                  <a:pt x="7682" y="44"/>
                </a:cubicBezTo>
                <a:cubicBezTo>
                  <a:pt x="7630" y="44"/>
                  <a:pt x="7576" y="75"/>
                  <a:pt x="7523" y="90"/>
                </a:cubicBezTo>
                <a:cubicBezTo>
                  <a:pt x="7420" y="121"/>
                  <a:pt x="7318" y="160"/>
                  <a:pt x="7215" y="191"/>
                </a:cubicBezTo>
                <a:cubicBezTo>
                  <a:pt x="7058" y="237"/>
                  <a:pt x="6902" y="361"/>
                  <a:pt x="6747" y="445"/>
                </a:cubicBezTo>
                <a:cubicBezTo>
                  <a:pt x="6592" y="530"/>
                  <a:pt x="6439" y="692"/>
                  <a:pt x="6285" y="824"/>
                </a:cubicBezTo>
                <a:cubicBezTo>
                  <a:pt x="6135" y="955"/>
                  <a:pt x="5985" y="1148"/>
                  <a:pt x="5836" y="1310"/>
                </a:cubicBezTo>
                <a:cubicBezTo>
                  <a:pt x="5688" y="1472"/>
                  <a:pt x="5541" y="1704"/>
                  <a:pt x="5396" y="1905"/>
                </a:cubicBezTo>
                <a:cubicBezTo>
                  <a:pt x="5249" y="2105"/>
                  <a:pt x="5107" y="2360"/>
                  <a:pt x="4964" y="2599"/>
                </a:cubicBezTo>
                <a:cubicBezTo>
                  <a:pt x="4679" y="3078"/>
                  <a:pt x="4400" y="3649"/>
                  <a:pt x="4125" y="4236"/>
                </a:cubicBezTo>
                <a:cubicBezTo>
                  <a:pt x="3995" y="4514"/>
                  <a:pt x="3867" y="4792"/>
                  <a:pt x="3741" y="5101"/>
                </a:cubicBezTo>
                <a:cubicBezTo>
                  <a:pt x="3611" y="5409"/>
                  <a:pt x="3479" y="5703"/>
                  <a:pt x="3354" y="6050"/>
                </a:cubicBezTo>
                <a:cubicBezTo>
                  <a:pt x="3224" y="6405"/>
                  <a:pt x="3089" y="6737"/>
                  <a:pt x="2963" y="7115"/>
                </a:cubicBezTo>
                <a:cubicBezTo>
                  <a:pt x="2884" y="7355"/>
                  <a:pt x="2804" y="7594"/>
                  <a:pt x="2727" y="7833"/>
                </a:cubicBezTo>
                <a:cubicBezTo>
                  <a:pt x="2654" y="8049"/>
                  <a:pt x="2578" y="8266"/>
                  <a:pt x="2507" y="8497"/>
                </a:cubicBezTo>
                <a:cubicBezTo>
                  <a:pt x="2377" y="8937"/>
                  <a:pt x="2246" y="9370"/>
                  <a:pt x="2116" y="9802"/>
                </a:cubicBezTo>
                <a:cubicBezTo>
                  <a:pt x="1991" y="10219"/>
                  <a:pt x="1875" y="10690"/>
                  <a:pt x="1755" y="11130"/>
                </a:cubicBezTo>
                <a:cubicBezTo>
                  <a:pt x="1465" y="12195"/>
                  <a:pt x="1196" y="13368"/>
                  <a:pt x="930" y="14550"/>
                </a:cubicBezTo>
                <a:cubicBezTo>
                  <a:pt x="825" y="15005"/>
                  <a:pt x="729" y="15499"/>
                  <a:pt x="631" y="15978"/>
                </a:cubicBezTo>
                <a:cubicBezTo>
                  <a:pt x="504" y="16588"/>
                  <a:pt x="385" y="17228"/>
                  <a:pt x="265" y="17869"/>
                </a:cubicBezTo>
                <a:cubicBezTo>
                  <a:pt x="172" y="18371"/>
                  <a:pt x="83" y="18896"/>
                  <a:pt x="0" y="19436"/>
                </a:cubicBezTo>
                <a:lnTo>
                  <a:pt x="0" y="21590"/>
                </a:lnTo>
                <a:cubicBezTo>
                  <a:pt x="7" y="21551"/>
                  <a:pt x="13" y="21513"/>
                  <a:pt x="20" y="21474"/>
                </a:cubicBezTo>
                <a:cubicBezTo>
                  <a:pt x="51" y="21320"/>
                  <a:pt x="79" y="21158"/>
                  <a:pt x="105" y="20996"/>
                </a:cubicBezTo>
                <a:cubicBezTo>
                  <a:pt x="91" y="21073"/>
                  <a:pt x="78" y="21142"/>
                  <a:pt x="64" y="21219"/>
                </a:cubicBezTo>
                <a:cubicBezTo>
                  <a:pt x="140" y="20772"/>
                  <a:pt x="209" y="20301"/>
                  <a:pt x="277" y="19822"/>
                </a:cubicBezTo>
                <a:cubicBezTo>
                  <a:pt x="332" y="19444"/>
                  <a:pt x="386" y="19058"/>
                  <a:pt x="440" y="18672"/>
                </a:cubicBezTo>
                <a:cubicBezTo>
                  <a:pt x="525" y="18101"/>
                  <a:pt x="611" y="17545"/>
                  <a:pt x="700" y="16989"/>
                </a:cubicBezTo>
                <a:cubicBezTo>
                  <a:pt x="672" y="17151"/>
                  <a:pt x="643" y="17313"/>
                  <a:pt x="614" y="17475"/>
                </a:cubicBezTo>
                <a:cubicBezTo>
                  <a:pt x="690" y="17051"/>
                  <a:pt x="763" y="16603"/>
                  <a:pt x="844" y="16194"/>
                </a:cubicBezTo>
                <a:cubicBezTo>
                  <a:pt x="914" y="15831"/>
                  <a:pt x="987" y="15468"/>
                  <a:pt x="1058" y="15105"/>
                </a:cubicBezTo>
                <a:cubicBezTo>
                  <a:pt x="1139" y="14735"/>
                  <a:pt x="1218" y="14364"/>
                  <a:pt x="1299" y="13994"/>
                </a:cubicBezTo>
                <a:cubicBezTo>
                  <a:pt x="1394" y="13600"/>
                  <a:pt x="1490" y="13206"/>
                  <a:pt x="1584" y="12813"/>
                </a:cubicBezTo>
                <a:cubicBezTo>
                  <a:pt x="1642" y="12573"/>
                  <a:pt x="1704" y="12365"/>
                  <a:pt x="1763" y="12141"/>
                </a:cubicBezTo>
                <a:cubicBezTo>
                  <a:pt x="1807" y="11971"/>
                  <a:pt x="1853" y="11801"/>
                  <a:pt x="1896" y="11639"/>
                </a:cubicBezTo>
                <a:cubicBezTo>
                  <a:pt x="2025" y="11199"/>
                  <a:pt x="2155" y="10759"/>
                  <a:pt x="2283" y="10311"/>
                </a:cubicBezTo>
                <a:cubicBezTo>
                  <a:pt x="2345" y="10095"/>
                  <a:pt x="2414" y="9902"/>
                  <a:pt x="2480" y="9702"/>
                </a:cubicBezTo>
                <a:cubicBezTo>
                  <a:pt x="2534" y="9532"/>
                  <a:pt x="2588" y="9370"/>
                  <a:pt x="2642" y="9200"/>
                </a:cubicBezTo>
                <a:cubicBezTo>
                  <a:pt x="2764" y="8868"/>
                  <a:pt x="2885" y="8528"/>
                  <a:pt x="3007" y="8196"/>
                </a:cubicBezTo>
                <a:cubicBezTo>
                  <a:pt x="3103" y="7934"/>
                  <a:pt x="3202" y="7702"/>
                  <a:pt x="3300" y="7455"/>
                </a:cubicBezTo>
                <a:cubicBezTo>
                  <a:pt x="3401" y="7208"/>
                  <a:pt x="3503" y="6953"/>
                  <a:pt x="3606" y="6722"/>
                </a:cubicBezTo>
                <a:cubicBezTo>
                  <a:pt x="3736" y="6436"/>
                  <a:pt x="3865" y="6150"/>
                  <a:pt x="3995" y="5865"/>
                </a:cubicBezTo>
                <a:cubicBezTo>
                  <a:pt x="4137" y="5595"/>
                  <a:pt x="4277" y="5324"/>
                  <a:pt x="4419" y="5062"/>
                </a:cubicBezTo>
                <a:cubicBezTo>
                  <a:pt x="4469" y="4962"/>
                  <a:pt x="4522" y="4892"/>
                  <a:pt x="4572" y="4815"/>
                </a:cubicBezTo>
                <a:cubicBezTo>
                  <a:pt x="4667" y="4661"/>
                  <a:pt x="4760" y="4514"/>
                  <a:pt x="4854" y="4359"/>
                </a:cubicBezTo>
                <a:cubicBezTo>
                  <a:pt x="4900" y="4290"/>
                  <a:pt x="4949" y="4236"/>
                  <a:pt x="4994" y="4174"/>
                </a:cubicBezTo>
                <a:cubicBezTo>
                  <a:pt x="5094" y="4051"/>
                  <a:pt x="5192" y="3919"/>
                  <a:pt x="5291" y="3796"/>
                </a:cubicBezTo>
                <a:cubicBezTo>
                  <a:pt x="5435" y="3611"/>
                  <a:pt x="5583" y="3495"/>
                  <a:pt x="5728" y="3348"/>
                </a:cubicBezTo>
                <a:cubicBezTo>
                  <a:pt x="5875" y="3201"/>
                  <a:pt x="6027" y="3117"/>
                  <a:pt x="6177" y="3001"/>
                </a:cubicBezTo>
                <a:cubicBezTo>
                  <a:pt x="6329" y="2885"/>
                  <a:pt x="6482" y="2846"/>
                  <a:pt x="6634" y="2777"/>
                </a:cubicBezTo>
                <a:cubicBezTo>
                  <a:pt x="6929" y="2646"/>
                  <a:pt x="7226" y="2630"/>
                  <a:pt x="7522" y="2622"/>
                </a:cubicBezTo>
                <a:cubicBezTo>
                  <a:pt x="7724" y="2615"/>
                  <a:pt x="7927" y="2661"/>
                  <a:pt x="8129" y="2700"/>
                </a:cubicBezTo>
                <a:cubicBezTo>
                  <a:pt x="8306" y="2731"/>
                  <a:pt x="8483" y="2823"/>
                  <a:pt x="8659" y="2893"/>
                </a:cubicBezTo>
                <a:cubicBezTo>
                  <a:pt x="8816" y="2978"/>
                  <a:pt x="8971" y="3070"/>
                  <a:pt x="9128" y="3155"/>
                </a:cubicBezTo>
                <a:cubicBezTo>
                  <a:pt x="9285" y="3240"/>
                  <a:pt x="9440" y="3387"/>
                  <a:pt x="9595" y="3503"/>
                </a:cubicBezTo>
                <a:cubicBezTo>
                  <a:pt x="9879" y="3711"/>
                  <a:pt x="10159" y="3997"/>
                  <a:pt x="10439" y="4275"/>
                </a:cubicBezTo>
                <a:cubicBezTo>
                  <a:pt x="11053" y="4884"/>
                  <a:pt x="11664" y="5556"/>
                  <a:pt x="12278" y="6150"/>
                </a:cubicBezTo>
                <a:cubicBezTo>
                  <a:pt x="12403" y="6274"/>
                  <a:pt x="12529" y="6390"/>
                  <a:pt x="12654" y="6498"/>
                </a:cubicBezTo>
                <a:cubicBezTo>
                  <a:pt x="12811" y="6629"/>
                  <a:pt x="12968" y="6791"/>
                  <a:pt x="13127" y="6899"/>
                </a:cubicBezTo>
                <a:cubicBezTo>
                  <a:pt x="13312" y="7023"/>
                  <a:pt x="13496" y="7154"/>
                  <a:pt x="13682" y="7278"/>
                </a:cubicBezTo>
                <a:cubicBezTo>
                  <a:pt x="13812" y="7370"/>
                  <a:pt x="13943" y="7416"/>
                  <a:pt x="14075" y="7478"/>
                </a:cubicBezTo>
                <a:cubicBezTo>
                  <a:pt x="14217" y="7548"/>
                  <a:pt x="14358" y="7640"/>
                  <a:pt x="14500" y="7671"/>
                </a:cubicBezTo>
                <a:cubicBezTo>
                  <a:pt x="14699" y="7710"/>
                  <a:pt x="14897" y="7756"/>
                  <a:pt x="15096" y="7795"/>
                </a:cubicBezTo>
                <a:cubicBezTo>
                  <a:pt x="15219" y="7818"/>
                  <a:pt x="15340" y="7795"/>
                  <a:pt x="15463" y="7787"/>
                </a:cubicBezTo>
                <a:cubicBezTo>
                  <a:pt x="15571" y="7779"/>
                  <a:pt x="15679" y="7772"/>
                  <a:pt x="15787" y="7756"/>
                </a:cubicBezTo>
                <a:cubicBezTo>
                  <a:pt x="15806" y="7756"/>
                  <a:pt x="15825" y="7756"/>
                  <a:pt x="15843" y="7756"/>
                </a:cubicBezTo>
                <a:cubicBezTo>
                  <a:pt x="15879" y="7756"/>
                  <a:pt x="15914" y="7756"/>
                  <a:pt x="15949" y="7741"/>
                </a:cubicBezTo>
                <a:cubicBezTo>
                  <a:pt x="16127" y="7671"/>
                  <a:pt x="16304" y="7602"/>
                  <a:pt x="16481" y="7532"/>
                </a:cubicBezTo>
                <a:cubicBezTo>
                  <a:pt x="16599" y="7486"/>
                  <a:pt x="16719" y="7455"/>
                  <a:pt x="16837" y="7378"/>
                </a:cubicBezTo>
                <a:cubicBezTo>
                  <a:pt x="17044" y="7239"/>
                  <a:pt x="17252" y="7100"/>
                  <a:pt x="17461" y="6961"/>
                </a:cubicBezTo>
                <a:cubicBezTo>
                  <a:pt x="17572" y="6892"/>
                  <a:pt x="17680" y="6783"/>
                  <a:pt x="17792" y="6683"/>
                </a:cubicBezTo>
                <a:cubicBezTo>
                  <a:pt x="17984" y="6506"/>
                  <a:pt x="18175" y="6320"/>
                  <a:pt x="18367" y="6135"/>
                </a:cubicBezTo>
                <a:cubicBezTo>
                  <a:pt x="18497" y="6011"/>
                  <a:pt x="18625" y="5811"/>
                  <a:pt x="18754" y="5649"/>
                </a:cubicBezTo>
                <a:cubicBezTo>
                  <a:pt x="18912" y="5448"/>
                  <a:pt x="19072" y="5247"/>
                  <a:pt x="19231" y="5046"/>
                </a:cubicBezTo>
                <a:cubicBezTo>
                  <a:pt x="19278" y="4985"/>
                  <a:pt x="19324" y="4900"/>
                  <a:pt x="19369" y="4830"/>
                </a:cubicBezTo>
                <a:cubicBezTo>
                  <a:pt x="19477" y="4660"/>
                  <a:pt x="19585" y="4491"/>
                  <a:pt x="19693" y="4321"/>
                </a:cubicBezTo>
                <a:cubicBezTo>
                  <a:pt x="19852" y="4074"/>
                  <a:pt x="20011" y="3834"/>
                  <a:pt x="20166" y="3541"/>
                </a:cubicBezTo>
                <a:cubicBezTo>
                  <a:pt x="20394" y="3109"/>
                  <a:pt x="20621" y="2669"/>
                  <a:pt x="20849" y="2236"/>
                </a:cubicBezTo>
                <a:cubicBezTo>
                  <a:pt x="20901" y="2136"/>
                  <a:pt x="20952" y="2013"/>
                  <a:pt x="21003" y="1897"/>
                </a:cubicBezTo>
                <a:cubicBezTo>
                  <a:pt x="21129" y="1611"/>
                  <a:pt x="21256" y="1326"/>
                  <a:pt x="21381" y="1040"/>
                </a:cubicBezTo>
                <a:cubicBezTo>
                  <a:pt x="21453" y="878"/>
                  <a:pt x="21526" y="708"/>
                  <a:pt x="21598" y="546"/>
                </a:cubicBezTo>
                <a:lnTo>
                  <a:pt x="21598" y="260"/>
                </a:lnTo>
                <a:close/>
              </a:path>
            </a:pathLst>
          </a:custGeom>
          <a:gradFill>
            <a:gsLst>
              <a:gs pos="0">
                <a:srgbClr val="93C9EA"/>
              </a:gs>
              <a:gs pos="92000">
                <a:schemeClr val="accent5"/>
              </a:gs>
              <a:gs pos="100000">
                <a:schemeClr val="accent5"/>
              </a:gs>
            </a:gsLst>
            <a:lin ang="5400000" scaled="0"/>
          </a:gradFill>
          <a:ln>
            <a:noFill/>
          </a:ln>
        </p:spPr>
        <p:txBody>
          <a:bodyPr anchorCtr="0" anchor="ctr" bIns="38100" lIns="38100" spcFirstLastPara="1" rIns="38100" wrap="square" tIns="381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699" name="Google Shape;699;p23"/>
          <p:cNvSpPr txBox="1"/>
          <p:nvPr/>
        </p:nvSpPr>
        <p:spPr>
          <a:xfrm>
            <a:off x="0" y="6492875"/>
            <a:ext cx="10135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4"/>
              </a:rPr>
              <a:t>https://www.linkedin.com/in/shawnbresnahan</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04" name="Shape 704"/>
        <p:cNvGrpSpPr/>
        <p:nvPr/>
      </p:nvGrpSpPr>
      <p:grpSpPr>
        <a:xfrm>
          <a:off x="0" y="0"/>
          <a:ext cx="0" cy="0"/>
          <a:chOff x="0" y="0"/>
          <a:chExt cx="0" cy="0"/>
        </a:xfrm>
      </p:grpSpPr>
      <p:sp>
        <p:nvSpPr>
          <p:cNvPr id="705" name="Google Shape;705;p24"/>
          <p:cNvSpPr/>
          <p:nvPr/>
        </p:nvSpPr>
        <p:spPr>
          <a:xfrm>
            <a:off x="426983" y="293949"/>
            <a:ext cx="1282890" cy="1282890"/>
          </a:xfrm>
          <a:prstGeom prst="ellipse">
            <a:avLst/>
          </a:prstGeom>
          <a:solidFill>
            <a:srgbClr val="2683C6"/>
          </a:solidFill>
          <a:ln cap="flat" cmpd="sng" w="12700">
            <a:solidFill>
              <a:srgbClr val="A5206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06" name="Google Shape;706;p24"/>
          <p:cNvSpPr txBox="1"/>
          <p:nvPr>
            <p:ph idx="3" type="body"/>
          </p:nvPr>
        </p:nvSpPr>
        <p:spPr>
          <a:xfrm>
            <a:off x="267112" y="136525"/>
            <a:ext cx="1602632" cy="152339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8000"/>
              <a:buNone/>
            </a:pPr>
            <a:r>
              <a:rPr lang="en-US" sz="8000">
                <a:solidFill>
                  <a:schemeClr val="lt1"/>
                </a:solidFill>
              </a:rPr>
              <a:t>a</a:t>
            </a:r>
            <a:endParaRPr/>
          </a:p>
        </p:txBody>
      </p:sp>
      <p:grpSp>
        <p:nvGrpSpPr>
          <p:cNvPr id="707" name="Google Shape;707;p24"/>
          <p:cNvGrpSpPr/>
          <p:nvPr/>
        </p:nvGrpSpPr>
        <p:grpSpPr>
          <a:xfrm>
            <a:off x="1869744" y="568494"/>
            <a:ext cx="6429830" cy="647595"/>
            <a:chOff x="0" y="209471"/>
            <a:chExt cx="5920508" cy="647595"/>
          </a:xfrm>
        </p:grpSpPr>
        <p:sp>
          <p:nvSpPr>
            <p:cNvPr id="708" name="Google Shape;708;p24"/>
            <p:cNvSpPr/>
            <p:nvPr/>
          </p:nvSpPr>
          <p:spPr>
            <a:xfrm>
              <a:off x="0" y="209471"/>
              <a:ext cx="5920508" cy="647595"/>
            </a:xfrm>
            <a:prstGeom prst="roundRect">
              <a:avLst>
                <a:gd fmla="val 16667" name="adj"/>
              </a:avLst>
            </a:prstGeom>
            <a:solidFill>
              <a:srgbClr val="4775E7"/>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09" name="Google Shape;709;p24"/>
            <p:cNvSpPr txBox="1"/>
            <p:nvPr/>
          </p:nvSpPr>
          <p:spPr>
            <a:xfrm>
              <a:off x="31613" y="241084"/>
              <a:ext cx="5857282" cy="615982"/>
            </a:xfrm>
            <a:prstGeom prst="rect">
              <a:avLst/>
            </a:prstGeom>
            <a:solidFill>
              <a:srgbClr val="4775E7"/>
            </a:solidFill>
            <a:ln>
              <a:noFill/>
            </a:ln>
          </p:spPr>
          <p:txBody>
            <a:bodyPr anchorCtr="0" anchor="ctr" bIns="102850" lIns="102850" spcFirstLastPara="1" rIns="102850" wrap="square" tIns="102850">
              <a:noAutofit/>
            </a:bodyPr>
            <a:lstStyle/>
            <a:p>
              <a:pPr indent="0" lvl="0" marL="0" marR="0" rtl="0" algn="l">
                <a:lnSpc>
                  <a:spcPct val="90000"/>
                </a:lnSpc>
                <a:spcBef>
                  <a:spcPts val="0"/>
                </a:spcBef>
                <a:spcAft>
                  <a:spcPts val="0"/>
                </a:spcAft>
                <a:buClr>
                  <a:srgbClr val="FFFFFF"/>
                </a:buClr>
                <a:buSzPts val="2400"/>
                <a:buFont typeface="Calibri"/>
                <a:buNone/>
              </a:pPr>
              <a:r>
                <a:rPr b="0" i="0" lang="en-US" sz="2400" u="none" cap="none" strike="noStrike">
                  <a:solidFill>
                    <a:srgbClr val="FFFFFF"/>
                  </a:solidFill>
                  <a:latin typeface="Calibri"/>
                  <a:ea typeface="Calibri"/>
                  <a:cs typeface="Calibri"/>
                  <a:sym typeface="Calibri"/>
                </a:rPr>
                <a:t>Software Piracy</a:t>
              </a:r>
              <a:endParaRPr b="0" i="0" sz="1400" u="none" cap="none" strike="noStrike">
                <a:solidFill>
                  <a:srgbClr val="000000"/>
                </a:solidFill>
                <a:latin typeface="Arial"/>
                <a:ea typeface="Arial"/>
                <a:cs typeface="Arial"/>
                <a:sym typeface="Arial"/>
              </a:endParaRPr>
            </a:p>
          </p:txBody>
        </p:sp>
      </p:grpSp>
      <p:sp>
        <p:nvSpPr>
          <p:cNvPr id="710" name="Google Shape;710;p24"/>
          <p:cNvSpPr txBox="1"/>
          <p:nvPr/>
        </p:nvSpPr>
        <p:spPr>
          <a:xfrm>
            <a:off x="537028" y="1817343"/>
            <a:ext cx="6429830" cy="3718267"/>
          </a:xfrm>
          <a:prstGeom prst="rect">
            <a:avLst/>
          </a:prstGeom>
          <a:noFill/>
          <a:ln>
            <a:noFill/>
          </a:ln>
        </p:spPr>
        <p:txBody>
          <a:bodyPr anchorCtr="0" anchor="t" bIns="45700" lIns="91425" spcFirstLastPara="1" rIns="91425" wrap="square" tIns="45700">
            <a:normAutofit/>
          </a:bodyPr>
          <a:lstStyle/>
          <a:p>
            <a:pPr indent="0" lvl="0" marL="0" marR="0" rtl="0" algn="just">
              <a:lnSpc>
                <a:spcPct val="90000"/>
              </a:lnSpc>
              <a:spcBef>
                <a:spcPts val="0"/>
              </a:spcBef>
              <a:spcAft>
                <a:spcPts val="0"/>
              </a:spcAft>
              <a:buClr>
                <a:srgbClr val="000000"/>
              </a:buClr>
              <a:buSzPts val="2800"/>
              <a:buFont typeface="Arial"/>
              <a:buNone/>
            </a:pPr>
            <a:r>
              <a:rPr b="0" i="0" lang="en-US" sz="2800" u="none" cap="none" strike="noStrike">
                <a:solidFill>
                  <a:srgbClr val="000000"/>
                </a:solidFill>
                <a:latin typeface="Calibri"/>
                <a:ea typeface="Calibri"/>
                <a:cs typeface="Calibri"/>
                <a:sym typeface="Calibri"/>
              </a:rPr>
              <a:t>Software piracy is the unauthorized downloading, copying, use, or distribution of software. Downloading and using software without paying for it is a common tactic of pirated software users. However, software piracy also includes distributing software on multiple machines when a license was only purchased for one, as well as copying software and redistributing it.</a:t>
            </a:r>
            <a:endParaRPr b="0" i="0" sz="1400" u="none" cap="none" strike="noStrike">
              <a:solidFill>
                <a:srgbClr val="000000"/>
              </a:solidFill>
              <a:latin typeface="Arial"/>
              <a:ea typeface="Arial"/>
              <a:cs typeface="Arial"/>
              <a:sym typeface="Arial"/>
            </a:endParaRPr>
          </a:p>
        </p:txBody>
      </p:sp>
      <p:sp>
        <p:nvSpPr>
          <p:cNvPr id="711" name="Google Shape;711;p24"/>
          <p:cNvSpPr/>
          <p:nvPr/>
        </p:nvSpPr>
        <p:spPr>
          <a:xfrm>
            <a:off x="7126514" y="1576839"/>
            <a:ext cx="4775199" cy="3471554"/>
          </a:xfrm>
          <a:prstGeom prst="roundRect">
            <a:avLst>
              <a:gd fmla="val 13082" name="adj"/>
            </a:avLst>
          </a:prstGeom>
          <a:blipFill rotWithShape="1">
            <a:blip r:embed="rId3">
              <a:alphaModFix amt="62000"/>
            </a:blip>
            <a:stretch>
              <a:fillRect b="0" l="0" r="0" t="0"/>
            </a:stretch>
          </a:blipFill>
          <a:ln cap="flat" cmpd="sng" w="3810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12" name="Google Shape;712;p24"/>
          <p:cNvSpPr txBox="1"/>
          <p:nvPr/>
        </p:nvSpPr>
        <p:spPr>
          <a:xfrm>
            <a:off x="0" y="6492875"/>
            <a:ext cx="97350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4"/>
              </a:rPr>
              <a:t>https://www.jhotpotinfo.com/2022/03/software-piracy-and-copyright-law.html</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17" name="Shape 717"/>
        <p:cNvGrpSpPr/>
        <p:nvPr/>
      </p:nvGrpSpPr>
      <p:grpSpPr>
        <a:xfrm>
          <a:off x="0" y="0"/>
          <a:ext cx="0" cy="0"/>
          <a:chOff x="0" y="0"/>
          <a:chExt cx="0" cy="0"/>
        </a:xfrm>
      </p:grpSpPr>
      <p:sp>
        <p:nvSpPr>
          <p:cNvPr id="718" name="Google Shape;718;p25"/>
          <p:cNvSpPr/>
          <p:nvPr/>
        </p:nvSpPr>
        <p:spPr>
          <a:xfrm>
            <a:off x="426983" y="293949"/>
            <a:ext cx="1282890" cy="1282890"/>
          </a:xfrm>
          <a:prstGeom prst="ellipse">
            <a:avLst/>
          </a:prstGeom>
          <a:solidFill>
            <a:srgbClr val="5D61E3"/>
          </a:solidFill>
          <a:ln cap="flat" cmpd="sng" w="12700">
            <a:solidFill>
              <a:srgbClr val="A5206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19" name="Google Shape;719;p25"/>
          <p:cNvSpPr txBox="1"/>
          <p:nvPr>
            <p:ph idx="3" type="body"/>
          </p:nvPr>
        </p:nvSpPr>
        <p:spPr>
          <a:xfrm>
            <a:off x="301445" y="146401"/>
            <a:ext cx="1602632" cy="152339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8000"/>
              <a:buNone/>
            </a:pPr>
            <a:r>
              <a:rPr lang="en-US" sz="8000">
                <a:solidFill>
                  <a:schemeClr val="lt1"/>
                </a:solidFill>
              </a:rPr>
              <a:t>b</a:t>
            </a:r>
            <a:endParaRPr/>
          </a:p>
        </p:txBody>
      </p:sp>
      <p:grpSp>
        <p:nvGrpSpPr>
          <p:cNvPr id="720" name="Google Shape;720;p25"/>
          <p:cNvGrpSpPr/>
          <p:nvPr/>
        </p:nvGrpSpPr>
        <p:grpSpPr>
          <a:xfrm>
            <a:off x="1869744" y="568494"/>
            <a:ext cx="6429830" cy="647595"/>
            <a:chOff x="0" y="209471"/>
            <a:chExt cx="5920508" cy="647595"/>
          </a:xfrm>
        </p:grpSpPr>
        <p:sp>
          <p:nvSpPr>
            <p:cNvPr id="721" name="Google Shape;721;p25"/>
            <p:cNvSpPr/>
            <p:nvPr/>
          </p:nvSpPr>
          <p:spPr>
            <a:xfrm>
              <a:off x="0" y="209471"/>
              <a:ext cx="5920508" cy="647595"/>
            </a:xfrm>
            <a:prstGeom prst="roundRect">
              <a:avLst>
                <a:gd fmla="val 16667" name="adj"/>
              </a:avLst>
            </a:prstGeom>
            <a:solidFill>
              <a:srgbClr val="5D61E3"/>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22" name="Google Shape;722;p25"/>
            <p:cNvSpPr txBox="1"/>
            <p:nvPr/>
          </p:nvSpPr>
          <p:spPr>
            <a:xfrm>
              <a:off x="31613" y="241084"/>
              <a:ext cx="5857282" cy="615982"/>
            </a:xfrm>
            <a:prstGeom prst="rect">
              <a:avLst/>
            </a:prstGeom>
            <a:solidFill>
              <a:srgbClr val="5D61E3"/>
            </a:solidFill>
            <a:ln>
              <a:noFill/>
            </a:ln>
          </p:spPr>
          <p:txBody>
            <a:bodyPr anchorCtr="0" anchor="ctr" bIns="102850" lIns="102850" spcFirstLastPara="1" rIns="102850" wrap="square" tIns="102850">
              <a:noAutofit/>
            </a:bodyPr>
            <a:lstStyle/>
            <a:p>
              <a:pPr indent="0" lvl="0" marL="0" marR="0" rtl="0" algn="l">
                <a:lnSpc>
                  <a:spcPct val="90000"/>
                </a:lnSpc>
                <a:spcBef>
                  <a:spcPts val="0"/>
                </a:spcBef>
                <a:spcAft>
                  <a:spcPts val="0"/>
                </a:spcAft>
                <a:buClr>
                  <a:srgbClr val="FFFFFF"/>
                </a:buClr>
                <a:buSzPts val="2400"/>
                <a:buFont typeface="Calibri"/>
                <a:buNone/>
              </a:pPr>
              <a:r>
                <a:rPr b="0" i="0" lang="en-US" sz="2400" u="none" cap="none" strike="noStrike">
                  <a:solidFill>
                    <a:srgbClr val="FFFFFF"/>
                  </a:solidFill>
                  <a:latin typeface="Calibri"/>
                  <a:ea typeface="Calibri"/>
                  <a:cs typeface="Calibri"/>
                  <a:sym typeface="Calibri"/>
                </a:rPr>
                <a:t>Inappropriate Use of Computing Resources</a:t>
              </a:r>
              <a:endParaRPr b="0" i="0" sz="1400" u="none" cap="none" strike="noStrike">
                <a:solidFill>
                  <a:srgbClr val="000000"/>
                </a:solidFill>
                <a:latin typeface="Arial"/>
                <a:ea typeface="Arial"/>
                <a:cs typeface="Arial"/>
                <a:sym typeface="Arial"/>
              </a:endParaRPr>
            </a:p>
          </p:txBody>
        </p:sp>
      </p:grpSp>
      <p:sp>
        <p:nvSpPr>
          <p:cNvPr id="723" name="Google Shape;723;p25"/>
          <p:cNvSpPr txBox="1"/>
          <p:nvPr/>
        </p:nvSpPr>
        <p:spPr>
          <a:xfrm>
            <a:off x="537028" y="1817343"/>
            <a:ext cx="6429830" cy="3718267"/>
          </a:xfrm>
          <a:prstGeom prst="rect">
            <a:avLst/>
          </a:prstGeom>
          <a:noFill/>
          <a:ln>
            <a:noFill/>
          </a:ln>
        </p:spPr>
        <p:txBody>
          <a:bodyPr anchorCtr="0" anchor="t" bIns="45700" lIns="91425" spcFirstLastPara="1" rIns="91425" wrap="square" tIns="45700">
            <a:normAutofit fontScale="92500" lnSpcReduction="10000"/>
          </a:bodyPr>
          <a:lstStyle/>
          <a:p>
            <a:pPr indent="0" lvl="0" marL="0" marR="0" rtl="0" algn="just">
              <a:lnSpc>
                <a:spcPct val="90000"/>
              </a:lnSpc>
              <a:spcBef>
                <a:spcPts val="0"/>
              </a:spcBef>
              <a:spcAft>
                <a:spcPts val="0"/>
              </a:spcAft>
              <a:buClr>
                <a:srgbClr val="000000"/>
              </a:buClr>
              <a:buSzPct val="100000"/>
              <a:buFont typeface="Arial"/>
              <a:buNone/>
            </a:pPr>
            <a:r>
              <a:rPr b="0" i="0" lang="en-US" sz="2800" u="none" cap="none" strike="noStrike">
                <a:solidFill>
                  <a:srgbClr val="000000"/>
                </a:solidFill>
                <a:latin typeface="Calibri"/>
                <a:ea typeface="Calibri"/>
                <a:cs typeface="Calibri"/>
                <a:sym typeface="Calibri"/>
              </a:rPr>
              <a:t>Some employees use their computers to surf popular websites that have nothing to do with their jobs, participate in chat rooms, view pornographic sites, and play computer games. These activities eat away at a worker’s productivity and waste time. Furthermore, activities such as viewing sexually explicit material, sharing lewd jokes, and sending hate email could lead to lawsuits and allegations that a company allowed a work environment conducive to racial or sexual harassment.</a:t>
            </a:r>
            <a:endParaRPr b="0" i="0" sz="1400" u="none" cap="none" strike="noStrike">
              <a:solidFill>
                <a:srgbClr val="000000"/>
              </a:solidFill>
              <a:latin typeface="Arial"/>
              <a:ea typeface="Arial"/>
              <a:cs typeface="Arial"/>
              <a:sym typeface="Arial"/>
            </a:endParaRPr>
          </a:p>
        </p:txBody>
      </p:sp>
      <p:sp>
        <p:nvSpPr>
          <p:cNvPr id="724" name="Google Shape;724;p25"/>
          <p:cNvSpPr/>
          <p:nvPr/>
        </p:nvSpPr>
        <p:spPr>
          <a:xfrm>
            <a:off x="7126514" y="1576839"/>
            <a:ext cx="4775199" cy="3471554"/>
          </a:xfrm>
          <a:prstGeom prst="roundRect">
            <a:avLst>
              <a:gd fmla="val 13082" name="adj"/>
            </a:avLst>
          </a:prstGeom>
          <a:blipFill rotWithShape="1">
            <a:blip r:embed="rId3">
              <a:alphaModFix/>
            </a:blip>
            <a:stretch>
              <a:fillRect b="0" l="0" r="0" t="0"/>
            </a:stretch>
          </a:blipFill>
          <a:ln cap="flat" cmpd="sng" w="3810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25" name="Google Shape;725;p25"/>
          <p:cNvSpPr txBox="1"/>
          <p:nvPr/>
        </p:nvSpPr>
        <p:spPr>
          <a:xfrm>
            <a:off x="0" y="6492875"/>
            <a:ext cx="120348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600" u="none" cap="none" strike="noStrike">
                <a:solidFill>
                  <a:srgbClr val="000000"/>
                </a:solidFill>
                <a:latin typeface="Arial"/>
                <a:ea typeface="Arial"/>
                <a:cs typeface="Arial"/>
                <a:sym typeface="Arial"/>
              </a:rPr>
              <a:t>Image Source: </a:t>
            </a:r>
            <a:r>
              <a:rPr i="1" lang="en-US" sz="1600" u="sng">
                <a:solidFill>
                  <a:schemeClr val="hlink"/>
                </a:solidFill>
                <a:hlinkClick r:id="rId4"/>
              </a:rPr>
              <a:t>https://www.jhotpotinfo.com/2022/03/software-piracy-and-copyright-law.html</a:t>
            </a:r>
            <a:r>
              <a:rPr i="1" lang="en-US" sz="1600"/>
              <a:t>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30" name="Shape 730"/>
        <p:cNvGrpSpPr/>
        <p:nvPr/>
      </p:nvGrpSpPr>
      <p:grpSpPr>
        <a:xfrm>
          <a:off x="0" y="0"/>
          <a:ext cx="0" cy="0"/>
          <a:chOff x="0" y="0"/>
          <a:chExt cx="0" cy="0"/>
        </a:xfrm>
      </p:grpSpPr>
      <p:sp>
        <p:nvSpPr>
          <p:cNvPr id="731" name="Google Shape;731;p26"/>
          <p:cNvSpPr/>
          <p:nvPr/>
        </p:nvSpPr>
        <p:spPr>
          <a:xfrm>
            <a:off x="426983" y="293949"/>
            <a:ext cx="1282890" cy="1282890"/>
          </a:xfrm>
          <a:prstGeom prst="ellipse">
            <a:avLst/>
          </a:prstGeom>
          <a:solidFill>
            <a:srgbClr val="8971E1"/>
          </a:solidFill>
          <a:ln cap="flat" cmpd="sng" w="12700">
            <a:solidFill>
              <a:srgbClr val="A52069"/>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32" name="Google Shape;732;p26"/>
          <p:cNvSpPr txBox="1"/>
          <p:nvPr>
            <p:ph idx="3" type="body"/>
          </p:nvPr>
        </p:nvSpPr>
        <p:spPr>
          <a:xfrm>
            <a:off x="284279" y="146401"/>
            <a:ext cx="1602632" cy="1523394"/>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lt1"/>
              </a:buClr>
              <a:buSzPts val="8000"/>
              <a:buNone/>
            </a:pPr>
            <a:r>
              <a:rPr lang="en-US" sz="8000">
                <a:solidFill>
                  <a:schemeClr val="lt1"/>
                </a:solidFill>
              </a:rPr>
              <a:t>c</a:t>
            </a:r>
            <a:endParaRPr/>
          </a:p>
        </p:txBody>
      </p:sp>
      <p:grpSp>
        <p:nvGrpSpPr>
          <p:cNvPr id="733" name="Google Shape;733;p26"/>
          <p:cNvGrpSpPr/>
          <p:nvPr/>
        </p:nvGrpSpPr>
        <p:grpSpPr>
          <a:xfrm>
            <a:off x="1869744" y="568494"/>
            <a:ext cx="6429830" cy="647595"/>
            <a:chOff x="0" y="209471"/>
            <a:chExt cx="5920508" cy="647595"/>
          </a:xfrm>
        </p:grpSpPr>
        <p:sp>
          <p:nvSpPr>
            <p:cNvPr id="734" name="Google Shape;734;p26"/>
            <p:cNvSpPr/>
            <p:nvPr/>
          </p:nvSpPr>
          <p:spPr>
            <a:xfrm>
              <a:off x="0" y="209471"/>
              <a:ext cx="5920508" cy="647595"/>
            </a:xfrm>
            <a:prstGeom prst="roundRect">
              <a:avLst>
                <a:gd fmla="val 16667" name="adj"/>
              </a:avLst>
            </a:prstGeom>
            <a:solidFill>
              <a:srgbClr val="8971E1"/>
            </a:solidFill>
            <a:ln cap="flat" cmpd="sng" w="12700">
              <a:solidFill>
                <a:schemeClr val="lt1"/>
              </a:solidFill>
              <a:prstDash val="solid"/>
              <a:miter lim="800000"/>
              <a:headEnd len="sm" w="sm" type="none"/>
              <a:tailEnd len="sm" w="sm" type="none"/>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35" name="Google Shape;735;p26"/>
            <p:cNvSpPr txBox="1"/>
            <p:nvPr/>
          </p:nvSpPr>
          <p:spPr>
            <a:xfrm>
              <a:off x="31613" y="241084"/>
              <a:ext cx="5857282" cy="615982"/>
            </a:xfrm>
            <a:prstGeom prst="rect">
              <a:avLst/>
            </a:prstGeom>
            <a:solidFill>
              <a:srgbClr val="8971E1"/>
            </a:solidFill>
            <a:ln>
              <a:noFill/>
            </a:ln>
          </p:spPr>
          <p:txBody>
            <a:bodyPr anchorCtr="0" anchor="ctr" bIns="102850" lIns="102850" spcFirstLastPara="1" rIns="102850" wrap="square" tIns="102850">
              <a:noAutofit/>
            </a:bodyPr>
            <a:lstStyle/>
            <a:p>
              <a:pPr indent="0" lvl="0" marL="0" marR="0" rtl="0" algn="l">
                <a:lnSpc>
                  <a:spcPct val="90000"/>
                </a:lnSpc>
                <a:spcBef>
                  <a:spcPts val="0"/>
                </a:spcBef>
                <a:spcAft>
                  <a:spcPts val="0"/>
                </a:spcAft>
                <a:buClr>
                  <a:srgbClr val="FFFFFF"/>
                </a:buClr>
                <a:buSzPts val="2400"/>
                <a:buFont typeface="Calibri"/>
                <a:buNone/>
              </a:pPr>
              <a:r>
                <a:rPr b="0" i="0" lang="en-US" sz="2400" u="none" cap="none" strike="noStrike">
                  <a:solidFill>
                    <a:srgbClr val="FFFFFF"/>
                  </a:solidFill>
                  <a:latin typeface="Calibri"/>
                  <a:ea typeface="Calibri"/>
                  <a:cs typeface="Calibri"/>
                  <a:sym typeface="Calibri"/>
                </a:rPr>
                <a:t>Inappropriate Sharing of Information</a:t>
              </a:r>
              <a:endParaRPr b="0" i="0" sz="1400" u="none" cap="none" strike="noStrike">
                <a:solidFill>
                  <a:srgbClr val="000000"/>
                </a:solidFill>
                <a:latin typeface="Arial"/>
                <a:ea typeface="Arial"/>
                <a:cs typeface="Arial"/>
                <a:sym typeface="Arial"/>
              </a:endParaRPr>
            </a:p>
          </p:txBody>
        </p:sp>
      </p:grpSp>
      <p:sp>
        <p:nvSpPr>
          <p:cNvPr id="736" name="Google Shape;736;p26"/>
          <p:cNvSpPr txBox="1"/>
          <p:nvPr/>
        </p:nvSpPr>
        <p:spPr>
          <a:xfrm>
            <a:off x="537028" y="1817343"/>
            <a:ext cx="6429830" cy="4191571"/>
          </a:xfrm>
          <a:prstGeom prst="rect">
            <a:avLst/>
          </a:prstGeom>
          <a:noFill/>
          <a:ln>
            <a:noFill/>
          </a:ln>
        </p:spPr>
        <p:txBody>
          <a:bodyPr anchorCtr="0" anchor="t" bIns="45700" lIns="91425" spcFirstLastPara="1" rIns="91425" wrap="square" tIns="45700">
            <a:normAutofit fontScale="85000" lnSpcReduction="10000"/>
          </a:bodyPr>
          <a:lstStyle/>
          <a:p>
            <a:pPr indent="0" lvl="0" marL="0" marR="0" rtl="0" algn="just">
              <a:lnSpc>
                <a:spcPct val="90000"/>
              </a:lnSpc>
              <a:spcBef>
                <a:spcPts val="0"/>
              </a:spcBef>
              <a:spcAft>
                <a:spcPts val="0"/>
              </a:spcAft>
              <a:buClr>
                <a:srgbClr val="000000"/>
              </a:buClr>
              <a:buSzPct val="100000"/>
              <a:buFont typeface="Arial"/>
              <a:buNone/>
            </a:pPr>
            <a:r>
              <a:rPr b="0" i="0" lang="en-US" sz="2800" u="none" cap="none" strike="noStrike">
                <a:solidFill>
                  <a:srgbClr val="000000"/>
                </a:solidFill>
                <a:latin typeface="Calibri"/>
                <a:ea typeface="Calibri"/>
                <a:cs typeface="Calibri"/>
                <a:sym typeface="Calibri"/>
              </a:rPr>
              <a:t>Every organization stores vast amounts of information that can be classified as either private or confidential. Private data describe individual employees—for example, their salary information, attendance data, health records, and performance ratings. Private data also include information about customers—credit card information, telephone number, home address, and so on. Confidential information describes a company and its operations, including sales and promotion plans, staffing projections, manufacturing processes, product formulas, tactical and strategic plans, and research and development.</a:t>
            </a:r>
            <a:endParaRPr b="0" i="0" sz="1400" u="none" cap="none" strike="noStrike">
              <a:solidFill>
                <a:srgbClr val="000000"/>
              </a:solidFill>
              <a:latin typeface="Arial"/>
              <a:ea typeface="Arial"/>
              <a:cs typeface="Arial"/>
              <a:sym typeface="Arial"/>
            </a:endParaRPr>
          </a:p>
        </p:txBody>
      </p:sp>
      <p:sp>
        <p:nvSpPr>
          <p:cNvPr id="737" name="Google Shape;737;p26"/>
          <p:cNvSpPr/>
          <p:nvPr/>
        </p:nvSpPr>
        <p:spPr>
          <a:xfrm>
            <a:off x="7126514" y="1576839"/>
            <a:ext cx="4775199" cy="3471554"/>
          </a:xfrm>
          <a:prstGeom prst="roundRect">
            <a:avLst>
              <a:gd fmla="val 13082" name="adj"/>
            </a:avLst>
          </a:prstGeom>
          <a:blipFill rotWithShape="1">
            <a:blip r:embed="rId3">
              <a:alphaModFix amt="76000"/>
            </a:blip>
            <a:stretch>
              <a:fillRect b="0" l="0" r="0" t="0"/>
            </a:stretch>
          </a:blipFill>
          <a:ln cap="flat" cmpd="sng" w="38100">
            <a:solidFill>
              <a:srgbClr val="FF0000"/>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38" name="Google Shape;738;p26"/>
          <p:cNvSpPr txBox="1"/>
          <p:nvPr/>
        </p:nvSpPr>
        <p:spPr>
          <a:xfrm>
            <a:off x="0" y="6111875"/>
            <a:ext cx="10028100" cy="6465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200" u="none" cap="none" strike="noStrike">
                <a:solidFill>
                  <a:srgbClr val="000000"/>
                </a:solidFill>
                <a:latin typeface="Arial"/>
                <a:ea typeface="Arial"/>
                <a:cs typeface="Arial"/>
                <a:sym typeface="Arial"/>
              </a:rPr>
              <a:t>Image Source: </a:t>
            </a:r>
            <a:r>
              <a:rPr i="1" lang="en-US" sz="1200" u="sng">
                <a:solidFill>
                  <a:schemeClr val="hlink"/>
                </a:solidFill>
                <a:hlinkClick r:id="rId4"/>
              </a:rPr>
              <a:t>https://www.alamy.com/security-concept-personal-information-on-computer-keyboard-back-image61583287.html?irclickid=RbuWX9X1XxyIWEIVyvxxWRUGUkDxbpw4o1gw0A0&amp;irgwc=1&amp;utm_source=77643&amp;utm_campaign=Shop%20Royalty%20Free%20at%20Alamy&amp;utm_medium=impact</a:t>
            </a:r>
            <a:r>
              <a:rPr i="1" lang="en-US" sz="1200"/>
              <a:t> </a:t>
            </a:r>
            <a:endParaRPr b="0" i="0" sz="1000" u="none" cap="none" strike="noStrike">
              <a:solidFill>
                <a:srgbClr val="000000"/>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mt="47000"/>
          </a:blip>
          <a:stretch>
            <a:fillRect/>
          </a:stretch>
        </a:blipFill>
      </p:bgPr>
    </p:bg>
    <p:spTree>
      <p:nvGrpSpPr>
        <p:cNvPr id="742" name="Shape 742"/>
        <p:cNvGrpSpPr/>
        <p:nvPr/>
      </p:nvGrpSpPr>
      <p:grpSpPr>
        <a:xfrm>
          <a:off x="0" y="0"/>
          <a:ext cx="0" cy="0"/>
          <a:chOff x="0" y="0"/>
          <a:chExt cx="0" cy="0"/>
        </a:xfrm>
      </p:grpSpPr>
      <p:sp>
        <p:nvSpPr>
          <p:cNvPr id="743" name="Google Shape;743;p27"/>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ctr">
              <a:lnSpc>
                <a:spcPct val="90000"/>
              </a:lnSpc>
              <a:spcBef>
                <a:spcPts val="0"/>
              </a:spcBef>
              <a:spcAft>
                <a:spcPts val="0"/>
              </a:spcAft>
              <a:buClr>
                <a:schemeClr val="dk1"/>
              </a:buClr>
              <a:buSzPts val="4400"/>
              <a:buFont typeface="Times New Roman"/>
              <a:buNone/>
            </a:pPr>
            <a:r>
              <a:rPr lang="en-US">
                <a:latin typeface="Times New Roman"/>
                <a:ea typeface="Times New Roman"/>
                <a:cs typeface="Times New Roman"/>
                <a:sym typeface="Times New Roman"/>
              </a:rPr>
              <a:t>Supporting the Ethical Practices of IT Users</a:t>
            </a:r>
            <a:endParaRPr/>
          </a:p>
        </p:txBody>
      </p:sp>
      <p:sp>
        <p:nvSpPr>
          <p:cNvPr id="744" name="Google Shape;744;p27"/>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p>
            <a:pPr indent="0" lvl="0" marL="0" rtl="0" algn="just">
              <a:lnSpc>
                <a:spcPct val="90000"/>
              </a:lnSpc>
              <a:spcBef>
                <a:spcPts val="0"/>
              </a:spcBef>
              <a:spcAft>
                <a:spcPts val="0"/>
              </a:spcAft>
              <a:buClr>
                <a:schemeClr val="dk1"/>
              </a:buClr>
              <a:buSzPts val="2800"/>
              <a:buNone/>
            </a:pPr>
            <a:r>
              <a:rPr lang="en-US"/>
              <a:t>The growing use of IT has increased the potential for new ethical issues and problems; thus, many organizations have recognized the need to develop policies that protect against abuses. Although no policy can stop wrongdoers, it can set forth the general rights and responsibilities of all IT users, establish boundaries of acceptable and unacceptable behavior, and enable management to punish violators. Adherence to a policy can improve services to users, increase productivity, and reduce costs. </a:t>
            </a:r>
            <a:endParaRPr/>
          </a:p>
          <a:p>
            <a:pPr indent="0" lvl="0" marL="0" rtl="0" algn="just">
              <a:lnSpc>
                <a:spcPct val="90000"/>
              </a:lnSpc>
              <a:spcBef>
                <a:spcPts val="1000"/>
              </a:spcBef>
              <a:spcAft>
                <a:spcPts val="0"/>
              </a:spcAft>
              <a:buClr>
                <a:schemeClr val="dk1"/>
              </a:buClr>
              <a:buSzPts val="2800"/>
              <a:buNone/>
            </a:pPr>
            <a:r>
              <a:rPr lang="en-US"/>
              <a:t>Some of the ways to support the Ethical Practices of IT Users are as follows</a:t>
            </a:r>
            <a:endParaRPr/>
          </a:p>
        </p:txBody>
      </p:sp>
      <p:sp>
        <p:nvSpPr>
          <p:cNvPr id="745" name="Google Shape;745;p27"/>
          <p:cNvSpPr txBox="1"/>
          <p:nvPr/>
        </p:nvSpPr>
        <p:spPr>
          <a:xfrm>
            <a:off x="76200" y="5883275"/>
            <a:ext cx="10173000" cy="892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rPr b="0" i="1" lang="en-US" sz="1300" u="none" cap="none" strike="noStrike">
                <a:solidFill>
                  <a:srgbClr val="000000"/>
                </a:solidFill>
                <a:latin typeface="Arial"/>
                <a:ea typeface="Arial"/>
                <a:cs typeface="Arial"/>
                <a:sym typeface="Arial"/>
              </a:rPr>
              <a:t>Image Source: </a:t>
            </a:r>
            <a:r>
              <a:rPr i="1" lang="en-US" sz="1300" u="sng">
                <a:solidFill>
                  <a:schemeClr val="hlink"/>
                </a:solidFill>
                <a:hlinkClick r:id="rId4"/>
              </a:rPr>
              <a:t>https://stock.adobe.com/images/ETHICS.-Concept-with-people%2C-letters-and-icons.-Colored-flat-vector-illustrati/250413510?as_campaign=TinEye&amp;as_content=tineye_match&amp;epi1=250413510&amp;tduid=94dfe70bd75b789479e16fcefa5fada6&amp;as_channel=affiliate&amp;as_campclass=redirect&amp;as_source=arvato</a:t>
            </a:r>
            <a:r>
              <a:rPr i="1" lang="en-US" sz="1300" u="none">
                <a:solidFill>
                  <a:srgbClr val="000000"/>
                </a:solidFill>
              </a:rPr>
              <a:t> </a:t>
            </a:r>
            <a:endParaRPr b="0" i="0" sz="1100" u="none" cap="none" strike="noStrike">
              <a:solidFill>
                <a:srgbClr val="000000"/>
              </a:solidFill>
              <a:latin typeface="Arial"/>
              <a:ea typeface="Arial"/>
              <a:cs typeface="Arial"/>
              <a:sym typeface="Arial"/>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50" name="Shape 750"/>
        <p:cNvGrpSpPr/>
        <p:nvPr/>
      </p:nvGrpSpPr>
      <p:grpSpPr>
        <a:xfrm>
          <a:off x="0" y="0"/>
          <a:ext cx="0" cy="0"/>
          <a:chOff x="0" y="0"/>
          <a:chExt cx="0" cy="0"/>
        </a:xfrm>
      </p:grpSpPr>
      <p:sp>
        <p:nvSpPr>
          <p:cNvPr id="751" name="Google Shape;751;p28"/>
          <p:cNvSpPr txBox="1"/>
          <p:nvPr>
            <p:ph type="title"/>
          </p:nvPr>
        </p:nvSpPr>
        <p:spPr>
          <a:xfrm>
            <a:off x="2165788" y="614498"/>
            <a:ext cx="9188012" cy="1421928"/>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4800"/>
              <a:buFont typeface="Calibri"/>
              <a:buNone/>
            </a:pPr>
            <a:r>
              <a:rPr lang="en-US" sz="4800"/>
              <a:t>Establishing Guidelines for Use of Company Hardware and Software</a:t>
            </a:r>
            <a:endParaRPr/>
          </a:p>
        </p:txBody>
      </p:sp>
      <p:sp>
        <p:nvSpPr>
          <p:cNvPr id="752" name="Google Shape;752;p28"/>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Autofit/>
          </a:bodyPr>
          <a:lstStyle/>
          <a:p>
            <a:pPr indent="0" lvl="0" marL="0" rtl="0" algn="just">
              <a:lnSpc>
                <a:spcPct val="90000"/>
              </a:lnSpc>
              <a:spcBef>
                <a:spcPts val="0"/>
              </a:spcBef>
              <a:spcAft>
                <a:spcPts val="0"/>
              </a:spcAft>
              <a:buClr>
                <a:schemeClr val="dk1"/>
              </a:buClr>
              <a:buSzPts val="2800"/>
              <a:buNone/>
            </a:pPr>
            <a:r>
              <a:rPr lang="en-US" sz="2800"/>
              <a:t>Company IT managers must provide clear rules that govern the use of home computers and associated software. Some companies negotiate contracts with software manufacturers and provide PCs and software so that IT users can work at home. Other companies help employees buy hardware and software at corporate discount rates. The goal should be to ensure that employees have legal copies of all the software they need to be effective, regardless of whether they work in an office, on the road, or at home.</a:t>
            </a:r>
            <a:endParaRPr/>
          </a:p>
          <a:p>
            <a:pPr indent="0" lvl="0" marL="0" rtl="0" algn="just">
              <a:lnSpc>
                <a:spcPct val="90000"/>
              </a:lnSpc>
              <a:spcBef>
                <a:spcPts val="2800"/>
              </a:spcBef>
              <a:spcAft>
                <a:spcPts val="0"/>
              </a:spcAft>
              <a:buClr>
                <a:schemeClr val="dk1"/>
              </a:buClr>
              <a:buSzPts val="2800"/>
              <a:buNone/>
            </a:pPr>
            <a:r>
              <a:t/>
            </a:r>
            <a:endParaRPr sz="2800"/>
          </a:p>
        </p:txBody>
      </p:sp>
      <p:grpSp>
        <p:nvGrpSpPr>
          <p:cNvPr id="753" name="Google Shape;753;p28"/>
          <p:cNvGrpSpPr/>
          <p:nvPr/>
        </p:nvGrpSpPr>
        <p:grpSpPr>
          <a:xfrm>
            <a:off x="838200" y="680810"/>
            <a:ext cx="1289304" cy="1289304"/>
            <a:chOff x="1382806" y="3668806"/>
            <a:chExt cx="3025588" cy="3025588"/>
          </a:xfrm>
        </p:grpSpPr>
        <p:sp>
          <p:nvSpPr>
            <p:cNvPr id="754" name="Google Shape;754;p28"/>
            <p:cNvSpPr/>
            <p:nvPr/>
          </p:nvSpPr>
          <p:spPr>
            <a:xfrm>
              <a:off x="1382806" y="3668806"/>
              <a:ext cx="3025588" cy="3025588"/>
            </a:xfrm>
            <a:prstGeom prst="rect">
              <a:avLst/>
            </a:prstGeom>
            <a:solidFill>
              <a:srgbClr val="F39C12"/>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55" name="Google Shape;755;p28"/>
            <p:cNvSpPr/>
            <p:nvPr/>
          </p:nvSpPr>
          <p:spPr>
            <a:xfrm>
              <a:off x="2338093" y="4265700"/>
              <a:ext cx="1180970" cy="1933171"/>
            </a:xfrm>
            <a:custGeom>
              <a:rect b="b" l="l" r="r" t="t"/>
              <a:pathLst>
                <a:path extrusionOk="0" h="1933171" w="1180970">
                  <a:moveTo>
                    <a:pt x="634994" y="0"/>
                  </a:moveTo>
                  <a:cubicBezTo>
                    <a:pt x="672579" y="0"/>
                    <a:pt x="702993" y="742"/>
                    <a:pt x="726237" y="2226"/>
                  </a:cubicBezTo>
                  <a:cubicBezTo>
                    <a:pt x="749481" y="3709"/>
                    <a:pt x="767037" y="6182"/>
                    <a:pt x="778906" y="9644"/>
                  </a:cubicBezTo>
                  <a:cubicBezTo>
                    <a:pt x="790775" y="13106"/>
                    <a:pt x="798688" y="17804"/>
                    <a:pt x="802644" y="23738"/>
                  </a:cubicBezTo>
                  <a:cubicBezTo>
                    <a:pt x="806600" y="29673"/>
                    <a:pt x="808579" y="37091"/>
                    <a:pt x="808579" y="45993"/>
                  </a:cubicBezTo>
                  <a:lnTo>
                    <a:pt x="808579" y="1631994"/>
                  </a:lnTo>
                  <a:lnTo>
                    <a:pt x="1121624" y="1631994"/>
                  </a:lnTo>
                  <a:cubicBezTo>
                    <a:pt x="1130526" y="1631994"/>
                    <a:pt x="1138686" y="1634714"/>
                    <a:pt x="1146104" y="1640154"/>
                  </a:cubicBezTo>
                  <a:cubicBezTo>
                    <a:pt x="1153523" y="1645594"/>
                    <a:pt x="1159952" y="1654248"/>
                    <a:pt x="1165392" y="1666117"/>
                  </a:cubicBezTo>
                  <a:cubicBezTo>
                    <a:pt x="1170832" y="1677986"/>
                    <a:pt x="1174788" y="1693564"/>
                    <a:pt x="1177261" y="1712852"/>
                  </a:cubicBezTo>
                  <a:cubicBezTo>
                    <a:pt x="1179733" y="1732139"/>
                    <a:pt x="1180970" y="1756124"/>
                    <a:pt x="1180970" y="1784808"/>
                  </a:cubicBezTo>
                  <a:cubicBezTo>
                    <a:pt x="1180970" y="1812502"/>
                    <a:pt x="1179486" y="1835993"/>
                    <a:pt x="1176519" y="1855280"/>
                  </a:cubicBezTo>
                  <a:cubicBezTo>
                    <a:pt x="1173552" y="1874567"/>
                    <a:pt x="1169348" y="1889898"/>
                    <a:pt x="1163908" y="1901273"/>
                  </a:cubicBezTo>
                  <a:cubicBezTo>
                    <a:pt x="1158468" y="1912647"/>
                    <a:pt x="1152286" y="1920807"/>
                    <a:pt x="1145363" y="1925753"/>
                  </a:cubicBezTo>
                  <a:cubicBezTo>
                    <a:pt x="1138439" y="1930698"/>
                    <a:pt x="1130526" y="1933171"/>
                    <a:pt x="1121624" y="1933171"/>
                  </a:cubicBezTo>
                  <a:lnTo>
                    <a:pt x="62312" y="1933171"/>
                  </a:lnTo>
                  <a:cubicBezTo>
                    <a:pt x="54400" y="1933171"/>
                    <a:pt x="46982" y="1930698"/>
                    <a:pt x="40058" y="1925753"/>
                  </a:cubicBezTo>
                  <a:cubicBezTo>
                    <a:pt x="33134" y="1920807"/>
                    <a:pt x="26953" y="1912647"/>
                    <a:pt x="21513" y="1901273"/>
                  </a:cubicBezTo>
                  <a:cubicBezTo>
                    <a:pt x="16073" y="1889898"/>
                    <a:pt x="11869" y="1874567"/>
                    <a:pt x="8902" y="1855280"/>
                  </a:cubicBezTo>
                  <a:cubicBezTo>
                    <a:pt x="5934" y="1835993"/>
                    <a:pt x="4451" y="1812502"/>
                    <a:pt x="4451" y="1784808"/>
                  </a:cubicBezTo>
                  <a:cubicBezTo>
                    <a:pt x="4451" y="1756124"/>
                    <a:pt x="5687" y="1732139"/>
                    <a:pt x="8160" y="1712852"/>
                  </a:cubicBezTo>
                  <a:cubicBezTo>
                    <a:pt x="10633" y="1693564"/>
                    <a:pt x="14589" y="1677986"/>
                    <a:pt x="20029" y="1666117"/>
                  </a:cubicBezTo>
                  <a:cubicBezTo>
                    <a:pt x="25469" y="1654248"/>
                    <a:pt x="31651" y="1645594"/>
                    <a:pt x="38574" y="1640154"/>
                  </a:cubicBezTo>
                  <a:cubicBezTo>
                    <a:pt x="45498" y="1634714"/>
                    <a:pt x="53411" y="1631994"/>
                    <a:pt x="62312" y="1631994"/>
                  </a:cubicBezTo>
                  <a:lnTo>
                    <a:pt x="419867" y="1631994"/>
                  </a:lnTo>
                  <a:lnTo>
                    <a:pt x="419867" y="382777"/>
                  </a:lnTo>
                  <a:lnTo>
                    <a:pt x="111272" y="553394"/>
                  </a:lnTo>
                  <a:cubicBezTo>
                    <a:pt x="88523" y="564274"/>
                    <a:pt x="69978" y="570951"/>
                    <a:pt x="55636" y="573423"/>
                  </a:cubicBezTo>
                  <a:cubicBezTo>
                    <a:pt x="41294" y="575896"/>
                    <a:pt x="29920" y="572929"/>
                    <a:pt x="21513" y="564522"/>
                  </a:cubicBezTo>
                  <a:cubicBezTo>
                    <a:pt x="13105" y="556114"/>
                    <a:pt x="7418" y="541525"/>
                    <a:pt x="4451" y="520755"/>
                  </a:cubicBezTo>
                  <a:cubicBezTo>
                    <a:pt x="1484" y="499984"/>
                    <a:pt x="0" y="470806"/>
                    <a:pt x="0" y="433220"/>
                  </a:cubicBezTo>
                  <a:cubicBezTo>
                    <a:pt x="0" y="409482"/>
                    <a:pt x="494" y="389948"/>
                    <a:pt x="1484" y="374617"/>
                  </a:cubicBezTo>
                  <a:cubicBezTo>
                    <a:pt x="2473" y="359286"/>
                    <a:pt x="4945" y="346181"/>
                    <a:pt x="8902" y="335301"/>
                  </a:cubicBezTo>
                  <a:cubicBezTo>
                    <a:pt x="12858" y="324421"/>
                    <a:pt x="18298" y="315519"/>
                    <a:pt x="25222" y="308595"/>
                  </a:cubicBezTo>
                  <a:cubicBezTo>
                    <a:pt x="32145" y="301672"/>
                    <a:pt x="41542" y="294254"/>
                    <a:pt x="53411" y="286341"/>
                  </a:cubicBezTo>
                  <a:lnTo>
                    <a:pt x="465860" y="19288"/>
                  </a:lnTo>
                  <a:cubicBezTo>
                    <a:pt x="470805" y="15331"/>
                    <a:pt x="476987" y="12117"/>
                    <a:pt x="484405" y="9644"/>
                  </a:cubicBezTo>
                  <a:cubicBezTo>
                    <a:pt x="491823" y="7171"/>
                    <a:pt x="501467" y="5193"/>
                    <a:pt x="513336" y="3709"/>
                  </a:cubicBezTo>
                  <a:cubicBezTo>
                    <a:pt x="525205" y="2226"/>
                    <a:pt x="540783" y="1237"/>
                    <a:pt x="560070" y="742"/>
                  </a:cubicBezTo>
                  <a:cubicBezTo>
                    <a:pt x="579358" y="248"/>
                    <a:pt x="604332" y="0"/>
                    <a:pt x="634994"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756" name="Google Shape;756;p28"/>
            <p:cNvSpPr/>
            <p:nvPr/>
          </p:nvSpPr>
          <p:spPr>
            <a:xfrm>
              <a:off x="2361975" y="4296064"/>
              <a:ext cx="2046419" cy="2398330"/>
            </a:xfrm>
            <a:custGeom>
              <a:rect b="b" l="l" r="r" t="t"/>
              <a:pathLst>
                <a:path extrusionOk="0" h="2398330" w="2046419">
                  <a:moveTo>
                    <a:pt x="395986" y="352414"/>
                  </a:moveTo>
                  <a:lnTo>
                    <a:pt x="395987" y="879025"/>
                  </a:lnTo>
                  <a:lnTo>
                    <a:pt x="0" y="535520"/>
                  </a:lnTo>
                  <a:lnTo>
                    <a:pt x="12468" y="542690"/>
                  </a:lnTo>
                  <a:cubicBezTo>
                    <a:pt x="18154" y="544173"/>
                    <a:pt x="24585" y="544297"/>
                    <a:pt x="31755" y="543060"/>
                  </a:cubicBezTo>
                  <a:cubicBezTo>
                    <a:pt x="46097" y="540588"/>
                    <a:pt x="64642" y="533911"/>
                    <a:pt x="87391" y="523032"/>
                  </a:cubicBezTo>
                  <a:close/>
                  <a:moveTo>
                    <a:pt x="780529" y="0"/>
                  </a:moveTo>
                  <a:lnTo>
                    <a:pt x="2046419" y="1098117"/>
                  </a:lnTo>
                  <a:lnTo>
                    <a:pt x="2046419" y="2398330"/>
                  </a:lnTo>
                  <a:lnTo>
                    <a:pt x="599559" y="2398330"/>
                  </a:lnTo>
                  <a:lnTo>
                    <a:pt x="22023" y="1897337"/>
                  </a:lnTo>
                  <a:lnTo>
                    <a:pt x="38430" y="1902806"/>
                  </a:lnTo>
                  <a:lnTo>
                    <a:pt x="1097742" y="1902806"/>
                  </a:lnTo>
                  <a:cubicBezTo>
                    <a:pt x="1106644" y="1902806"/>
                    <a:pt x="1114557" y="1900333"/>
                    <a:pt x="1121481" y="1895388"/>
                  </a:cubicBezTo>
                  <a:cubicBezTo>
                    <a:pt x="1128404" y="1890442"/>
                    <a:pt x="1134586" y="1882282"/>
                    <a:pt x="1140026" y="1870908"/>
                  </a:cubicBezTo>
                  <a:cubicBezTo>
                    <a:pt x="1145466" y="1859533"/>
                    <a:pt x="1149670" y="1844202"/>
                    <a:pt x="1152637" y="1824915"/>
                  </a:cubicBezTo>
                  <a:cubicBezTo>
                    <a:pt x="1155604" y="1805628"/>
                    <a:pt x="1157088" y="1782137"/>
                    <a:pt x="1157088" y="1754443"/>
                  </a:cubicBezTo>
                  <a:cubicBezTo>
                    <a:pt x="1157088" y="1725759"/>
                    <a:pt x="1155851" y="1701774"/>
                    <a:pt x="1153379" y="1682487"/>
                  </a:cubicBezTo>
                  <a:cubicBezTo>
                    <a:pt x="1150906" y="1663199"/>
                    <a:pt x="1146950" y="1647621"/>
                    <a:pt x="1141510" y="1635752"/>
                  </a:cubicBezTo>
                  <a:cubicBezTo>
                    <a:pt x="1136070" y="1623883"/>
                    <a:pt x="1129641" y="1615229"/>
                    <a:pt x="1122222" y="1609789"/>
                  </a:cubicBezTo>
                  <a:cubicBezTo>
                    <a:pt x="1114804" y="1604349"/>
                    <a:pt x="1106644" y="1601629"/>
                    <a:pt x="1097742" y="1601629"/>
                  </a:cubicBezTo>
                  <a:lnTo>
                    <a:pt x="784697" y="1601629"/>
                  </a:lnTo>
                  <a:lnTo>
                    <a:pt x="784697" y="15628"/>
                  </a:lnTo>
                  <a:close/>
                </a:path>
              </a:pathLst>
            </a:custGeom>
            <a:solidFill>
              <a:srgbClr val="000000">
                <a:alpha val="2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61" name="Shape 761"/>
        <p:cNvGrpSpPr/>
        <p:nvPr/>
      </p:nvGrpSpPr>
      <p:grpSpPr>
        <a:xfrm>
          <a:off x="0" y="0"/>
          <a:ext cx="0" cy="0"/>
          <a:chOff x="0" y="0"/>
          <a:chExt cx="0" cy="0"/>
        </a:xfrm>
      </p:grpSpPr>
      <p:grpSp>
        <p:nvGrpSpPr>
          <p:cNvPr id="762" name="Google Shape;762;p29"/>
          <p:cNvGrpSpPr/>
          <p:nvPr/>
        </p:nvGrpSpPr>
        <p:grpSpPr>
          <a:xfrm>
            <a:off x="852253" y="680810"/>
            <a:ext cx="1289304" cy="1289304"/>
            <a:chOff x="1382807" y="174388"/>
            <a:chExt cx="3025589" cy="3025589"/>
          </a:xfrm>
        </p:grpSpPr>
        <p:sp>
          <p:nvSpPr>
            <p:cNvPr id="763" name="Google Shape;763;p29"/>
            <p:cNvSpPr/>
            <p:nvPr/>
          </p:nvSpPr>
          <p:spPr>
            <a:xfrm>
              <a:off x="1382807" y="174388"/>
              <a:ext cx="3025588" cy="3025588"/>
            </a:xfrm>
            <a:prstGeom prst="rect">
              <a:avLst/>
            </a:prstGeom>
            <a:solidFill>
              <a:srgbClr val="C0392B"/>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64" name="Google Shape;764;p29"/>
            <p:cNvSpPr/>
            <p:nvPr/>
          </p:nvSpPr>
          <p:spPr>
            <a:xfrm>
              <a:off x="2249080" y="750510"/>
              <a:ext cx="1287791" cy="1953942"/>
            </a:xfrm>
            <a:custGeom>
              <a:rect b="b" l="l" r="r" t="t"/>
              <a:pathLst>
                <a:path extrusionOk="0" h="1953942" w="1287791">
                  <a:moveTo>
                    <a:pt x="615707" y="0"/>
                  </a:moveTo>
                  <a:cubicBezTo>
                    <a:pt x="715605" y="0"/>
                    <a:pt x="802891" y="12611"/>
                    <a:pt x="877568" y="37833"/>
                  </a:cubicBezTo>
                  <a:cubicBezTo>
                    <a:pt x="952244" y="63055"/>
                    <a:pt x="1014309" y="98167"/>
                    <a:pt x="1063763" y="143171"/>
                  </a:cubicBezTo>
                  <a:cubicBezTo>
                    <a:pt x="1113217" y="188174"/>
                    <a:pt x="1150061" y="241585"/>
                    <a:pt x="1174294" y="303403"/>
                  </a:cubicBezTo>
                  <a:cubicBezTo>
                    <a:pt x="1198526" y="365221"/>
                    <a:pt x="1210642" y="431737"/>
                    <a:pt x="1210642" y="502951"/>
                  </a:cubicBezTo>
                  <a:cubicBezTo>
                    <a:pt x="1210642" y="565264"/>
                    <a:pt x="1204708" y="626587"/>
                    <a:pt x="1192839" y="686921"/>
                  </a:cubicBezTo>
                  <a:cubicBezTo>
                    <a:pt x="1180970" y="747256"/>
                    <a:pt x="1156243" y="812288"/>
                    <a:pt x="1118657" y="882019"/>
                  </a:cubicBezTo>
                  <a:cubicBezTo>
                    <a:pt x="1081072" y="951749"/>
                    <a:pt x="1028156" y="1028898"/>
                    <a:pt x="959909" y="1113465"/>
                  </a:cubicBezTo>
                  <a:cubicBezTo>
                    <a:pt x="891662" y="1198032"/>
                    <a:pt x="801161" y="1296199"/>
                    <a:pt x="688405" y="1407966"/>
                  </a:cubicBezTo>
                  <a:lnTo>
                    <a:pt x="464376" y="1637928"/>
                  </a:lnTo>
                  <a:lnTo>
                    <a:pt x="1221028" y="1637928"/>
                  </a:lnTo>
                  <a:cubicBezTo>
                    <a:pt x="1230919" y="1637928"/>
                    <a:pt x="1240068" y="1640896"/>
                    <a:pt x="1248475" y="1646830"/>
                  </a:cubicBezTo>
                  <a:cubicBezTo>
                    <a:pt x="1256882" y="1652765"/>
                    <a:pt x="1264053" y="1661914"/>
                    <a:pt x="1269988" y="1674277"/>
                  </a:cubicBezTo>
                  <a:cubicBezTo>
                    <a:pt x="1275922" y="1686641"/>
                    <a:pt x="1280373" y="1702961"/>
                    <a:pt x="1283340" y="1723237"/>
                  </a:cubicBezTo>
                  <a:cubicBezTo>
                    <a:pt x="1286308" y="1743513"/>
                    <a:pt x="1287791" y="1767499"/>
                    <a:pt x="1287791" y="1795193"/>
                  </a:cubicBezTo>
                  <a:cubicBezTo>
                    <a:pt x="1287791" y="1823877"/>
                    <a:pt x="1286555" y="1848357"/>
                    <a:pt x="1284082" y="1868633"/>
                  </a:cubicBezTo>
                  <a:cubicBezTo>
                    <a:pt x="1281609" y="1888909"/>
                    <a:pt x="1277900" y="1905476"/>
                    <a:pt x="1272955" y="1918335"/>
                  </a:cubicBezTo>
                  <a:cubicBezTo>
                    <a:pt x="1268010" y="1931193"/>
                    <a:pt x="1261580" y="1940342"/>
                    <a:pt x="1253668" y="1945782"/>
                  </a:cubicBezTo>
                  <a:cubicBezTo>
                    <a:pt x="1245755" y="1951222"/>
                    <a:pt x="1236853" y="1953942"/>
                    <a:pt x="1226962" y="1953942"/>
                  </a:cubicBezTo>
                  <a:lnTo>
                    <a:pt x="123141" y="1953942"/>
                  </a:lnTo>
                  <a:cubicBezTo>
                    <a:pt x="101382" y="1953942"/>
                    <a:pt x="82589" y="1951963"/>
                    <a:pt x="66764" y="1948007"/>
                  </a:cubicBezTo>
                  <a:cubicBezTo>
                    <a:pt x="50938" y="1944051"/>
                    <a:pt x="38080" y="1936385"/>
                    <a:pt x="28189" y="1925011"/>
                  </a:cubicBezTo>
                  <a:cubicBezTo>
                    <a:pt x="18298" y="1913636"/>
                    <a:pt x="11127" y="1897069"/>
                    <a:pt x="6676" y="1875309"/>
                  </a:cubicBezTo>
                  <a:cubicBezTo>
                    <a:pt x="2226" y="1853549"/>
                    <a:pt x="0" y="1825360"/>
                    <a:pt x="0" y="1790742"/>
                  </a:cubicBezTo>
                  <a:cubicBezTo>
                    <a:pt x="0" y="1758103"/>
                    <a:pt x="1484" y="1730161"/>
                    <a:pt x="4451" y="1706917"/>
                  </a:cubicBezTo>
                  <a:cubicBezTo>
                    <a:pt x="7418" y="1683674"/>
                    <a:pt x="12858" y="1662903"/>
                    <a:pt x="20771" y="1644605"/>
                  </a:cubicBezTo>
                  <a:cubicBezTo>
                    <a:pt x="28684" y="1626307"/>
                    <a:pt x="38822" y="1608503"/>
                    <a:pt x="51185" y="1591194"/>
                  </a:cubicBezTo>
                  <a:cubicBezTo>
                    <a:pt x="63549" y="1573885"/>
                    <a:pt x="79622" y="1554845"/>
                    <a:pt x="99403" y="1534074"/>
                  </a:cubicBezTo>
                  <a:lnTo>
                    <a:pt x="431737" y="1178003"/>
                  </a:lnTo>
                  <a:cubicBezTo>
                    <a:pt x="498005" y="1108767"/>
                    <a:pt x="551416" y="1045713"/>
                    <a:pt x="591969" y="988840"/>
                  </a:cubicBezTo>
                  <a:cubicBezTo>
                    <a:pt x="632521" y="931968"/>
                    <a:pt x="664172" y="880041"/>
                    <a:pt x="686921" y="833059"/>
                  </a:cubicBezTo>
                  <a:cubicBezTo>
                    <a:pt x="709670" y="786077"/>
                    <a:pt x="725248" y="742805"/>
                    <a:pt x="733655" y="703241"/>
                  </a:cubicBezTo>
                  <a:cubicBezTo>
                    <a:pt x="742063" y="663678"/>
                    <a:pt x="746266" y="626092"/>
                    <a:pt x="746266" y="590485"/>
                  </a:cubicBezTo>
                  <a:cubicBezTo>
                    <a:pt x="746266" y="557845"/>
                    <a:pt x="741074" y="526936"/>
                    <a:pt x="730688" y="497758"/>
                  </a:cubicBezTo>
                  <a:cubicBezTo>
                    <a:pt x="720303" y="468580"/>
                    <a:pt x="704972" y="443111"/>
                    <a:pt x="684696" y="421351"/>
                  </a:cubicBezTo>
                  <a:cubicBezTo>
                    <a:pt x="664419" y="399591"/>
                    <a:pt x="638950" y="382530"/>
                    <a:pt x="608289" y="370166"/>
                  </a:cubicBezTo>
                  <a:cubicBezTo>
                    <a:pt x="577627" y="357802"/>
                    <a:pt x="541525" y="351621"/>
                    <a:pt x="499984" y="351621"/>
                  </a:cubicBezTo>
                  <a:cubicBezTo>
                    <a:pt x="441627" y="351621"/>
                    <a:pt x="389948" y="359039"/>
                    <a:pt x="344944" y="373875"/>
                  </a:cubicBezTo>
                  <a:cubicBezTo>
                    <a:pt x="299941" y="388711"/>
                    <a:pt x="260377" y="405279"/>
                    <a:pt x="226254" y="423577"/>
                  </a:cubicBezTo>
                  <a:cubicBezTo>
                    <a:pt x="192130" y="441875"/>
                    <a:pt x="163694" y="458689"/>
                    <a:pt x="140945" y="474020"/>
                  </a:cubicBezTo>
                  <a:cubicBezTo>
                    <a:pt x="118196" y="489351"/>
                    <a:pt x="100392" y="497017"/>
                    <a:pt x="87534" y="497017"/>
                  </a:cubicBezTo>
                  <a:cubicBezTo>
                    <a:pt x="78633" y="497017"/>
                    <a:pt x="70967" y="494049"/>
                    <a:pt x="64538" y="488115"/>
                  </a:cubicBezTo>
                  <a:cubicBezTo>
                    <a:pt x="58109" y="482180"/>
                    <a:pt x="52916" y="472289"/>
                    <a:pt x="48960" y="458442"/>
                  </a:cubicBezTo>
                  <a:cubicBezTo>
                    <a:pt x="45004" y="444595"/>
                    <a:pt x="41789" y="426049"/>
                    <a:pt x="39316" y="402806"/>
                  </a:cubicBezTo>
                  <a:cubicBezTo>
                    <a:pt x="36844" y="379562"/>
                    <a:pt x="35607" y="351126"/>
                    <a:pt x="35607" y="317497"/>
                  </a:cubicBezTo>
                  <a:cubicBezTo>
                    <a:pt x="35607" y="294748"/>
                    <a:pt x="36349" y="275708"/>
                    <a:pt x="37833" y="260377"/>
                  </a:cubicBezTo>
                  <a:cubicBezTo>
                    <a:pt x="39316" y="245047"/>
                    <a:pt x="41542" y="231694"/>
                    <a:pt x="44509" y="220319"/>
                  </a:cubicBezTo>
                  <a:cubicBezTo>
                    <a:pt x="47476" y="208945"/>
                    <a:pt x="51433" y="199054"/>
                    <a:pt x="56378" y="190647"/>
                  </a:cubicBezTo>
                  <a:cubicBezTo>
                    <a:pt x="61324" y="182240"/>
                    <a:pt x="69978" y="172101"/>
                    <a:pt x="82342" y="160232"/>
                  </a:cubicBezTo>
                  <a:cubicBezTo>
                    <a:pt x="94705" y="148363"/>
                    <a:pt x="117454" y="133280"/>
                    <a:pt x="150589" y="114982"/>
                  </a:cubicBezTo>
                  <a:cubicBezTo>
                    <a:pt x="183723" y="96684"/>
                    <a:pt x="224523" y="78880"/>
                    <a:pt x="272988" y="61571"/>
                  </a:cubicBezTo>
                  <a:cubicBezTo>
                    <a:pt x="321453" y="44262"/>
                    <a:pt x="374864" y="29673"/>
                    <a:pt x="433220" y="17804"/>
                  </a:cubicBezTo>
                  <a:cubicBezTo>
                    <a:pt x="491576" y="5935"/>
                    <a:pt x="552405" y="0"/>
                    <a:pt x="615707"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65" name="Google Shape;765;p29"/>
            <p:cNvSpPr/>
            <p:nvPr/>
          </p:nvSpPr>
          <p:spPr>
            <a:xfrm>
              <a:off x="2292711" y="898530"/>
              <a:ext cx="2115685" cy="2301447"/>
            </a:xfrm>
            <a:custGeom>
              <a:rect b="b" l="l" r="r" t="t"/>
              <a:pathLst>
                <a:path extrusionOk="0" h="2301447" w="2115685">
                  <a:moveTo>
                    <a:pt x="456353" y="203601"/>
                  </a:moveTo>
                  <a:cubicBezTo>
                    <a:pt x="497894" y="203601"/>
                    <a:pt x="533996" y="209782"/>
                    <a:pt x="564658" y="222146"/>
                  </a:cubicBezTo>
                  <a:cubicBezTo>
                    <a:pt x="595319" y="234510"/>
                    <a:pt x="620788" y="251571"/>
                    <a:pt x="641065" y="273331"/>
                  </a:cubicBezTo>
                  <a:cubicBezTo>
                    <a:pt x="661341" y="295091"/>
                    <a:pt x="676672" y="320560"/>
                    <a:pt x="687057" y="349738"/>
                  </a:cubicBezTo>
                  <a:cubicBezTo>
                    <a:pt x="697443" y="378916"/>
                    <a:pt x="702635" y="409825"/>
                    <a:pt x="702635" y="442465"/>
                  </a:cubicBezTo>
                  <a:cubicBezTo>
                    <a:pt x="702635" y="478072"/>
                    <a:pt x="698432" y="515658"/>
                    <a:pt x="690024" y="555221"/>
                  </a:cubicBezTo>
                  <a:cubicBezTo>
                    <a:pt x="681617" y="594785"/>
                    <a:pt x="666039" y="638057"/>
                    <a:pt x="643290" y="685039"/>
                  </a:cubicBezTo>
                  <a:cubicBezTo>
                    <a:pt x="631916" y="708530"/>
                    <a:pt x="618316" y="733257"/>
                    <a:pt x="602490" y="759221"/>
                  </a:cubicBezTo>
                  <a:lnTo>
                    <a:pt x="567532" y="811898"/>
                  </a:lnTo>
                  <a:lnTo>
                    <a:pt x="25852" y="342009"/>
                  </a:lnTo>
                  <a:lnTo>
                    <a:pt x="43903" y="348997"/>
                  </a:lnTo>
                  <a:cubicBezTo>
                    <a:pt x="56761" y="348997"/>
                    <a:pt x="74565" y="341331"/>
                    <a:pt x="97314" y="326000"/>
                  </a:cubicBezTo>
                  <a:cubicBezTo>
                    <a:pt x="120063" y="310669"/>
                    <a:pt x="148499" y="293855"/>
                    <a:pt x="182623" y="275557"/>
                  </a:cubicBezTo>
                  <a:cubicBezTo>
                    <a:pt x="216746" y="257259"/>
                    <a:pt x="256310" y="240691"/>
                    <a:pt x="301313" y="225855"/>
                  </a:cubicBezTo>
                  <a:cubicBezTo>
                    <a:pt x="346317" y="211019"/>
                    <a:pt x="397996" y="203601"/>
                    <a:pt x="456353" y="203601"/>
                  </a:cubicBezTo>
                  <a:close/>
                  <a:moveTo>
                    <a:pt x="1024383" y="0"/>
                  </a:moveTo>
                  <a:lnTo>
                    <a:pt x="2115685" y="946668"/>
                  </a:lnTo>
                  <a:lnTo>
                    <a:pt x="2115685" y="2301447"/>
                  </a:lnTo>
                  <a:lnTo>
                    <a:pt x="593970" y="2301447"/>
                  </a:lnTo>
                  <a:lnTo>
                    <a:pt x="0" y="1786198"/>
                  </a:lnTo>
                  <a:lnTo>
                    <a:pt x="23133" y="1799988"/>
                  </a:lnTo>
                  <a:cubicBezTo>
                    <a:pt x="38958" y="1803944"/>
                    <a:pt x="57751" y="1805923"/>
                    <a:pt x="79510" y="1805923"/>
                  </a:cubicBezTo>
                  <a:lnTo>
                    <a:pt x="1183331" y="1805923"/>
                  </a:lnTo>
                  <a:cubicBezTo>
                    <a:pt x="1193222" y="1805923"/>
                    <a:pt x="1202124" y="1803203"/>
                    <a:pt x="1210037" y="1797763"/>
                  </a:cubicBezTo>
                  <a:cubicBezTo>
                    <a:pt x="1217949" y="1792323"/>
                    <a:pt x="1224379" y="1783174"/>
                    <a:pt x="1229324" y="1770316"/>
                  </a:cubicBezTo>
                  <a:cubicBezTo>
                    <a:pt x="1234269" y="1757457"/>
                    <a:pt x="1237978" y="1740890"/>
                    <a:pt x="1240451" y="1720614"/>
                  </a:cubicBezTo>
                  <a:cubicBezTo>
                    <a:pt x="1242924" y="1700338"/>
                    <a:pt x="1244160" y="1675858"/>
                    <a:pt x="1244160" y="1647174"/>
                  </a:cubicBezTo>
                  <a:cubicBezTo>
                    <a:pt x="1244160" y="1619480"/>
                    <a:pt x="1242677" y="1595494"/>
                    <a:pt x="1239709" y="1575218"/>
                  </a:cubicBezTo>
                  <a:cubicBezTo>
                    <a:pt x="1236742" y="1554942"/>
                    <a:pt x="1232291" y="1538622"/>
                    <a:pt x="1226357" y="1526258"/>
                  </a:cubicBezTo>
                  <a:cubicBezTo>
                    <a:pt x="1220422" y="1513895"/>
                    <a:pt x="1213251" y="1504746"/>
                    <a:pt x="1204844" y="1498811"/>
                  </a:cubicBezTo>
                  <a:cubicBezTo>
                    <a:pt x="1196437" y="1492877"/>
                    <a:pt x="1187288" y="1489909"/>
                    <a:pt x="1177397" y="1489909"/>
                  </a:cubicBezTo>
                  <a:lnTo>
                    <a:pt x="420745" y="1489909"/>
                  </a:lnTo>
                  <a:lnTo>
                    <a:pt x="644774" y="1259947"/>
                  </a:lnTo>
                  <a:cubicBezTo>
                    <a:pt x="757530" y="1148180"/>
                    <a:pt x="848031" y="1050013"/>
                    <a:pt x="916278" y="965446"/>
                  </a:cubicBezTo>
                  <a:cubicBezTo>
                    <a:pt x="984525" y="880879"/>
                    <a:pt x="1037441" y="803730"/>
                    <a:pt x="1075026" y="734000"/>
                  </a:cubicBezTo>
                  <a:cubicBezTo>
                    <a:pt x="1112612" y="664269"/>
                    <a:pt x="1137339" y="599237"/>
                    <a:pt x="1149208" y="538902"/>
                  </a:cubicBezTo>
                  <a:cubicBezTo>
                    <a:pt x="1161077" y="478568"/>
                    <a:pt x="1167011" y="417245"/>
                    <a:pt x="1167011" y="354932"/>
                  </a:cubicBezTo>
                  <a:cubicBezTo>
                    <a:pt x="1167011" y="283718"/>
                    <a:pt x="1154895" y="217202"/>
                    <a:pt x="1130663" y="155384"/>
                  </a:cubicBezTo>
                  <a:cubicBezTo>
                    <a:pt x="1118547" y="124475"/>
                    <a:pt x="1103277" y="95668"/>
                    <a:pt x="1084855" y="68962"/>
                  </a:cubicBezTo>
                  <a:close/>
                </a:path>
              </a:pathLst>
            </a:custGeom>
            <a:solidFill>
              <a:srgbClr val="000000">
                <a:alpha val="2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766" name="Google Shape;766;p29"/>
          <p:cNvSpPr txBox="1"/>
          <p:nvPr>
            <p:ph type="title"/>
          </p:nvPr>
        </p:nvSpPr>
        <p:spPr>
          <a:xfrm>
            <a:off x="2165788" y="614498"/>
            <a:ext cx="9188012" cy="1421928"/>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4800"/>
              <a:buFont typeface="Calibri"/>
              <a:buNone/>
            </a:pPr>
            <a:r>
              <a:rPr lang="en-US" sz="4800"/>
              <a:t>Structuring Information Systems to Protect Data and Information</a:t>
            </a:r>
            <a:endParaRPr/>
          </a:p>
        </p:txBody>
      </p:sp>
      <p:sp>
        <p:nvSpPr>
          <p:cNvPr id="767" name="Google Shape;767;p29"/>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Autofit/>
          </a:bodyPr>
          <a:lstStyle/>
          <a:p>
            <a:pPr indent="0" lvl="0" marL="0" rtl="0" algn="just">
              <a:lnSpc>
                <a:spcPct val="90000"/>
              </a:lnSpc>
              <a:spcBef>
                <a:spcPts val="0"/>
              </a:spcBef>
              <a:spcAft>
                <a:spcPts val="0"/>
              </a:spcAft>
              <a:buClr>
                <a:schemeClr val="dk1"/>
              </a:buClr>
              <a:buSzPts val="2800"/>
              <a:buNone/>
            </a:pPr>
            <a:r>
              <a:rPr lang="en-US" sz="2800"/>
              <a:t>Organizations must implement systems and procedures that limit data access to just those employees who need it. For example, sales managers may have total access to sales and promotion databases through a company network, but their access should be limited to products for which they are responsible. Furthermore, they should be prohibited from accessing data about research and development results, product formulas, and staffing projections if they don’t need it to do their jobs.</a:t>
            </a:r>
            <a:endParaRPr/>
          </a:p>
          <a:p>
            <a:pPr indent="0" lvl="0" marL="0" rtl="0" algn="just">
              <a:lnSpc>
                <a:spcPct val="90000"/>
              </a:lnSpc>
              <a:spcBef>
                <a:spcPts val="2800"/>
              </a:spcBef>
              <a:spcAft>
                <a:spcPts val="0"/>
              </a:spcAft>
              <a:buClr>
                <a:schemeClr val="dk1"/>
              </a:buClr>
              <a:buSzPts val="2800"/>
              <a:buNone/>
            </a:pPr>
            <a:r>
              <a:t/>
            </a:r>
            <a:endParaRPr sz="2800"/>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772" name="Shape 772"/>
        <p:cNvGrpSpPr/>
        <p:nvPr/>
      </p:nvGrpSpPr>
      <p:grpSpPr>
        <a:xfrm>
          <a:off x="0" y="0"/>
          <a:ext cx="0" cy="0"/>
          <a:chOff x="0" y="0"/>
          <a:chExt cx="0" cy="0"/>
        </a:xfrm>
      </p:grpSpPr>
      <p:grpSp>
        <p:nvGrpSpPr>
          <p:cNvPr id="773" name="Google Shape;773;p30"/>
          <p:cNvGrpSpPr/>
          <p:nvPr/>
        </p:nvGrpSpPr>
        <p:grpSpPr>
          <a:xfrm>
            <a:off x="838200" y="680810"/>
            <a:ext cx="1289304" cy="1289304"/>
            <a:chOff x="1382806" y="3668806"/>
            <a:chExt cx="3025589" cy="3025588"/>
          </a:xfrm>
        </p:grpSpPr>
        <p:sp>
          <p:nvSpPr>
            <p:cNvPr id="774" name="Google Shape;774;p30"/>
            <p:cNvSpPr/>
            <p:nvPr/>
          </p:nvSpPr>
          <p:spPr>
            <a:xfrm>
              <a:off x="1382806" y="3668806"/>
              <a:ext cx="3025588" cy="3025588"/>
            </a:xfrm>
            <a:prstGeom prst="rect">
              <a:avLst/>
            </a:prstGeom>
            <a:solidFill>
              <a:srgbClr val="9BBB59"/>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75" name="Google Shape;775;p30"/>
            <p:cNvSpPr/>
            <p:nvPr/>
          </p:nvSpPr>
          <p:spPr>
            <a:xfrm>
              <a:off x="2301328" y="4390328"/>
              <a:ext cx="2107067" cy="2304066"/>
            </a:xfrm>
            <a:custGeom>
              <a:rect b="b" l="l" r="r" t="t"/>
              <a:pathLst>
                <a:path extrusionOk="0" h="2304066" w="2107067">
                  <a:moveTo>
                    <a:pt x="163419" y="966904"/>
                  </a:moveTo>
                  <a:lnTo>
                    <a:pt x="194031" y="971774"/>
                  </a:lnTo>
                  <a:lnTo>
                    <a:pt x="360197" y="971774"/>
                  </a:lnTo>
                  <a:cubicBezTo>
                    <a:pt x="430423" y="971774"/>
                    <a:pt x="491499" y="978698"/>
                    <a:pt x="543426" y="992545"/>
                  </a:cubicBezTo>
                  <a:cubicBezTo>
                    <a:pt x="595353" y="1006392"/>
                    <a:pt x="638378" y="1025927"/>
                    <a:pt x="672502" y="1051148"/>
                  </a:cubicBezTo>
                  <a:cubicBezTo>
                    <a:pt x="706625" y="1076370"/>
                    <a:pt x="732341" y="1106784"/>
                    <a:pt x="749650" y="1142392"/>
                  </a:cubicBezTo>
                  <a:cubicBezTo>
                    <a:pt x="766959" y="1177999"/>
                    <a:pt x="775614" y="1218057"/>
                    <a:pt x="775614" y="1262566"/>
                  </a:cubicBezTo>
                  <a:cubicBezTo>
                    <a:pt x="775614" y="1303118"/>
                    <a:pt x="768443" y="1339962"/>
                    <a:pt x="754101" y="1373096"/>
                  </a:cubicBezTo>
                  <a:cubicBezTo>
                    <a:pt x="746930" y="1389664"/>
                    <a:pt x="737905" y="1404995"/>
                    <a:pt x="727025" y="1419089"/>
                  </a:cubicBezTo>
                  <a:lnTo>
                    <a:pt x="707462" y="1438843"/>
                  </a:lnTo>
                  <a:close/>
                  <a:moveTo>
                    <a:pt x="449215" y="164679"/>
                  </a:moveTo>
                  <a:cubicBezTo>
                    <a:pt x="494713" y="164679"/>
                    <a:pt x="534277" y="170861"/>
                    <a:pt x="567906" y="183225"/>
                  </a:cubicBezTo>
                  <a:cubicBezTo>
                    <a:pt x="601535" y="195588"/>
                    <a:pt x="628982" y="212403"/>
                    <a:pt x="650247" y="233668"/>
                  </a:cubicBezTo>
                  <a:cubicBezTo>
                    <a:pt x="671512" y="254933"/>
                    <a:pt x="687585" y="280155"/>
                    <a:pt x="698465" y="309333"/>
                  </a:cubicBezTo>
                  <a:cubicBezTo>
                    <a:pt x="709345" y="338511"/>
                    <a:pt x="714785" y="369420"/>
                    <a:pt x="714785" y="402060"/>
                  </a:cubicBezTo>
                  <a:cubicBezTo>
                    <a:pt x="714785" y="444591"/>
                    <a:pt x="706872" y="483412"/>
                    <a:pt x="691047" y="518525"/>
                  </a:cubicBezTo>
                  <a:cubicBezTo>
                    <a:pt x="675222" y="553638"/>
                    <a:pt x="652225" y="583557"/>
                    <a:pt x="622058" y="608285"/>
                  </a:cubicBezTo>
                  <a:cubicBezTo>
                    <a:pt x="591891" y="633012"/>
                    <a:pt x="554553" y="652052"/>
                    <a:pt x="510044" y="665404"/>
                  </a:cubicBezTo>
                  <a:lnTo>
                    <a:pt x="447542" y="678520"/>
                  </a:lnTo>
                  <a:lnTo>
                    <a:pt x="23160" y="310383"/>
                  </a:lnTo>
                  <a:lnTo>
                    <a:pt x="33799" y="313042"/>
                  </a:lnTo>
                  <a:cubicBezTo>
                    <a:pt x="45668" y="313042"/>
                    <a:pt x="64213" y="305130"/>
                    <a:pt x="89435" y="289304"/>
                  </a:cubicBezTo>
                  <a:cubicBezTo>
                    <a:pt x="114657" y="273479"/>
                    <a:pt x="145318" y="256417"/>
                    <a:pt x="181420" y="238119"/>
                  </a:cubicBezTo>
                  <a:cubicBezTo>
                    <a:pt x="217522" y="219821"/>
                    <a:pt x="258321" y="203006"/>
                    <a:pt x="303819" y="187675"/>
                  </a:cubicBezTo>
                  <a:cubicBezTo>
                    <a:pt x="349317" y="172345"/>
                    <a:pt x="397783" y="164679"/>
                    <a:pt x="449215" y="164679"/>
                  </a:cubicBezTo>
                  <a:close/>
                  <a:moveTo>
                    <a:pt x="1007444" y="0"/>
                  </a:moveTo>
                  <a:lnTo>
                    <a:pt x="2107067" y="953887"/>
                  </a:lnTo>
                  <a:lnTo>
                    <a:pt x="2107067" y="2304066"/>
                  </a:lnTo>
                  <a:lnTo>
                    <a:pt x="665098" y="2304066"/>
                  </a:lnTo>
                  <a:lnTo>
                    <a:pt x="0" y="1727116"/>
                  </a:lnTo>
                  <a:lnTo>
                    <a:pt x="5610" y="1731022"/>
                  </a:lnTo>
                  <a:cubicBezTo>
                    <a:pt x="15006" y="1736709"/>
                    <a:pt x="26875" y="1743262"/>
                    <a:pt x="41217" y="1750680"/>
                  </a:cubicBezTo>
                  <a:cubicBezTo>
                    <a:pt x="69900" y="1765516"/>
                    <a:pt x="106249" y="1779858"/>
                    <a:pt x="150264" y="1793705"/>
                  </a:cubicBezTo>
                  <a:cubicBezTo>
                    <a:pt x="194278" y="1807553"/>
                    <a:pt x="244969" y="1819174"/>
                    <a:pt x="302336" y="1828571"/>
                  </a:cubicBezTo>
                  <a:cubicBezTo>
                    <a:pt x="359703" y="1837967"/>
                    <a:pt x="421026" y="1842665"/>
                    <a:pt x="486306" y="1842665"/>
                  </a:cubicBezTo>
                  <a:cubicBezTo>
                    <a:pt x="594116" y="1842665"/>
                    <a:pt x="693520" y="1829560"/>
                    <a:pt x="784516" y="1803349"/>
                  </a:cubicBezTo>
                  <a:cubicBezTo>
                    <a:pt x="875512" y="1777138"/>
                    <a:pt x="953650" y="1738811"/>
                    <a:pt x="1018929" y="1688368"/>
                  </a:cubicBezTo>
                  <a:cubicBezTo>
                    <a:pt x="1084209" y="1637924"/>
                    <a:pt x="1135147" y="1575612"/>
                    <a:pt x="1171743" y="1501430"/>
                  </a:cubicBezTo>
                  <a:cubicBezTo>
                    <a:pt x="1208339" y="1427249"/>
                    <a:pt x="1226637" y="1342187"/>
                    <a:pt x="1226637" y="1246246"/>
                  </a:cubicBezTo>
                  <a:cubicBezTo>
                    <a:pt x="1226637" y="1188879"/>
                    <a:pt x="1216747" y="1135221"/>
                    <a:pt x="1196965" y="1085272"/>
                  </a:cubicBezTo>
                  <a:cubicBezTo>
                    <a:pt x="1177183" y="1035323"/>
                    <a:pt x="1148747" y="990567"/>
                    <a:pt x="1111656" y="951003"/>
                  </a:cubicBezTo>
                  <a:cubicBezTo>
                    <a:pt x="1074565" y="911440"/>
                    <a:pt x="1029315" y="878553"/>
                    <a:pt x="975904" y="852342"/>
                  </a:cubicBezTo>
                  <a:cubicBezTo>
                    <a:pt x="922493" y="826131"/>
                    <a:pt x="862159" y="809069"/>
                    <a:pt x="794901" y="801157"/>
                  </a:cubicBezTo>
                  <a:lnTo>
                    <a:pt x="794901" y="796706"/>
                  </a:lnTo>
                  <a:cubicBezTo>
                    <a:pt x="851279" y="782859"/>
                    <a:pt x="900981" y="762088"/>
                    <a:pt x="944006" y="734393"/>
                  </a:cubicBezTo>
                  <a:cubicBezTo>
                    <a:pt x="987031" y="706699"/>
                    <a:pt x="1022886" y="673070"/>
                    <a:pt x="1051569" y="633507"/>
                  </a:cubicBezTo>
                  <a:cubicBezTo>
                    <a:pt x="1080253" y="593943"/>
                    <a:pt x="1102013" y="548939"/>
                    <a:pt x="1116849" y="498496"/>
                  </a:cubicBezTo>
                  <a:cubicBezTo>
                    <a:pt x="1131685" y="448053"/>
                    <a:pt x="1139103" y="393653"/>
                    <a:pt x="1139103" y="335297"/>
                  </a:cubicBezTo>
                  <a:cubicBezTo>
                    <a:pt x="1139103" y="260126"/>
                    <a:pt x="1126492" y="192621"/>
                    <a:pt x="1101271" y="132781"/>
                  </a:cubicBezTo>
                  <a:cubicBezTo>
                    <a:pt x="1088660" y="102861"/>
                    <a:pt x="1073082" y="75290"/>
                    <a:pt x="1054536" y="50069"/>
                  </a:cubicBezTo>
                  <a:close/>
                </a:path>
              </a:pathLst>
            </a:custGeom>
            <a:solidFill>
              <a:srgbClr val="000000">
                <a:alpha val="20000"/>
              </a:srgbClr>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76" name="Google Shape;776;p30"/>
            <p:cNvSpPr/>
            <p:nvPr/>
          </p:nvSpPr>
          <p:spPr>
            <a:xfrm>
              <a:off x="2244624" y="4244929"/>
              <a:ext cx="1283340" cy="1988065"/>
            </a:xfrm>
            <a:custGeom>
              <a:rect b="b" l="l" r="r" t="t"/>
              <a:pathLst>
                <a:path extrusionOk="0" h="1988065" w="1283340">
                  <a:moveTo>
                    <a:pt x="618674" y="0"/>
                  </a:moveTo>
                  <a:cubicBezTo>
                    <a:pt x="711648" y="0"/>
                    <a:pt x="793990" y="10880"/>
                    <a:pt x="865699" y="32640"/>
                  </a:cubicBezTo>
                  <a:cubicBezTo>
                    <a:pt x="937407" y="54400"/>
                    <a:pt x="997742" y="85804"/>
                    <a:pt x="1046701" y="126851"/>
                  </a:cubicBezTo>
                  <a:cubicBezTo>
                    <a:pt x="1095661" y="167898"/>
                    <a:pt x="1132752" y="218341"/>
                    <a:pt x="1157974" y="278181"/>
                  </a:cubicBezTo>
                  <a:cubicBezTo>
                    <a:pt x="1183195" y="338021"/>
                    <a:pt x="1195806" y="405526"/>
                    <a:pt x="1195806" y="480697"/>
                  </a:cubicBezTo>
                  <a:cubicBezTo>
                    <a:pt x="1195806" y="539053"/>
                    <a:pt x="1188388" y="593453"/>
                    <a:pt x="1173552" y="643896"/>
                  </a:cubicBezTo>
                  <a:cubicBezTo>
                    <a:pt x="1158716" y="694339"/>
                    <a:pt x="1136956" y="739343"/>
                    <a:pt x="1108272" y="778907"/>
                  </a:cubicBezTo>
                  <a:cubicBezTo>
                    <a:pt x="1079589" y="818470"/>
                    <a:pt x="1043734" y="852099"/>
                    <a:pt x="1000709" y="879793"/>
                  </a:cubicBezTo>
                  <a:cubicBezTo>
                    <a:pt x="957684" y="907488"/>
                    <a:pt x="907982" y="928259"/>
                    <a:pt x="851604" y="942106"/>
                  </a:cubicBezTo>
                  <a:lnTo>
                    <a:pt x="851604" y="946557"/>
                  </a:lnTo>
                  <a:cubicBezTo>
                    <a:pt x="918862" y="954469"/>
                    <a:pt x="979196" y="971531"/>
                    <a:pt x="1032607" y="997742"/>
                  </a:cubicBezTo>
                  <a:cubicBezTo>
                    <a:pt x="1086018" y="1023953"/>
                    <a:pt x="1131268" y="1056840"/>
                    <a:pt x="1168359" y="1096403"/>
                  </a:cubicBezTo>
                  <a:cubicBezTo>
                    <a:pt x="1205450" y="1135967"/>
                    <a:pt x="1233886" y="1180723"/>
                    <a:pt x="1253668" y="1230672"/>
                  </a:cubicBezTo>
                  <a:cubicBezTo>
                    <a:pt x="1273450" y="1280621"/>
                    <a:pt x="1283340" y="1334279"/>
                    <a:pt x="1283340" y="1391646"/>
                  </a:cubicBezTo>
                  <a:cubicBezTo>
                    <a:pt x="1283340" y="1487587"/>
                    <a:pt x="1265042" y="1572649"/>
                    <a:pt x="1228446" y="1646830"/>
                  </a:cubicBezTo>
                  <a:cubicBezTo>
                    <a:pt x="1191850" y="1721012"/>
                    <a:pt x="1140912" y="1783324"/>
                    <a:pt x="1075632" y="1833768"/>
                  </a:cubicBezTo>
                  <a:cubicBezTo>
                    <a:pt x="1010353" y="1884211"/>
                    <a:pt x="932215" y="1922538"/>
                    <a:pt x="841219" y="1948749"/>
                  </a:cubicBezTo>
                  <a:cubicBezTo>
                    <a:pt x="750223" y="1974960"/>
                    <a:pt x="650819" y="1988065"/>
                    <a:pt x="543009" y="1988065"/>
                  </a:cubicBezTo>
                  <a:cubicBezTo>
                    <a:pt x="477729" y="1988065"/>
                    <a:pt x="416406" y="1983367"/>
                    <a:pt x="359039" y="1973971"/>
                  </a:cubicBezTo>
                  <a:cubicBezTo>
                    <a:pt x="301672" y="1964574"/>
                    <a:pt x="250981" y="1952953"/>
                    <a:pt x="206967" y="1939105"/>
                  </a:cubicBezTo>
                  <a:cubicBezTo>
                    <a:pt x="162952" y="1925258"/>
                    <a:pt x="126603" y="1910916"/>
                    <a:pt x="97920" y="1896080"/>
                  </a:cubicBezTo>
                  <a:cubicBezTo>
                    <a:pt x="69236" y="1881244"/>
                    <a:pt x="50444" y="1869869"/>
                    <a:pt x="41542" y="1861957"/>
                  </a:cubicBezTo>
                  <a:cubicBezTo>
                    <a:pt x="32640" y="1854044"/>
                    <a:pt x="25964" y="1845142"/>
                    <a:pt x="21513" y="1835251"/>
                  </a:cubicBezTo>
                  <a:cubicBezTo>
                    <a:pt x="17062" y="1825360"/>
                    <a:pt x="13106" y="1813739"/>
                    <a:pt x="9644" y="1800386"/>
                  </a:cubicBezTo>
                  <a:cubicBezTo>
                    <a:pt x="6182" y="1787033"/>
                    <a:pt x="3709" y="1770219"/>
                    <a:pt x="2226" y="1749943"/>
                  </a:cubicBezTo>
                  <a:cubicBezTo>
                    <a:pt x="742" y="1729666"/>
                    <a:pt x="0" y="1705186"/>
                    <a:pt x="0" y="1676503"/>
                  </a:cubicBezTo>
                  <a:cubicBezTo>
                    <a:pt x="0" y="1629027"/>
                    <a:pt x="3957" y="1596139"/>
                    <a:pt x="11869" y="1577841"/>
                  </a:cubicBezTo>
                  <a:cubicBezTo>
                    <a:pt x="19782" y="1559543"/>
                    <a:pt x="31651" y="1550394"/>
                    <a:pt x="47476" y="1550394"/>
                  </a:cubicBezTo>
                  <a:cubicBezTo>
                    <a:pt x="57367" y="1550394"/>
                    <a:pt x="74429" y="1557071"/>
                    <a:pt x="98662" y="1570423"/>
                  </a:cubicBezTo>
                  <a:cubicBezTo>
                    <a:pt x="122894" y="1583776"/>
                    <a:pt x="153803" y="1598118"/>
                    <a:pt x="191389" y="1613449"/>
                  </a:cubicBezTo>
                  <a:cubicBezTo>
                    <a:pt x="228974" y="1628779"/>
                    <a:pt x="272988" y="1643121"/>
                    <a:pt x="323432" y="1656474"/>
                  </a:cubicBezTo>
                  <a:cubicBezTo>
                    <a:pt x="373875" y="1669827"/>
                    <a:pt x="431242" y="1676503"/>
                    <a:pt x="495533" y="1676503"/>
                  </a:cubicBezTo>
                  <a:cubicBezTo>
                    <a:pt x="549933" y="1676503"/>
                    <a:pt x="597903" y="1670074"/>
                    <a:pt x="639445" y="1657216"/>
                  </a:cubicBezTo>
                  <a:cubicBezTo>
                    <a:pt x="680987" y="1644357"/>
                    <a:pt x="716346" y="1626307"/>
                    <a:pt x="745525" y="1603063"/>
                  </a:cubicBezTo>
                  <a:cubicBezTo>
                    <a:pt x="774703" y="1579820"/>
                    <a:pt x="796462" y="1551631"/>
                    <a:pt x="810804" y="1518496"/>
                  </a:cubicBezTo>
                  <a:cubicBezTo>
                    <a:pt x="825146" y="1485362"/>
                    <a:pt x="832317" y="1448518"/>
                    <a:pt x="832317" y="1407966"/>
                  </a:cubicBezTo>
                  <a:cubicBezTo>
                    <a:pt x="832317" y="1363457"/>
                    <a:pt x="823662" y="1323399"/>
                    <a:pt x="806353" y="1287792"/>
                  </a:cubicBezTo>
                  <a:cubicBezTo>
                    <a:pt x="789044" y="1252184"/>
                    <a:pt x="763328" y="1221770"/>
                    <a:pt x="729205" y="1196548"/>
                  </a:cubicBezTo>
                  <a:cubicBezTo>
                    <a:pt x="695081" y="1171327"/>
                    <a:pt x="652056" y="1151792"/>
                    <a:pt x="600129" y="1137945"/>
                  </a:cubicBezTo>
                  <a:cubicBezTo>
                    <a:pt x="548202" y="1124098"/>
                    <a:pt x="487126" y="1117174"/>
                    <a:pt x="416900" y="1117174"/>
                  </a:cubicBezTo>
                  <a:lnTo>
                    <a:pt x="250734" y="1117174"/>
                  </a:lnTo>
                  <a:cubicBezTo>
                    <a:pt x="237876" y="1117174"/>
                    <a:pt x="226996" y="1115443"/>
                    <a:pt x="218094" y="1111981"/>
                  </a:cubicBezTo>
                  <a:cubicBezTo>
                    <a:pt x="209192" y="1108520"/>
                    <a:pt x="201774" y="1101349"/>
                    <a:pt x="195839" y="1090469"/>
                  </a:cubicBezTo>
                  <a:cubicBezTo>
                    <a:pt x="189905" y="1079589"/>
                    <a:pt x="185701" y="1064505"/>
                    <a:pt x="183229" y="1045218"/>
                  </a:cubicBezTo>
                  <a:cubicBezTo>
                    <a:pt x="180756" y="1025931"/>
                    <a:pt x="179519" y="1000957"/>
                    <a:pt x="179519" y="970295"/>
                  </a:cubicBezTo>
                  <a:cubicBezTo>
                    <a:pt x="179519" y="941611"/>
                    <a:pt x="180756" y="918120"/>
                    <a:pt x="183229" y="899822"/>
                  </a:cubicBezTo>
                  <a:cubicBezTo>
                    <a:pt x="185701" y="881524"/>
                    <a:pt x="189658" y="867430"/>
                    <a:pt x="195098" y="857539"/>
                  </a:cubicBezTo>
                  <a:cubicBezTo>
                    <a:pt x="200538" y="847648"/>
                    <a:pt x="207461" y="840724"/>
                    <a:pt x="215868" y="836768"/>
                  </a:cubicBezTo>
                  <a:cubicBezTo>
                    <a:pt x="224276" y="832812"/>
                    <a:pt x="234414" y="830833"/>
                    <a:pt x="246283" y="830833"/>
                  </a:cubicBezTo>
                  <a:lnTo>
                    <a:pt x="413933" y="830833"/>
                  </a:lnTo>
                  <a:cubicBezTo>
                    <a:pt x="471300" y="830833"/>
                    <a:pt x="522238" y="824157"/>
                    <a:pt x="566747" y="810804"/>
                  </a:cubicBezTo>
                  <a:cubicBezTo>
                    <a:pt x="611256" y="797452"/>
                    <a:pt x="648594" y="778412"/>
                    <a:pt x="678761" y="753685"/>
                  </a:cubicBezTo>
                  <a:cubicBezTo>
                    <a:pt x="708928" y="728957"/>
                    <a:pt x="731925" y="699038"/>
                    <a:pt x="747750" y="663925"/>
                  </a:cubicBezTo>
                  <a:cubicBezTo>
                    <a:pt x="763575" y="628812"/>
                    <a:pt x="771488" y="589991"/>
                    <a:pt x="771488" y="547460"/>
                  </a:cubicBezTo>
                  <a:cubicBezTo>
                    <a:pt x="771488" y="514820"/>
                    <a:pt x="766048" y="483911"/>
                    <a:pt x="755168" y="454733"/>
                  </a:cubicBezTo>
                  <a:cubicBezTo>
                    <a:pt x="744288" y="425555"/>
                    <a:pt x="728215" y="400333"/>
                    <a:pt x="706950" y="379068"/>
                  </a:cubicBezTo>
                  <a:cubicBezTo>
                    <a:pt x="685685" y="357803"/>
                    <a:pt x="658238" y="340988"/>
                    <a:pt x="624609" y="328625"/>
                  </a:cubicBezTo>
                  <a:cubicBezTo>
                    <a:pt x="590980" y="316261"/>
                    <a:pt x="551416" y="310079"/>
                    <a:pt x="505918" y="310079"/>
                  </a:cubicBezTo>
                  <a:cubicBezTo>
                    <a:pt x="454486" y="310079"/>
                    <a:pt x="406020" y="317745"/>
                    <a:pt x="360522" y="333075"/>
                  </a:cubicBezTo>
                  <a:cubicBezTo>
                    <a:pt x="315024" y="348406"/>
                    <a:pt x="274225" y="365221"/>
                    <a:pt x="238123" y="383519"/>
                  </a:cubicBezTo>
                  <a:cubicBezTo>
                    <a:pt x="202021" y="401817"/>
                    <a:pt x="171360" y="418879"/>
                    <a:pt x="146138" y="434704"/>
                  </a:cubicBezTo>
                  <a:cubicBezTo>
                    <a:pt x="120916" y="450530"/>
                    <a:pt x="102371" y="458442"/>
                    <a:pt x="90502" y="458442"/>
                  </a:cubicBezTo>
                  <a:cubicBezTo>
                    <a:pt x="82589" y="458442"/>
                    <a:pt x="75665" y="456711"/>
                    <a:pt x="69731" y="453250"/>
                  </a:cubicBezTo>
                  <a:cubicBezTo>
                    <a:pt x="63796" y="449788"/>
                    <a:pt x="58851" y="443111"/>
                    <a:pt x="54895" y="433221"/>
                  </a:cubicBezTo>
                  <a:cubicBezTo>
                    <a:pt x="50938" y="423330"/>
                    <a:pt x="47971" y="408988"/>
                    <a:pt x="45993" y="390195"/>
                  </a:cubicBezTo>
                  <a:cubicBezTo>
                    <a:pt x="44015" y="371403"/>
                    <a:pt x="43026" y="347170"/>
                    <a:pt x="43026" y="317497"/>
                  </a:cubicBezTo>
                  <a:cubicBezTo>
                    <a:pt x="43026" y="292770"/>
                    <a:pt x="43520" y="272247"/>
                    <a:pt x="44509" y="255927"/>
                  </a:cubicBezTo>
                  <a:cubicBezTo>
                    <a:pt x="45498" y="239607"/>
                    <a:pt x="47476" y="226007"/>
                    <a:pt x="50444" y="215127"/>
                  </a:cubicBezTo>
                  <a:cubicBezTo>
                    <a:pt x="53411" y="204247"/>
                    <a:pt x="57120" y="194851"/>
                    <a:pt x="61571" y="186938"/>
                  </a:cubicBezTo>
                  <a:cubicBezTo>
                    <a:pt x="66022" y="179025"/>
                    <a:pt x="73193" y="170371"/>
                    <a:pt x="83084" y="160974"/>
                  </a:cubicBezTo>
                  <a:cubicBezTo>
                    <a:pt x="92974" y="151578"/>
                    <a:pt x="113251" y="137483"/>
                    <a:pt x="143912" y="118691"/>
                  </a:cubicBezTo>
                  <a:cubicBezTo>
                    <a:pt x="174574" y="99898"/>
                    <a:pt x="213148" y="81600"/>
                    <a:pt x="259636" y="63797"/>
                  </a:cubicBezTo>
                  <a:cubicBezTo>
                    <a:pt x="306123" y="45993"/>
                    <a:pt x="359781" y="30910"/>
                    <a:pt x="420609" y="18546"/>
                  </a:cubicBezTo>
                  <a:cubicBezTo>
                    <a:pt x="481438" y="6182"/>
                    <a:pt x="547460" y="0"/>
                    <a:pt x="618674" y="0"/>
                  </a:cubicBez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grpSp>
      <p:sp>
        <p:nvSpPr>
          <p:cNvPr id="777" name="Google Shape;777;p30"/>
          <p:cNvSpPr txBox="1"/>
          <p:nvPr>
            <p:ph type="title"/>
          </p:nvPr>
        </p:nvSpPr>
        <p:spPr>
          <a:xfrm>
            <a:off x="2165788" y="614498"/>
            <a:ext cx="9188012" cy="1421928"/>
          </a:xfrm>
          <a:prstGeom prst="rect">
            <a:avLst/>
          </a:prstGeom>
          <a:noFill/>
          <a:ln>
            <a:noFill/>
          </a:ln>
        </p:spPr>
        <p:txBody>
          <a:bodyPr anchorCtr="0" anchor="b" bIns="45700" lIns="0" spcFirstLastPara="1" rIns="0" wrap="square" tIns="45700">
            <a:spAutoFit/>
          </a:bodyPr>
          <a:lstStyle/>
          <a:p>
            <a:pPr indent="0" lvl="0" marL="0" rtl="0" algn="l">
              <a:lnSpc>
                <a:spcPct val="90000"/>
              </a:lnSpc>
              <a:spcBef>
                <a:spcPts val="0"/>
              </a:spcBef>
              <a:spcAft>
                <a:spcPts val="0"/>
              </a:spcAft>
              <a:buClr>
                <a:schemeClr val="dk1"/>
              </a:buClr>
              <a:buSzPts val="4800"/>
              <a:buFont typeface="Calibri"/>
              <a:buNone/>
            </a:pPr>
            <a:r>
              <a:rPr lang="en-US" sz="4800"/>
              <a:t>Installing and Maintaining a Corporate Firewall</a:t>
            </a:r>
            <a:endParaRPr/>
          </a:p>
        </p:txBody>
      </p:sp>
      <p:sp>
        <p:nvSpPr>
          <p:cNvPr id="778" name="Google Shape;778;p30"/>
          <p:cNvSpPr txBox="1"/>
          <p:nvPr>
            <p:ph idx="1" type="body"/>
          </p:nvPr>
        </p:nvSpPr>
        <p:spPr>
          <a:xfrm>
            <a:off x="838200" y="2103270"/>
            <a:ext cx="10515600" cy="4186236"/>
          </a:xfrm>
          <a:prstGeom prst="rect">
            <a:avLst/>
          </a:prstGeom>
          <a:noFill/>
          <a:ln>
            <a:noFill/>
          </a:ln>
        </p:spPr>
        <p:txBody>
          <a:bodyPr anchorCtr="0" anchor="t" bIns="45700" lIns="0" spcFirstLastPara="1" rIns="0" wrap="square" tIns="91425">
            <a:noAutofit/>
          </a:bodyPr>
          <a:lstStyle/>
          <a:p>
            <a:pPr indent="0" lvl="0" marL="0" rtl="0" algn="just">
              <a:lnSpc>
                <a:spcPct val="90000"/>
              </a:lnSpc>
              <a:spcBef>
                <a:spcPts val="0"/>
              </a:spcBef>
              <a:spcAft>
                <a:spcPts val="0"/>
              </a:spcAft>
              <a:buClr>
                <a:schemeClr val="dk1"/>
              </a:buClr>
              <a:buSzPts val="3200"/>
              <a:buNone/>
            </a:pPr>
            <a:r>
              <a:rPr lang="en-US" sz="3200"/>
              <a:t>A firewall is hardware or software (or a combination of both) that serves as the first line of defense between an organization’s network and the Internet; a firewall also limits access to the company’s network based on the organization’s Internet-usage policy. A firewall can be configured to serve as an effective deterrent to unauthorized web surfing by blocking access to specific objectionable websites</a:t>
            </a:r>
            <a:endParaRPr sz="3200"/>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782" name="Shape 782"/>
        <p:cNvGrpSpPr/>
        <p:nvPr/>
      </p:nvGrpSpPr>
      <p:grpSpPr>
        <a:xfrm>
          <a:off x="0" y="0"/>
          <a:ext cx="0" cy="0"/>
          <a:chOff x="0" y="0"/>
          <a:chExt cx="0" cy="0"/>
        </a:xfrm>
      </p:grpSpPr>
      <p:sp>
        <p:nvSpPr>
          <p:cNvPr id="783" name="Google Shape;783;p31"/>
          <p:cNvSpPr/>
          <p:nvPr/>
        </p:nvSpPr>
        <p:spPr>
          <a:xfrm>
            <a:off x="0" y="0"/>
            <a:ext cx="12188952" cy="6858000"/>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84" name="Google Shape;784;p3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p>
            <a:pPr indent="0" lvl="0" marL="0" rtl="0" algn="l">
              <a:lnSpc>
                <a:spcPct val="90000"/>
              </a:lnSpc>
              <a:spcBef>
                <a:spcPts val="0"/>
              </a:spcBef>
              <a:spcAft>
                <a:spcPts val="0"/>
              </a:spcAft>
              <a:buClr>
                <a:schemeClr val="dk1"/>
              </a:buClr>
              <a:buSzPts val="5400"/>
              <a:buFont typeface="Calibri"/>
              <a:buNone/>
            </a:pPr>
            <a:r>
              <a:rPr lang="en-US" sz="5400"/>
              <a:t>References</a:t>
            </a:r>
            <a:endParaRPr sz="5400"/>
          </a:p>
        </p:txBody>
      </p:sp>
      <p:sp>
        <p:nvSpPr>
          <p:cNvPr id="785" name="Google Shape;785;p31"/>
          <p:cNvSpPr/>
          <p:nvPr/>
        </p:nvSpPr>
        <p:spPr>
          <a:xfrm>
            <a:off x="669036" y="1677373"/>
            <a:ext cx="10853928" cy="18288"/>
          </a:xfrm>
          <a:custGeom>
            <a:rect b="b" l="l" r="r" t="t"/>
            <a:pathLst>
              <a:path extrusionOk="0" fill="none" h="18288" w="10853928">
                <a:moveTo>
                  <a:pt x="0" y="0"/>
                </a:moveTo>
                <a:cubicBezTo>
                  <a:pt x="146993" y="-19076"/>
                  <a:pt x="347684" y="-4790"/>
                  <a:pt x="461292" y="0"/>
                </a:cubicBezTo>
                <a:cubicBezTo>
                  <a:pt x="574900" y="4790"/>
                  <a:pt x="808367" y="19821"/>
                  <a:pt x="1139662" y="0"/>
                </a:cubicBezTo>
                <a:cubicBezTo>
                  <a:pt x="1470957" y="-19821"/>
                  <a:pt x="1627405" y="5721"/>
                  <a:pt x="1926572" y="0"/>
                </a:cubicBezTo>
                <a:cubicBezTo>
                  <a:pt x="2225739" y="-5721"/>
                  <a:pt x="2137730" y="-3235"/>
                  <a:pt x="2279325" y="0"/>
                </a:cubicBezTo>
                <a:cubicBezTo>
                  <a:pt x="2420920" y="3235"/>
                  <a:pt x="2456518" y="9685"/>
                  <a:pt x="2632078" y="0"/>
                </a:cubicBezTo>
                <a:cubicBezTo>
                  <a:pt x="2807638" y="-9685"/>
                  <a:pt x="3211516" y="-43007"/>
                  <a:pt x="3527527" y="0"/>
                </a:cubicBezTo>
                <a:cubicBezTo>
                  <a:pt x="3843538" y="43007"/>
                  <a:pt x="4058833" y="22042"/>
                  <a:pt x="4205897" y="0"/>
                </a:cubicBezTo>
                <a:cubicBezTo>
                  <a:pt x="4352961" y="-22042"/>
                  <a:pt x="4474805" y="-11846"/>
                  <a:pt x="4558650" y="0"/>
                </a:cubicBezTo>
                <a:cubicBezTo>
                  <a:pt x="4642495" y="11846"/>
                  <a:pt x="5041928" y="-6069"/>
                  <a:pt x="5237020" y="0"/>
                </a:cubicBezTo>
                <a:cubicBezTo>
                  <a:pt x="5432112" y="6069"/>
                  <a:pt x="5943266" y="-17479"/>
                  <a:pt x="6132469" y="0"/>
                </a:cubicBezTo>
                <a:cubicBezTo>
                  <a:pt x="6321672" y="17479"/>
                  <a:pt x="6483872" y="26234"/>
                  <a:pt x="6702301" y="0"/>
                </a:cubicBezTo>
                <a:cubicBezTo>
                  <a:pt x="6920730" y="-26234"/>
                  <a:pt x="6991194" y="-15156"/>
                  <a:pt x="7272132" y="0"/>
                </a:cubicBezTo>
                <a:cubicBezTo>
                  <a:pt x="7553070" y="15156"/>
                  <a:pt x="7684444" y="-32961"/>
                  <a:pt x="7950502" y="0"/>
                </a:cubicBezTo>
                <a:cubicBezTo>
                  <a:pt x="8216560" y="32961"/>
                  <a:pt x="8493290" y="-10491"/>
                  <a:pt x="8737412" y="0"/>
                </a:cubicBezTo>
                <a:cubicBezTo>
                  <a:pt x="8981534" y="10491"/>
                  <a:pt x="9191586" y="-13899"/>
                  <a:pt x="9524322" y="0"/>
                </a:cubicBezTo>
                <a:cubicBezTo>
                  <a:pt x="9857058" y="13899"/>
                  <a:pt x="10297509" y="7485"/>
                  <a:pt x="10853928" y="0"/>
                </a:cubicBezTo>
                <a:cubicBezTo>
                  <a:pt x="10854574" y="4451"/>
                  <a:pt x="10854418" y="9226"/>
                  <a:pt x="10853928" y="18288"/>
                </a:cubicBezTo>
                <a:cubicBezTo>
                  <a:pt x="10691638" y="28522"/>
                  <a:pt x="10574319" y="29578"/>
                  <a:pt x="10392636" y="18288"/>
                </a:cubicBezTo>
                <a:cubicBezTo>
                  <a:pt x="10210953" y="6998"/>
                  <a:pt x="9836277" y="-16742"/>
                  <a:pt x="9497187" y="18288"/>
                </a:cubicBezTo>
                <a:cubicBezTo>
                  <a:pt x="9158097" y="53318"/>
                  <a:pt x="9119479" y="30714"/>
                  <a:pt x="8818817" y="18288"/>
                </a:cubicBezTo>
                <a:cubicBezTo>
                  <a:pt x="8518155" y="5863"/>
                  <a:pt x="8640037" y="6483"/>
                  <a:pt x="8466064" y="18288"/>
                </a:cubicBezTo>
                <a:cubicBezTo>
                  <a:pt x="8292091" y="30093"/>
                  <a:pt x="7997656" y="18914"/>
                  <a:pt x="7787693" y="18288"/>
                </a:cubicBezTo>
                <a:cubicBezTo>
                  <a:pt x="7577730" y="17662"/>
                  <a:pt x="7412468" y="21416"/>
                  <a:pt x="7217862" y="18288"/>
                </a:cubicBezTo>
                <a:cubicBezTo>
                  <a:pt x="7023256" y="15160"/>
                  <a:pt x="6898018" y="14824"/>
                  <a:pt x="6648031" y="18288"/>
                </a:cubicBezTo>
                <a:cubicBezTo>
                  <a:pt x="6398044" y="21752"/>
                  <a:pt x="6254402" y="38625"/>
                  <a:pt x="6078200" y="18288"/>
                </a:cubicBezTo>
                <a:cubicBezTo>
                  <a:pt x="5901998" y="-2049"/>
                  <a:pt x="5622886" y="3213"/>
                  <a:pt x="5508368" y="18288"/>
                </a:cubicBezTo>
                <a:cubicBezTo>
                  <a:pt x="5393850" y="33363"/>
                  <a:pt x="5036260" y="26830"/>
                  <a:pt x="4721459" y="18288"/>
                </a:cubicBezTo>
                <a:cubicBezTo>
                  <a:pt x="4406658" y="9746"/>
                  <a:pt x="4239221" y="41551"/>
                  <a:pt x="4043088" y="18288"/>
                </a:cubicBezTo>
                <a:cubicBezTo>
                  <a:pt x="3846955" y="-4975"/>
                  <a:pt x="3818802" y="34658"/>
                  <a:pt x="3690336" y="18288"/>
                </a:cubicBezTo>
                <a:cubicBezTo>
                  <a:pt x="3561870" y="1918"/>
                  <a:pt x="3265491" y="42194"/>
                  <a:pt x="3120504" y="18288"/>
                </a:cubicBezTo>
                <a:cubicBezTo>
                  <a:pt x="2975517" y="-5618"/>
                  <a:pt x="2720254" y="36673"/>
                  <a:pt x="2333595" y="18288"/>
                </a:cubicBezTo>
                <a:cubicBezTo>
                  <a:pt x="1946936" y="-97"/>
                  <a:pt x="2097241" y="5776"/>
                  <a:pt x="1872303" y="18288"/>
                </a:cubicBezTo>
                <a:cubicBezTo>
                  <a:pt x="1647365" y="30800"/>
                  <a:pt x="1282708" y="45380"/>
                  <a:pt x="976854" y="18288"/>
                </a:cubicBezTo>
                <a:cubicBezTo>
                  <a:pt x="671000" y="-8804"/>
                  <a:pt x="408401" y="-12775"/>
                  <a:pt x="0" y="18288"/>
                </a:cubicBezTo>
                <a:cubicBezTo>
                  <a:pt x="-213" y="9468"/>
                  <a:pt x="187" y="4459"/>
                  <a:pt x="0" y="0"/>
                </a:cubicBezTo>
                <a:close/>
              </a:path>
              <a:path extrusionOk="0" h="18288" w="10853928">
                <a:moveTo>
                  <a:pt x="0" y="0"/>
                </a:moveTo>
                <a:cubicBezTo>
                  <a:pt x="267322" y="15284"/>
                  <a:pt x="415388" y="-21048"/>
                  <a:pt x="569831" y="0"/>
                </a:cubicBezTo>
                <a:cubicBezTo>
                  <a:pt x="724274" y="21048"/>
                  <a:pt x="769333" y="-2353"/>
                  <a:pt x="922584" y="0"/>
                </a:cubicBezTo>
                <a:cubicBezTo>
                  <a:pt x="1075835" y="2353"/>
                  <a:pt x="1399490" y="-145"/>
                  <a:pt x="1818033" y="0"/>
                </a:cubicBezTo>
                <a:cubicBezTo>
                  <a:pt x="2236576" y="145"/>
                  <a:pt x="2145330" y="5482"/>
                  <a:pt x="2387864" y="0"/>
                </a:cubicBezTo>
                <a:cubicBezTo>
                  <a:pt x="2630398" y="-5482"/>
                  <a:pt x="2793207" y="18487"/>
                  <a:pt x="2957695" y="0"/>
                </a:cubicBezTo>
                <a:cubicBezTo>
                  <a:pt x="3122183" y="-18487"/>
                  <a:pt x="3579141" y="19003"/>
                  <a:pt x="3853144" y="0"/>
                </a:cubicBezTo>
                <a:cubicBezTo>
                  <a:pt x="4127147" y="-19003"/>
                  <a:pt x="4209857" y="12211"/>
                  <a:pt x="4314436" y="0"/>
                </a:cubicBezTo>
                <a:cubicBezTo>
                  <a:pt x="4419015" y="-12211"/>
                  <a:pt x="4762459" y="-17220"/>
                  <a:pt x="5209885" y="0"/>
                </a:cubicBezTo>
                <a:cubicBezTo>
                  <a:pt x="5657311" y="17220"/>
                  <a:pt x="5692663" y="-3290"/>
                  <a:pt x="6105335" y="0"/>
                </a:cubicBezTo>
                <a:cubicBezTo>
                  <a:pt x="6518007" y="3290"/>
                  <a:pt x="6455516" y="-5124"/>
                  <a:pt x="6783705" y="0"/>
                </a:cubicBezTo>
                <a:cubicBezTo>
                  <a:pt x="7111894" y="5124"/>
                  <a:pt x="7441941" y="-17829"/>
                  <a:pt x="7679154" y="0"/>
                </a:cubicBezTo>
                <a:cubicBezTo>
                  <a:pt x="7916367" y="17829"/>
                  <a:pt x="8102967" y="-24363"/>
                  <a:pt x="8248985" y="0"/>
                </a:cubicBezTo>
                <a:cubicBezTo>
                  <a:pt x="8395003" y="24363"/>
                  <a:pt x="8552393" y="25505"/>
                  <a:pt x="8818817" y="0"/>
                </a:cubicBezTo>
                <a:cubicBezTo>
                  <a:pt x="9085241" y="-25505"/>
                  <a:pt x="9411308" y="38000"/>
                  <a:pt x="9605726" y="0"/>
                </a:cubicBezTo>
                <a:cubicBezTo>
                  <a:pt x="9800144" y="-38000"/>
                  <a:pt x="10006468" y="-25741"/>
                  <a:pt x="10175558" y="0"/>
                </a:cubicBezTo>
                <a:cubicBezTo>
                  <a:pt x="10344648" y="25741"/>
                  <a:pt x="10696282" y="695"/>
                  <a:pt x="10853928" y="0"/>
                </a:cubicBezTo>
                <a:cubicBezTo>
                  <a:pt x="10853521" y="8690"/>
                  <a:pt x="10853774" y="14141"/>
                  <a:pt x="10853928" y="18288"/>
                </a:cubicBezTo>
                <a:cubicBezTo>
                  <a:pt x="10608124" y="24255"/>
                  <a:pt x="10343415" y="22307"/>
                  <a:pt x="10067018" y="18288"/>
                </a:cubicBezTo>
                <a:cubicBezTo>
                  <a:pt x="9790621" y="14270"/>
                  <a:pt x="9843266" y="3564"/>
                  <a:pt x="9714266" y="18288"/>
                </a:cubicBezTo>
                <a:cubicBezTo>
                  <a:pt x="9585266" y="33012"/>
                  <a:pt x="9379484" y="1875"/>
                  <a:pt x="9252974" y="18288"/>
                </a:cubicBezTo>
                <a:cubicBezTo>
                  <a:pt x="9126464" y="34701"/>
                  <a:pt x="8580678" y="-4904"/>
                  <a:pt x="8357525" y="18288"/>
                </a:cubicBezTo>
                <a:cubicBezTo>
                  <a:pt x="8134372" y="41480"/>
                  <a:pt x="7903199" y="26458"/>
                  <a:pt x="7679154" y="18288"/>
                </a:cubicBezTo>
                <a:cubicBezTo>
                  <a:pt x="7455109" y="10118"/>
                  <a:pt x="7435944" y="27109"/>
                  <a:pt x="7217862" y="18288"/>
                </a:cubicBezTo>
                <a:cubicBezTo>
                  <a:pt x="6999780" y="9467"/>
                  <a:pt x="6680409" y="18985"/>
                  <a:pt x="6539492" y="18288"/>
                </a:cubicBezTo>
                <a:cubicBezTo>
                  <a:pt x="6398575" y="17592"/>
                  <a:pt x="6312077" y="33018"/>
                  <a:pt x="6186739" y="18288"/>
                </a:cubicBezTo>
                <a:cubicBezTo>
                  <a:pt x="6061401" y="3558"/>
                  <a:pt x="5947033" y="12075"/>
                  <a:pt x="5833986" y="18288"/>
                </a:cubicBezTo>
                <a:cubicBezTo>
                  <a:pt x="5720939" y="24501"/>
                  <a:pt x="5482226" y="8586"/>
                  <a:pt x="5155616" y="18288"/>
                </a:cubicBezTo>
                <a:cubicBezTo>
                  <a:pt x="4829006" y="27991"/>
                  <a:pt x="4841274" y="29316"/>
                  <a:pt x="4694324" y="18288"/>
                </a:cubicBezTo>
                <a:cubicBezTo>
                  <a:pt x="4547374" y="7260"/>
                  <a:pt x="4077675" y="7013"/>
                  <a:pt x="3907414" y="18288"/>
                </a:cubicBezTo>
                <a:cubicBezTo>
                  <a:pt x="3737153" y="29564"/>
                  <a:pt x="3538393" y="21630"/>
                  <a:pt x="3446122" y="18288"/>
                </a:cubicBezTo>
                <a:cubicBezTo>
                  <a:pt x="3353851" y="14946"/>
                  <a:pt x="2990320" y="-8091"/>
                  <a:pt x="2659212" y="18288"/>
                </a:cubicBezTo>
                <a:cubicBezTo>
                  <a:pt x="2328104" y="44667"/>
                  <a:pt x="2427653" y="9607"/>
                  <a:pt x="2306460" y="18288"/>
                </a:cubicBezTo>
                <a:cubicBezTo>
                  <a:pt x="2185267" y="26969"/>
                  <a:pt x="1719763" y="3717"/>
                  <a:pt x="1519550" y="18288"/>
                </a:cubicBezTo>
                <a:cubicBezTo>
                  <a:pt x="1319337" y="32860"/>
                  <a:pt x="1167371" y="17040"/>
                  <a:pt x="1058258" y="18288"/>
                </a:cubicBezTo>
                <a:cubicBezTo>
                  <a:pt x="949145" y="19536"/>
                  <a:pt x="780234" y="31447"/>
                  <a:pt x="705505" y="18288"/>
                </a:cubicBezTo>
                <a:cubicBezTo>
                  <a:pt x="630776" y="5129"/>
                  <a:pt x="215796" y="30056"/>
                  <a:pt x="0" y="18288"/>
                </a:cubicBezTo>
                <a:cubicBezTo>
                  <a:pt x="-53" y="11301"/>
                  <a:pt x="-649" y="7756"/>
                  <a:pt x="0" y="0"/>
                </a:cubicBezTo>
                <a:close/>
              </a:path>
            </a:pathLst>
          </a:custGeom>
          <a:solidFill>
            <a:schemeClr val="accent2"/>
          </a:solidFill>
          <a:ln cap="rnd" cmpd="sng" w="41275">
            <a:solidFill>
              <a:schemeClr val="accent2"/>
            </a:solidFill>
            <a:prstDash val="solid"/>
            <a:round/>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chemeClr val="lt1"/>
              </a:buClr>
              <a:buSzPts val="1800"/>
              <a:buFont typeface="Calibri"/>
              <a:buNone/>
            </a:pPr>
            <a:r>
              <a:t/>
            </a:r>
            <a:endParaRPr b="0" i="0" sz="1800" u="none" cap="none" strike="noStrike">
              <a:solidFill>
                <a:srgbClr val="FFFFFF"/>
              </a:solidFill>
              <a:latin typeface="Calibri"/>
              <a:ea typeface="Calibri"/>
              <a:cs typeface="Calibri"/>
              <a:sym typeface="Calibri"/>
            </a:endParaRPr>
          </a:p>
        </p:txBody>
      </p:sp>
      <p:sp>
        <p:nvSpPr>
          <p:cNvPr id="786" name="Google Shape;786;p31"/>
          <p:cNvSpPr txBox="1"/>
          <p:nvPr>
            <p:ph idx="1" type="body"/>
          </p:nvPr>
        </p:nvSpPr>
        <p:spPr>
          <a:xfrm>
            <a:off x="838200" y="1929384"/>
            <a:ext cx="10515600" cy="4251960"/>
          </a:xfrm>
          <a:prstGeom prst="rect">
            <a:avLst/>
          </a:prstGeom>
          <a:noFill/>
          <a:ln>
            <a:noFill/>
          </a:ln>
        </p:spPr>
        <p:txBody>
          <a:bodyPr anchorCtr="0" anchor="t" bIns="45700" lIns="91425" spcFirstLastPara="1" rIns="91425" wrap="square" tIns="45700">
            <a:normAutofit/>
          </a:bodyPr>
          <a:lstStyle/>
          <a:p>
            <a:pPr indent="-228600" lvl="0" marL="228600" rtl="0" algn="l">
              <a:lnSpc>
                <a:spcPct val="90000"/>
              </a:lnSpc>
              <a:spcBef>
                <a:spcPts val="0"/>
              </a:spcBef>
              <a:spcAft>
                <a:spcPts val="0"/>
              </a:spcAft>
              <a:buClr>
                <a:schemeClr val="dk1"/>
              </a:buClr>
              <a:buSzPts val="2200"/>
              <a:buChar char="•"/>
            </a:pPr>
            <a:r>
              <a:rPr lang="en-US" sz="2200"/>
              <a:t>George W. Reynolds (2019). “Ethics in Information Technology, Sixth Edition”. Cengage Learning, Inc</a:t>
            </a:r>
            <a:endParaRPr sz="2200"/>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Tema Office">
  <a:themeElements>
    <a:clrScheme name="Red Violet">
      <a:dk1>
        <a:srgbClr val="000000"/>
      </a:dk1>
      <a:lt1>
        <a:srgbClr val="FFFFFF"/>
      </a:lt1>
      <a:dk2>
        <a:srgbClr val="454551"/>
      </a:dk2>
      <a:lt2>
        <a:srgbClr val="D8D9DC"/>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2_Tema Offic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4.xml><?xml version="1.0" encoding="utf-8"?>
<a:theme xmlns:a="http://schemas.openxmlformats.org/drawingml/2006/main" xmlns:r="http://schemas.openxmlformats.org/officeDocument/2006/relationships" name="Startup">
  <a:themeElements>
    <a:clrScheme name="Blue Warm">
      <a:dk1>
        <a:srgbClr val="000000"/>
      </a:dk1>
      <a:lt1>
        <a:srgbClr val="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2022-03-22T21:07:30Z</dcterms:created>
  <dc:creator>3indra6@gmail.com</dc:creator>
</cp:coreProperties>
</file>