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62.xml"/>
  <Override ContentType="application/vnd.openxmlformats-officedocument.presentationml.slideLayout+xml" PartName="/ppt/slideLayouts/slideLayout5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20.xml"/>
  <Override ContentType="application/vnd.openxmlformats-officedocument.presentationml.slideLayout+xml" PartName="/ppt/slideLayouts/slideLayout55.xml"/>
  <Override ContentType="application/vnd.openxmlformats-officedocument.presentationml.slideLayout+xml" PartName="/ppt/slideLayouts/slideLayout61.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52.xml"/>
  <Override ContentType="application/vnd.openxmlformats-officedocument.presentationml.slideLayout+xml" PartName="/ppt/slideLayouts/slideLayout64.xml"/>
  <Override ContentType="application/vnd.openxmlformats-officedocument.presentationml.slideLayout+xml" PartName="/ppt/slideLayouts/slideLayout21.xml"/>
  <Override ContentType="application/vnd.openxmlformats-officedocument.presentationml.slideLayout+xml" PartName="/ppt/slideLayouts/slideLayout60.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65.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66.xml"/>
  <Override ContentType="application/vnd.openxmlformats-officedocument.presentationml.slideLayout+xml" PartName="/ppt/slideLayouts/slideLayout53.xml"/>
  <Override ContentType="application/vnd.openxmlformats-officedocument.presentationml.slideLayout+xml" PartName="/ppt/slideLayouts/slideLayout10.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67.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59.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68.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56.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57.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63.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58.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 id="2147483664" r:id="rId4"/>
    <p:sldMasterId id="2147483676" r:id="rId5"/>
    <p:sldMasterId id="2147483695"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Lst>
  <p:sldSz cy="6858000" cx="12192000"/>
  <p:notesSz cx="6858000" cy="9144000"/>
  <p:embeddedFontLst>
    <p:embeddedFont>
      <p:font typeface="Montserrat Medium"/>
      <p:regular r:id="rId39"/>
      <p:bold r:id="rId40"/>
      <p:italic r:id="rId41"/>
      <p:boldItalic r:id="rId42"/>
    </p:embeddedFont>
    <p:embeddedFont>
      <p:font typeface="Lustria"/>
      <p:regular r:id="rId4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4" roundtripDataSignature="AMtx7mhKgEOrZ2DrGjotV96yfxtR81fz7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MontserratMedium-bold.fntdata"/><Relationship Id="rId20" Type="http://schemas.openxmlformats.org/officeDocument/2006/relationships/slide" Target="slides/slide13.xml"/><Relationship Id="rId42" Type="http://schemas.openxmlformats.org/officeDocument/2006/relationships/font" Target="fonts/MontserratMedium-boldItalic.fntdata"/><Relationship Id="rId41" Type="http://schemas.openxmlformats.org/officeDocument/2006/relationships/font" Target="fonts/MontserratMedium-italic.fntdata"/><Relationship Id="rId22" Type="http://schemas.openxmlformats.org/officeDocument/2006/relationships/slide" Target="slides/slide15.xml"/><Relationship Id="rId44" Type="http://customschemas.google.com/relationships/presentationmetadata" Target="metadata"/><Relationship Id="rId21" Type="http://schemas.openxmlformats.org/officeDocument/2006/relationships/slide" Target="slides/slide14.xml"/><Relationship Id="rId43" Type="http://schemas.openxmlformats.org/officeDocument/2006/relationships/font" Target="fonts/Lustria-regular.fntdata"/><Relationship Id="rId24" Type="http://schemas.openxmlformats.org/officeDocument/2006/relationships/slide" Target="slides/slide17.xml"/><Relationship Id="rId23" Type="http://schemas.openxmlformats.org/officeDocument/2006/relationships/slide" Target="slides/slide16.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2.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5" Type="http://schemas.openxmlformats.org/officeDocument/2006/relationships/slideMaster" Target="slideMasters/slideMaster3.xml"/><Relationship Id="rId6" Type="http://schemas.openxmlformats.org/officeDocument/2006/relationships/slideMaster" Target="slideMasters/slideMaster4.xml"/><Relationship Id="rId29" Type="http://schemas.openxmlformats.org/officeDocument/2006/relationships/slide" Target="slides/slide22.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slide" Target="slides/slide24.xml"/><Relationship Id="rId30" Type="http://schemas.openxmlformats.org/officeDocument/2006/relationships/slide" Target="slides/slide23.xml"/><Relationship Id="rId11" Type="http://schemas.openxmlformats.org/officeDocument/2006/relationships/slide" Target="slides/slide4.xml"/><Relationship Id="rId33" Type="http://schemas.openxmlformats.org/officeDocument/2006/relationships/slide" Target="slides/slide26.xml"/><Relationship Id="rId10" Type="http://schemas.openxmlformats.org/officeDocument/2006/relationships/slide" Target="slides/slide3.xml"/><Relationship Id="rId32" Type="http://schemas.openxmlformats.org/officeDocument/2006/relationships/slide" Target="slides/slide25.xml"/><Relationship Id="rId13" Type="http://schemas.openxmlformats.org/officeDocument/2006/relationships/slide" Target="slides/slide6.xml"/><Relationship Id="rId35" Type="http://schemas.openxmlformats.org/officeDocument/2006/relationships/slide" Target="slides/slide28.xml"/><Relationship Id="rId12" Type="http://schemas.openxmlformats.org/officeDocument/2006/relationships/slide" Target="slides/slide5.xml"/><Relationship Id="rId34" Type="http://schemas.openxmlformats.org/officeDocument/2006/relationships/slide" Target="slides/slide27.xml"/><Relationship Id="rId15" Type="http://schemas.openxmlformats.org/officeDocument/2006/relationships/slide" Target="slides/slide8.xml"/><Relationship Id="rId37" Type="http://schemas.openxmlformats.org/officeDocument/2006/relationships/slide" Target="slides/slide30.xml"/><Relationship Id="rId14" Type="http://schemas.openxmlformats.org/officeDocument/2006/relationships/slide" Target="slides/slide7.xml"/><Relationship Id="rId36" Type="http://schemas.openxmlformats.org/officeDocument/2006/relationships/slide" Target="slides/slide29.xml"/><Relationship Id="rId17" Type="http://schemas.openxmlformats.org/officeDocument/2006/relationships/slide" Target="slides/slide10.xml"/><Relationship Id="rId39" Type="http://schemas.openxmlformats.org/officeDocument/2006/relationships/font" Target="fonts/MontserratMedium-regular.fntdata"/><Relationship Id="rId16" Type="http://schemas.openxmlformats.org/officeDocument/2006/relationships/slide" Target="slides/slide9.xml"/><Relationship Id="rId38" Type="http://schemas.openxmlformats.org/officeDocument/2006/relationships/slide" Target="slides/slide31.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5" name="Shape 515"/>
        <p:cNvGrpSpPr/>
        <p:nvPr/>
      </p:nvGrpSpPr>
      <p:grpSpPr>
        <a:xfrm>
          <a:off x="0" y="0"/>
          <a:ext cx="0" cy="0"/>
          <a:chOff x="0" y="0"/>
          <a:chExt cx="0" cy="0"/>
        </a:xfrm>
      </p:grpSpPr>
      <p:sp>
        <p:nvSpPr>
          <p:cNvPr id="516" name="Google Shape;51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17" name="Google Shape;517;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3" name="Shape 523"/>
        <p:cNvGrpSpPr/>
        <p:nvPr/>
      </p:nvGrpSpPr>
      <p:grpSpPr>
        <a:xfrm>
          <a:off x="0" y="0"/>
          <a:ext cx="0" cy="0"/>
          <a:chOff x="0" y="0"/>
          <a:chExt cx="0" cy="0"/>
        </a:xfrm>
      </p:grpSpPr>
      <p:sp>
        <p:nvSpPr>
          <p:cNvPr id="524" name="Google Shape;524;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25" name="Google Shape;525;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Free PowerPoint Templates</a:t>
            </a:r>
            <a:endParaRPr/>
          </a:p>
        </p:txBody>
      </p:sp>
      <p:sp>
        <p:nvSpPr>
          <p:cNvPr id="526" name="Google Shape;526;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3" name="Shape 533"/>
        <p:cNvGrpSpPr/>
        <p:nvPr/>
      </p:nvGrpSpPr>
      <p:grpSpPr>
        <a:xfrm>
          <a:off x="0" y="0"/>
          <a:ext cx="0" cy="0"/>
          <a:chOff x="0" y="0"/>
          <a:chExt cx="0" cy="0"/>
        </a:xfrm>
      </p:grpSpPr>
      <p:sp>
        <p:nvSpPr>
          <p:cNvPr id="534" name="Google Shape;534;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35" name="Google Shape;535;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536" name="Google Shape;536;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3" name="Shape 543"/>
        <p:cNvGrpSpPr/>
        <p:nvPr/>
      </p:nvGrpSpPr>
      <p:grpSpPr>
        <a:xfrm>
          <a:off x="0" y="0"/>
          <a:ext cx="0" cy="0"/>
          <a:chOff x="0" y="0"/>
          <a:chExt cx="0" cy="0"/>
        </a:xfrm>
      </p:grpSpPr>
      <p:sp>
        <p:nvSpPr>
          <p:cNvPr id="544" name="Google Shape;544;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45" name="Google Shape;545;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546" name="Google Shape;546;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5" name="Shape 555"/>
        <p:cNvGrpSpPr/>
        <p:nvPr/>
      </p:nvGrpSpPr>
      <p:grpSpPr>
        <a:xfrm>
          <a:off x="0" y="0"/>
          <a:ext cx="0" cy="0"/>
          <a:chOff x="0" y="0"/>
          <a:chExt cx="0" cy="0"/>
        </a:xfrm>
      </p:grpSpPr>
      <p:sp>
        <p:nvSpPr>
          <p:cNvPr id="556" name="Google Shape;556;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57" name="Google Shape;557;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3" name="Shape 573"/>
        <p:cNvGrpSpPr/>
        <p:nvPr/>
      </p:nvGrpSpPr>
      <p:grpSpPr>
        <a:xfrm>
          <a:off x="0" y="0"/>
          <a:ext cx="0" cy="0"/>
          <a:chOff x="0" y="0"/>
          <a:chExt cx="0" cy="0"/>
        </a:xfrm>
      </p:grpSpPr>
      <p:sp>
        <p:nvSpPr>
          <p:cNvPr id="574" name="Google Shape;574;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75" name="Google Shape;575;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0" name="Shape 600"/>
        <p:cNvGrpSpPr/>
        <p:nvPr/>
      </p:nvGrpSpPr>
      <p:grpSpPr>
        <a:xfrm>
          <a:off x="0" y="0"/>
          <a:ext cx="0" cy="0"/>
          <a:chOff x="0" y="0"/>
          <a:chExt cx="0" cy="0"/>
        </a:xfrm>
      </p:grpSpPr>
      <p:sp>
        <p:nvSpPr>
          <p:cNvPr id="601" name="Google Shape;601;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02" name="Google Shape;602;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5" name="Shape 615"/>
        <p:cNvGrpSpPr/>
        <p:nvPr/>
      </p:nvGrpSpPr>
      <p:grpSpPr>
        <a:xfrm>
          <a:off x="0" y="0"/>
          <a:ext cx="0" cy="0"/>
          <a:chOff x="0" y="0"/>
          <a:chExt cx="0" cy="0"/>
        </a:xfrm>
      </p:grpSpPr>
      <p:sp>
        <p:nvSpPr>
          <p:cNvPr id="616" name="Google Shape;616;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17" name="Google Shape;617;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0" name="Shape 630"/>
        <p:cNvGrpSpPr/>
        <p:nvPr/>
      </p:nvGrpSpPr>
      <p:grpSpPr>
        <a:xfrm>
          <a:off x="0" y="0"/>
          <a:ext cx="0" cy="0"/>
          <a:chOff x="0" y="0"/>
          <a:chExt cx="0" cy="0"/>
        </a:xfrm>
      </p:grpSpPr>
      <p:sp>
        <p:nvSpPr>
          <p:cNvPr id="631" name="Google Shape;631;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32" name="Google Shape;632;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633" name="Google Shape;633;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7" name="Shape 637"/>
        <p:cNvGrpSpPr/>
        <p:nvPr/>
      </p:nvGrpSpPr>
      <p:grpSpPr>
        <a:xfrm>
          <a:off x="0" y="0"/>
          <a:ext cx="0" cy="0"/>
          <a:chOff x="0" y="0"/>
          <a:chExt cx="0" cy="0"/>
        </a:xfrm>
      </p:grpSpPr>
      <p:sp>
        <p:nvSpPr>
          <p:cNvPr id="638" name="Google Shape;638;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39" name="Google Shape;639;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40" name="Google Shape;640;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8" name="Shape 648"/>
        <p:cNvGrpSpPr/>
        <p:nvPr/>
      </p:nvGrpSpPr>
      <p:grpSpPr>
        <a:xfrm>
          <a:off x="0" y="0"/>
          <a:ext cx="0" cy="0"/>
          <a:chOff x="0" y="0"/>
          <a:chExt cx="0" cy="0"/>
        </a:xfrm>
      </p:grpSpPr>
      <p:sp>
        <p:nvSpPr>
          <p:cNvPr id="649" name="Google Shape;649;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50" name="Google Shape;650;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3" name="Shape 663"/>
        <p:cNvGrpSpPr/>
        <p:nvPr/>
      </p:nvGrpSpPr>
      <p:grpSpPr>
        <a:xfrm>
          <a:off x="0" y="0"/>
          <a:ext cx="0" cy="0"/>
          <a:chOff x="0" y="0"/>
          <a:chExt cx="0" cy="0"/>
        </a:xfrm>
      </p:grpSpPr>
      <p:sp>
        <p:nvSpPr>
          <p:cNvPr id="664" name="Google Shape;664;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65" name="Google Shape;665;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8" name="Shape 678"/>
        <p:cNvGrpSpPr/>
        <p:nvPr/>
      </p:nvGrpSpPr>
      <p:grpSpPr>
        <a:xfrm>
          <a:off x="0" y="0"/>
          <a:ext cx="0" cy="0"/>
          <a:chOff x="0" y="0"/>
          <a:chExt cx="0" cy="0"/>
        </a:xfrm>
      </p:grpSpPr>
      <p:sp>
        <p:nvSpPr>
          <p:cNvPr id="679" name="Google Shape;679;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80" name="Google Shape;680;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6" name="Shape 686"/>
        <p:cNvGrpSpPr/>
        <p:nvPr/>
      </p:nvGrpSpPr>
      <p:grpSpPr>
        <a:xfrm>
          <a:off x="0" y="0"/>
          <a:ext cx="0" cy="0"/>
          <a:chOff x="0" y="0"/>
          <a:chExt cx="0" cy="0"/>
        </a:xfrm>
      </p:grpSpPr>
      <p:sp>
        <p:nvSpPr>
          <p:cNvPr id="687" name="Google Shape;687;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88" name="Google Shape;688;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4" name="Shape 694"/>
        <p:cNvGrpSpPr/>
        <p:nvPr/>
      </p:nvGrpSpPr>
      <p:grpSpPr>
        <a:xfrm>
          <a:off x="0" y="0"/>
          <a:ext cx="0" cy="0"/>
          <a:chOff x="0" y="0"/>
          <a:chExt cx="0" cy="0"/>
        </a:xfrm>
      </p:grpSpPr>
      <p:sp>
        <p:nvSpPr>
          <p:cNvPr id="695" name="Google Shape;695;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96" name="Google Shape;696;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Free PowerPoint Templates</a:t>
            </a:r>
            <a:endParaRPr/>
          </a:p>
        </p:txBody>
      </p:sp>
      <p:sp>
        <p:nvSpPr>
          <p:cNvPr id="697" name="Google Shape;697;p1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4" name="Shape 704"/>
        <p:cNvGrpSpPr/>
        <p:nvPr/>
      </p:nvGrpSpPr>
      <p:grpSpPr>
        <a:xfrm>
          <a:off x="0" y="0"/>
          <a:ext cx="0" cy="0"/>
          <a:chOff x="0" y="0"/>
          <a:chExt cx="0" cy="0"/>
        </a:xfrm>
      </p:grpSpPr>
      <p:sp>
        <p:nvSpPr>
          <p:cNvPr id="705" name="Google Shape;705;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06" name="Google Shape;706;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7" name="Shape 717"/>
        <p:cNvGrpSpPr/>
        <p:nvPr/>
      </p:nvGrpSpPr>
      <p:grpSpPr>
        <a:xfrm>
          <a:off x="0" y="0"/>
          <a:ext cx="0" cy="0"/>
          <a:chOff x="0" y="0"/>
          <a:chExt cx="0" cy="0"/>
        </a:xfrm>
      </p:grpSpPr>
      <p:sp>
        <p:nvSpPr>
          <p:cNvPr id="718" name="Google Shape;718;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19" name="Google Shape;719;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1" name="Shape 741"/>
        <p:cNvGrpSpPr/>
        <p:nvPr/>
      </p:nvGrpSpPr>
      <p:grpSpPr>
        <a:xfrm>
          <a:off x="0" y="0"/>
          <a:ext cx="0" cy="0"/>
          <a:chOff x="0" y="0"/>
          <a:chExt cx="0" cy="0"/>
        </a:xfrm>
      </p:grpSpPr>
      <p:sp>
        <p:nvSpPr>
          <p:cNvPr id="742" name="Google Shape;742;p1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43" name="Google Shape;743;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7" name="Shape 757"/>
        <p:cNvGrpSpPr/>
        <p:nvPr/>
      </p:nvGrpSpPr>
      <p:grpSpPr>
        <a:xfrm>
          <a:off x="0" y="0"/>
          <a:ext cx="0" cy="0"/>
          <a:chOff x="0" y="0"/>
          <a:chExt cx="0" cy="0"/>
        </a:xfrm>
      </p:grpSpPr>
      <p:sp>
        <p:nvSpPr>
          <p:cNvPr id="758" name="Google Shape;758;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59" name="Google Shape;759;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2" name="Shape 772"/>
        <p:cNvGrpSpPr/>
        <p:nvPr/>
      </p:nvGrpSpPr>
      <p:grpSpPr>
        <a:xfrm>
          <a:off x="0" y="0"/>
          <a:ext cx="0" cy="0"/>
          <a:chOff x="0" y="0"/>
          <a:chExt cx="0" cy="0"/>
        </a:xfrm>
      </p:grpSpPr>
      <p:sp>
        <p:nvSpPr>
          <p:cNvPr id="773" name="Google Shape;773;p2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74" name="Google Shape;774;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8" name="Shape 788"/>
        <p:cNvGrpSpPr/>
        <p:nvPr/>
      </p:nvGrpSpPr>
      <p:grpSpPr>
        <a:xfrm>
          <a:off x="0" y="0"/>
          <a:ext cx="0" cy="0"/>
          <a:chOff x="0" y="0"/>
          <a:chExt cx="0" cy="0"/>
        </a:xfrm>
      </p:grpSpPr>
      <p:sp>
        <p:nvSpPr>
          <p:cNvPr id="789" name="Google Shape;789;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90" name="Google Shape;790;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3" name="Shape 803"/>
        <p:cNvGrpSpPr/>
        <p:nvPr/>
      </p:nvGrpSpPr>
      <p:grpSpPr>
        <a:xfrm>
          <a:off x="0" y="0"/>
          <a:ext cx="0" cy="0"/>
          <a:chOff x="0" y="0"/>
          <a:chExt cx="0" cy="0"/>
        </a:xfrm>
      </p:grpSpPr>
      <p:sp>
        <p:nvSpPr>
          <p:cNvPr id="804" name="Google Shape;804;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05" name="Google Shape;805;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8" name="Shape 818"/>
        <p:cNvGrpSpPr/>
        <p:nvPr/>
      </p:nvGrpSpPr>
      <p:grpSpPr>
        <a:xfrm>
          <a:off x="0" y="0"/>
          <a:ext cx="0" cy="0"/>
          <a:chOff x="0" y="0"/>
          <a:chExt cx="0" cy="0"/>
        </a:xfrm>
      </p:grpSpPr>
      <p:sp>
        <p:nvSpPr>
          <p:cNvPr id="819" name="Google Shape;819;p2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20" name="Google Shape;820;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7" name="Shape 837"/>
        <p:cNvGrpSpPr/>
        <p:nvPr/>
      </p:nvGrpSpPr>
      <p:grpSpPr>
        <a:xfrm>
          <a:off x="0" y="0"/>
          <a:ext cx="0" cy="0"/>
          <a:chOff x="0" y="0"/>
          <a:chExt cx="0" cy="0"/>
        </a:xfrm>
      </p:grpSpPr>
      <p:sp>
        <p:nvSpPr>
          <p:cNvPr id="838" name="Google Shape;838;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39" name="Google Shape;839;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3" name="Shape 853"/>
        <p:cNvGrpSpPr/>
        <p:nvPr/>
      </p:nvGrpSpPr>
      <p:grpSpPr>
        <a:xfrm>
          <a:off x="0" y="0"/>
          <a:ext cx="0" cy="0"/>
          <a:chOff x="0" y="0"/>
          <a:chExt cx="0" cy="0"/>
        </a:xfrm>
      </p:grpSpPr>
      <p:sp>
        <p:nvSpPr>
          <p:cNvPr id="854" name="Google Shape;854;p2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55" name="Google Shape;855;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9" name="Shape 869"/>
        <p:cNvGrpSpPr/>
        <p:nvPr/>
      </p:nvGrpSpPr>
      <p:grpSpPr>
        <a:xfrm>
          <a:off x="0" y="0"/>
          <a:ext cx="0" cy="0"/>
          <a:chOff x="0" y="0"/>
          <a:chExt cx="0" cy="0"/>
        </a:xfrm>
      </p:grpSpPr>
      <p:sp>
        <p:nvSpPr>
          <p:cNvPr id="870" name="Google Shape;870;p2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71" name="Google Shape;871;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5" name="Shape 885"/>
        <p:cNvGrpSpPr/>
        <p:nvPr/>
      </p:nvGrpSpPr>
      <p:grpSpPr>
        <a:xfrm>
          <a:off x="0" y="0"/>
          <a:ext cx="0" cy="0"/>
          <a:chOff x="0" y="0"/>
          <a:chExt cx="0" cy="0"/>
        </a:xfrm>
      </p:grpSpPr>
      <p:sp>
        <p:nvSpPr>
          <p:cNvPr id="886" name="Google Shape;886;p2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87" name="Google Shape;887;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1" name="Shape 901"/>
        <p:cNvGrpSpPr/>
        <p:nvPr/>
      </p:nvGrpSpPr>
      <p:grpSpPr>
        <a:xfrm>
          <a:off x="0" y="0"/>
          <a:ext cx="0" cy="0"/>
          <a:chOff x="0" y="0"/>
          <a:chExt cx="0" cy="0"/>
        </a:xfrm>
      </p:grpSpPr>
      <p:sp>
        <p:nvSpPr>
          <p:cNvPr id="902" name="Google Shape;902;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03" name="Google Shape;903;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7" name="Shape 917"/>
        <p:cNvGrpSpPr/>
        <p:nvPr/>
      </p:nvGrpSpPr>
      <p:grpSpPr>
        <a:xfrm>
          <a:off x="0" y="0"/>
          <a:ext cx="0" cy="0"/>
          <a:chOff x="0" y="0"/>
          <a:chExt cx="0" cy="0"/>
        </a:xfrm>
      </p:grpSpPr>
      <p:sp>
        <p:nvSpPr>
          <p:cNvPr id="918" name="Google Shape;918;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19" name="Google Shape;919;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920" name="Google Shape;920;p2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4" name="Shape 924"/>
        <p:cNvGrpSpPr/>
        <p:nvPr/>
      </p:nvGrpSpPr>
      <p:grpSpPr>
        <a:xfrm>
          <a:off x="0" y="0"/>
          <a:ext cx="0" cy="0"/>
          <a:chOff x="0" y="0"/>
          <a:chExt cx="0" cy="0"/>
        </a:xfrm>
      </p:grpSpPr>
      <p:sp>
        <p:nvSpPr>
          <p:cNvPr id="925" name="Google Shape;925;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26" name="Google Shape;926;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Calibri"/>
              <a:buNone/>
            </a:pPr>
            <a:r>
              <a:rPr lang="en-US" sz="1200">
                <a:solidFill>
                  <a:srgbClr val="000000"/>
                </a:solidFill>
              </a:rPr>
              <a:t>© Copyright Showeet.com – Free PowerPoint Templates</a:t>
            </a:r>
            <a:endParaRPr/>
          </a:p>
        </p:txBody>
      </p:sp>
      <p:sp>
        <p:nvSpPr>
          <p:cNvPr id="927" name="Google Shape;927;p3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4" name="Shape 934"/>
        <p:cNvGrpSpPr/>
        <p:nvPr/>
      </p:nvGrpSpPr>
      <p:grpSpPr>
        <a:xfrm>
          <a:off x="0" y="0"/>
          <a:ext cx="0" cy="0"/>
          <a:chOff x="0" y="0"/>
          <a:chExt cx="0" cy="0"/>
        </a:xfrm>
      </p:grpSpPr>
      <p:sp>
        <p:nvSpPr>
          <p:cNvPr id="935" name="Google Shape;935;g1308e10e588_0_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936" name="Google Shape;936;g1308e10e588_0_27: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37" name="Google Shape;937;g1308e10e588_0_27: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2.png"/></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png"/></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6.pn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3.png"/></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png"/></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Judul" type="title">
  <p:cSld name="TITLE">
    <p:spTree>
      <p:nvGrpSpPr>
        <p:cNvPr id="15" name="Shape 15"/>
        <p:cNvGrpSpPr/>
        <p:nvPr/>
      </p:nvGrpSpPr>
      <p:grpSpPr>
        <a:xfrm>
          <a:off x="0" y="0"/>
          <a:ext cx="0" cy="0"/>
          <a:chOff x="0" y="0"/>
          <a:chExt cx="0" cy="0"/>
        </a:xfrm>
      </p:grpSpPr>
      <p:sp>
        <p:nvSpPr>
          <p:cNvPr id="16" name="Google Shape;16;p3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3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ansition Slide 1">
  <p:cSld name="Transition Slide 1">
    <p:spTree>
      <p:nvGrpSpPr>
        <p:cNvPr id="21" name="Shape 21"/>
        <p:cNvGrpSpPr/>
        <p:nvPr/>
      </p:nvGrpSpPr>
      <p:grpSpPr>
        <a:xfrm>
          <a:off x="0" y="0"/>
          <a:ext cx="0" cy="0"/>
          <a:chOff x="0" y="0"/>
          <a:chExt cx="0" cy="0"/>
        </a:xfrm>
      </p:grpSpPr>
      <p:sp>
        <p:nvSpPr>
          <p:cNvPr id="22" name="Google Shape;22;p33"/>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lvl1pPr lvl="0" algn="l">
              <a:lnSpc>
                <a:spcPct val="90000"/>
              </a:lnSpc>
              <a:spcBef>
                <a:spcPts val="0"/>
              </a:spcBef>
              <a:spcAft>
                <a:spcPts val="0"/>
              </a:spcAft>
              <a:buClr>
                <a:schemeClr val="accent2"/>
              </a:buClr>
              <a:buSzPts val="4400"/>
              <a:buFont typeface="Calibri"/>
              <a:buNone/>
              <a:defRPr b="1" sz="4400" cap="none">
                <a:solidFill>
                  <a:schemeClr val="accent2"/>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33"/>
          <p:cNvSpPr txBox="1"/>
          <p:nvPr>
            <p:ph idx="1" type="subTitle"/>
          </p:nvPr>
        </p:nvSpPr>
        <p:spPr>
          <a:xfrm>
            <a:off x="3287688" y="5172813"/>
            <a:ext cx="8434459" cy="480131"/>
          </a:xfrm>
          <a:prstGeom prst="rect">
            <a:avLst/>
          </a:prstGeom>
          <a:noFill/>
          <a:ln>
            <a:noFill/>
          </a:ln>
        </p:spPr>
        <p:txBody>
          <a:bodyPr anchorCtr="0" anchor="t" bIns="45700" lIns="274300" spcFirstLastPara="1" rIns="0" wrap="square" tIns="45700">
            <a:spAutoFit/>
          </a:bodyPr>
          <a:lstStyle>
            <a:lvl1pPr lvl="0" algn="l">
              <a:lnSpc>
                <a:spcPct val="90000"/>
              </a:lnSpc>
              <a:spcBef>
                <a:spcPts val="1000"/>
              </a:spcBef>
              <a:spcAft>
                <a:spcPts val="0"/>
              </a:spcAft>
              <a:buClr>
                <a:schemeClr val="accent3"/>
              </a:buClr>
              <a:buSzPts val="2800"/>
              <a:buNone/>
              <a:defRPr sz="2800">
                <a:solidFill>
                  <a:schemeClr val="accent3"/>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4" name="Google Shape;24;p33"/>
          <p:cNvSpPr/>
          <p:nvPr/>
        </p:nvSpPr>
        <p:spPr>
          <a:xfrm rot="5400000">
            <a:off x="-267349" y="4414555"/>
            <a:ext cx="1674590" cy="1139894"/>
          </a:xfrm>
          <a:custGeom>
            <a:rect b="b" l="l" r="r" t="t"/>
            <a:pathLst>
              <a:path extrusionOk="0" h="1139894" w="1674590">
                <a:moveTo>
                  <a:pt x="0" y="1139893"/>
                </a:moveTo>
                <a:lnTo>
                  <a:pt x="824542" y="0"/>
                </a:lnTo>
                <a:lnTo>
                  <a:pt x="1674590" y="1139894"/>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5" name="Google Shape;25;p33"/>
          <p:cNvSpPr/>
          <p:nvPr>
            <p:ph idx="2" type="pic"/>
          </p:nvPr>
        </p:nvSpPr>
        <p:spPr>
          <a:xfrm>
            <a:off x="1" y="0"/>
            <a:ext cx="7806889" cy="4723331"/>
          </a:xfrm>
          <a:prstGeom prst="rect">
            <a:avLst/>
          </a:prstGeom>
          <a:noFill/>
          <a:ln>
            <a:noFill/>
          </a:ln>
        </p:spPr>
      </p:sp>
      <p:sp>
        <p:nvSpPr>
          <p:cNvPr id="26" name="Google Shape;26;p33"/>
          <p:cNvSpPr/>
          <p:nvPr/>
        </p:nvSpPr>
        <p:spPr>
          <a:xfrm flipH="1">
            <a:off x="0" y="5213253"/>
            <a:ext cx="3747554" cy="1644747"/>
          </a:xfrm>
          <a:custGeom>
            <a:rect b="b" l="l" r="r" t="t"/>
            <a:pathLst>
              <a:path extrusionOk="0" h="1644747" w="3747554">
                <a:moveTo>
                  <a:pt x="2273790" y="0"/>
                </a:moveTo>
                <a:lnTo>
                  <a:pt x="0" y="1644747"/>
                </a:lnTo>
                <a:lnTo>
                  <a:pt x="3747554" y="1644747"/>
                </a:lnTo>
                <a:lnTo>
                  <a:pt x="3747554" y="1099025"/>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7" name="Google Shape;27;p33"/>
          <p:cNvSpPr txBox="1"/>
          <p:nvPr>
            <p:ph idx="10" type="dt"/>
          </p:nvPr>
        </p:nvSpPr>
        <p:spPr>
          <a:xfrm>
            <a:off x="569946" y="6356349"/>
            <a:ext cx="1931877" cy="365125"/>
          </a:xfrm>
          <a:prstGeom prst="rect">
            <a:avLst/>
          </a:prstGeom>
          <a:noFill/>
          <a:ln>
            <a:noFill/>
          </a:ln>
        </p:spPr>
        <p:txBody>
          <a:bodyPr anchorCtr="0" anchor="ctr" bIns="45700" lIns="0" spcFirstLastPara="1" rIns="0" wrap="square" tIns="45700">
            <a:noAutofit/>
          </a:bodyPr>
          <a:lstStyle>
            <a:lvl1pPr lvl="0" algn="ctr">
              <a:lnSpc>
                <a:spcPct val="100000"/>
              </a:lnSpc>
              <a:spcBef>
                <a:spcPts val="0"/>
              </a:spcBef>
              <a:spcAft>
                <a:spcPts val="0"/>
              </a:spcAft>
              <a:buSzPts val="1400"/>
              <a:buNone/>
              <a:defRPr>
                <a:solidFill>
                  <a:srgbClr val="676A7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33"/>
          <p:cNvSpPr txBox="1"/>
          <p:nvPr>
            <p:ph idx="11" type="ftr"/>
          </p:nvPr>
        </p:nvSpPr>
        <p:spPr>
          <a:xfrm>
            <a:off x="3747555" y="6356350"/>
            <a:ext cx="5647713"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cap="none">
                <a:solidFill>
                  <a:srgbClr val="9EA1A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33"/>
          <p:cNvSpPr/>
          <p:nvPr/>
        </p:nvSpPr>
        <p:spPr>
          <a:xfrm flipH="1" rot="10800000">
            <a:off x="7333860" y="-1"/>
            <a:ext cx="4858141" cy="2684911"/>
          </a:xfrm>
          <a:custGeom>
            <a:rect b="b" l="l" r="r" t="t"/>
            <a:pathLst>
              <a:path extrusionOk="0" h="2684911" w="4858141">
                <a:moveTo>
                  <a:pt x="1229424" y="2684911"/>
                </a:moveTo>
                <a:lnTo>
                  <a:pt x="4858141" y="2684911"/>
                </a:lnTo>
                <a:lnTo>
                  <a:pt x="4858141" y="1794066"/>
                </a:lnTo>
                <a:lnTo>
                  <a:pt x="2452345" y="0"/>
                </a:lnTo>
                <a:lnTo>
                  <a:pt x="0" y="1773905"/>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0" name="Google Shape;30;p33"/>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lvl1pPr indent="-228600" lvl="0" marL="457200" algn="ctr">
              <a:lnSpc>
                <a:spcPct val="90000"/>
              </a:lnSpc>
              <a:spcBef>
                <a:spcPts val="1000"/>
              </a:spcBef>
              <a:spcAft>
                <a:spcPts val="0"/>
              </a:spcAft>
              <a:buClr>
                <a:schemeClr val="accent3"/>
              </a:buClr>
              <a:buSzPts val="8800"/>
              <a:buNone/>
              <a:defRPr sz="8800" cap="none">
                <a:solidFill>
                  <a:schemeClr val="accent3"/>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 name="Google Shape;31;p33"/>
          <p:cNvSpPr txBox="1"/>
          <p:nvPr>
            <p:ph idx="12" type="sldNum"/>
          </p:nvPr>
        </p:nvSpPr>
        <p:spPr>
          <a:xfrm>
            <a:off x="10856835" y="6356350"/>
            <a:ext cx="8653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8">
  <p:cSld name="08">
    <p:spTree>
      <p:nvGrpSpPr>
        <p:cNvPr id="32" name="Shape 32"/>
        <p:cNvGrpSpPr/>
        <p:nvPr/>
      </p:nvGrpSpPr>
      <p:grpSpPr>
        <a:xfrm>
          <a:off x="0" y="0"/>
          <a:ext cx="0" cy="0"/>
          <a:chOff x="0" y="0"/>
          <a:chExt cx="0" cy="0"/>
        </a:xfrm>
      </p:grpSpPr>
      <p:sp>
        <p:nvSpPr>
          <p:cNvPr id="33" name="Google Shape;33;p34"/>
          <p:cNvSpPr/>
          <p:nvPr/>
        </p:nvSpPr>
        <p:spPr>
          <a:xfrm>
            <a:off x="6028279" y="4371368"/>
            <a:ext cx="2217110" cy="2217113"/>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4" name="Google Shape;34;p34"/>
          <p:cNvSpPr/>
          <p:nvPr/>
        </p:nvSpPr>
        <p:spPr>
          <a:xfrm>
            <a:off x="-209" y="1"/>
            <a:ext cx="12191258" cy="6858000"/>
          </a:xfrm>
          <a:custGeom>
            <a:rect b="b" l="l" r="r" t="t"/>
            <a:pathLst>
              <a:path extrusionOk="0" h="21600" w="21600">
                <a:moveTo>
                  <a:pt x="21600" y="0"/>
                </a:moveTo>
                <a:lnTo>
                  <a:pt x="19476" y="0"/>
                </a:lnTo>
                <a:cubicBezTo>
                  <a:pt x="17479" y="1113"/>
                  <a:pt x="15905" y="3926"/>
                  <a:pt x="15293" y="7487"/>
                </a:cubicBezTo>
                <a:cubicBezTo>
                  <a:pt x="15161" y="8249"/>
                  <a:pt x="14768" y="8777"/>
                  <a:pt x="14319" y="8777"/>
                </a:cubicBezTo>
                <a:lnTo>
                  <a:pt x="14300" y="8777"/>
                </a:lnTo>
                <a:cubicBezTo>
                  <a:pt x="13820" y="8777"/>
                  <a:pt x="13406" y="8177"/>
                  <a:pt x="13305" y="7343"/>
                </a:cubicBezTo>
                <a:cubicBezTo>
                  <a:pt x="12964" y="4562"/>
                  <a:pt x="12222" y="2046"/>
                  <a:pt x="11189" y="3"/>
                </a:cubicBezTo>
                <a:lnTo>
                  <a:pt x="0" y="3"/>
                </a:lnTo>
                <a:lnTo>
                  <a:pt x="0" y="21600"/>
                </a:lnTo>
                <a:lnTo>
                  <a:pt x="11189" y="21600"/>
                </a:lnTo>
                <a:cubicBezTo>
                  <a:pt x="12220" y="19557"/>
                  <a:pt x="12962" y="17047"/>
                  <a:pt x="13303" y="14269"/>
                </a:cubicBezTo>
                <a:cubicBezTo>
                  <a:pt x="13406" y="13426"/>
                  <a:pt x="13825" y="12823"/>
                  <a:pt x="14309" y="12823"/>
                </a:cubicBezTo>
                <a:lnTo>
                  <a:pt x="14309" y="12823"/>
                </a:lnTo>
                <a:cubicBezTo>
                  <a:pt x="14761" y="12823"/>
                  <a:pt x="15161" y="13345"/>
                  <a:pt x="15293" y="14113"/>
                </a:cubicBezTo>
                <a:cubicBezTo>
                  <a:pt x="15905" y="17674"/>
                  <a:pt x="17478" y="20487"/>
                  <a:pt x="19474" y="21597"/>
                </a:cubicBezTo>
                <a:lnTo>
                  <a:pt x="21598" y="21597"/>
                </a:lnTo>
                <a:lnTo>
                  <a:pt x="21598" y="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5" name="Google Shape;35;p34"/>
          <p:cNvSpPr/>
          <p:nvPr/>
        </p:nvSpPr>
        <p:spPr>
          <a:xfrm>
            <a:off x="-209" y="0"/>
            <a:ext cx="7293232" cy="6855145"/>
          </a:xfrm>
          <a:custGeom>
            <a:rect b="b" l="l" r="r" t="t"/>
            <a:pathLst>
              <a:path extrusionOk="0" h="21600" w="21600">
                <a:moveTo>
                  <a:pt x="0" y="21600"/>
                </a:moveTo>
                <a:lnTo>
                  <a:pt x="17338" y="21600"/>
                </a:lnTo>
                <a:cubicBezTo>
                  <a:pt x="17369" y="21567"/>
                  <a:pt x="17403" y="21534"/>
                  <a:pt x="17434" y="21501"/>
                </a:cubicBezTo>
                <a:cubicBezTo>
                  <a:pt x="18740" y="20112"/>
                  <a:pt x="19767" y="18491"/>
                  <a:pt x="20483" y="16691"/>
                </a:cubicBezTo>
                <a:cubicBezTo>
                  <a:pt x="21225" y="14824"/>
                  <a:pt x="21600" y="12844"/>
                  <a:pt x="21600" y="10800"/>
                </a:cubicBezTo>
                <a:cubicBezTo>
                  <a:pt x="21600" y="8756"/>
                  <a:pt x="21225" y="6773"/>
                  <a:pt x="20483" y="4909"/>
                </a:cubicBezTo>
                <a:cubicBezTo>
                  <a:pt x="19767" y="3106"/>
                  <a:pt x="18740" y="1488"/>
                  <a:pt x="17434" y="99"/>
                </a:cubicBezTo>
                <a:cubicBezTo>
                  <a:pt x="17403" y="66"/>
                  <a:pt x="17372" y="33"/>
                  <a:pt x="17338" y="0"/>
                </a:cubicBezTo>
                <a:lnTo>
                  <a:pt x="0" y="0"/>
                </a:lnTo>
                <a:lnTo>
                  <a:pt x="0" y="21600"/>
                </a:ln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6" name="Google Shape;36;p34"/>
          <p:cNvSpPr/>
          <p:nvPr/>
        </p:nvSpPr>
        <p:spPr>
          <a:xfrm>
            <a:off x="7771112" y="295235"/>
            <a:ext cx="956176" cy="956178"/>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7" name="Google Shape;37;p34"/>
          <p:cNvSpPr txBox="1"/>
          <p:nvPr>
            <p:ph type="title"/>
          </p:nvPr>
        </p:nvSpPr>
        <p:spPr>
          <a:xfrm>
            <a:off x="838200" y="365129"/>
            <a:ext cx="52578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34"/>
          <p:cNvSpPr txBox="1"/>
          <p:nvPr>
            <p:ph idx="10" type="dt"/>
          </p:nvPr>
        </p:nvSpPr>
        <p:spPr>
          <a:xfrm>
            <a:off x="838200" y="6356356"/>
            <a:ext cx="127508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34"/>
          <p:cNvSpPr txBox="1"/>
          <p:nvPr>
            <p:ph idx="11" type="ftr"/>
          </p:nvPr>
        </p:nvSpPr>
        <p:spPr>
          <a:xfrm>
            <a:off x="2331355" y="6356356"/>
            <a:ext cx="355128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 name="Google Shape;40;p34"/>
          <p:cNvSpPr txBox="1"/>
          <p:nvPr>
            <p:ph idx="1" type="body"/>
          </p:nvPr>
        </p:nvSpPr>
        <p:spPr>
          <a:xfrm>
            <a:off x="838200" y="1852594"/>
            <a:ext cx="5257800" cy="4436912"/>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34"/>
          <p:cNvSpPr/>
          <p:nvPr>
            <p:ph idx="2" type="pic"/>
          </p:nvPr>
        </p:nvSpPr>
        <p:spPr>
          <a:xfrm>
            <a:off x="8809192" y="169164"/>
            <a:ext cx="3382808" cy="6519672"/>
          </a:xfrm>
          <a:prstGeom prst="rect">
            <a:avLst/>
          </a:prstGeom>
          <a:noFill/>
          <a:ln>
            <a:noFill/>
          </a:ln>
        </p:spPr>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Konten" type="obj">
  <p:cSld name="OBJECT">
    <p:spTree>
      <p:nvGrpSpPr>
        <p:cNvPr id="42" name="Shape 42"/>
        <p:cNvGrpSpPr/>
        <p:nvPr/>
      </p:nvGrpSpPr>
      <p:grpSpPr>
        <a:xfrm>
          <a:off x="0" y="0"/>
          <a:ext cx="0" cy="0"/>
          <a:chOff x="0" y="0"/>
          <a:chExt cx="0" cy="0"/>
        </a:xfrm>
      </p:grpSpPr>
      <p:sp>
        <p:nvSpPr>
          <p:cNvPr id="43" name="Google Shape;43;p3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3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 name="Google Shape;45;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3">
  <p:cSld name="13">
    <p:spTree>
      <p:nvGrpSpPr>
        <p:cNvPr id="48" name="Shape 48"/>
        <p:cNvGrpSpPr/>
        <p:nvPr/>
      </p:nvGrpSpPr>
      <p:grpSpPr>
        <a:xfrm>
          <a:off x="0" y="0"/>
          <a:ext cx="0" cy="0"/>
          <a:chOff x="0" y="0"/>
          <a:chExt cx="0" cy="0"/>
        </a:xfrm>
      </p:grpSpPr>
      <p:grpSp>
        <p:nvGrpSpPr>
          <p:cNvPr id="49" name="Google Shape;49;p36"/>
          <p:cNvGrpSpPr/>
          <p:nvPr/>
        </p:nvGrpSpPr>
        <p:grpSpPr>
          <a:xfrm>
            <a:off x="0" y="0"/>
            <a:ext cx="11984595" cy="6858000"/>
            <a:chOff x="-19377661" y="20805140"/>
            <a:chExt cx="15981680" cy="9144000"/>
          </a:xfrm>
        </p:grpSpPr>
        <p:sp>
          <p:nvSpPr>
            <p:cNvPr id="50" name="Google Shape;50;p36"/>
            <p:cNvSpPr/>
            <p:nvPr/>
          </p:nvSpPr>
          <p:spPr>
            <a:xfrm>
              <a:off x="-6817360" y="21300440"/>
              <a:ext cx="2956562" cy="2956562"/>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1" name="Google Shape;51;p36"/>
            <p:cNvSpPr/>
            <p:nvPr/>
          </p:nvSpPr>
          <p:spPr>
            <a:xfrm>
              <a:off x="-4671060" y="24678640"/>
              <a:ext cx="1275079" cy="1275081"/>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2" name="Google Shape;52;p36"/>
            <p:cNvSpPr/>
            <p:nvPr/>
          </p:nvSpPr>
          <p:spPr>
            <a:xfrm>
              <a:off x="-19377661" y="20805140"/>
              <a:ext cx="14411962" cy="9144000"/>
            </a:xfrm>
            <a:custGeom>
              <a:rect b="b" l="l" r="r" t="t"/>
              <a:pathLst>
                <a:path extrusionOk="0" h="21600" w="21600">
                  <a:moveTo>
                    <a:pt x="0" y="21600"/>
                  </a:moveTo>
                  <a:lnTo>
                    <a:pt x="19641" y="21600"/>
                  </a:lnTo>
                  <a:cubicBezTo>
                    <a:pt x="20001" y="20691"/>
                    <a:pt x="20317" y="19737"/>
                    <a:pt x="20584" y="18741"/>
                  </a:cubicBezTo>
                  <a:cubicBezTo>
                    <a:pt x="21257" y="16227"/>
                    <a:pt x="21600" y="13554"/>
                    <a:pt x="21600" y="10800"/>
                  </a:cubicBezTo>
                  <a:cubicBezTo>
                    <a:pt x="21600" y="8046"/>
                    <a:pt x="21257" y="5373"/>
                    <a:pt x="20584" y="2859"/>
                  </a:cubicBezTo>
                  <a:cubicBezTo>
                    <a:pt x="20317" y="1863"/>
                    <a:pt x="20001" y="909"/>
                    <a:pt x="19641" y="0"/>
                  </a:cubicBezTo>
                  <a:lnTo>
                    <a:pt x="0" y="0"/>
                  </a:lnTo>
                  <a:lnTo>
                    <a:pt x="0" y="2160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3" name="Google Shape;53;p36"/>
            <p:cNvSpPr/>
            <p:nvPr/>
          </p:nvSpPr>
          <p:spPr>
            <a:xfrm>
              <a:off x="-19377660" y="20805140"/>
              <a:ext cx="14032229" cy="9144000"/>
            </a:xfrm>
            <a:custGeom>
              <a:rect b="b" l="l" r="r" t="t"/>
              <a:pathLst>
                <a:path extrusionOk="0" h="21600" w="21600">
                  <a:moveTo>
                    <a:pt x="0" y="21600"/>
                  </a:moveTo>
                  <a:lnTo>
                    <a:pt x="19475" y="21600"/>
                  </a:lnTo>
                  <a:cubicBezTo>
                    <a:pt x="19913" y="20589"/>
                    <a:pt x="20290" y="19518"/>
                    <a:pt x="20601" y="18390"/>
                  </a:cubicBezTo>
                  <a:cubicBezTo>
                    <a:pt x="21264" y="15987"/>
                    <a:pt x="21600" y="13434"/>
                    <a:pt x="21600" y="10800"/>
                  </a:cubicBezTo>
                  <a:cubicBezTo>
                    <a:pt x="21600" y="8166"/>
                    <a:pt x="21264" y="5613"/>
                    <a:pt x="20601" y="3210"/>
                  </a:cubicBezTo>
                  <a:cubicBezTo>
                    <a:pt x="20290" y="2082"/>
                    <a:pt x="19913" y="1011"/>
                    <a:pt x="19475" y="0"/>
                  </a:cubicBezTo>
                  <a:lnTo>
                    <a:pt x="0" y="0"/>
                  </a:lnTo>
                  <a:lnTo>
                    <a:pt x="0" y="21600"/>
                  </a:ln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54" name="Google Shape;54;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 name="Google Shape;55;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57" name="Google Shape;57;p36"/>
          <p:cNvSpPr txBox="1"/>
          <p:nvPr>
            <p:ph type="title"/>
          </p:nvPr>
        </p:nvSpPr>
        <p:spPr>
          <a:xfrm>
            <a:off x="838200" y="391692"/>
            <a:ext cx="873252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36"/>
          <p:cNvSpPr txBox="1"/>
          <p:nvPr>
            <p:ph idx="1" type="body"/>
          </p:nvPr>
        </p:nvSpPr>
        <p:spPr>
          <a:xfrm>
            <a:off x="838200" y="2103270"/>
            <a:ext cx="8732520" cy="4186236"/>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9" name="Google Shape;59;p36"/>
          <p:cNvSpPr txBox="1"/>
          <p:nvPr>
            <p:ph idx="2" type="body"/>
          </p:nvPr>
        </p:nvSpPr>
        <p:spPr>
          <a:xfrm>
            <a:off x="838205" y="1269500"/>
            <a:ext cx="873251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song" type="blank">
  <p:cSld name="BLANK">
    <p:spTree>
      <p:nvGrpSpPr>
        <p:cNvPr id="60" name="Shape 60"/>
        <p:cNvGrpSpPr/>
        <p:nvPr/>
      </p:nvGrpSpPr>
      <p:grpSpPr>
        <a:xfrm>
          <a:off x="0" y="0"/>
          <a:ext cx="0" cy="0"/>
          <a:chOff x="0" y="0"/>
          <a:chExt cx="0" cy="0"/>
        </a:xfrm>
      </p:grpSpPr>
      <p:sp>
        <p:nvSpPr>
          <p:cNvPr id="61" name="Google Shape;61;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ansition Slide 11">
  <p:cSld name="Transition Slide 11">
    <p:bg>
      <p:bgPr>
        <a:solidFill>
          <a:schemeClr val="dk2"/>
        </a:solidFill>
      </p:bgPr>
    </p:bg>
    <p:spTree>
      <p:nvGrpSpPr>
        <p:cNvPr id="64" name="Shape 64"/>
        <p:cNvGrpSpPr/>
        <p:nvPr/>
      </p:nvGrpSpPr>
      <p:grpSpPr>
        <a:xfrm>
          <a:off x="0" y="0"/>
          <a:ext cx="0" cy="0"/>
          <a:chOff x="0" y="0"/>
          <a:chExt cx="0" cy="0"/>
        </a:xfrm>
      </p:grpSpPr>
      <p:sp>
        <p:nvSpPr>
          <p:cNvPr id="65" name="Google Shape;65;p43"/>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lvl1pPr lvl="0" algn="l">
              <a:lnSpc>
                <a:spcPct val="90000"/>
              </a:lnSpc>
              <a:spcBef>
                <a:spcPts val="0"/>
              </a:spcBef>
              <a:spcAft>
                <a:spcPts val="0"/>
              </a:spcAft>
              <a:buClr>
                <a:schemeClr val="accent2"/>
              </a:buClr>
              <a:buSzPts val="5400"/>
              <a:buFont typeface="Calibri"/>
              <a:buNone/>
              <a:defRPr b="1" sz="5400" cap="none">
                <a:solidFill>
                  <a:schemeClr val="accent2"/>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43"/>
          <p:cNvSpPr txBox="1"/>
          <p:nvPr>
            <p:ph idx="1" type="subTitle"/>
          </p:nvPr>
        </p:nvSpPr>
        <p:spPr>
          <a:xfrm>
            <a:off x="3287688" y="5172813"/>
            <a:ext cx="8434459" cy="480131"/>
          </a:xfrm>
          <a:prstGeom prst="rect">
            <a:avLst/>
          </a:prstGeom>
          <a:noFill/>
          <a:ln>
            <a:noFill/>
          </a:ln>
        </p:spPr>
        <p:txBody>
          <a:bodyPr anchorCtr="0" anchor="t" bIns="45700" lIns="274300" spcFirstLastPara="1" rIns="0" wrap="square" tIns="45700">
            <a:spAutoFit/>
          </a:bodyPr>
          <a:lstStyle>
            <a:lvl1pPr lvl="0" algn="l">
              <a:lnSpc>
                <a:spcPct val="90000"/>
              </a:lnSpc>
              <a:spcBef>
                <a:spcPts val="1000"/>
              </a:spcBef>
              <a:spcAft>
                <a:spcPts val="0"/>
              </a:spcAft>
              <a:buClr>
                <a:srgbClr val="9D9DAB"/>
              </a:buClr>
              <a:buSzPts val="2800"/>
              <a:buNone/>
              <a:defRPr sz="2800">
                <a:solidFill>
                  <a:srgbClr val="9D9DAB"/>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67" name="Google Shape;67;p43"/>
          <p:cNvSpPr/>
          <p:nvPr/>
        </p:nvSpPr>
        <p:spPr>
          <a:xfrm rot="5400000">
            <a:off x="-267349" y="4414555"/>
            <a:ext cx="1674590" cy="1139894"/>
          </a:xfrm>
          <a:custGeom>
            <a:rect b="b" l="l" r="r" t="t"/>
            <a:pathLst>
              <a:path extrusionOk="0" h="1139894" w="1674590">
                <a:moveTo>
                  <a:pt x="0" y="1139893"/>
                </a:moveTo>
                <a:lnTo>
                  <a:pt x="824542" y="0"/>
                </a:lnTo>
                <a:lnTo>
                  <a:pt x="1674590" y="1139894"/>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8" name="Google Shape;68;p43"/>
          <p:cNvSpPr/>
          <p:nvPr>
            <p:ph idx="2" type="pic"/>
          </p:nvPr>
        </p:nvSpPr>
        <p:spPr>
          <a:xfrm>
            <a:off x="1" y="0"/>
            <a:ext cx="7806889" cy="4723331"/>
          </a:xfrm>
          <a:prstGeom prst="rect">
            <a:avLst/>
          </a:prstGeom>
          <a:noFill/>
          <a:ln>
            <a:noFill/>
          </a:ln>
        </p:spPr>
      </p:sp>
      <p:sp>
        <p:nvSpPr>
          <p:cNvPr id="69" name="Google Shape;69;p43"/>
          <p:cNvSpPr/>
          <p:nvPr/>
        </p:nvSpPr>
        <p:spPr>
          <a:xfrm flipH="1">
            <a:off x="0" y="5213253"/>
            <a:ext cx="3747554" cy="1644747"/>
          </a:xfrm>
          <a:custGeom>
            <a:rect b="b" l="l" r="r" t="t"/>
            <a:pathLst>
              <a:path extrusionOk="0" h="1644747" w="3747554">
                <a:moveTo>
                  <a:pt x="2273790" y="0"/>
                </a:moveTo>
                <a:lnTo>
                  <a:pt x="0" y="1644747"/>
                </a:lnTo>
                <a:lnTo>
                  <a:pt x="3747554" y="1644747"/>
                </a:lnTo>
                <a:lnTo>
                  <a:pt x="3747554" y="1099025"/>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70" name="Google Shape;70;p43"/>
          <p:cNvSpPr txBox="1"/>
          <p:nvPr>
            <p:ph idx="10" type="dt"/>
          </p:nvPr>
        </p:nvSpPr>
        <p:spPr>
          <a:xfrm>
            <a:off x="569946" y="6356349"/>
            <a:ext cx="1931877" cy="365125"/>
          </a:xfrm>
          <a:prstGeom prst="rect">
            <a:avLst/>
          </a:prstGeom>
          <a:noFill/>
          <a:ln>
            <a:noFill/>
          </a:ln>
        </p:spPr>
        <p:txBody>
          <a:bodyPr anchorCtr="0" anchor="ctr" bIns="45700" lIns="0" spcFirstLastPara="1" rIns="0" wrap="square" tIns="45700">
            <a:noAutofit/>
          </a:bodyPr>
          <a:lstStyle>
            <a:lvl1pPr lvl="0" algn="ctr">
              <a:lnSpc>
                <a:spcPct val="100000"/>
              </a:lnSpc>
              <a:spcBef>
                <a:spcPts val="0"/>
              </a:spcBef>
              <a:spcAft>
                <a:spcPts val="0"/>
              </a:spcAft>
              <a:buSzPts val="1400"/>
              <a:buNone/>
              <a:defRPr>
                <a:solidFill>
                  <a:srgbClr val="676A7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43"/>
          <p:cNvSpPr txBox="1"/>
          <p:nvPr>
            <p:ph idx="11" type="ftr"/>
          </p:nvPr>
        </p:nvSpPr>
        <p:spPr>
          <a:xfrm>
            <a:off x="3747555" y="6356350"/>
            <a:ext cx="5647713"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cap="none">
                <a:solidFill>
                  <a:srgbClr val="9EA1A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43"/>
          <p:cNvSpPr txBox="1"/>
          <p:nvPr>
            <p:ph idx="12" type="sldNum"/>
          </p:nvPr>
        </p:nvSpPr>
        <p:spPr>
          <a:xfrm>
            <a:off x="10856835" y="6356350"/>
            <a:ext cx="8653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Bagian" type="secHead">
  <p:cSld name="SECTION_HEADER">
    <p:spTree>
      <p:nvGrpSpPr>
        <p:cNvPr id="73" name="Shape 73"/>
        <p:cNvGrpSpPr/>
        <p:nvPr/>
      </p:nvGrpSpPr>
      <p:grpSpPr>
        <a:xfrm>
          <a:off x="0" y="0"/>
          <a:ext cx="0" cy="0"/>
          <a:chOff x="0" y="0"/>
          <a:chExt cx="0" cy="0"/>
        </a:xfrm>
      </p:grpSpPr>
      <p:sp>
        <p:nvSpPr>
          <p:cNvPr id="74" name="Google Shape;74;p4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5" name="Google Shape;75;p4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76" name="Google Shape;76;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a Konten" type="twoObj">
  <p:cSld name="TWO_OBJECTS">
    <p:spTree>
      <p:nvGrpSpPr>
        <p:cNvPr id="79" name="Shape 79"/>
        <p:cNvGrpSpPr/>
        <p:nvPr/>
      </p:nvGrpSpPr>
      <p:grpSpPr>
        <a:xfrm>
          <a:off x="0" y="0"/>
          <a:ext cx="0" cy="0"/>
          <a:chOff x="0" y="0"/>
          <a:chExt cx="0" cy="0"/>
        </a:xfrm>
      </p:grpSpPr>
      <p:sp>
        <p:nvSpPr>
          <p:cNvPr id="80" name="Google Shape;80;p4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1" name="Google Shape;81;p4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2" name="Google Shape;82;p4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3" name="Google Shape;83;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5" name="Google Shape;85;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bandingan" type="twoTxTwoObj">
  <p:cSld name="TWO_OBJECTS_WITH_TEXT">
    <p:spTree>
      <p:nvGrpSpPr>
        <p:cNvPr id="86" name="Shape 86"/>
        <p:cNvGrpSpPr/>
        <p:nvPr/>
      </p:nvGrpSpPr>
      <p:grpSpPr>
        <a:xfrm>
          <a:off x="0" y="0"/>
          <a:ext cx="0" cy="0"/>
          <a:chOff x="0" y="0"/>
          <a:chExt cx="0" cy="0"/>
        </a:xfrm>
      </p:grpSpPr>
      <p:sp>
        <p:nvSpPr>
          <p:cNvPr id="87" name="Google Shape;87;p4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8" name="Google Shape;88;p4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89" name="Google Shape;89;p4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0" name="Google Shape;90;p4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91" name="Google Shape;91;p4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2" name="Google Shape;92;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3" name="Google Shape;93;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4" name="Google Shape;94;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Saja" type="titleOnly">
  <p:cSld name="TITLE_ONLY">
    <p:spTree>
      <p:nvGrpSpPr>
        <p:cNvPr id="95" name="Shape 95"/>
        <p:cNvGrpSpPr/>
        <p:nvPr/>
      </p:nvGrpSpPr>
      <p:grpSpPr>
        <a:xfrm>
          <a:off x="0" y="0"/>
          <a:ext cx="0" cy="0"/>
          <a:chOff x="0" y="0"/>
          <a:chExt cx="0" cy="0"/>
        </a:xfrm>
      </p:grpSpPr>
      <p:sp>
        <p:nvSpPr>
          <p:cNvPr id="96" name="Google Shape;96;p4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7" name="Google Shape;97;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8" name="Google Shape;98;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9" name="Google Shape;99;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nten dengan Keterangan" type="objTx">
  <p:cSld name="OBJECT_WITH_CAPTION_TEXT">
    <p:spTree>
      <p:nvGrpSpPr>
        <p:cNvPr id="100" name="Shape 100"/>
        <p:cNvGrpSpPr/>
        <p:nvPr/>
      </p:nvGrpSpPr>
      <p:grpSpPr>
        <a:xfrm>
          <a:off x="0" y="0"/>
          <a:ext cx="0" cy="0"/>
          <a:chOff x="0" y="0"/>
          <a:chExt cx="0" cy="0"/>
        </a:xfrm>
      </p:grpSpPr>
      <p:sp>
        <p:nvSpPr>
          <p:cNvPr id="101" name="Google Shape;101;p4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2" name="Google Shape;102;p48"/>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03" name="Google Shape;103;p48"/>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04" name="Google Shape;104;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5" name="Google Shape;105;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6" name="Google Shape;106;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ambar dengan Keterangan" type="picTx">
  <p:cSld name="PICTURE_WITH_CAPTION_TEXT">
    <p:spTree>
      <p:nvGrpSpPr>
        <p:cNvPr id="107" name="Shape 107"/>
        <p:cNvGrpSpPr/>
        <p:nvPr/>
      </p:nvGrpSpPr>
      <p:grpSpPr>
        <a:xfrm>
          <a:off x="0" y="0"/>
          <a:ext cx="0" cy="0"/>
          <a:chOff x="0" y="0"/>
          <a:chExt cx="0" cy="0"/>
        </a:xfrm>
      </p:grpSpPr>
      <p:sp>
        <p:nvSpPr>
          <p:cNvPr id="108" name="Google Shape;108;p4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9" name="Google Shape;109;p49"/>
          <p:cNvSpPr/>
          <p:nvPr>
            <p:ph idx="2" type="pic"/>
          </p:nvPr>
        </p:nvSpPr>
        <p:spPr>
          <a:xfrm>
            <a:off x="5183188" y="987425"/>
            <a:ext cx="6172200" cy="4873625"/>
          </a:xfrm>
          <a:prstGeom prst="rect">
            <a:avLst/>
          </a:prstGeom>
          <a:noFill/>
          <a:ln>
            <a:noFill/>
          </a:ln>
        </p:spPr>
      </p:sp>
      <p:sp>
        <p:nvSpPr>
          <p:cNvPr id="110" name="Google Shape;110;p49"/>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11" name="Google Shape;111;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2" name="Google Shape;112;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3" name="Google Shape;113;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Teks Vertikal" type="vertTx">
  <p:cSld name="VERTICAL_TEXT">
    <p:spTree>
      <p:nvGrpSpPr>
        <p:cNvPr id="114" name="Shape 114"/>
        <p:cNvGrpSpPr/>
        <p:nvPr/>
      </p:nvGrpSpPr>
      <p:grpSpPr>
        <a:xfrm>
          <a:off x="0" y="0"/>
          <a:ext cx="0" cy="0"/>
          <a:chOff x="0" y="0"/>
          <a:chExt cx="0" cy="0"/>
        </a:xfrm>
      </p:grpSpPr>
      <p:sp>
        <p:nvSpPr>
          <p:cNvPr id="115" name="Google Shape;115;p5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6" name="Google Shape;116;p50"/>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7" name="Google Shape;117;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8" name="Google Shape;118;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9" name="Google Shape;119;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Vertikal dan Teks" type="vertTitleAndTx">
  <p:cSld name="VERTICAL_TITLE_AND_VERTICAL_TEXT">
    <p:spTree>
      <p:nvGrpSpPr>
        <p:cNvPr id="120" name="Shape 120"/>
        <p:cNvGrpSpPr/>
        <p:nvPr/>
      </p:nvGrpSpPr>
      <p:grpSpPr>
        <a:xfrm>
          <a:off x="0" y="0"/>
          <a:ext cx="0" cy="0"/>
          <a:chOff x="0" y="0"/>
          <a:chExt cx="0" cy="0"/>
        </a:xfrm>
      </p:grpSpPr>
      <p:sp>
        <p:nvSpPr>
          <p:cNvPr id="121" name="Google Shape;121;p51"/>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2" name="Google Shape;122;p51"/>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3" name="Google Shape;123;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4" name="Google Shape;124;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5" name="Google Shape;125;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Konten" type="obj">
  <p:cSld name="OBJECT">
    <p:spTree>
      <p:nvGrpSpPr>
        <p:cNvPr id="132" name="Shape 132"/>
        <p:cNvGrpSpPr/>
        <p:nvPr/>
      </p:nvGrpSpPr>
      <p:grpSpPr>
        <a:xfrm>
          <a:off x="0" y="0"/>
          <a:ext cx="0" cy="0"/>
          <a:chOff x="0" y="0"/>
          <a:chExt cx="0" cy="0"/>
        </a:xfrm>
      </p:grpSpPr>
      <p:sp>
        <p:nvSpPr>
          <p:cNvPr id="133" name="Google Shape;133;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4" name="Google Shape;134;p3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35" name="Google Shape;135;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6" name="Google Shape;136;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7" name="Google Shape;137;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song" type="blank">
  <p:cSld name="BLANK">
    <p:spTree>
      <p:nvGrpSpPr>
        <p:cNvPr id="138" name="Shape 138"/>
        <p:cNvGrpSpPr/>
        <p:nvPr/>
      </p:nvGrpSpPr>
      <p:grpSpPr>
        <a:xfrm>
          <a:off x="0" y="0"/>
          <a:ext cx="0" cy="0"/>
          <a:chOff x="0" y="0"/>
          <a:chExt cx="0" cy="0"/>
        </a:xfrm>
      </p:grpSpPr>
      <p:sp>
        <p:nvSpPr>
          <p:cNvPr id="139" name="Google Shape;139;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0" name="Google Shape;140;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1" name="Google Shape;141;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Judul" type="title">
  <p:cSld name="TITLE">
    <p:spTree>
      <p:nvGrpSpPr>
        <p:cNvPr id="142" name="Shape 142"/>
        <p:cNvGrpSpPr/>
        <p:nvPr/>
      </p:nvGrpSpPr>
      <p:grpSpPr>
        <a:xfrm>
          <a:off x="0" y="0"/>
          <a:ext cx="0" cy="0"/>
          <a:chOff x="0" y="0"/>
          <a:chExt cx="0" cy="0"/>
        </a:xfrm>
      </p:grpSpPr>
      <p:sp>
        <p:nvSpPr>
          <p:cNvPr id="143" name="Google Shape;143;p5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4" name="Google Shape;144;p5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5" name="Google Shape;145;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6" name="Google Shape;146;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7" name="Google Shape;147;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Bagian" type="secHead">
  <p:cSld name="SECTION_HEADER">
    <p:spTree>
      <p:nvGrpSpPr>
        <p:cNvPr id="148" name="Shape 148"/>
        <p:cNvGrpSpPr/>
        <p:nvPr/>
      </p:nvGrpSpPr>
      <p:grpSpPr>
        <a:xfrm>
          <a:off x="0" y="0"/>
          <a:ext cx="0" cy="0"/>
          <a:chOff x="0" y="0"/>
          <a:chExt cx="0" cy="0"/>
        </a:xfrm>
      </p:grpSpPr>
      <p:sp>
        <p:nvSpPr>
          <p:cNvPr id="149" name="Google Shape;149;p53"/>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0" name="Google Shape;150;p53"/>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151" name="Google Shape;151;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2" name="Google Shape;152;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3" name="Google Shape;153;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a Konten" type="twoObj">
  <p:cSld name="TWO_OBJECTS">
    <p:spTree>
      <p:nvGrpSpPr>
        <p:cNvPr id="154" name="Shape 154"/>
        <p:cNvGrpSpPr/>
        <p:nvPr/>
      </p:nvGrpSpPr>
      <p:grpSpPr>
        <a:xfrm>
          <a:off x="0" y="0"/>
          <a:ext cx="0" cy="0"/>
          <a:chOff x="0" y="0"/>
          <a:chExt cx="0" cy="0"/>
        </a:xfrm>
      </p:grpSpPr>
      <p:sp>
        <p:nvSpPr>
          <p:cNvPr id="155" name="Google Shape;155;p5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6" name="Google Shape;156;p54"/>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7" name="Google Shape;157;p54"/>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8" name="Google Shape;158;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9" name="Google Shape;159;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0" name="Google Shape;160;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bandingan" type="twoTxTwoObj">
  <p:cSld name="TWO_OBJECTS_WITH_TEXT">
    <p:spTree>
      <p:nvGrpSpPr>
        <p:cNvPr id="161" name="Shape 161"/>
        <p:cNvGrpSpPr/>
        <p:nvPr/>
      </p:nvGrpSpPr>
      <p:grpSpPr>
        <a:xfrm>
          <a:off x="0" y="0"/>
          <a:ext cx="0" cy="0"/>
          <a:chOff x="0" y="0"/>
          <a:chExt cx="0" cy="0"/>
        </a:xfrm>
      </p:grpSpPr>
      <p:sp>
        <p:nvSpPr>
          <p:cNvPr id="162" name="Google Shape;162;p55"/>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3" name="Google Shape;163;p55"/>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64" name="Google Shape;164;p55"/>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65" name="Google Shape;165;p55"/>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66" name="Google Shape;166;p55"/>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67" name="Google Shape;167;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8" name="Google Shape;168;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9" name="Google Shape;169;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Saja" type="titleOnly">
  <p:cSld name="TITLE_ONLY">
    <p:spTree>
      <p:nvGrpSpPr>
        <p:cNvPr id="170" name="Shape 170"/>
        <p:cNvGrpSpPr/>
        <p:nvPr/>
      </p:nvGrpSpPr>
      <p:grpSpPr>
        <a:xfrm>
          <a:off x="0" y="0"/>
          <a:ext cx="0" cy="0"/>
          <a:chOff x="0" y="0"/>
          <a:chExt cx="0" cy="0"/>
        </a:xfrm>
      </p:grpSpPr>
      <p:sp>
        <p:nvSpPr>
          <p:cNvPr id="171" name="Google Shape;171;p5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2" name="Google Shape;172;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3" name="Google Shape;173;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4" name="Google Shape;174;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nten dengan Keterangan" type="objTx">
  <p:cSld name="OBJECT_WITH_CAPTION_TEXT">
    <p:spTree>
      <p:nvGrpSpPr>
        <p:cNvPr id="175" name="Shape 175"/>
        <p:cNvGrpSpPr/>
        <p:nvPr/>
      </p:nvGrpSpPr>
      <p:grpSpPr>
        <a:xfrm>
          <a:off x="0" y="0"/>
          <a:ext cx="0" cy="0"/>
          <a:chOff x="0" y="0"/>
          <a:chExt cx="0" cy="0"/>
        </a:xfrm>
      </p:grpSpPr>
      <p:sp>
        <p:nvSpPr>
          <p:cNvPr id="176" name="Google Shape;176;p5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7" name="Google Shape;177;p57"/>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78" name="Google Shape;178;p57"/>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79" name="Google Shape;179;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0" name="Google Shape;180;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1" name="Google Shape;181;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ambar dengan Keterangan" type="picTx">
  <p:cSld name="PICTURE_WITH_CAPTION_TEXT">
    <p:spTree>
      <p:nvGrpSpPr>
        <p:cNvPr id="182" name="Shape 182"/>
        <p:cNvGrpSpPr/>
        <p:nvPr/>
      </p:nvGrpSpPr>
      <p:grpSpPr>
        <a:xfrm>
          <a:off x="0" y="0"/>
          <a:ext cx="0" cy="0"/>
          <a:chOff x="0" y="0"/>
          <a:chExt cx="0" cy="0"/>
        </a:xfrm>
      </p:grpSpPr>
      <p:sp>
        <p:nvSpPr>
          <p:cNvPr id="183" name="Google Shape;183;p5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4" name="Google Shape;184;p58"/>
          <p:cNvSpPr/>
          <p:nvPr>
            <p:ph idx="2" type="pic"/>
          </p:nvPr>
        </p:nvSpPr>
        <p:spPr>
          <a:xfrm>
            <a:off x="5183188" y="987425"/>
            <a:ext cx="6172200" cy="4873625"/>
          </a:xfrm>
          <a:prstGeom prst="rect">
            <a:avLst/>
          </a:prstGeom>
          <a:noFill/>
          <a:ln>
            <a:noFill/>
          </a:ln>
        </p:spPr>
      </p:sp>
      <p:sp>
        <p:nvSpPr>
          <p:cNvPr id="185" name="Google Shape;185;p58"/>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86" name="Google Shape;186;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7" name="Google Shape;187;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8" name="Google Shape;188;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Teks Vertikal" type="vertTx">
  <p:cSld name="VERTICAL_TEXT">
    <p:spTree>
      <p:nvGrpSpPr>
        <p:cNvPr id="189" name="Shape 189"/>
        <p:cNvGrpSpPr/>
        <p:nvPr/>
      </p:nvGrpSpPr>
      <p:grpSpPr>
        <a:xfrm>
          <a:off x="0" y="0"/>
          <a:ext cx="0" cy="0"/>
          <a:chOff x="0" y="0"/>
          <a:chExt cx="0" cy="0"/>
        </a:xfrm>
      </p:grpSpPr>
      <p:sp>
        <p:nvSpPr>
          <p:cNvPr id="190" name="Google Shape;190;p5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1" name="Google Shape;191;p59"/>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92" name="Google Shape;192;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3" name="Google Shape;193;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4" name="Google Shape;194;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Vertikal dan Teks" type="vertTitleAndTx">
  <p:cSld name="VERTICAL_TITLE_AND_VERTICAL_TEXT">
    <p:spTree>
      <p:nvGrpSpPr>
        <p:cNvPr id="195" name="Shape 195"/>
        <p:cNvGrpSpPr/>
        <p:nvPr/>
      </p:nvGrpSpPr>
      <p:grpSpPr>
        <a:xfrm>
          <a:off x="0" y="0"/>
          <a:ext cx="0" cy="0"/>
          <a:chOff x="0" y="0"/>
          <a:chExt cx="0" cy="0"/>
        </a:xfrm>
      </p:grpSpPr>
      <p:sp>
        <p:nvSpPr>
          <p:cNvPr id="196" name="Google Shape;196;p60"/>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7" name="Google Shape;197;p60"/>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98" name="Google Shape;198;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9" name="Google Shape;199;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0" name="Google Shape;200;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07" name="Shape 207"/>
        <p:cNvGrpSpPr/>
        <p:nvPr/>
      </p:nvGrpSpPr>
      <p:grpSpPr>
        <a:xfrm>
          <a:off x="0" y="0"/>
          <a:ext cx="0" cy="0"/>
          <a:chOff x="0" y="0"/>
          <a:chExt cx="0" cy="0"/>
        </a:xfrm>
      </p:grpSpPr>
      <p:sp>
        <p:nvSpPr>
          <p:cNvPr id="208" name="Google Shape;208;p40"/>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9" name="Google Shape;209;p40"/>
          <p:cNvSpPr txBox="1"/>
          <p:nvPr>
            <p:ph idx="11" type="ftr"/>
          </p:nvPr>
        </p:nvSpPr>
        <p:spPr>
          <a:xfrm>
            <a:off x="913795" y="5883275"/>
            <a:ext cx="6672865"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0" name="Google Shape;210;p40"/>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11" name="Shape 211"/>
        <p:cNvGrpSpPr/>
        <p:nvPr/>
      </p:nvGrpSpPr>
      <p:grpSpPr>
        <a:xfrm>
          <a:off x="0" y="0"/>
          <a:ext cx="0" cy="0"/>
          <a:chOff x="0" y="0"/>
          <a:chExt cx="0" cy="0"/>
        </a:xfrm>
      </p:grpSpPr>
      <p:sp>
        <p:nvSpPr>
          <p:cNvPr id="212" name="Google Shape;212;p61"/>
          <p:cNvSpPr txBox="1"/>
          <p:nvPr>
            <p:ph type="ctrTitle"/>
          </p:nvPr>
        </p:nvSpPr>
        <p:spPr>
          <a:xfrm>
            <a:off x="1370693" y="1769540"/>
            <a:ext cx="9440034" cy="1828801"/>
          </a:xfrm>
          <a:prstGeom prst="rect">
            <a:avLst/>
          </a:prstGeom>
          <a:noFill/>
          <a:ln>
            <a:noFill/>
          </a:ln>
          <a:effectLst>
            <a:outerShdw blurRad="25400">
              <a:srgbClr val="000000">
                <a:alpha val="45490"/>
              </a:srgbClr>
            </a:outerShdw>
          </a:effectLst>
        </p:spPr>
        <p:txBody>
          <a:bodyPr anchorCtr="0" anchor="b" bIns="45700" lIns="91425" spcFirstLastPara="1" rIns="91425" wrap="square" tIns="45700">
            <a:normAutofit/>
          </a:bodyPr>
          <a:lstStyle>
            <a:lvl1pPr lvl="0" algn="ctr">
              <a:lnSpc>
                <a:spcPct val="100000"/>
              </a:lnSpc>
              <a:spcBef>
                <a:spcPts val="0"/>
              </a:spcBef>
              <a:spcAft>
                <a:spcPts val="0"/>
              </a:spcAft>
              <a:buClr>
                <a:schemeClr val="lt2"/>
              </a:buClr>
              <a:buSzPts val="5400"/>
              <a:buFont typeface="Lustria"/>
              <a:buNone/>
              <a:defRPr sz="5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3" name="Google Shape;213;p61"/>
          <p:cNvSpPr txBox="1"/>
          <p:nvPr>
            <p:ph idx="1" type="subTitle"/>
          </p:nvPr>
        </p:nvSpPr>
        <p:spPr>
          <a:xfrm>
            <a:off x="1370693" y="3598339"/>
            <a:ext cx="9440034" cy="1049867"/>
          </a:xfrm>
          <a:prstGeom prst="rect">
            <a:avLst/>
          </a:prstGeom>
          <a:noFill/>
          <a:ln>
            <a:noFill/>
          </a:ln>
          <a:effectLst>
            <a:outerShdw blurRad="25400">
              <a:srgbClr val="000000">
                <a:alpha val="45490"/>
              </a:srgbClr>
            </a:outerShdw>
          </a:effectLst>
        </p:spPr>
        <p:txBody>
          <a:bodyPr anchorCtr="0" anchor="t" bIns="45700" lIns="91425" spcFirstLastPara="1" rIns="91425" wrap="square" tIns="45700">
            <a:normAutofit/>
          </a:bodyPr>
          <a:lstStyle>
            <a:lvl1pPr lvl="0" algn="ctr">
              <a:lnSpc>
                <a:spcPct val="100000"/>
              </a:lnSpc>
              <a:spcBef>
                <a:spcPts val="400"/>
              </a:spcBef>
              <a:spcAft>
                <a:spcPts val="0"/>
              </a:spcAft>
              <a:buSzPts val="1400"/>
              <a:buNone/>
              <a:defRPr>
                <a:solidFill>
                  <a:schemeClr val="lt1"/>
                </a:solidFill>
              </a:defRPr>
            </a:lvl1pPr>
            <a:lvl2pPr lvl="1" algn="ctr">
              <a:lnSpc>
                <a:spcPct val="100000"/>
              </a:lnSpc>
              <a:spcBef>
                <a:spcPts val="600"/>
              </a:spcBef>
              <a:spcAft>
                <a:spcPts val="0"/>
              </a:spcAft>
              <a:buSzPts val="1260"/>
              <a:buNone/>
              <a:defRPr>
                <a:solidFill>
                  <a:schemeClr val="lt1"/>
                </a:solidFill>
              </a:defRPr>
            </a:lvl2pPr>
            <a:lvl3pPr lvl="2" algn="ctr">
              <a:lnSpc>
                <a:spcPct val="100000"/>
              </a:lnSpc>
              <a:spcBef>
                <a:spcPts val="600"/>
              </a:spcBef>
              <a:spcAft>
                <a:spcPts val="0"/>
              </a:spcAft>
              <a:buSzPts val="1120"/>
              <a:buNone/>
              <a:defRPr>
                <a:solidFill>
                  <a:schemeClr val="lt1"/>
                </a:solidFill>
              </a:defRPr>
            </a:lvl3pPr>
            <a:lvl4pPr lvl="3" algn="ctr">
              <a:lnSpc>
                <a:spcPct val="100000"/>
              </a:lnSpc>
              <a:spcBef>
                <a:spcPts val="600"/>
              </a:spcBef>
              <a:spcAft>
                <a:spcPts val="0"/>
              </a:spcAft>
              <a:buSzPts val="980"/>
              <a:buNone/>
              <a:defRPr>
                <a:solidFill>
                  <a:schemeClr val="lt1"/>
                </a:solidFill>
              </a:defRPr>
            </a:lvl4pPr>
            <a:lvl5pPr lvl="4" algn="ctr">
              <a:lnSpc>
                <a:spcPct val="100000"/>
              </a:lnSpc>
              <a:spcBef>
                <a:spcPts val="600"/>
              </a:spcBef>
              <a:spcAft>
                <a:spcPts val="0"/>
              </a:spcAft>
              <a:buSzPts val="980"/>
              <a:buNone/>
              <a:defRPr>
                <a:solidFill>
                  <a:schemeClr val="lt1"/>
                </a:solidFill>
              </a:defRPr>
            </a:lvl5pPr>
            <a:lvl6pPr lvl="5" algn="ctr">
              <a:lnSpc>
                <a:spcPct val="100000"/>
              </a:lnSpc>
              <a:spcBef>
                <a:spcPts val="600"/>
              </a:spcBef>
              <a:spcAft>
                <a:spcPts val="0"/>
              </a:spcAft>
              <a:buSzPts val="980"/>
              <a:buNone/>
              <a:defRPr>
                <a:solidFill>
                  <a:schemeClr val="lt1"/>
                </a:solidFill>
              </a:defRPr>
            </a:lvl6pPr>
            <a:lvl7pPr lvl="6" algn="ctr">
              <a:lnSpc>
                <a:spcPct val="100000"/>
              </a:lnSpc>
              <a:spcBef>
                <a:spcPts val="600"/>
              </a:spcBef>
              <a:spcAft>
                <a:spcPts val="0"/>
              </a:spcAft>
              <a:buSzPts val="980"/>
              <a:buNone/>
              <a:defRPr>
                <a:solidFill>
                  <a:schemeClr val="lt1"/>
                </a:solidFill>
              </a:defRPr>
            </a:lvl7pPr>
            <a:lvl8pPr lvl="7" algn="ctr">
              <a:lnSpc>
                <a:spcPct val="100000"/>
              </a:lnSpc>
              <a:spcBef>
                <a:spcPts val="600"/>
              </a:spcBef>
              <a:spcAft>
                <a:spcPts val="0"/>
              </a:spcAft>
              <a:buSzPts val="980"/>
              <a:buNone/>
              <a:defRPr>
                <a:solidFill>
                  <a:schemeClr val="lt1"/>
                </a:solidFill>
              </a:defRPr>
            </a:lvl8pPr>
            <a:lvl9pPr lvl="8" algn="ctr">
              <a:lnSpc>
                <a:spcPct val="100000"/>
              </a:lnSpc>
              <a:spcBef>
                <a:spcPts val="600"/>
              </a:spcBef>
              <a:spcAft>
                <a:spcPts val="600"/>
              </a:spcAft>
              <a:buSzPts val="980"/>
              <a:buNone/>
              <a:defRPr>
                <a:solidFill>
                  <a:schemeClr val="lt1"/>
                </a:solidFill>
              </a:defRPr>
            </a:lvl9pPr>
          </a:lstStyle>
          <a:p/>
        </p:txBody>
      </p:sp>
      <p:sp>
        <p:nvSpPr>
          <p:cNvPr id="214" name="Google Shape;214;p61"/>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5" name="Google Shape;215;p61"/>
          <p:cNvSpPr txBox="1"/>
          <p:nvPr>
            <p:ph idx="11" type="ftr"/>
          </p:nvPr>
        </p:nvSpPr>
        <p:spPr>
          <a:xfrm>
            <a:off x="913795" y="5883275"/>
            <a:ext cx="6672865"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6" name="Google Shape;216;p61"/>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7" name="Shape 217"/>
        <p:cNvGrpSpPr/>
        <p:nvPr/>
      </p:nvGrpSpPr>
      <p:grpSpPr>
        <a:xfrm>
          <a:off x="0" y="0"/>
          <a:ext cx="0" cy="0"/>
          <a:chOff x="0" y="0"/>
          <a:chExt cx="0" cy="0"/>
        </a:xfrm>
      </p:grpSpPr>
      <p:sp>
        <p:nvSpPr>
          <p:cNvPr id="218" name="Google Shape;218;p62"/>
          <p:cNvSpPr txBox="1"/>
          <p:nvPr>
            <p:ph type="title"/>
          </p:nvPr>
        </p:nvSpPr>
        <p:spPr>
          <a:xfrm>
            <a:off x="913795" y="609600"/>
            <a:ext cx="10353762" cy="970450"/>
          </a:xfrm>
          <a:prstGeom prst="rect">
            <a:avLst/>
          </a:prstGeom>
          <a:noFill/>
          <a:ln>
            <a:noFill/>
          </a:ln>
          <a:effectLst>
            <a:outerShdw blurRad="25400">
              <a:srgbClr val="000000">
                <a:alpha val="45490"/>
              </a:srgbClr>
            </a:outerShdw>
          </a:effectLst>
        </p:spPr>
        <p:txBody>
          <a:bodyPr anchorCtr="0" anchor="ctr" bIns="45700" lIns="91425" spcFirstLastPara="1" rIns="91425" wrap="square" tIns="45700">
            <a:normAutofit/>
          </a:bodyPr>
          <a:lstStyle>
            <a:lvl1pPr lvl="0" algn="ctr">
              <a:lnSpc>
                <a:spcPct val="100000"/>
              </a:lnSpc>
              <a:spcBef>
                <a:spcPts val="0"/>
              </a:spcBef>
              <a:spcAft>
                <a:spcPts val="0"/>
              </a:spcAft>
              <a:buClr>
                <a:schemeClr val="lt2"/>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9" name="Google Shape;219;p62"/>
          <p:cNvSpPr txBox="1"/>
          <p:nvPr>
            <p:ph idx="1" type="body"/>
          </p:nvPr>
        </p:nvSpPr>
        <p:spPr>
          <a:xfrm>
            <a:off x="913795" y="1732449"/>
            <a:ext cx="10353762" cy="4058751"/>
          </a:xfrm>
          <a:prstGeom prst="rect">
            <a:avLst/>
          </a:prstGeom>
          <a:noFill/>
          <a:ln>
            <a:noFill/>
          </a:ln>
          <a:effectLst>
            <a:outerShdw blurRad="25400">
              <a:srgbClr val="000000">
                <a:alpha val="45490"/>
              </a:srgbClr>
            </a:outerShdw>
          </a:effectLst>
        </p:spPr>
        <p:txBody>
          <a:bodyPr anchorCtr="0" anchor="t" bIns="45700" lIns="91425" spcFirstLastPara="1" rIns="91425" wrap="square" tIns="45700">
            <a:normAutofit/>
          </a:bodyPr>
          <a:lstStyle>
            <a:lvl1pPr indent="-308610" lvl="0" marL="457200" algn="l">
              <a:lnSpc>
                <a:spcPct val="100000"/>
              </a:lnSpc>
              <a:spcBef>
                <a:spcPts val="360"/>
              </a:spcBef>
              <a:spcAft>
                <a:spcPts val="0"/>
              </a:spcAft>
              <a:buSzPts val="1260"/>
              <a:buChar char="◈"/>
              <a:defRPr/>
            </a:lvl1pPr>
            <a:lvl2pPr indent="-308610" lvl="1" marL="914400" algn="l">
              <a:lnSpc>
                <a:spcPct val="100000"/>
              </a:lnSpc>
              <a:spcBef>
                <a:spcPts val="600"/>
              </a:spcBef>
              <a:spcAft>
                <a:spcPts val="0"/>
              </a:spcAft>
              <a:buSzPts val="1260"/>
              <a:buChar char="?"/>
              <a:defRPr/>
            </a:lvl2pPr>
            <a:lvl3pPr indent="-308610" lvl="2" marL="1371600" algn="l">
              <a:lnSpc>
                <a:spcPct val="100000"/>
              </a:lnSpc>
              <a:spcBef>
                <a:spcPts val="600"/>
              </a:spcBef>
              <a:spcAft>
                <a:spcPts val="0"/>
              </a:spcAft>
              <a:buSzPts val="1260"/>
              <a:buChar char="◈"/>
              <a:defRPr/>
            </a:lvl3pPr>
            <a:lvl4pPr indent="-308610" lvl="3" marL="1828800" algn="l">
              <a:lnSpc>
                <a:spcPct val="100000"/>
              </a:lnSpc>
              <a:spcBef>
                <a:spcPts val="600"/>
              </a:spcBef>
              <a:spcAft>
                <a:spcPts val="0"/>
              </a:spcAft>
              <a:buSzPts val="1260"/>
              <a:buChar char="?"/>
              <a:defRPr/>
            </a:lvl4pPr>
            <a:lvl5pPr indent="-308610" lvl="4" marL="2286000" algn="l">
              <a:lnSpc>
                <a:spcPct val="100000"/>
              </a:lnSpc>
              <a:spcBef>
                <a:spcPts val="600"/>
              </a:spcBef>
              <a:spcAft>
                <a:spcPts val="0"/>
              </a:spcAft>
              <a:buSzPts val="1260"/>
              <a:buChar char="◈"/>
              <a:defRPr/>
            </a:lvl5pPr>
            <a:lvl6pPr indent="-308610" lvl="5" marL="2743200" algn="l">
              <a:lnSpc>
                <a:spcPct val="100000"/>
              </a:lnSpc>
              <a:spcBef>
                <a:spcPts val="600"/>
              </a:spcBef>
              <a:spcAft>
                <a:spcPts val="0"/>
              </a:spcAft>
              <a:buSzPts val="1260"/>
              <a:buChar char="◈"/>
              <a:defRPr/>
            </a:lvl6pPr>
            <a:lvl7pPr indent="-308610" lvl="6" marL="3200400" algn="l">
              <a:lnSpc>
                <a:spcPct val="100000"/>
              </a:lnSpc>
              <a:spcBef>
                <a:spcPts val="600"/>
              </a:spcBef>
              <a:spcAft>
                <a:spcPts val="0"/>
              </a:spcAft>
              <a:buSzPts val="1260"/>
              <a:buChar char="◈"/>
              <a:defRPr/>
            </a:lvl7pPr>
            <a:lvl8pPr indent="-308609" lvl="7" marL="3657600" algn="l">
              <a:lnSpc>
                <a:spcPct val="100000"/>
              </a:lnSpc>
              <a:spcBef>
                <a:spcPts val="600"/>
              </a:spcBef>
              <a:spcAft>
                <a:spcPts val="0"/>
              </a:spcAft>
              <a:buSzPts val="1260"/>
              <a:buChar char="◈"/>
              <a:defRPr/>
            </a:lvl8pPr>
            <a:lvl9pPr indent="-308609" lvl="8" marL="4114800" algn="l">
              <a:lnSpc>
                <a:spcPct val="100000"/>
              </a:lnSpc>
              <a:spcBef>
                <a:spcPts val="600"/>
              </a:spcBef>
              <a:spcAft>
                <a:spcPts val="600"/>
              </a:spcAft>
              <a:buSzPts val="1260"/>
              <a:buChar char="◈"/>
              <a:defRPr/>
            </a:lvl9pPr>
          </a:lstStyle>
          <a:p/>
        </p:txBody>
      </p:sp>
      <p:sp>
        <p:nvSpPr>
          <p:cNvPr id="220" name="Google Shape;220;p62"/>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1" name="Google Shape;221;p62"/>
          <p:cNvSpPr txBox="1"/>
          <p:nvPr>
            <p:ph idx="11" type="ftr"/>
          </p:nvPr>
        </p:nvSpPr>
        <p:spPr>
          <a:xfrm>
            <a:off x="913795" y="5883275"/>
            <a:ext cx="6672865"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2" name="Google Shape;222;p62"/>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23" name="Shape 223"/>
        <p:cNvGrpSpPr/>
        <p:nvPr/>
      </p:nvGrpSpPr>
      <p:grpSpPr>
        <a:xfrm>
          <a:off x="0" y="0"/>
          <a:ext cx="0" cy="0"/>
          <a:chOff x="0" y="0"/>
          <a:chExt cx="0" cy="0"/>
        </a:xfrm>
      </p:grpSpPr>
      <p:sp>
        <p:nvSpPr>
          <p:cNvPr id="224" name="Google Shape;224;p63"/>
          <p:cNvSpPr txBox="1"/>
          <p:nvPr>
            <p:ph type="title"/>
          </p:nvPr>
        </p:nvSpPr>
        <p:spPr>
          <a:xfrm>
            <a:off x="1295401" y="1761067"/>
            <a:ext cx="9590550" cy="1828813"/>
          </a:xfrm>
          <a:prstGeom prst="rect">
            <a:avLst/>
          </a:prstGeom>
          <a:noFill/>
          <a:ln>
            <a:noFill/>
          </a:ln>
          <a:effectLst>
            <a:outerShdw blurRad="25400">
              <a:srgbClr val="000000">
                <a:alpha val="45490"/>
              </a:srgbClr>
            </a:outerShdw>
          </a:effectLst>
        </p:spPr>
        <p:txBody>
          <a:bodyPr anchorCtr="0" anchor="b" bIns="45700" lIns="91425" spcFirstLastPara="1" rIns="91425" wrap="square" tIns="45700">
            <a:normAutofit/>
          </a:bodyPr>
          <a:lstStyle>
            <a:lvl1pPr lvl="0" algn="ctr">
              <a:lnSpc>
                <a:spcPct val="100000"/>
              </a:lnSpc>
              <a:spcBef>
                <a:spcPts val="0"/>
              </a:spcBef>
              <a:spcAft>
                <a:spcPts val="0"/>
              </a:spcAft>
              <a:buClr>
                <a:schemeClr val="lt2"/>
              </a:buClr>
              <a:buSzPts val="4000"/>
              <a:buFont typeface="Lustria"/>
              <a:buNone/>
              <a:defRPr b="0"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5" name="Google Shape;225;p63"/>
          <p:cNvSpPr txBox="1"/>
          <p:nvPr>
            <p:ph idx="1" type="body"/>
          </p:nvPr>
        </p:nvSpPr>
        <p:spPr>
          <a:xfrm>
            <a:off x="1295401" y="3589879"/>
            <a:ext cx="9590550" cy="1507054"/>
          </a:xfrm>
          <a:prstGeom prst="rect">
            <a:avLst/>
          </a:prstGeom>
          <a:noFill/>
          <a:ln>
            <a:noFill/>
          </a:ln>
          <a:effectLst>
            <a:outerShdw blurRad="25400">
              <a:srgbClr val="000000">
                <a:alpha val="45490"/>
              </a:srgbClr>
            </a:outerShdw>
          </a:effectLst>
        </p:spPr>
        <p:txBody>
          <a:bodyPr anchorCtr="0" anchor="t" bIns="45700" lIns="91425" spcFirstLastPara="1" rIns="91425" wrap="square" tIns="45700">
            <a:normAutofit/>
          </a:bodyPr>
          <a:lstStyle>
            <a:lvl1pPr indent="-228600" lvl="0" marL="457200" algn="ctr">
              <a:lnSpc>
                <a:spcPct val="100000"/>
              </a:lnSpc>
              <a:spcBef>
                <a:spcPts val="400"/>
              </a:spcBef>
              <a:spcAft>
                <a:spcPts val="0"/>
              </a:spcAft>
              <a:buSzPts val="1400"/>
              <a:buNone/>
              <a:defRPr sz="2000">
                <a:solidFill>
                  <a:schemeClr val="lt1"/>
                </a:solidFill>
              </a:defRPr>
            </a:lvl1pPr>
            <a:lvl2pPr indent="-228600" lvl="1" marL="914400" algn="l">
              <a:lnSpc>
                <a:spcPct val="100000"/>
              </a:lnSpc>
              <a:spcBef>
                <a:spcPts val="600"/>
              </a:spcBef>
              <a:spcAft>
                <a:spcPts val="0"/>
              </a:spcAft>
              <a:buSzPts val="1260"/>
              <a:buNone/>
              <a:defRPr sz="1800">
                <a:solidFill>
                  <a:schemeClr val="lt1"/>
                </a:solidFill>
              </a:defRPr>
            </a:lvl2pPr>
            <a:lvl3pPr indent="-228600" lvl="2" marL="1371600" algn="l">
              <a:lnSpc>
                <a:spcPct val="100000"/>
              </a:lnSpc>
              <a:spcBef>
                <a:spcPts val="600"/>
              </a:spcBef>
              <a:spcAft>
                <a:spcPts val="0"/>
              </a:spcAft>
              <a:buSzPts val="1120"/>
              <a:buNone/>
              <a:defRPr sz="1600">
                <a:solidFill>
                  <a:schemeClr val="lt1"/>
                </a:solidFill>
              </a:defRPr>
            </a:lvl3pPr>
            <a:lvl4pPr indent="-228600" lvl="3" marL="1828800" algn="l">
              <a:lnSpc>
                <a:spcPct val="100000"/>
              </a:lnSpc>
              <a:spcBef>
                <a:spcPts val="600"/>
              </a:spcBef>
              <a:spcAft>
                <a:spcPts val="0"/>
              </a:spcAft>
              <a:buSzPts val="980"/>
              <a:buNone/>
              <a:defRPr sz="1400">
                <a:solidFill>
                  <a:schemeClr val="lt1"/>
                </a:solidFill>
              </a:defRPr>
            </a:lvl4pPr>
            <a:lvl5pPr indent="-228600" lvl="4" marL="2286000" algn="l">
              <a:lnSpc>
                <a:spcPct val="100000"/>
              </a:lnSpc>
              <a:spcBef>
                <a:spcPts val="600"/>
              </a:spcBef>
              <a:spcAft>
                <a:spcPts val="0"/>
              </a:spcAft>
              <a:buSzPts val="980"/>
              <a:buNone/>
              <a:defRPr sz="1400">
                <a:solidFill>
                  <a:schemeClr val="lt1"/>
                </a:solidFill>
              </a:defRPr>
            </a:lvl5pPr>
            <a:lvl6pPr indent="-228600" lvl="5" marL="2743200" algn="l">
              <a:lnSpc>
                <a:spcPct val="100000"/>
              </a:lnSpc>
              <a:spcBef>
                <a:spcPts val="600"/>
              </a:spcBef>
              <a:spcAft>
                <a:spcPts val="0"/>
              </a:spcAft>
              <a:buSzPts val="980"/>
              <a:buNone/>
              <a:defRPr sz="1400">
                <a:solidFill>
                  <a:schemeClr val="lt1"/>
                </a:solidFill>
              </a:defRPr>
            </a:lvl6pPr>
            <a:lvl7pPr indent="-228600" lvl="6" marL="3200400" algn="l">
              <a:lnSpc>
                <a:spcPct val="100000"/>
              </a:lnSpc>
              <a:spcBef>
                <a:spcPts val="600"/>
              </a:spcBef>
              <a:spcAft>
                <a:spcPts val="0"/>
              </a:spcAft>
              <a:buSzPts val="980"/>
              <a:buNone/>
              <a:defRPr sz="1400">
                <a:solidFill>
                  <a:schemeClr val="lt1"/>
                </a:solidFill>
              </a:defRPr>
            </a:lvl7pPr>
            <a:lvl8pPr indent="-228600" lvl="7" marL="3657600" algn="l">
              <a:lnSpc>
                <a:spcPct val="100000"/>
              </a:lnSpc>
              <a:spcBef>
                <a:spcPts val="600"/>
              </a:spcBef>
              <a:spcAft>
                <a:spcPts val="0"/>
              </a:spcAft>
              <a:buSzPts val="980"/>
              <a:buNone/>
              <a:defRPr sz="1400">
                <a:solidFill>
                  <a:schemeClr val="lt1"/>
                </a:solidFill>
              </a:defRPr>
            </a:lvl8pPr>
            <a:lvl9pPr indent="-228600" lvl="8" marL="4114800" algn="l">
              <a:lnSpc>
                <a:spcPct val="100000"/>
              </a:lnSpc>
              <a:spcBef>
                <a:spcPts val="600"/>
              </a:spcBef>
              <a:spcAft>
                <a:spcPts val="600"/>
              </a:spcAft>
              <a:buSzPts val="980"/>
              <a:buNone/>
              <a:defRPr sz="1400">
                <a:solidFill>
                  <a:schemeClr val="lt1"/>
                </a:solidFill>
              </a:defRPr>
            </a:lvl9pPr>
          </a:lstStyle>
          <a:p/>
        </p:txBody>
      </p:sp>
      <p:sp>
        <p:nvSpPr>
          <p:cNvPr id="226" name="Google Shape;226;p63"/>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7" name="Google Shape;227;p63"/>
          <p:cNvSpPr txBox="1"/>
          <p:nvPr>
            <p:ph idx="11" type="ftr"/>
          </p:nvPr>
        </p:nvSpPr>
        <p:spPr>
          <a:xfrm>
            <a:off x="913795" y="5883275"/>
            <a:ext cx="6672865"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8" name="Google Shape;228;p63"/>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29" name="Shape 229"/>
        <p:cNvGrpSpPr/>
        <p:nvPr/>
      </p:nvGrpSpPr>
      <p:grpSpPr>
        <a:xfrm>
          <a:off x="0" y="0"/>
          <a:ext cx="0" cy="0"/>
          <a:chOff x="0" y="0"/>
          <a:chExt cx="0" cy="0"/>
        </a:xfrm>
      </p:grpSpPr>
      <p:sp>
        <p:nvSpPr>
          <p:cNvPr id="230" name="Google Shape;230;p64"/>
          <p:cNvSpPr txBox="1"/>
          <p:nvPr>
            <p:ph type="title"/>
          </p:nvPr>
        </p:nvSpPr>
        <p:spPr>
          <a:xfrm>
            <a:off x="913795" y="609600"/>
            <a:ext cx="10353762" cy="970450"/>
          </a:xfrm>
          <a:prstGeom prst="rect">
            <a:avLst/>
          </a:prstGeom>
          <a:noFill/>
          <a:ln>
            <a:noFill/>
          </a:ln>
          <a:effectLst>
            <a:outerShdw blurRad="25400">
              <a:srgbClr val="000000">
                <a:alpha val="45490"/>
              </a:srgbClr>
            </a:outerShdw>
          </a:effectLst>
        </p:spPr>
        <p:txBody>
          <a:bodyPr anchorCtr="0" anchor="ctr" bIns="45700" lIns="91425" spcFirstLastPara="1" rIns="91425" wrap="square" tIns="45700">
            <a:normAutofit/>
          </a:bodyPr>
          <a:lstStyle>
            <a:lvl1pPr lvl="0" algn="ctr">
              <a:lnSpc>
                <a:spcPct val="100000"/>
              </a:lnSpc>
              <a:spcBef>
                <a:spcPts val="0"/>
              </a:spcBef>
              <a:spcAft>
                <a:spcPts val="0"/>
              </a:spcAft>
              <a:buClr>
                <a:schemeClr val="lt2"/>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1" name="Google Shape;231;p64"/>
          <p:cNvSpPr txBox="1"/>
          <p:nvPr>
            <p:ph idx="1" type="body"/>
          </p:nvPr>
        </p:nvSpPr>
        <p:spPr>
          <a:xfrm>
            <a:off x="913795" y="1732449"/>
            <a:ext cx="5060497" cy="4058750"/>
          </a:xfrm>
          <a:prstGeom prst="rect">
            <a:avLst/>
          </a:prstGeom>
          <a:noFill/>
          <a:ln>
            <a:noFill/>
          </a:ln>
          <a:effectLst>
            <a:outerShdw blurRad="25400">
              <a:srgbClr val="000000">
                <a:alpha val="45490"/>
              </a:srgbClr>
            </a:outerShdw>
          </a:effectLst>
        </p:spPr>
        <p:txBody>
          <a:bodyPr anchorCtr="0" anchor="t" bIns="45700" lIns="91425" spcFirstLastPara="1" rIns="91425" wrap="square" tIns="45700">
            <a:normAutofit/>
          </a:bodyPr>
          <a:lstStyle>
            <a:lvl1pPr indent="-308610" lvl="0" marL="457200" algn="l">
              <a:lnSpc>
                <a:spcPct val="100000"/>
              </a:lnSpc>
              <a:spcBef>
                <a:spcPts val="360"/>
              </a:spcBef>
              <a:spcAft>
                <a:spcPts val="0"/>
              </a:spcAft>
              <a:buSzPts val="1260"/>
              <a:buChar char="◈"/>
              <a:defRPr/>
            </a:lvl1pPr>
            <a:lvl2pPr indent="-308610" lvl="1" marL="914400" algn="l">
              <a:lnSpc>
                <a:spcPct val="100000"/>
              </a:lnSpc>
              <a:spcBef>
                <a:spcPts val="600"/>
              </a:spcBef>
              <a:spcAft>
                <a:spcPts val="0"/>
              </a:spcAft>
              <a:buSzPts val="1260"/>
              <a:buChar char="?"/>
              <a:defRPr/>
            </a:lvl2pPr>
            <a:lvl3pPr indent="-308610" lvl="2" marL="1371600" algn="l">
              <a:lnSpc>
                <a:spcPct val="100000"/>
              </a:lnSpc>
              <a:spcBef>
                <a:spcPts val="600"/>
              </a:spcBef>
              <a:spcAft>
                <a:spcPts val="0"/>
              </a:spcAft>
              <a:buSzPts val="1260"/>
              <a:buChar char="◈"/>
              <a:defRPr/>
            </a:lvl3pPr>
            <a:lvl4pPr indent="-308610" lvl="3" marL="1828800" algn="l">
              <a:lnSpc>
                <a:spcPct val="100000"/>
              </a:lnSpc>
              <a:spcBef>
                <a:spcPts val="600"/>
              </a:spcBef>
              <a:spcAft>
                <a:spcPts val="0"/>
              </a:spcAft>
              <a:buSzPts val="1260"/>
              <a:buChar char="?"/>
              <a:defRPr/>
            </a:lvl4pPr>
            <a:lvl5pPr indent="-308610" lvl="4" marL="2286000" algn="l">
              <a:lnSpc>
                <a:spcPct val="100000"/>
              </a:lnSpc>
              <a:spcBef>
                <a:spcPts val="600"/>
              </a:spcBef>
              <a:spcAft>
                <a:spcPts val="0"/>
              </a:spcAft>
              <a:buSzPts val="1260"/>
              <a:buChar char="◈"/>
              <a:defRPr/>
            </a:lvl5pPr>
            <a:lvl6pPr indent="-308610" lvl="5" marL="2743200" algn="l">
              <a:lnSpc>
                <a:spcPct val="100000"/>
              </a:lnSpc>
              <a:spcBef>
                <a:spcPts val="600"/>
              </a:spcBef>
              <a:spcAft>
                <a:spcPts val="0"/>
              </a:spcAft>
              <a:buSzPts val="1260"/>
              <a:buChar char="◈"/>
              <a:defRPr/>
            </a:lvl6pPr>
            <a:lvl7pPr indent="-308610" lvl="6" marL="3200400" algn="l">
              <a:lnSpc>
                <a:spcPct val="100000"/>
              </a:lnSpc>
              <a:spcBef>
                <a:spcPts val="600"/>
              </a:spcBef>
              <a:spcAft>
                <a:spcPts val="0"/>
              </a:spcAft>
              <a:buSzPts val="1260"/>
              <a:buChar char="◈"/>
              <a:defRPr/>
            </a:lvl7pPr>
            <a:lvl8pPr indent="-308609" lvl="7" marL="3657600" algn="l">
              <a:lnSpc>
                <a:spcPct val="100000"/>
              </a:lnSpc>
              <a:spcBef>
                <a:spcPts val="600"/>
              </a:spcBef>
              <a:spcAft>
                <a:spcPts val="0"/>
              </a:spcAft>
              <a:buSzPts val="1260"/>
              <a:buChar char="◈"/>
              <a:defRPr/>
            </a:lvl8pPr>
            <a:lvl9pPr indent="-308609" lvl="8" marL="4114800" algn="l">
              <a:lnSpc>
                <a:spcPct val="100000"/>
              </a:lnSpc>
              <a:spcBef>
                <a:spcPts val="600"/>
              </a:spcBef>
              <a:spcAft>
                <a:spcPts val="600"/>
              </a:spcAft>
              <a:buSzPts val="1260"/>
              <a:buChar char="◈"/>
              <a:defRPr/>
            </a:lvl9pPr>
          </a:lstStyle>
          <a:p/>
        </p:txBody>
      </p:sp>
      <p:sp>
        <p:nvSpPr>
          <p:cNvPr id="232" name="Google Shape;232;p64"/>
          <p:cNvSpPr txBox="1"/>
          <p:nvPr>
            <p:ph idx="2" type="body"/>
          </p:nvPr>
        </p:nvSpPr>
        <p:spPr>
          <a:xfrm>
            <a:off x="6202892" y="1732449"/>
            <a:ext cx="5064665" cy="4058751"/>
          </a:xfrm>
          <a:prstGeom prst="rect">
            <a:avLst/>
          </a:prstGeom>
          <a:noFill/>
          <a:ln>
            <a:noFill/>
          </a:ln>
          <a:effectLst>
            <a:outerShdw blurRad="25400">
              <a:srgbClr val="000000">
                <a:alpha val="45490"/>
              </a:srgbClr>
            </a:outerShdw>
          </a:effectLst>
        </p:spPr>
        <p:txBody>
          <a:bodyPr anchorCtr="0" anchor="t" bIns="45700" lIns="91425" spcFirstLastPara="1" rIns="91425" wrap="square" tIns="45700">
            <a:normAutofit/>
          </a:bodyPr>
          <a:lstStyle>
            <a:lvl1pPr indent="-308610" lvl="0" marL="457200" algn="l">
              <a:lnSpc>
                <a:spcPct val="100000"/>
              </a:lnSpc>
              <a:spcBef>
                <a:spcPts val="360"/>
              </a:spcBef>
              <a:spcAft>
                <a:spcPts val="0"/>
              </a:spcAft>
              <a:buSzPts val="1260"/>
              <a:buChar char="◈"/>
              <a:defRPr/>
            </a:lvl1pPr>
            <a:lvl2pPr indent="-308610" lvl="1" marL="914400" algn="l">
              <a:lnSpc>
                <a:spcPct val="100000"/>
              </a:lnSpc>
              <a:spcBef>
                <a:spcPts val="600"/>
              </a:spcBef>
              <a:spcAft>
                <a:spcPts val="0"/>
              </a:spcAft>
              <a:buSzPts val="1260"/>
              <a:buChar char="?"/>
              <a:defRPr/>
            </a:lvl2pPr>
            <a:lvl3pPr indent="-308610" lvl="2" marL="1371600" algn="l">
              <a:lnSpc>
                <a:spcPct val="100000"/>
              </a:lnSpc>
              <a:spcBef>
                <a:spcPts val="600"/>
              </a:spcBef>
              <a:spcAft>
                <a:spcPts val="0"/>
              </a:spcAft>
              <a:buSzPts val="1260"/>
              <a:buChar char="◈"/>
              <a:defRPr/>
            </a:lvl3pPr>
            <a:lvl4pPr indent="-308610" lvl="3" marL="1828800" algn="l">
              <a:lnSpc>
                <a:spcPct val="100000"/>
              </a:lnSpc>
              <a:spcBef>
                <a:spcPts val="600"/>
              </a:spcBef>
              <a:spcAft>
                <a:spcPts val="0"/>
              </a:spcAft>
              <a:buSzPts val="1260"/>
              <a:buChar char="?"/>
              <a:defRPr/>
            </a:lvl4pPr>
            <a:lvl5pPr indent="-308610" lvl="4" marL="2286000" algn="l">
              <a:lnSpc>
                <a:spcPct val="100000"/>
              </a:lnSpc>
              <a:spcBef>
                <a:spcPts val="600"/>
              </a:spcBef>
              <a:spcAft>
                <a:spcPts val="0"/>
              </a:spcAft>
              <a:buSzPts val="1260"/>
              <a:buChar char="◈"/>
              <a:defRPr/>
            </a:lvl5pPr>
            <a:lvl6pPr indent="-308610" lvl="5" marL="2743200" algn="l">
              <a:lnSpc>
                <a:spcPct val="100000"/>
              </a:lnSpc>
              <a:spcBef>
                <a:spcPts val="600"/>
              </a:spcBef>
              <a:spcAft>
                <a:spcPts val="0"/>
              </a:spcAft>
              <a:buSzPts val="1260"/>
              <a:buChar char="◈"/>
              <a:defRPr/>
            </a:lvl6pPr>
            <a:lvl7pPr indent="-308610" lvl="6" marL="3200400" algn="l">
              <a:lnSpc>
                <a:spcPct val="100000"/>
              </a:lnSpc>
              <a:spcBef>
                <a:spcPts val="600"/>
              </a:spcBef>
              <a:spcAft>
                <a:spcPts val="0"/>
              </a:spcAft>
              <a:buSzPts val="1260"/>
              <a:buChar char="◈"/>
              <a:defRPr/>
            </a:lvl7pPr>
            <a:lvl8pPr indent="-308609" lvl="7" marL="3657600" algn="l">
              <a:lnSpc>
                <a:spcPct val="100000"/>
              </a:lnSpc>
              <a:spcBef>
                <a:spcPts val="600"/>
              </a:spcBef>
              <a:spcAft>
                <a:spcPts val="0"/>
              </a:spcAft>
              <a:buSzPts val="1260"/>
              <a:buChar char="◈"/>
              <a:defRPr/>
            </a:lvl8pPr>
            <a:lvl9pPr indent="-308609" lvl="8" marL="4114800" algn="l">
              <a:lnSpc>
                <a:spcPct val="100000"/>
              </a:lnSpc>
              <a:spcBef>
                <a:spcPts val="600"/>
              </a:spcBef>
              <a:spcAft>
                <a:spcPts val="600"/>
              </a:spcAft>
              <a:buSzPts val="1260"/>
              <a:buChar char="◈"/>
              <a:defRPr/>
            </a:lvl9pPr>
          </a:lstStyle>
          <a:p/>
        </p:txBody>
      </p:sp>
      <p:sp>
        <p:nvSpPr>
          <p:cNvPr id="233" name="Google Shape;233;p64"/>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4" name="Google Shape;234;p64"/>
          <p:cNvSpPr txBox="1"/>
          <p:nvPr>
            <p:ph idx="11" type="ftr"/>
          </p:nvPr>
        </p:nvSpPr>
        <p:spPr>
          <a:xfrm>
            <a:off x="913795" y="5883275"/>
            <a:ext cx="6672865"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5" name="Google Shape;235;p64"/>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36" name="Shape 236"/>
        <p:cNvGrpSpPr/>
        <p:nvPr/>
      </p:nvGrpSpPr>
      <p:grpSpPr>
        <a:xfrm>
          <a:off x="0" y="0"/>
          <a:ext cx="0" cy="0"/>
          <a:chOff x="0" y="0"/>
          <a:chExt cx="0" cy="0"/>
        </a:xfrm>
      </p:grpSpPr>
      <p:pic>
        <p:nvPicPr>
          <p:cNvPr descr="Slate-V2-HD-compPhotoInset.png" id="237" name="Google Shape;237;p65"/>
          <p:cNvPicPr preferRelativeResize="0"/>
          <p:nvPr/>
        </p:nvPicPr>
        <p:blipFill rotWithShape="1">
          <a:blip r:embed="rId2">
            <a:alphaModFix/>
          </a:blip>
          <a:srcRect b="0" l="0" r="0" t="0"/>
          <a:stretch/>
        </p:blipFill>
        <p:spPr>
          <a:xfrm>
            <a:off x="913795" y="1734506"/>
            <a:ext cx="5089072" cy="4148769"/>
          </a:xfrm>
          <a:prstGeom prst="rect">
            <a:avLst/>
          </a:prstGeom>
          <a:noFill/>
          <a:ln>
            <a:noFill/>
          </a:ln>
        </p:spPr>
      </p:pic>
      <p:pic>
        <p:nvPicPr>
          <p:cNvPr descr="Slate-V2-HD-compPhotoInset.png" id="238" name="Google Shape;238;p65"/>
          <p:cNvPicPr preferRelativeResize="0"/>
          <p:nvPr/>
        </p:nvPicPr>
        <p:blipFill rotWithShape="1">
          <a:blip r:embed="rId2">
            <a:alphaModFix/>
          </a:blip>
          <a:srcRect b="0" l="0" r="0" t="0"/>
          <a:stretch/>
        </p:blipFill>
        <p:spPr>
          <a:xfrm>
            <a:off x="6178485" y="1734506"/>
            <a:ext cx="5089072" cy="4148769"/>
          </a:xfrm>
          <a:prstGeom prst="rect">
            <a:avLst/>
          </a:prstGeom>
          <a:noFill/>
          <a:ln>
            <a:noFill/>
          </a:ln>
        </p:spPr>
      </p:pic>
      <p:sp>
        <p:nvSpPr>
          <p:cNvPr id="239" name="Google Shape;239;p65"/>
          <p:cNvSpPr txBox="1"/>
          <p:nvPr>
            <p:ph type="title"/>
          </p:nvPr>
        </p:nvSpPr>
        <p:spPr>
          <a:xfrm>
            <a:off x="913795" y="609600"/>
            <a:ext cx="10353762" cy="970450"/>
          </a:xfrm>
          <a:prstGeom prst="rect">
            <a:avLst/>
          </a:prstGeom>
          <a:noFill/>
          <a:ln>
            <a:noFill/>
          </a:ln>
          <a:effectLst>
            <a:outerShdw blurRad="25400">
              <a:srgbClr val="000000">
                <a:alpha val="45490"/>
              </a:srgbClr>
            </a:outerShdw>
          </a:effectLst>
        </p:spPr>
        <p:txBody>
          <a:bodyPr anchorCtr="0" anchor="ctr" bIns="45700" lIns="91425" spcFirstLastPara="1" rIns="91425" wrap="square" tIns="45700">
            <a:normAutofit/>
          </a:bodyPr>
          <a:lstStyle>
            <a:lvl1pPr lvl="0" algn="ctr">
              <a:lnSpc>
                <a:spcPct val="100000"/>
              </a:lnSpc>
              <a:spcBef>
                <a:spcPts val="0"/>
              </a:spcBef>
              <a:spcAft>
                <a:spcPts val="0"/>
              </a:spcAft>
              <a:buClr>
                <a:schemeClr val="lt2"/>
              </a:buClr>
              <a:buSzPts val="4000"/>
              <a:buFont typeface="Lustria"/>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0" name="Google Shape;240;p65"/>
          <p:cNvSpPr txBox="1"/>
          <p:nvPr>
            <p:ph idx="1" type="body"/>
          </p:nvPr>
        </p:nvSpPr>
        <p:spPr>
          <a:xfrm>
            <a:off x="1005872" y="1835254"/>
            <a:ext cx="4876344" cy="544884"/>
          </a:xfrm>
          <a:prstGeom prst="rect">
            <a:avLst/>
          </a:prstGeom>
          <a:noFill/>
          <a:ln>
            <a:noFill/>
          </a:ln>
          <a:effectLst>
            <a:outerShdw blurRad="25400">
              <a:srgbClr val="000000">
                <a:alpha val="45490"/>
              </a:srgbClr>
            </a:outerShdw>
          </a:effectLst>
        </p:spPr>
        <p:txBody>
          <a:bodyPr anchorCtr="0" anchor="b" bIns="45700" lIns="91425" spcFirstLastPara="1" rIns="91425" wrap="square" tIns="45700">
            <a:noAutofit/>
          </a:bodyPr>
          <a:lstStyle>
            <a:lvl1pPr indent="-228600" lvl="0" marL="457200" algn="ctr">
              <a:lnSpc>
                <a:spcPct val="100000"/>
              </a:lnSpc>
              <a:spcBef>
                <a:spcPts val="480"/>
              </a:spcBef>
              <a:spcAft>
                <a:spcPts val="0"/>
              </a:spcAft>
              <a:buSzPts val="1680"/>
              <a:buNone/>
              <a:defRPr b="0" sz="2400"/>
            </a:lvl1pPr>
            <a:lvl2pPr indent="-228600" lvl="1" marL="914400" algn="l">
              <a:lnSpc>
                <a:spcPct val="100000"/>
              </a:lnSpc>
              <a:spcBef>
                <a:spcPts val="600"/>
              </a:spcBef>
              <a:spcAft>
                <a:spcPts val="0"/>
              </a:spcAft>
              <a:buSzPts val="1400"/>
              <a:buNone/>
              <a:defRPr b="1" sz="2000"/>
            </a:lvl2pPr>
            <a:lvl3pPr indent="-228600" lvl="2" marL="1371600" algn="l">
              <a:lnSpc>
                <a:spcPct val="100000"/>
              </a:lnSpc>
              <a:spcBef>
                <a:spcPts val="600"/>
              </a:spcBef>
              <a:spcAft>
                <a:spcPts val="0"/>
              </a:spcAft>
              <a:buSzPts val="1260"/>
              <a:buNone/>
              <a:defRPr b="1" sz="1800"/>
            </a:lvl3pPr>
            <a:lvl4pPr indent="-228600" lvl="3" marL="1828800" algn="l">
              <a:lnSpc>
                <a:spcPct val="100000"/>
              </a:lnSpc>
              <a:spcBef>
                <a:spcPts val="600"/>
              </a:spcBef>
              <a:spcAft>
                <a:spcPts val="0"/>
              </a:spcAft>
              <a:buSzPts val="1120"/>
              <a:buNone/>
              <a:defRPr b="1" sz="1600"/>
            </a:lvl4pPr>
            <a:lvl5pPr indent="-228600" lvl="4" marL="2286000" algn="l">
              <a:lnSpc>
                <a:spcPct val="100000"/>
              </a:lnSpc>
              <a:spcBef>
                <a:spcPts val="600"/>
              </a:spcBef>
              <a:spcAft>
                <a:spcPts val="0"/>
              </a:spcAft>
              <a:buSzPts val="1120"/>
              <a:buNone/>
              <a:defRPr b="1" sz="1600"/>
            </a:lvl5pPr>
            <a:lvl6pPr indent="-228600" lvl="5" marL="2743200" algn="l">
              <a:lnSpc>
                <a:spcPct val="100000"/>
              </a:lnSpc>
              <a:spcBef>
                <a:spcPts val="600"/>
              </a:spcBef>
              <a:spcAft>
                <a:spcPts val="0"/>
              </a:spcAft>
              <a:buSzPts val="1120"/>
              <a:buNone/>
              <a:defRPr b="1" sz="1600"/>
            </a:lvl6pPr>
            <a:lvl7pPr indent="-228600" lvl="6" marL="3200400" algn="l">
              <a:lnSpc>
                <a:spcPct val="100000"/>
              </a:lnSpc>
              <a:spcBef>
                <a:spcPts val="600"/>
              </a:spcBef>
              <a:spcAft>
                <a:spcPts val="0"/>
              </a:spcAft>
              <a:buSzPts val="1120"/>
              <a:buNone/>
              <a:defRPr b="1" sz="1600"/>
            </a:lvl7pPr>
            <a:lvl8pPr indent="-228600" lvl="7" marL="3657600" algn="l">
              <a:lnSpc>
                <a:spcPct val="100000"/>
              </a:lnSpc>
              <a:spcBef>
                <a:spcPts val="600"/>
              </a:spcBef>
              <a:spcAft>
                <a:spcPts val="0"/>
              </a:spcAft>
              <a:buSzPts val="1120"/>
              <a:buNone/>
              <a:defRPr b="1" sz="1600"/>
            </a:lvl8pPr>
            <a:lvl9pPr indent="-228600" lvl="8" marL="4114800" algn="l">
              <a:lnSpc>
                <a:spcPct val="100000"/>
              </a:lnSpc>
              <a:spcBef>
                <a:spcPts val="600"/>
              </a:spcBef>
              <a:spcAft>
                <a:spcPts val="600"/>
              </a:spcAft>
              <a:buSzPts val="1120"/>
              <a:buNone/>
              <a:defRPr b="1" sz="1600"/>
            </a:lvl9pPr>
          </a:lstStyle>
          <a:p/>
        </p:txBody>
      </p:sp>
      <p:sp>
        <p:nvSpPr>
          <p:cNvPr id="241" name="Google Shape;241;p65"/>
          <p:cNvSpPr txBox="1"/>
          <p:nvPr>
            <p:ph idx="2" type="body"/>
          </p:nvPr>
        </p:nvSpPr>
        <p:spPr>
          <a:xfrm>
            <a:off x="1005872" y="2380137"/>
            <a:ext cx="4876344" cy="3411063"/>
          </a:xfrm>
          <a:prstGeom prst="rect">
            <a:avLst/>
          </a:prstGeom>
          <a:noFill/>
          <a:ln>
            <a:noFill/>
          </a:ln>
          <a:effectLst>
            <a:outerShdw blurRad="25400">
              <a:srgbClr val="000000">
                <a:alpha val="45490"/>
              </a:srgbClr>
            </a:outerShdw>
          </a:effectLst>
        </p:spPr>
        <p:txBody>
          <a:bodyPr anchorCtr="0" anchor="t" bIns="45700" lIns="91425" spcFirstLastPara="1" rIns="91425" wrap="square" tIns="45700">
            <a:normAutofit/>
          </a:bodyPr>
          <a:lstStyle>
            <a:lvl1pPr indent="-308610" lvl="0" marL="457200" algn="l">
              <a:lnSpc>
                <a:spcPct val="100000"/>
              </a:lnSpc>
              <a:spcBef>
                <a:spcPts val="360"/>
              </a:spcBef>
              <a:spcAft>
                <a:spcPts val="0"/>
              </a:spcAft>
              <a:buSzPts val="1260"/>
              <a:buChar char="◈"/>
              <a:defRPr sz="1800"/>
            </a:lvl1pPr>
            <a:lvl2pPr indent="-299719" lvl="1" marL="914400" algn="l">
              <a:lnSpc>
                <a:spcPct val="100000"/>
              </a:lnSpc>
              <a:spcBef>
                <a:spcPts val="600"/>
              </a:spcBef>
              <a:spcAft>
                <a:spcPts val="0"/>
              </a:spcAft>
              <a:buSzPts val="1120"/>
              <a:buChar char="?"/>
              <a:defRPr sz="1600"/>
            </a:lvl2pPr>
            <a:lvl3pPr indent="-290830" lvl="2" marL="1371600" algn="l">
              <a:lnSpc>
                <a:spcPct val="100000"/>
              </a:lnSpc>
              <a:spcBef>
                <a:spcPts val="600"/>
              </a:spcBef>
              <a:spcAft>
                <a:spcPts val="0"/>
              </a:spcAft>
              <a:buSzPts val="980"/>
              <a:buChar char="◈"/>
              <a:defRPr sz="1400"/>
            </a:lvl3pPr>
            <a:lvl4pPr indent="-281939" lvl="3" marL="1828800" algn="l">
              <a:lnSpc>
                <a:spcPct val="100000"/>
              </a:lnSpc>
              <a:spcBef>
                <a:spcPts val="600"/>
              </a:spcBef>
              <a:spcAft>
                <a:spcPts val="0"/>
              </a:spcAft>
              <a:buSzPts val="840"/>
              <a:buChar char="?"/>
              <a:defRPr sz="1200"/>
            </a:lvl4pPr>
            <a:lvl5pPr indent="-281939" lvl="4" marL="2286000" algn="l">
              <a:lnSpc>
                <a:spcPct val="100000"/>
              </a:lnSpc>
              <a:spcBef>
                <a:spcPts val="600"/>
              </a:spcBef>
              <a:spcAft>
                <a:spcPts val="0"/>
              </a:spcAft>
              <a:buSzPts val="840"/>
              <a:buChar char="◈"/>
              <a:defRPr sz="1200"/>
            </a:lvl5pPr>
            <a:lvl6pPr indent="-308610" lvl="5" marL="2743200" algn="l">
              <a:lnSpc>
                <a:spcPct val="100000"/>
              </a:lnSpc>
              <a:spcBef>
                <a:spcPts val="600"/>
              </a:spcBef>
              <a:spcAft>
                <a:spcPts val="0"/>
              </a:spcAft>
              <a:buSzPts val="1260"/>
              <a:buChar char="◈"/>
              <a:defRPr/>
            </a:lvl6pPr>
            <a:lvl7pPr indent="-308610" lvl="6" marL="3200400" algn="l">
              <a:lnSpc>
                <a:spcPct val="100000"/>
              </a:lnSpc>
              <a:spcBef>
                <a:spcPts val="600"/>
              </a:spcBef>
              <a:spcAft>
                <a:spcPts val="0"/>
              </a:spcAft>
              <a:buSzPts val="1260"/>
              <a:buChar char="◈"/>
              <a:defRPr/>
            </a:lvl7pPr>
            <a:lvl8pPr indent="-308609" lvl="7" marL="3657600" algn="l">
              <a:lnSpc>
                <a:spcPct val="100000"/>
              </a:lnSpc>
              <a:spcBef>
                <a:spcPts val="600"/>
              </a:spcBef>
              <a:spcAft>
                <a:spcPts val="0"/>
              </a:spcAft>
              <a:buSzPts val="1260"/>
              <a:buChar char="◈"/>
              <a:defRPr/>
            </a:lvl8pPr>
            <a:lvl9pPr indent="-308609" lvl="8" marL="4114800" algn="l">
              <a:lnSpc>
                <a:spcPct val="100000"/>
              </a:lnSpc>
              <a:spcBef>
                <a:spcPts val="600"/>
              </a:spcBef>
              <a:spcAft>
                <a:spcPts val="600"/>
              </a:spcAft>
              <a:buSzPts val="1260"/>
              <a:buChar char="◈"/>
              <a:defRPr/>
            </a:lvl9pPr>
          </a:lstStyle>
          <a:p/>
        </p:txBody>
      </p:sp>
      <p:sp>
        <p:nvSpPr>
          <p:cNvPr id="242" name="Google Shape;242;p65"/>
          <p:cNvSpPr txBox="1"/>
          <p:nvPr>
            <p:ph idx="3" type="body"/>
          </p:nvPr>
        </p:nvSpPr>
        <p:spPr>
          <a:xfrm>
            <a:off x="6294967" y="1835254"/>
            <a:ext cx="4895330" cy="544883"/>
          </a:xfrm>
          <a:prstGeom prst="rect">
            <a:avLst/>
          </a:prstGeom>
          <a:noFill/>
          <a:ln>
            <a:noFill/>
          </a:ln>
          <a:effectLst>
            <a:outerShdw blurRad="25400">
              <a:srgbClr val="000000">
                <a:alpha val="45490"/>
              </a:srgbClr>
            </a:outerShdw>
          </a:effectLst>
        </p:spPr>
        <p:txBody>
          <a:bodyPr anchorCtr="0" anchor="b" bIns="45700" lIns="91425" spcFirstLastPara="1" rIns="91425" wrap="square" tIns="45700">
            <a:noAutofit/>
          </a:bodyPr>
          <a:lstStyle>
            <a:lvl1pPr indent="-228600" lvl="0" marL="457200" algn="ctr">
              <a:lnSpc>
                <a:spcPct val="100000"/>
              </a:lnSpc>
              <a:spcBef>
                <a:spcPts val="480"/>
              </a:spcBef>
              <a:spcAft>
                <a:spcPts val="0"/>
              </a:spcAft>
              <a:buSzPts val="1680"/>
              <a:buNone/>
              <a:defRPr b="0" sz="2400"/>
            </a:lvl1pPr>
            <a:lvl2pPr indent="-228600" lvl="1" marL="914400" algn="l">
              <a:lnSpc>
                <a:spcPct val="100000"/>
              </a:lnSpc>
              <a:spcBef>
                <a:spcPts val="600"/>
              </a:spcBef>
              <a:spcAft>
                <a:spcPts val="0"/>
              </a:spcAft>
              <a:buSzPts val="1400"/>
              <a:buNone/>
              <a:defRPr b="1" sz="2000"/>
            </a:lvl2pPr>
            <a:lvl3pPr indent="-228600" lvl="2" marL="1371600" algn="l">
              <a:lnSpc>
                <a:spcPct val="100000"/>
              </a:lnSpc>
              <a:spcBef>
                <a:spcPts val="600"/>
              </a:spcBef>
              <a:spcAft>
                <a:spcPts val="0"/>
              </a:spcAft>
              <a:buSzPts val="1260"/>
              <a:buNone/>
              <a:defRPr b="1" sz="1800"/>
            </a:lvl3pPr>
            <a:lvl4pPr indent="-228600" lvl="3" marL="1828800" algn="l">
              <a:lnSpc>
                <a:spcPct val="100000"/>
              </a:lnSpc>
              <a:spcBef>
                <a:spcPts val="600"/>
              </a:spcBef>
              <a:spcAft>
                <a:spcPts val="0"/>
              </a:spcAft>
              <a:buSzPts val="1120"/>
              <a:buNone/>
              <a:defRPr b="1" sz="1600"/>
            </a:lvl4pPr>
            <a:lvl5pPr indent="-228600" lvl="4" marL="2286000" algn="l">
              <a:lnSpc>
                <a:spcPct val="100000"/>
              </a:lnSpc>
              <a:spcBef>
                <a:spcPts val="600"/>
              </a:spcBef>
              <a:spcAft>
                <a:spcPts val="0"/>
              </a:spcAft>
              <a:buSzPts val="1120"/>
              <a:buNone/>
              <a:defRPr b="1" sz="1600"/>
            </a:lvl5pPr>
            <a:lvl6pPr indent="-228600" lvl="5" marL="2743200" algn="l">
              <a:lnSpc>
                <a:spcPct val="100000"/>
              </a:lnSpc>
              <a:spcBef>
                <a:spcPts val="600"/>
              </a:spcBef>
              <a:spcAft>
                <a:spcPts val="0"/>
              </a:spcAft>
              <a:buSzPts val="1120"/>
              <a:buNone/>
              <a:defRPr b="1" sz="1600"/>
            </a:lvl6pPr>
            <a:lvl7pPr indent="-228600" lvl="6" marL="3200400" algn="l">
              <a:lnSpc>
                <a:spcPct val="100000"/>
              </a:lnSpc>
              <a:spcBef>
                <a:spcPts val="600"/>
              </a:spcBef>
              <a:spcAft>
                <a:spcPts val="0"/>
              </a:spcAft>
              <a:buSzPts val="1120"/>
              <a:buNone/>
              <a:defRPr b="1" sz="1600"/>
            </a:lvl7pPr>
            <a:lvl8pPr indent="-228600" lvl="7" marL="3657600" algn="l">
              <a:lnSpc>
                <a:spcPct val="100000"/>
              </a:lnSpc>
              <a:spcBef>
                <a:spcPts val="600"/>
              </a:spcBef>
              <a:spcAft>
                <a:spcPts val="0"/>
              </a:spcAft>
              <a:buSzPts val="1120"/>
              <a:buNone/>
              <a:defRPr b="1" sz="1600"/>
            </a:lvl8pPr>
            <a:lvl9pPr indent="-228600" lvl="8" marL="4114800" algn="l">
              <a:lnSpc>
                <a:spcPct val="100000"/>
              </a:lnSpc>
              <a:spcBef>
                <a:spcPts val="600"/>
              </a:spcBef>
              <a:spcAft>
                <a:spcPts val="600"/>
              </a:spcAft>
              <a:buSzPts val="1120"/>
              <a:buNone/>
              <a:defRPr b="1" sz="1600"/>
            </a:lvl9pPr>
          </a:lstStyle>
          <a:p/>
        </p:txBody>
      </p:sp>
      <p:sp>
        <p:nvSpPr>
          <p:cNvPr id="243" name="Google Shape;243;p65"/>
          <p:cNvSpPr txBox="1"/>
          <p:nvPr>
            <p:ph idx="4" type="body"/>
          </p:nvPr>
        </p:nvSpPr>
        <p:spPr>
          <a:xfrm>
            <a:off x="6294967" y="2380137"/>
            <a:ext cx="4895330" cy="3411063"/>
          </a:xfrm>
          <a:prstGeom prst="rect">
            <a:avLst/>
          </a:prstGeom>
          <a:noFill/>
          <a:ln>
            <a:noFill/>
          </a:ln>
          <a:effectLst>
            <a:outerShdw blurRad="25400">
              <a:srgbClr val="000000">
                <a:alpha val="45490"/>
              </a:srgbClr>
            </a:outerShdw>
          </a:effectLst>
        </p:spPr>
        <p:txBody>
          <a:bodyPr anchorCtr="0" anchor="t" bIns="45700" lIns="91425" spcFirstLastPara="1" rIns="91425" wrap="square" tIns="45700">
            <a:normAutofit/>
          </a:bodyPr>
          <a:lstStyle>
            <a:lvl1pPr indent="-308610" lvl="0" marL="457200" algn="l">
              <a:lnSpc>
                <a:spcPct val="100000"/>
              </a:lnSpc>
              <a:spcBef>
                <a:spcPts val="360"/>
              </a:spcBef>
              <a:spcAft>
                <a:spcPts val="0"/>
              </a:spcAft>
              <a:buSzPts val="1260"/>
              <a:buChar char="◈"/>
              <a:defRPr sz="1800"/>
            </a:lvl1pPr>
            <a:lvl2pPr indent="-299719" lvl="1" marL="914400" algn="l">
              <a:lnSpc>
                <a:spcPct val="100000"/>
              </a:lnSpc>
              <a:spcBef>
                <a:spcPts val="600"/>
              </a:spcBef>
              <a:spcAft>
                <a:spcPts val="0"/>
              </a:spcAft>
              <a:buSzPts val="1120"/>
              <a:buChar char="?"/>
              <a:defRPr sz="1600"/>
            </a:lvl2pPr>
            <a:lvl3pPr indent="-290830" lvl="2" marL="1371600" algn="l">
              <a:lnSpc>
                <a:spcPct val="100000"/>
              </a:lnSpc>
              <a:spcBef>
                <a:spcPts val="600"/>
              </a:spcBef>
              <a:spcAft>
                <a:spcPts val="0"/>
              </a:spcAft>
              <a:buSzPts val="980"/>
              <a:buChar char="◈"/>
              <a:defRPr sz="1400"/>
            </a:lvl3pPr>
            <a:lvl4pPr indent="-281939" lvl="3" marL="1828800" algn="l">
              <a:lnSpc>
                <a:spcPct val="100000"/>
              </a:lnSpc>
              <a:spcBef>
                <a:spcPts val="600"/>
              </a:spcBef>
              <a:spcAft>
                <a:spcPts val="0"/>
              </a:spcAft>
              <a:buSzPts val="840"/>
              <a:buChar char="?"/>
              <a:defRPr sz="1200"/>
            </a:lvl4pPr>
            <a:lvl5pPr indent="-281939" lvl="4" marL="2286000" algn="l">
              <a:lnSpc>
                <a:spcPct val="100000"/>
              </a:lnSpc>
              <a:spcBef>
                <a:spcPts val="600"/>
              </a:spcBef>
              <a:spcAft>
                <a:spcPts val="0"/>
              </a:spcAft>
              <a:buSzPts val="840"/>
              <a:buChar char="◈"/>
              <a:defRPr sz="1200"/>
            </a:lvl5pPr>
            <a:lvl6pPr indent="-308610" lvl="5" marL="2743200" algn="l">
              <a:lnSpc>
                <a:spcPct val="100000"/>
              </a:lnSpc>
              <a:spcBef>
                <a:spcPts val="600"/>
              </a:spcBef>
              <a:spcAft>
                <a:spcPts val="0"/>
              </a:spcAft>
              <a:buSzPts val="1260"/>
              <a:buChar char="◈"/>
              <a:defRPr/>
            </a:lvl6pPr>
            <a:lvl7pPr indent="-308610" lvl="6" marL="3200400" algn="l">
              <a:lnSpc>
                <a:spcPct val="100000"/>
              </a:lnSpc>
              <a:spcBef>
                <a:spcPts val="600"/>
              </a:spcBef>
              <a:spcAft>
                <a:spcPts val="0"/>
              </a:spcAft>
              <a:buSzPts val="1260"/>
              <a:buChar char="◈"/>
              <a:defRPr/>
            </a:lvl7pPr>
            <a:lvl8pPr indent="-308609" lvl="7" marL="3657600" algn="l">
              <a:lnSpc>
                <a:spcPct val="100000"/>
              </a:lnSpc>
              <a:spcBef>
                <a:spcPts val="600"/>
              </a:spcBef>
              <a:spcAft>
                <a:spcPts val="0"/>
              </a:spcAft>
              <a:buSzPts val="1260"/>
              <a:buChar char="◈"/>
              <a:defRPr/>
            </a:lvl8pPr>
            <a:lvl9pPr indent="-308609" lvl="8" marL="4114800" algn="l">
              <a:lnSpc>
                <a:spcPct val="100000"/>
              </a:lnSpc>
              <a:spcBef>
                <a:spcPts val="600"/>
              </a:spcBef>
              <a:spcAft>
                <a:spcPts val="600"/>
              </a:spcAft>
              <a:buSzPts val="1260"/>
              <a:buChar char="◈"/>
              <a:defRPr/>
            </a:lvl9pPr>
          </a:lstStyle>
          <a:p/>
        </p:txBody>
      </p:sp>
      <p:sp>
        <p:nvSpPr>
          <p:cNvPr id="244" name="Google Shape;244;p65"/>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5" name="Google Shape;245;p65"/>
          <p:cNvSpPr txBox="1"/>
          <p:nvPr>
            <p:ph idx="11" type="ftr"/>
          </p:nvPr>
        </p:nvSpPr>
        <p:spPr>
          <a:xfrm>
            <a:off x="913795" y="5883275"/>
            <a:ext cx="6672865"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6" name="Google Shape;246;p65"/>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47" name="Shape 247"/>
        <p:cNvGrpSpPr/>
        <p:nvPr/>
      </p:nvGrpSpPr>
      <p:grpSpPr>
        <a:xfrm>
          <a:off x="0" y="0"/>
          <a:ext cx="0" cy="0"/>
          <a:chOff x="0" y="0"/>
          <a:chExt cx="0" cy="0"/>
        </a:xfrm>
      </p:grpSpPr>
      <p:sp>
        <p:nvSpPr>
          <p:cNvPr id="248" name="Google Shape;248;p66"/>
          <p:cNvSpPr txBox="1"/>
          <p:nvPr>
            <p:ph type="title"/>
          </p:nvPr>
        </p:nvSpPr>
        <p:spPr>
          <a:xfrm>
            <a:off x="913795" y="609600"/>
            <a:ext cx="10353762" cy="970450"/>
          </a:xfrm>
          <a:prstGeom prst="rect">
            <a:avLst/>
          </a:prstGeom>
          <a:noFill/>
          <a:ln>
            <a:noFill/>
          </a:ln>
          <a:effectLst>
            <a:outerShdw blurRad="25400">
              <a:srgbClr val="000000">
                <a:alpha val="45490"/>
              </a:srgbClr>
            </a:outerShdw>
          </a:effectLst>
        </p:spPr>
        <p:txBody>
          <a:bodyPr anchorCtr="0" anchor="ctr" bIns="45700" lIns="91425" spcFirstLastPara="1" rIns="91425" wrap="square" tIns="45700">
            <a:normAutofit/>
          </a:bodyPr>
          <a:lstStyle>
            <a:lvl1pPr lvl="0" algn="ctr">
              <a:lnSpc>
                <a:spcPct val="100000"/>
              </a:lnSpc>
              <a:spcBef>
                <a:spcPts val="0"/>
              </a:spcBef>
              <a:spcAft>
                <a:spcPts val="0"/>
              </a:spcAft>
              <a:buClr>
                <a:schemeClr val="lt2"/>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9" name="Google Shape;249;p66"/>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0" name="Google Shape;250;p66"/>
          <p:cNvSpPr txBox="1"/>
          <p:nvPr>
            <p:ph idx="11" type="ftr"/>
          </p:nvPr>
        </p:nvSpPr>
        <p:spPr>
          <a:xfrm>
            <a:off x="913795" y="5883275"/>
            <a:ext cx="6672865"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1" name="Google Shape;251;p66"/>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252" name="Shape 252"/>
        <p:cNvGrpSpPr/>
        <p:nvPr/>
      </p:nvGrpSpPr>
      <p:grpSpPr>
        <a:xfrm>
          <a:off x="0" y="0"/>
          <a:ext cx="0" cy="0"/>
          <a:chOff x="0" y="0"/>
          <a:chExt cx="0" cy="0"/>
        </a:xfrm>
      </p:grpSpPr>
      <p:sp>
        <p:nvSpPr>
          <p:cNvPr id="253" name="Google Shape;253;p67"/>
          <p:cNvSpPr txBox="1"/>
          <p:nvPr>
            <p:ph type="title"/>
          </p:nvPr>
        </p:nvSpPr>
        <p:spPr>
          <a:xfrm>
            <a:off x="913795" y="609600"/>
            <a:ext cx="3706889" cy="1821918"/>
          </a:xfrm>
          <a:prstGeom prst="rect">
            <a:avLst/>
          </a:prstGeom>
          <a:noFill/>
          <a:ln>
            <a:noFill/>
          </a:ln>
          <a:effectLst>
            <a:outerShdw blurRad="25400">
              <a:srgbClr val="000000">
                <a:alpha val="45490"/>
              </a:srgbClr>
            </a:outerShdw>
          </a:effectLst>
        </p:spPr>
        <p:txBody>
          <a:bodyPr anchorCtr="0" anchor="b" bIns="45700" lIns="91425" spcFirstLastPara="1" rIns="91425" wrap="square" tIns="45700">
            <a:normAutofit/>
          </a:bodyPr>
          <a:lstStyle>
            <a:lvl1pPr lvl="0" algn="ctr">
              <a:lnSpc>
                <a:spcPct val="100000"/>
              </a:lnSpc>
              <a:spcBef>
                <a:spcPts val="0"/>
              </a:spcBef>
              <a:spcAft>
                <a:spcPts val="0"/>
              </a:spcAft>
              <a:buClr>
                <a:schemeClr val="lt2"/>
              </a:buClr>
              <a:buSzPts val="2400"/>
              <a:buFont typeface="Lustria"/>
              <a:buNone/>
              <a:defRPr b="0"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4" name="Google Shape;254;p67"/>
          <p:cNvSpPr txBox="1"/>
          <p:nvPr>
            <p:ph idx="1" type="body"/>
          </p:nvPr>
        </p:nvSpPr>
        <p:spPr>
          <a:xfrm>
            <a:off x="4855633" y="609600"/>
            <a:ext cx="6411924" cy="5181600"/>
          </a:xfrm>
          <a:prstGeom prst="rect">
            <a:avLst/>
          </a:prstGeom>
          <a:noFill/>
          <a:ln>
            <a:noFill/>
          </a:ln>
          <a:effectLst>
            <a:outerShdw blurRad="25400">
              <a:srgbClr val="000000">
                <a:alpha val="45490"/>
              </a:srgbClr>
            </a:outerShdw>
          </a:effectLst>
        </p:spPr>
        <p:txBody>
          <a:bodyPr anchorCtr="0" anchor="t" bIns="45700" lIns="91425" spcFirstLastPara="1" rIns="91425" wrap="square" tIns="45700">
            <a:normAutofit/>
          </a:bodyPr>
          <a:lstStyle>
            <a:lvl1pPr indent="-308610" lvl="0" marL="457200" algn="l">
              <a:lnSpc>
                <a:spcPct val="100000"/>
              </a:lnSpc>
              <a:spcBef>
                <a:spcPts val="360"/>
              </a:spcBef>
              <a:spcAft>
                <a:spcPts val="0"/>
              </a:spcAft>
              <a:buSzPts val="1260"/>
              <a:buChar char="◈"/>
              <a:defRPr/>
            </a:lvl1pPr>
            <a:lvl2pPr indent="-308610" lvl="1" marL="914400" algn="l">
              <a:lnSpc>
                <a:spcPct val="100000"/>
              </a:lnSpc>
              <a:spcBef>
                <a:spcPts val="600"/>
              </a:spcBef>
              <a:spcAft>
                <a:spcPts val="0"/>
              </a:spcAft>
              <a:buSzPts val="1260"/>
              <a:buChar char="?"/>
              <a:defRPr/>
            </a:lvl2pPr>
            <a:lvl3pPr indent="-308610" lvl="2" marL="1371600" algn="l">
              <a:lnSpc>
                <a:spcPct val="100000"/>
              </a:lnSpc>
              <a:spcBef>
                <a:spcPts val="600"/>
              </a:spcBef>
              <a:spcAft>
                <a:spcPts val="0"/>
              </a:spcAft>
              <a:buSzPts val="1260"/>
              <a:buChar char="◈"/>
              <a:defRPr/>
            </a:lvl3pPr>
            <a:lvl4pPr indent="-308610" lvl="3" marL="1828800" algn="l">
              <a:lnSpc>
                <a:spcPct val="100000"/>
              </a:lnSpc>
              <a:spcBef>
                <a:spcPts val="600"/>
              </a:spcBef>
              <a:spcAft>
                <a:spcPts val="0"/>
              </a:spcAft>
              <a:buSzPts val="1260"/>
              <a:buChar char="?"/>
              <a:defRPr/>
            </a:lvl4pPr>
            <a:lvl5pPr indent="-308610" lvl="4" marL="2286000" algn="l">
              <a:lnSpc>
                <a:spcPct val="100000"/>
              </a:lnSpc>
              <a:spcBef>
                <a:spcPts val="600"/>
              </a:spcBef>
              <a:spcAft>
                <a:spcPts val="0"/>
              </a:spcAft>
              <a:buSzPts val="1260"/>
              <a:buChar char="◈"/>
              <a:defRPr/>
            </a:lvl5pPr>
            <a:lvl6pPr indent="-308610" lvl="5" marL="2743200" algn="l">
              <a:lnSpc>
                <a:spcPct val="100000"/>
              </a:lnSpc>
              <a:spcBef>
                <a:spcPts val="600"/>
              </a:spcBef>
              <a:spcAft>
                <a:spcPts val="0"/>
              </a:spcAft>
              <a:buSzPts val="1260"/>
              <a:buChar char="◈"/>
              <a:defRPr/>
            </a:lvl6pPr>
            <a:lvl7pPr indent="-308610" lvl="6" marL="3200400" algn="l">
              <a:lnSpc>
                <a:spcPct val="100000"/>
              </a:lnSpc>
              <a:spcBef>
                <a:spcPts val="600"/>
              </a:spcBef>
              <a:spcAft>
                <a:spcPts val="0"/>
              </a:spcAft>
              <a:buSzPts val="1260"/>
              <a:buChar char="◈"/>
              <a:defRPr/>
            </a:lvl7pPr>
            <a:lvl8pPr indent="-308609" lvl="7" marL="3657600" algn="l">
              <a:lnSpc>
                <a:spcPct val="100000"/>
              </a:lnSpc>
              <a:spcBef>
                <a:spcPts val="600"/>
              </a:spcBef>
              <a:spcAft>
                <a:spcPts val="0"/>
              </a:spcAft>
              <a:buSzPts val="1260"/>
              <a:buChar char="◈"/>
              <a:defRPr/>
            </a:lvl8pPr>
            <a:lvl9pPr indent="-308609" lvl="8" marL="4114800" algn="l">
              <a:lnSpc>
                <a:spcPct val="100000"/>
              </a:lnSpc>
              <a:spcBef>
                <a:spcPts val="600"/>
              </a:spcBef>
              <a:spcAft>
                <a:spcPts val="600"/>
              </a:spcAft>
              <a:buSzPts val="1260"/>
              <a:buChar char="◈"/>
              <a:defRPr/>
            </a:lvl9pPr>
          </a:lstStyle>
          <a:p/>
        </p:txBody>
      </p:sp>
      <p:sp>
        <p:nvSpPr>
          <p:cNvPr id="255" name="Google Shape;255;p67"/>
          <p:cNvSpPr txBox="1"/>
          <p:nvPr>
            <p:ph idx="2" type="body"/>
          </p:nvPr>
        </p:nvSpPr>
        <p:spPr>
          <a:xfrm>
            <a:off x="913795" y="2431518"/>
            <a:ext cx="3706889" cy="3359681"/>
          </a:xfrm>
          <a:prstGeom prst="rect">
            <a:avLst/>
          </a:prstGeom>
          <a:noFill/>
          <a:ln>
            <a:noFill/>
          </a:ln>
          <a:effectLst>
            <a:outerShdw blurRad="25400">
              <a:srgbClr val="000000">
                <a:alpha val="45490"/>
              </a:srgbClr>
            </a:outerShdw>
          </a:effectLst>
        </p:spPr>
        <p:txBody>
          <a:bodyPr anchorCtr="0" anchor="t" bIns="45700" lIns="91425" spcFirstLastPara="1" rIns="91425" wrap="square" tIns="45700">
            <a:normAutofit/>
          </a:bodyPr>
          <a:lstStyle>
            <a:lvl1pPr indent="-228600" lvl="0" marL="457200" algn="ctr">
              <a:lnSpc>
                <a:spcPct val="100000"/>
              </a:lnSpc>
              <a:spcBef>
                <a:spcPts val="320"/>
              </a:spcBef>
              <a:spcAft>
                <a:spcPts val="0"/>
              </a:spcAft>
              <a:buSzPts val="1120"/>
              <a:buNone/>
              <a:defRPr sz="1600"/>
            </a:lvl1pPr>
            <a:lvl2pPr indent="-228600" lvl="1" marL="914400" algn="l">
              <a:lnSpc>
                <a:spcPct val="100000"/>
              </a:lnSpc>
              <a:spcBef>
                <a:spcPts val="600"/>
              </a:spcBef>
              <a:spcAft>
                <a:spcPts val="0"/>
              </a:spcAft>
              <a:buSzPts val="840"/>
              <a:buNone/>
              <a:defRPr sz="1200"/>
            </a:lvl2pPr>
            <a:lvl3pPr indent="-228600" lvl="2" marL="1371600" algn="l">
              <a:lnSpc>
                <a:spcPct val="100000"/>
              </a:lnSpc>
              <a:spcBef>
                <a:spcPts val="600"/>
              </a:spcBef>
              <a:spcAft>
                <a:spcPts val="0"/>
              </a:spcAft>
              <a:buSzPts val="700"/>
              <a:buNone/>
              <a:defRPr sz="1000"/>
            </a:lvl3pPr>
            <a:lvl4pPr indent="-228600" lvl="3" marL="1828800" algn="l">
              <a:lnSpc>
                <a:spcPct val="100000"/>
              </a:lnSpc>
              <a:spcBef>
                <a:spcPts val="600"/>
              </a:spcBef>
              <a:spcAft>
                <a:spcPts val="0"/>
              </a:spcAft>
              <a:buSzPts val="630"/>
              <a:buNone/>
              <a:defRPr sz="900"/>
            </a:lvl4pPr>
            <a:lvl5pPr indent="-228600" lvl="4" marL="2286000" algn="l">
              <a:lnSpc>
                <a:spcPct val="100000"/>
              </a:lnSpc>
              <a:spcBef>
                <a:spcPts val="600"/>
              </a:spcBef>
              <a:spcAft>
                <a:spcPts val="0"/>
              </a:spcAft>
              <a:buSzPts val="630"/>
              <a:buNone/>
              <a:defRPr sz="900"/>
            </a:lvl5pPr>
            <a:lvl6pPr indent="-228600" lvl="5" marL="2743200" algn="l">
              <a:lnSpc>
                <a:spcPct val="100000"/>
              </a:lnSpc>
              <a:spcBef>
                <a:spcPts val="600"/>
              </a:spcBef>
              <a:spcAft>
                <a:spcPts val="0"/>
              </a:spcAft>
              <a:buSzPts val="630"/>
              <a:buNone/>
              <a:defRPr sz="900"/>
            </a:lvl6pPr>
            <a:lvl7pPr indent="-228600" lvl="6" marL="3200400" algn="l">
              <a:lnSpc>
                <a:spcPct val="100000"/>
              </a:lnSpc>
              <a:spcBef>
                <a:spcPts val="600"/>
              </a:spcBef>
              <a:spcAft>
                <a:spcPts val="0"/>
              </a:spcAft>
              <a:buSzPts val="630"/>
              <a:buNone/>
              <a:defRPr sz="900"/>
            </a:lvl7pPr>
            <a:lvl8pPr indent="-228600" lvl="7" marL="3657600" algn="l">
              <a:lnSpc>
                <a:spcPct val="100000"/>
              </a:lnSpc>
              <a:spcBef>
                <a:spcPts val="600"/>
              </a:spcBef>
              <a:spcAft>
                <a:spcPts val="0"/>
              </a:spcAft>
              <a:buSzPts val="630"/>
              <a:buNone/>
              <a:defRPr sz="900"/>
            </a:lvl8pPr>
            <a:lvl9pPr indent="-228600" lvl="8" marL="4114800" algn="l">
              <a:lnSpc>
                <a:spcPct val="100000"/>
              </a:lnSpc>
              <a:spcBef>
                <a:spcPts val="600"/>
              </a:spcBef>
              <a:spcAft>
                <a:spcPts val="600"/>
              </a:spcAft>
              <a:buSzPts val="630"/>
              <a:buNone/>
              <a:defRPr sz="900"/>
            </a:lvl9pPr>
          </a:lstStyle>
          <a:p/>
        </p:txBody>
      </p:sp>
      <p:sp>
        <p:nvSpPr>
          <p:cNvPr id="256" name="Google Shape;256;p67"/>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7" name="Google Shape;257;p67"/>
          <p:cNvSpPr txBox="1"/>
          <p:nvPr>
            <p:ph idx="11" type="ftr"/>
          </p:nvPr>
        </p:nvSpPr>
        <p:spPr>
          <a:xfrm>
            <a:off x="913795" y="5883275"/>
            <a:ext cx="6672865"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8" name="Google Shape;258;p67"/>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259" name="Shape 259"/>
        <p:cNvGrpSpPr/>
        <p:nvPr/>
      </p:nvGrpSpPr>
      <p:grpSpPr>
        <a:xfrm>
          <a:off x="0" y="0"/>
          <a:ext cx="0" cy="0"/>
          <a:chOff x="0" y="0"/>
          <a:chExt cx="0" cy="0"/>
        </a:xfrm>
      </p:grpSpPr>
      <p:pic>
        <p:nvPicPr>
          <p:cNvPr descr="Slate-V2-HD-vertPhotoInset.png" id="260" name="Google Shape;260;p68"/>
          <p:cNvPicPr preferRelativeResize="0"/>
          <p:nvPr/>
        </p:nvPicPr>
        <p:blipFill rotWithShape="1">
          <a:blip r:embed="rId2">
            <a:alphaModFix/>
          </a:blip>
          <a:srcRect b="0" l="0" r="0" t="0"/>
          <a:stretch/>
        </p:blipFill>
        <p:spPr>
          <a:xfrm>
            <a:off x="7293665" y="609600"/>
            <a:ext cx="3584166" cy="5204832"/>
          </a:xfrm>
          <a:prstGeom prst="rect">
            <a:avLst/>
          </a:prstGeom>
          <a:noFill/>
          <a:ln>
            <a:noFill/>
          </a:ln>
        </p:spPr>
      </p:pic>
      <p:sp>
        <p:nvSpPr>
          <p:cNvPr id="261" name="Google Shape;261;p68"/>
          <p:cNvSpPr txBox="1"/>
          <p:nvPr>
            <p:ph type="title"/>
          </p:nvPr>
        </p:nvSpPr>
        <p:spPr>
          <a:xfrm>
            <a:off x="913795" y="609923"/>
            <a:ext cx="5934949" cy="1829338"/>
          </a:xfrm>
          <a:prstGeom prst="rect">
            <a:avLst/>
          </a:prstGeom>
          <a:noFill/>
          <a:ln>
            <a:noFill/>
          </a:ln>
          <a:effectLst>
            <a:outerShdw blurRad="25400">
              <a:srgbClr val="000000">
                <a:alpha val="45490"/>
              </a:srgbClr>
            </a:outerShdw>
          </a:effectLst>
        </p:spPr>
        <p:txBody>
          <a:bodyPr anchorCtr="0" anchor="b" bIns="45700" lIns="91425" spcFirstLastPara="1" rIns="91425" wrap="square" tIns="45700">
            <a:noAutofit/>
          </a:bodyPr>
          <a:lstStyle>
            <a:lvl1pPr lvl="0" algn="ctr">
              <a:lnSpc>
                <a:spcPct val="100000"/>
              </a:lnSpc>
              <a:spcBef>
                <a:spcPts val="0"/>
              </a:spcBef>
              <a:spcAft>
                <a:spcPts val="0"/>
              </a:spcAft>
              <a:buClr>
                <a:schemeClr val="lt2"/>
              </a:buClr>
              <a:buSzPts val="3200"/>
              <a:buFont typeface="Lustria"/>
              <a:buNone/>
              <a:defRPr b="0"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2" name="Google Shape;262;p68"/>
          <p:cNvSpPr/>
          <p:nvPr>
            <p:ph idx="2" type="pic"/>
          </p:nvPr>
        </p:nvSpPr>
        <p:spPr>
          <a:xfrm>
            <a:off x="7442551" y="763702"/>
            <a:ext cx="3275751" cy="4912822"/>
          </a:xfrm>
          <a:prstGeom prst="rect">
            <a:avLst/>
          </a:prstGeom>
          <a:noFill/>
          <a:ln>
            <a:noFill/>
          </a:ln>
          <a:effectLst>
            <a:outerShdw blurRad="38100" dir="4440000" dist="25400">
              <a:srgbClr val="000000">
                <a:alpha val="35294"/>
              </a:srgbClr>
            </a:outerShdw>
          </a:effectLst>
        </p:spPr>
      </p:sp>
      <p:sp>
        <p:nvSpPr>
          <p:cNvPr id="263" name="Google Shape;263;p68"/>
          <p:cNvSpPr txBox="1"/>
          <p:nvPr>
            <p:ph idx="1" type="body"/>
          </p:nvPr>
        </p:nvSpPr>
        <p:spPr>
          <a:xfrm>
            <a:off x="913795" y="2439261"/>
            <a:ext cx="5934949" cy="3376134"/>
          </a:xfrm>
          <a:prstGeom prst="rect">
            <a:avLst/>
          </a:prstGeom>
          <a:noFill/>
          <a:ln>
            <a:noFill/>
          </a:ln>
          <a:effectLst>
            <a:outerShdw blurRad="25400">
              <a:srgbClr val="000000">
                <a:alpha val="45490"/>
              </a:srgbClr>
            </a:outerShdw>
          </a:effectLst>
        </p:spPr>
        <p:txBody>
          <a:bodyPr anchorCtr="0" anchor="t" bIns="45700" lIns="91425" spcFirstLastPara="1" rIns="91425" wrap="square" tIns="45700">
            <a:normAutofit/>
          </a:bodyPr>
          <a:lstStyle>
            <a:lvl1pPr indent="-228600" lvl="0" marL="457200" algn="ctr">
              <a:lnSpc>
                <a:spcPct val="100000"/>
              </a:lnSpc>
              <a:spcBef>
                <a:spcPts val="320"/>
              </a:spcBef>
              <a:spcAft>
                <a:spcPts val="0"/>
              </a:spcAft>
              <a:buSzPts val="1120"/>
              <a:buNone/>
              <a:defRPr sz="1600"/>
            </a:lvl1pPr>
            <a:lvl2pPr indent="-228600" lvl="1" marL="914400" algn="l">
              <a:lnSpc>
                <a:spcPct val="100000"/>
              </a:lnSpc>
              <a:spcBef>
                <a:spcPts val="600"/>
              </a:spcBef>
              <a:spcAft>
                <a:spcPts val="0"/>
              </a:spcAft>
              <a:buSzPts val="840"/>
              <a:buNone/>
              <a:defRPr sz="1200"/>
            </a:lvl2pPr>
            <a:lvl3pPr indent="-228600" lvl="2" marL="1371600" algn="l">
              <a:lnSpc>
                <a:spcPct val="100000"/>
              </a:lnSpc>
              <a:spcBef>
                <a:spcPts val="600"/>
              </a:spcBef>
              <a:spcAft>
                <a:spcPts val="0"/>
              </a:spcAft>
              <a:buSzPts val="700"/>
              <a:buNone/>
              <a:defRPr sz="1000"/>
            </a:lvl3pPr>
            <a:lvl4pPr indent="-228600" lvl="3" marL="1828800" algn="l">
              <a:lnSpc>
                <a:spcPct val="100000"/>
              </a:lnSpc>
              <a:spcBef>
                <a:spcPts val="600"/>
              </a:spcBef>
              <a:spcAft>
                <a:spcPts val="0"/>
              </a:spcAft>
              <a:buSzPts val="630"/>
              <a:buNone/>
              <a:defRPr sz="900"/>
            </a:lvl4pPr>
            <a:lvl5pPr indent="-228600" lvl="4" marL="2286000" algn="l">
              <a:lnSpc>
                <a:spcPct val="100000"/>
              </a:lnSpc>
              <a:spcBef>
                <a:spcPts val="600"/>
              </a:spcBef>
              <a:spcAft>
                <a:spcPts val="0"/>
              </a:spcAft>
              <a:buSzPts val="630"/>
              <a:buNone/>
              <a:defRPr sz="900"/>
            </a:lvl5pPr>
            <a:lvl6pPr indent="-228600" lvl="5" marL="2743200" algn="l">
              <a:lnSpc>
                <a:spcPct val="100000"/>
              </a:lnSpc>
              <a:spcBef>
                <a:spcPts val="600"/>
              </a:spcBef>
              <a:spcAft>
                <a:spcPts val="0"/>
              </a:spcAft>
              <a:buSzPts val="630"/>
              <a:buNone/>
              <a:defRPr sz="900"/>
            </a:lvl6pPr>
            <a:lvl7pPr indent="-228600" lvl="6" marL="3200400" algn="l">
              <a:lnSpc>
                <a:spcPct val="100000"/>
              </a:lnSpc>
              <a:spcBef>
                <a:spcPts val="600"/>
              </a:spcBef>
              <a:spcAft>
                <a:spcPts val="0"/>
              </a:spcAft>
              <a:buSzPts val="630"/>
              <a:buNone/>
              <a:defRPr sz="900"/>
            </a:lvl7pPr>
            <a:lvl8pPr indent="-228600" lvl="7" marL="3657600" algn="l">
              <a:lnSpc>
                <a:spcPct val="100000"/>
              </a:lnSpc>
              <a:spcBef>
                <a:spcPts val="600"/>
              </a:spcBef>
              <a:spcAft>
                <a:spcPts val="0"/>
              </a:spcAft>
              <a:buSzPts val="630"/>
              <a:buNone/>
              <a:defRPr sz="900"/>
            </a:lvl8pPr>
            <a:lvl9pPr indent="-228600" lvl="8" marL="4114800" algn="l">
              <a:lnSpc>
                <a:spcPct val="100000"/>
              </a:lnSpc>
              <a:spcBef>
                <a:spcPts val="600"/>
              </a:spcBef>
              <a:spcAft>
                <a:spcPts val="600"/>
              </a:spcAft>
              <a:buSzPts val="630"/>
              <a:buNone/>
              <a:defRPr sz="900"/>
            </a:lvl9pPr>
          </a:lstStyle>
          <a:p/>
        </p:txBody>
      </p:sp>
      <p:sp>
        <p:nvSpPr>
          <p:cNvPr id="264" name="Google Shape;264;p68"/>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5" name="Google Shape;265;p68"/>
          <p:cNvSpPr txBox="1"/>
          <p:nvPr>
            <p:ph idx="11" type="ftr"/>
          </p:nvPr>
        </p:nvSpPr>
        <p:spPr>
          <a:xfrm>
            <a:off x="913795" y="5883275"/>
            <a:ext cx="6672865"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6" name="Google Shape;266;p68"/>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267" name="Shape 267"/>
        <p:cNvGrpSpPr/>
        <p:nvPr/>
      </p:nvGrpSpPr>
      <p:grpSpPr>
        <a:xfrm>
          <a:off x="0" y="0"/>
          <a:ext cx="0" cy="0"/>
          <a:chOff x="0" y="0"/>
          <a:chExt cx="0" cy="0"/>
        </a:xfrm>
      </p:grpSpPr>
      <p:pic>
        <p:nvPicPr>
          <p:cNvPr descr="Slate-V2-HD-panoPhotoInset.png" id="268" name="Google Shape;268;p69"/>
          <p:cNvPicPr preferRelativeResize="0"/>
          <p:nvPr/>
        </p:nvPicPr>
        <p:blipFill rotWithShape="1">
          <a:blip r:embed="rId2">
            <a:alphaModFix/>
          </a:blip>
          <a:srcRect b="0" l="0" r="0" t="0"/>
          <a:stretch/>
        </p:blipFill>
        <p:spPr>
          <a:xfrm>
            <a:off x="1013883" y="547807"/>
            <a:ext cx="10141799" cy="3816806"/>
          </a:xfrm>
          <a:prstGeom prst="rect">
            <a:avLst/>
          </a:prstGeom>
          <a:noFill/>
          <a:ln>
            <a:noFill/>
          </a:ln>
        </p:spPr>
      </p:pic>
      <p:sp>
        <p:nvSpPr>
          <p:cNvPr id="269" name="Google Shape;269;p69"/>
          <p:cNvSpPr txBox="1"/>
          <p:nvPr>
            <p:ph type="title"/>
          </p:nvPr>
        </p:nvSpPr>
        <p:spPr>
          <a:xfrm>
            <a:off x="913806" y="4565255"/>
            <a:ext cx="10355326" cy="543472"/>
          </a:xfrm>
          <a:prstGeom prst="rect">
            <a:avLst/>
          </a:prstGeom>
          <a:noFill/>
          <a:ln>
            <a:noFill/>
          </a:ln>
          <a:effectLst>
            <a:outerShdw blurRad="25400">
              <a:srgbClr val="000000">
                <a:alpha val="45490"/>
              </a:srgbClr>
            </a:outerShdw>
          </a:effectLst>
        </p:spPr>
        <p:txBody>
          <a:bodyPr anchorCtr="0" anchor="b" bIns="45700" lIns="91425" spcFirstLastPara="1" rIns="91425" wrap="square" tIns="45700">
            <a:normAutofit/>
          </a:bodyPr>
          <a:lstStyle>
            <a:lvl1pPr lvl="0" algn="ctr">
              <a:lnSpc>
                <a:spcPct val="100000"/>
              </a:lnSpc>
              <a:spcBef>
                <a:spcPts val="0"/>
              </a:spcBef>
              <a:spcAft>
                <a:spcPts val="0"/>
              </a:spcAft>
              <a:buClr>
                <a:schemeClr val="lt2"/>
              </a:buClr>
              <a:buSzPts val="2800"/>
              <a:buFont typeface="Lustria"/>
              <a:buNone/>
              <a:defRPr sz="2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0" name="Google Shape;270;p69"/>
          <p:cNvSpPr/>
          <p:nvPr>
            <p:ph idx="2" type="pic"/>
          </p:nvPr>
        </p:nvSpPr>
        <p:spPr>
          <a:xfrm>
            <a:off x="1169349" y="695009"/>
            <a:ext cx="9845346" cy="3525671"/>
          </a:xfrm>
          <a:prstGeom prst="rect">
            <a:avLst/>
          </a:prstGeom>
          <a:noFill/>
          <a:ln>
            <a:noFill/>
          </a:ln>
          <a:effectLst>
            <a:outerShdw blurRad="38100" dir="4440000" dist="25400">
              <a:srgbClr val="000000">
                <a:alpha val="35294"/>
              </a:srgbClr>
            </a:outerShdw>
          </a:effectLst>
        </p:spPr>
      </p:sp>
      <p:sp>
        <p:nvSpPr>
          <p:cNvPr id="271" name="Google Shape;271;p69"/>
          <p:cNvSpPr txBox="1"/>
          <p:nvPr>
            <p:ph idx="1" type="body"/>
          </p:nvPr>
        </p:nvSpPr>
        <p:spPr>
          <a:xfrm>
            <a:off x="913795" y="5108728"/>
            <a:ext cx="10353762" cy="682472"/>
          </a:xfrm>
          <a:prstGeom prst="rect">
            <a:avLst/>
          </a:prstGeom>
          <a:noFill/>
          <a:ln>
            <a:noFill/>
          </a:ln>
          <a:effectLst>
            <a:outerShdw blurRad="25400">
              <a:srgbClr val="000000">
                <a:alpha val="45490"/>
              </a:srgbClr>
            </a:outerShdw>
          </a:effectLst>
        </p:spPr>
        <p:txBody>
          <a:bodyPr anchorCtr="0" anchor="t" bIns="45700" lIns="91425" spcFirstLastPara="1" rIns="91425" wrap="square" tIns="45700">
            <a:normAutofit/>
          </a:bodyPr>
          <a:lstStyle>
            <a:lvl1pPr indent="-228600" lvl="0" marL="457200" algn="ctr">
              <a:lnSpc>
                <a:spcPct val="100000"/>
              </a:lnSpc>
              <a:spcBef>
                <a:spcPts val="320"/>
              </a:spcBef>
              <a:spcAft>
                <a:spcPts val="0"/>
              </a:spcAft>
              <a:buSzPts val="1120"/>
              <a:buNone/>
              <a:defRPr sz="1600"/>
            </a:lvl1pPr>
            <a:lvl2pPr indent="-228600" lvl="1" marL="914400" algn="l">
              <a:lnSpc>
                <a:spcPct val="100000"/>
              </a:lnSpc>
              <a:spcBef>
                <a:spcPts val="600"/>
              </a:spcBef>
              <a:spcAft>
                <a:spcPts val="0"/>
              </a:spcAft>
              <a:buSzPts val="980"/>
              <a:buNone/>
              <a:defRPr sz="1400"/>
            </a:lvl2pPr>
            <a:lvl3pPr indent="-228600" lvl="2" marL="1371600" algn="l">
              <a:lnSpc>
                <a:spcPct val="100000"/>
              </a:lnSpc>
              <a:spcBef>
                <a:spcPts val="600"/>
              </a:spcBef>
              <a:spcAft>
                <a:spcPts val="0"/>
              </a:spcAft>
              <a:buSzPts val="840"/>
              <a:buNone/>
              <a:defRPr sz="1200"/>
            </a:lvl3pPr>
            <a:lvl4pPr indent="-228600" lvl="3" marL="1828800" algn="l">
              <a:lnSpc>
                <a:spcPct val="100000"/>
              </a:lnSpc>
              <a:spcBef>
                <a:spcPts val="600"/>
              </a:spcBef>
              <a:spcAft>
                <a:spcPts val="0"/>
              </a:spcAft>
              <a:buSzPts val="700"/>
              <a:buNone/>
              <a:defRPr sz="1000"/>
            </a:lvl4pPr>
            <a:lvl5pPr indent="-228600" lvl="4" marL="2286000" algn="l">
              <a:lnSpc>
                <a:spcPct val="100000"/>
              </a:lnSpc>
              <a:spcBef>
                <a:spcPts val="600"/>
              </a:spcBef>
              <a:spcAft>
                <a:spcPts val="0"/>
              </a:spcAft>
              <a:buSzPts val="700"/>
              <a:buNone/>
              <a:defRPr sz="1000"/>
            </a:lvl5pPr>
            <a:lvl6pPr indent="-228600" lvl="5" marL="2743200" algn="l">
              <a:lnSpc>
                <a:spcPct val="100000"/>
              </a:lnSpc>
              <a:spcBef>
                <a:spcPts val="600"/>
              </a:spcBef>
              <a:spcAft>
                <a:spcPts val="0"/>
              </a:spcAft>
              <a:buSzPts val="700"/>
              <a:buNone/>
              <a:defRPr sz="1000"/>
            </a:lvl6pPr>
            <a:lvl7pPr indent="-228600" lvl="6" marL="3200400" algn="l">
              <a:lnSpc>
                <a:spcPct val="100000"/>
              </a:lnSpc>
              <a:spcBef>
                <a:spcPts val="600"/>
              </a:spcBef>
              <a:spcAft>
                <a:spcPts val="0"/>
              </a:spcAft>
              <a:buSzPts val="700"/>
              <a:buNone/>
              <a:defRPr sz="1000"/>
            </a:lvl7pPr>
            <a:lvl8pPr indent="-228600" lvl="7" marL="3657600" algn="l">
              <a:lnSpc>
                <a:spcPct val="100000"/>
              </a:lnSpc>
              <a:spcBef>
                <a:spcPts val="600"/>
              </a:spcBef>
              <a:spcAft>
                <a:spcPts val="0"/>
              </a:spcAft>
              <a:buSzPts val="700"/>
              <a:buNone/>
              <a:defRPr sz="1000"/>
            </a:lvl8pPr>
            <a:lvl9pPr indent="-228600" lvl="8" marL="4114800" algn="l">
              <a:lnSpc>
                <a:spcPct val="100000"/>
              </a:lnSpc>
              <a:spcBef>
                <a:spcPts val="600"/>
              </a:spcBef>
              <a:spcAft>
                <a:spcPts val="600"/>
              </a:spcAft>
              <a:buSzPts val="700"/>
              <a:buNone/>
              <a:defRPr sz="1000"/>
            </a:lvl9pPr>
          </a:lstStyle>
          <a:p/>
        </p:txBody>
      </p:sp>
      <p:sp>
        <p:nvSpPr>
          <p:cNvPr id="272" name="Google Shape;272;p69"/>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3" name="Google Shape;273;p69"/>
          <p:cNvSpPr txBox="1"/>
          <p:nvPr>
            <p:ph idx="11" type="ftr"/>
          </p:nvPr>
        </p:nvSpPr>
        <p:spPr>
          <a:xfrm>
            <a:off x="913795" y="5883275"/>
            <a:ext cx="6672865"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4" name="Google Shape;274;p69"/>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275" name="Shape 275"/>
        <p:cNvGrpSpPr/>
        <p:nvPr/>
      </p:nvGrpSpPr>
      <p:grpSpPr>
        <a:xfrm>
          <a:off x="0" y="0"/>
          <a:ext cx="0" cy="0"/>
          <a:chOff x="0" y="0"/>
          <a:chExt cx="0" cy="0"/>
        </a:xfrm>
      </p:grpSpPr>
      <p:sp>
        <p:nvSpPr>
          <p:cNvPr id="276" name="Google Shape;276;p70"/>
          <p:cNvSpPr txBox="1"/>
          <p:nvPr>
            <p:ph type="title"/>
          </p:nvPr>
        </p:nvSpPr>
        <p:spPr>
          <a:xfrm>
            <a:off x="913795" y="608437"/>
            <a:ext cx="10353762" cy="3534344"/>
          </a:xfrm>
          <a:prstGeom prst="rect">
            <a:avLst/>
          </a:prstGeom>
          <a:noFill/>
          <a:ln>
            <a:noFill/>
          </a:ln>
          <a:effectLst>
            <a:outerShdw blurRad="25400">
              <a:srgbClr val="000000">
                <a:alpha val="45490"/>
              </a:srgbClr>
            </a:outerShdw>
          </a:effectLst>
        </p:spPr>
        <p:txBody>
          <a:bodyPr anchorCtr="0" anchor="ctr" bIns="45700" lIns="91425" spcFirstLastPara="1" rIns="91425" wrap="square" tIns="45700">
            <a:normAutofit/>
          </a:bodyPr>
          <a:lstStyle>
            <a:lvl1pPr lvl="0" algn="ctr">
              <a:lnSpc>
                <a:spcPct val="100000"/>
              </a:lnSpc>
              <a:spcBef>
                <a:spcPts val="0"/>
              </a:spcBef>
              <a:spcAft>
                <a:spcPts val="0"/>
              </a:spcAft>
              <a:buClr>
                <a:schemeClr val="lt2"/>
              </a:buClr>
              <a:buSzPts val="3200"/>
              <a:buFont typeface="Lustria"/>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7" name="Google Shape;277;p70"/>
          <p:cNvSpPr txBox="1"/>
          <p:nvPr>
            <p:ph idx="1" type="body"/>
          </p:nvPr>
        </p:nvSpPr>
        <p:spPr>
          <a:xfrm>
            <a:off x="913794" y="4295180"/>
            <a:ext cx="10353763" cy="1501826"/>
          </a:xfrm>
          <a:prstGeom prst="rect">
            <a:avLst/>
          </a:prstGeom>
          <a:noFill/>
          <a:ln>
            <a:noFill/>
          </a:ln>
          <a:effectLst>
            <a:outerShdw blurRad="25400">
              <a:srgbClr val="000000">
                <a:alpha val="45490"/>
              </a:srgbClr>
            </a:outerShdw>
          </a:effectLst>
        </p:spPr>
        <p:txBody>
          <a:bodyPr anchorCtr="0" anchor="ctr" bIns="45700" lIns="91425" spcFirstLastPara="1" rIns="91425" wrap="square" tIns="45700">
            <a:normAutofit/>
          </a:bodyPr>
          <a:lstStyle>
            <a:lvl1pPr indent="-228600" lvl="0" marL="457200" algn="ctr">
              <a:lnSpc>
                <a:spcPct val="100000"/>
              </a:lnSpc>
              <a:spcBef>
                <a:spcPts val="320"/>
              </a:spcBef>
              <a:spcAft>
                <a:spcPts val="0"/>
              </a:spcAft>
              <a:buSzPts val="1120"/>
              <a:buNone/>
              <a:defRPr sz="1600"/>
            </a:lvl1pPr>
            <a:lvl2pPr indent="-228600" lvl="1" marL="914400" algn="l">
              <a:lnSpc>
                <a:spcPct val="100000"/>
              </a:lnSpc>
              <a:spcBef>
                <a:spcPts val="600"/>
              </a:spcBef>
              <a:spcAft>
                <a:spcPts val="0"/>
              </a:spcAft>
              <a:buSzPts val="980"/>
              <a:buNone/>
              <a:defRPr sz="1400"/>
            </a:lvl2pPr>
            <a:lvl3pPr indent="-228600" lvl="2" marL="1371600" algn="l">
              <a:lnSpc>
                <a:spcPct val="100000"/>
              </a:lnSpc>
              <a:spcBef>
                <a:spcPts val="600"/>
              </a:spcBef>
              <a:spcAft>
                <a:spcPts val="0"/>
              </a:spcAft>
              <a:buSzPts val="840"/>
              <a:buNone/>
              <a:defRPr sz="1200"/>
            </a:lvl3pPr>
            <a:lvl4pPr indent="-228600" lvl="3" marL="1828800" algn="l">
              <a:lnSpc>
                <a:spcPct val="100000"/>
              </a:lnSpc>
              <a:spcBef>
                <a:spcPts val="600"/>
              </a:spcBef>
              <a:spcAft>
                <a:spcPts val="0"/>
              </a:spcAft>
              <a:buSzPts val="700"/>
              <a:buNone/>
              <a:defRPr sz="1000"/>
            </a:lvl4pPr>
            <a:lvl5pPr indent="-228600" lvl="4" marL="2286000" algn="l">
              <a:lnSpc>
                <a:spcPct val="100000"/>
              </a:lnSpc>
              <a:spcBef>
                <a:spcPts val="600"/>
              </a:spcBef>
              <a:spcAft>
                <a:spcPts val="0"/>
              </a:spcAft>
              <a:buSzPts val="700"/>
              <a:buNone/>
              <a:defRPr sz="1000"/>
            </a:lvl5pPr>
            <a:lvl6pPr indent="-228600" lvl="5" marL="2743200" algn="l">
              <a:lnSpc>
                <a:spcPct val="100000"/>
              </a:lnSpc>
              <a:spcBef>
                <a:spcPts val="600"/>
              </a:spcBef>
              <a:spcAft>
                <a:spcPts val="0"/>
              </a:spcAft>
              <a:buSzPts val="700"/>
              <a:buNone/>
              <a:defRPr sz="1000"/>
            </a:lvl6pPr>
            <a:lvl7pPr indent="-228600" lvl="6" marL="3200400" algn="l">
              <a:lnSpc>
                <a:spcPct val="100000"/>
              </a:lnSpc>
              <a:spcBef>
                <a:spcPts val="600"/>
              </a:spcBef>
              <a:spcAft>
                <a:spcPts val="0"/>
              </a:spcAft>
              <a:buSzPts val="700"/>
              <a:buNone/>
              <a:defRPr sz="1000"/>
            </a:lvl7pPr>
            <a:lvl8pPr indent="-228600" lvl="7" marL="3657600" algn="l">
              <a:lnSpc>
                <a:spcPct val="100000"/>
              </a:lnSpc>
              <a:spcBef>
                <a:spcPts val="600"/>
              </a:spcBef>
              <a:spcAft>
                <a:spcPts val="0"/>
              </a:spcAft>
              <a:buSzPts val="700"/>
              <a:buNone/>
              <a:defRPr sz="1000"/>
            </a:lvl8pPr>
            <a:lvl9pPr indent="-228600" lvl="8" marL="4114800" algn="l">
              <a:lnSpc>
                <a:spcPct val="100000"/>
              </a:lnSpc>
              <a:spcBef>
                <a:spcPts val="600"/>
              </a:spcBef>
              <a:spcAft>
                <a:spcPts val="600"/>
              </a:spcAft>
              <a:buSzPts val="700"/>
              <a:buNone/>
              <a:defRPr sz="1000"/>
            </a:lvl9pPr>
          </a:lstStyle>
          <a:p/>
        </p:txBody>
      </p:sp>
      <p:sp>
        <p:nvSpPr>
          <p:cNvPr id="278" name="Google Shape;278;p70"/>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9" name="Google Shape;279;p70"/>
          <p:cNvSpPr txBox="1"/>
          <p:nvPr>
            <p:ph idx="11" type="ftr"/>
          </p:nvPr>
        </p:nvSpPr>
        <p:spPr>
          <a:xfrm>
            <a:off x="913795" y="5883275"/>
            <a:ext cx="6672865"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0" name="Google Shape;280;p70"/>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281" name="Shape 281"/>
        <p:cNvGrpSpPr/>
        <p:nvPr/>
      </p:nvGrpSpPr>
      <p:grpSpPr>
        <a:xfrm>
          <a:off x="0" y="0"/>
          <a:ext cx="0" cy="0"/>
          <a:chOff x="0" y="0"/>
          <a:chExt cx="0" cy="0"/>
        </a:xfrm>
      </p:grpSpPr>
      <p:sp>
        <p:nvSpPr>
          <p:cNvPr id="282" name="Google Shape;282;p71"/>
          <p:cNvSpPr txBox="1"/>
          <p:nvPr>
            <p:ph type="title"/>
          </p:nvPr>
        </p:nvSpPr>
        <p:spPr>
          <a:xfrm>
            <a:off x="1446212" y="609600"/>
            <a:ext cx="9302752" cy="2992904"/>
          </a:xfrm>
          <a:prstGeom prst="rect">
            <a:avLst/>
          </a:prstGeom>
          <a:noFill/>
          <a:ln>
            <a:noFill/>
          </a:ln>
          <a:effectLst>
            <a:outerShdw blurRad="25400">
              <a:srgbClr val="000000">
                <a:alpha val="45490"/>
              </a:srgbClr>
            </a:outerShdw>
          </a:effectLst>
        </p:spPr>
        <p:txBody>
          <a:bodyPr anchorCtr="0" anchor="ctr" bIns="45700" lIns="91425" spcFirstLastPara="1" rIns="91425" wrap="square" tIns="45700">
            <a:normAutofit/>
          </a:bodyPr>
          <a:lstStyle>
            <a:lvl1pPr lvl="0" algn="ctr">
              <a:lnSpc>
                <a:spcPct val="100000"/>
              </a:lnSpc>
              <a:spcBef>
                <a:spcPts val="0"/>
              </a:spcBef>
              <a:spcAft>
                <a:spcPts val="0"/>
              </a:spcAft>
              <a:buClr>
                <a:schemeClr val="lt2"/>
              </a:buClr>
              <a:buSzPts val="3200"/>
              <a:buFont typeface="Lustria"/>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3" name="Google Shape;283;p71"/>
          <p:cNvSpPr txBox="1"/>
          <p:nvPr>
            <p:ph idx="1" type="body"/>
          </p:nvPr>
        </p:nvSpPr>
        <p:spPr>
          <a:xfrm>
            <a:off x="1720644" y="3610032"/>
            <a:ext cx="8752299" cy="532749"/>
          </a:xfrm>
          <a:prstGeom prst="rect">
            <a:avLst/>
          </a:prstGeom>
          <a:noFill/>
          <a:ln>
            <a:noFill/>
          </a:ln>
          <a:effectLst>
            <a:outerShdw blurRad="25400">
              <a:srgbClr val="000000">
                <a:alpha val="45490"/>
              </a:srgbClr>
            </a:outerShdw>
          </a:effectLst>
        </p:spPr>
        <p:txBody>
          <a:bodyPr anchorCtr="0" anchor="t" bIns="45700" lIns="91425" spcFirstLastPara="1" rIns="91425" wrap="square" tIns="45700">
            <a:normAutofit/>
          </a:bodyPr>
          <a:lstStyle>
            <a:lvl1pPr indent="-228600" lvl="0" marL="457200" algn="r">
              <a:lnSpc>
                <a:spcPct val="100000"/>
              </a:lnSpc>
              <a:spcBef>
                <a:spcPts val="280"/>
              </a:spcBef>
              <a:spcAft>
                <a:spcPts val="0"/>
              </a:spcAft>
              <a:buSzPts val="980"/>
              <a:buNone/>
              <a:defRPr sz="1400"/>
            </a:lvl1pPr>
            <a:lvl2pPr indent="-228600" lvl="1" marL="914400" algn="l">
              <a:lnSpc>
                <a:spcPct val="100000"/>
              </a:lnSpc>
              <a:spcBef>
                <a:spcPts val="600"/>
              </a:spcBef>
              <a:spcAft>
                <a:spcPts val="0"/>
              </a:spcAft>
              <a:buSzPts val="980"/>
              <a:buNone/>
              <a:defRPr sz="1400"/>
            </a:lvl2pPr>
            <a:lvl3pPr indent="-228600" lvl="2" marL="1371600" algn="l">
              <a:lnSpc>
                <a:spcPct val="100000"/>
              </a:lnSpc>
              <a:spcBef>
                <a:spcPts val="600"/>
              </a:spcBef>
              <a:spcAft>
                <a:spcPts val="0"/>
              </a:spcAft>
              <a:buSzPts val="840"/>
              <a:buNone/>
              <a:defRPr sz="1200"/>
            </a:lvl3pPr>
            <a:lvl4pPr indent="-228600" lvl="3" marL="1828800" algn="l">
              <a:lnSpc>
                <a:spcPct val="100000"/>
              </a:lnSpc>
              <a:spcBef>
                <a:spcPts val="600"/>
              </a:spcBef>
              <a:spcAft>
                <a:spcPts val="0"/>
              </a:spcAft>
              <a:buSzPts val="700"/>
              <a:buNone/>
              <a:defRPr sz="1000"/>
            </a:lvl4pPr>
            <a:lvl5pPr indent="-228600" lvl="4" marL="2286000" algn="l">
              <a:lnSpc>
                <a:spcPct val="100000"/>
              </a:lnSpc>
              <a:spcBef>
                <a:spcPts val="600"/>
              </a:spcBef>
              <a:spcAft>
                <a:spcPts val="0"/>
              </a:spcAft>
              <a:buSzPts val="700"/>
              <a:buNone/>
              <a:defRPr sz="1000"/>
            </a:lvl5pPr>
            <a:lvl6pPr indent="-228600" lvl="5" marL="2743200" algn="l">
              <a:lnSpc>
                <a:spcPct val="100000"/>
              </a:lnSpc>
              <a:spcBef>
                <a:spcPts val="600"/>
              </a:spcBef>
              <a:spcAft>
                <a:spcPts val="0"/>
              </a:spcAft>
              <a:buSzPts val="700"/>
              <a:buNone/>
              <a:defRPr sz="1000"/>
            </a:lvl6pPr>
            <a:lvl7pPr indent="-228600" lvl="6" marL="3200400" algn="l">
              <a:lnSpc>
                <a:spcPct val="100000"/>
              </a:lnSpc>
              <a:spcBef>
                <a:spcPts val="600"/>
              </a:spcBef>
              <a:spcAft>
                <a:spcPts val="0"/>
              </a:spcAft>
              <a:buSzPts val="700"/>
              <a:buNone/>
              <a:defRPr sz="1000"/>
            </a:lvl7pPr>
            <a:lvl8pPr indent="-228600" lvl="7" marL="3657600" algn="l">
              <a:lnSpc>
                <a:spcPct val="100000"/>
              </a:lnSpc>
              <a:spcBef>
                <a:spcPts val="600"/>
              </a:spcBef>
              <a:spcAft>
                <a:spcPts val="0"/>
              </a:spcAft>
              <a:buSzPts val="700"/>
              <a:buNone/>
              <a:defRPr sz="1000"/>
            </a:lvl8pPr>
            <a:lvl9pPr indent="-228600" lvl="8" marL="4114800" algn="l">
              <a:lnSpc>
                <a:spcPct val="100000"/>
              </a:lnSpc>
              <a:spcBef>
                <a:spcPts val="600"/>
              </a:spcBef>
              <a:spcAft>
                <a:spcPts val="600"/>
              </a:spcAft>
              <a:buSzPts val="700"/>
              <a:buNone/>
              <a:defRPr sz="1000"/>
            </a:lvl9pPr>
          </a:lstStyle>
          <a:p/>
        </p:txBody>
      </p:sp>
      <p:sp>
        <p:nvSpPr>
          <p:cNvPr id="284" name="Google Shape;284;p71"/>
          <p:cNvSpPr txBox="1"/>
          <p:nvPr>
            <p:ph idx="2" type="body"/>
          </p:nvPr>
        </p:nvSpPr>
        <p:spPr>
          <a:xfrm>
            <a:off x="913794" y="4304353"/>
            <a:ext cx="10353763" cy="1489496"/>
          </a:xfrm>
          <a:prstGeom prst="rect">
            <a:avLst/>
          </a:prstGeom>
          <a:noFill/>
          <a:ln>
            <a:noFill/>
          </a:ln>
          <a:effectLst>
            <a:outerShdw blurRad="25400">
              <a:srgbClr val="000000">
                <a:alpha val="45490"/>
              </a:srgbClr>
            </a:outerShdw>
          </a:effectLst>
        </p:spPr>
        <p:txBody>
          <a:bodyPr anchorCtr="0" anchor="ctr" bIns="45700" lIns="91425" spcFirstLastPara="1" rIns="91425" wrap="square" tIns="45700">
            <a:normAutofit/>
          </a:bodyPr>
          <a:lstStyle>
            <a:lvl1pPr indent="-228600" lvl="0" marL="457200" algn="ctr">
              <a:lnSpc>
                <a:spcPct val="100000"/>
              </a:lnSpc>
              <a:spcBef>
                <a:spcPts val="320"/>
              </a:spcBef>
              <a:spcAft>
                <a:spcPts val="0"/>
              </a:spcAft>
              <a:buSzPts val="1120"/>
              <a:buNone/>
              <a:defRPr sz="1600"/>
            </a:lvl1pPr>
            <a:lvl2pPr indent="-228600" lvl="1" marL="914400" algn="l">
              <a:lnSpc>
                <a:spcPct val="100000"/>
              </a:lnSpc>
              <a:spcBef>
                <a:spcPts val="600"/>
              </a:spcBef>
              <a:spcAft>
                <a:spcPts val="0"/>
              </a:spcAft>
              <a:buSzPts val="980"/>
              <a:buNone/>
              <a:defRPr sz="1400"/>
            </a:lvl2pPr>
            <a:lvl3pPr indent="-228600" lvl="2" marL="1371600" algn="l">
              <a:lnSpc>
                <a:spcPct val="100000"/>
              </a:lnSpc>
              <a:spcBef>
                <a:spcPts val="600"/>
              </a:spcBef>
              <a:spcAft>
                <a:spcPts val="0"/>
              </a:spcAft>
              <a:buSzPts val="840"/>
              <a:buNone/>
              <a:defRPr sz="1200"/>
            </a:lvl3pPr>
            <a:lvl4pPr indent="-228600" lvl="3" marL="1828800" algn="l">
              <a:lnSpc>
                <a:spcPct val="100000"/>
              </a:lnSpc>
              <a:spcBef>
                <a:spcPts val="600"/>
              </a:spcBef>
              <a:spcAft>
                <a:spcPts val="0"/>
              </a:spcAft>
              <a:buSzPts val="700"/>
              <a:buNone/>
              <a:defRPr sz="1000"/>
            </a:lvl4pPr>
            <a:lvl5pPr indent="-228600" lvl="4" marL="2286000" algn="l">
              <a:lnSpc>
                <a:spcPct val="100000"/>
              </a:lnSpc>
              <a:spcBef>
                <a:spcPts val="600"/>
              </a:spcBef>
              <a:spcAft>
                <a:spcPts val="0"/>
              </a:spcAft>
              <a:buSzPts val="700"/>
              <a:buNone/>
              <a:defRPr sz="1000"/>
            </a:lvl5pPr>
            <a:lvl6pPr indent="-228600" lvl="5" marL="2743200" algn="l">
              <a:lnSpc>
                <a:spcPct val="100000"/>
              </a:lnSpc>
              <a:spcBef>
                <a:spcPts val="600"/>
              </a:spcBef>
              <a:spcAft>
                <a:spcPts val="0"/>
              </a:spcAft>
              <a:buSzPts val="700"/>
              <a:buNone/>
              <a:defRPr sz="1000"/>
            </a:lvl6pPr>
            <a:lvl7pPr indent="-228600" lvl="6" marL="3200400" algn="l">
              <a:lnSpc>
                <a:spcPct val="100000"/>
              </a:lnSpc>
              <a:spcBef>
                <a:spcPts val="600"/>
              </a:spcBef>
              <a:spcAft>
                <a:spcPts val="0"/>
              </a:spcAft>
              <a:buSzPts val="700"/>
              <a:buNone/>
              <a:defRPr sz="1000"/>
            </a:lvl7pPr>
            <a:lvl8pPr indent="-228600" lvl="7" marL="3657600" algn="l">
              <a:lnSpc>
                <a:spcPct val="100000"/>
              </a:lnSpc>
              <a:spcBef>
                <a:spcPts val="600"/>
              </a:spcBef>
              <a:spcAft>
                <a:spcPts val="0"/>
              </a:spcAft>
              <a:buSzPts val="700"/>
              <a:buNone/>
              <a:defRPr sz="1000"/>
            </a:lvl8pPr>
            <a:lvl9pPr indent="-228600" lvl="8" marL="4114800" algn="l">
              <a:lnSpc>
                <a:spcPct val="100000"/>
              </a:lnSpc>
              <a:spcBef>
                <a:spcPts val="600"/>
              </a:spcBef>
              <a:spcAft>
                <a:spcPts val="600"/>
              </a:spcAft>
              <a:buSzPts val="700"/>
              <a:buNone/>
              <a:defRPr sz="1000"/>
            </a:lvl9pPr>
          </a:lstStyle>
          <a:p/>
        </p:txBody>
      </p:sp>
      <p:sp>
        <p:nvSpPr>
          <p:cNvPr id="285" name="Google Shape;285;p71"/>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6" name="Google Shape;286;p71"/>
          <p:cNvSpPr txBox="1"/>
          <p:nvPr>
            <p:ph idx="11" type="ftr"/>
          </p:nvPr>
        </p:nvSpPr>
        <p:spPr>
          <a:xfrm>
            <a:off x="913795" y="5883275"/>
            <a:ext cx="6672865"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7" name="Google Shape;287;p71"/>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9pPr>
          </a:lstStyle>
          <a:p>
            <a:pPr indent="0" lvl="0" marL="0" rtl="0" algn="r">
              <a:spcBef>
                <a:spcPts val="0"/>
              </a:spcBef>
              <a:spcAft>
                <a:spcPts val="0"/>
              </a:spcAft>
              <a:buNone/>
            </a:pPr>
            <a:fld id="{00000000-1234-1234-1234-123412341234}" type="slidenum">
              <a:rPr lang="en-US"/>
              <a:t>‹#›</a:t>
            </a:fld>
            <a:endParaRPr/>
          </a:p>
        </p:txBody>
      </p:sp>
      <p:sp>
        <p:nvSpPr>
          <p:cNvPr id="288" name="Google Shape;288;p71"/>
          <p:cNvSpPr txBox="1"/>
          <p:nvPr/>
        </p:nvSpPr>
        <p:spPr>
          <a:xfrm>
            <a:off x="990600" y="884796"/>
            <a:ext cx="609600" cy="5847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lt1"/>
              </a:buClr>
              <a:buSzPts val="8000"/>
              <a:buFont typeface="Lustria"/>
              <a:buNone/>
            </a:pPr>
            <a:r>
              <a:rPr b="0" i="0" lang="en-US" sz="8000" u="none" cap="none" strike="noStrike">
                <a:solidFill>
                  <a:schemeClr val="lt1"/>
                </a:solidFill>
                <a:latin typeface="Lustria"/>
                <a:ea typeface="Lustria"/>
                <a:cs typeface="Lustria"/>
                <a:sym typeface="Lustria"/>
              </a:rPr>
              <a:t>“</a:t>
            </a:r>
            <a:endParaRPr b="0" i="0" sz="1400" u="none" cap="none" strike="noStrike">
              <a:solidFill>
                <a:srgbClr val="000000"/>
              </a:solidFill>
              <a:latin typeface="Arial"/>
              <a:ea typeface="Arial"/>
              <a:cs typeface="Arial"/>
              <a:sym typeface="Arial"/>
            </a:endParaRPr>
          </a:p>
        </p:txBody>
      </p:sp>
      <p:sp>
        <p:nvSpPr>
          <p:cNvPr id="289" name="Google Shape;289;p71"/>
          <p:cNvSpPr txBox="1"/>
          <p:nvPr/>
        </p:nvSpPr>
        <p:spPr>
          <a:xfrm>
            <a:off x="10504716" y="2928258"/>
            <a:ext cx="609600" cy="584776"/>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lt1"/>
              </a:buClr>
              <a:buSzPts val="8000"/>
              <a:buFont typeface="Lustria"/>
              <a:buNone/>
            </a:pPr>
            <a:r>
              <a:rPr b="0" i="0" lang="en-US" sz="8000" u="none" cap="none" strike="noStrike">
                <a:solidFill>
                  <a:schemeClr val="lt1"/>
                </a:solidFill>
                <a:latin typeface="Lustria"/>
                <a:ea typeface="Lustria"/>
                <a:cs typeface="Lustria"/>
                <a:sym typeface="Lustria"/>
              </a:rPr>
              <a:t>”</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290" name="Shape 290"/>
        <p:cNvGrpSpPr/>
        <p:nvPr/>
      </p:nvGrpSpPr>
      <p:grpSpPr>
        <a:xfrm>
          <a:off x="0" y="0"/>
          <a:ext cx="0" cy="0"/>
          <a:chOff x="0" y="0"/>
          <a:chExt cx="0" cy="0"/>
        </a:xfrm>
      </p:grpSpPr>
      <p:sp>
        <p:nvSpPr>
          <p:cNvPr id="291" name="Google Shape;291;p72"/>
          <p:cNvSpPr txBox="1"/>
          <p:nvPr>
            <p:ph type="title"/>
          </p:nvPr>
        </p:nvSpPr>
        <p:spPr>
          <a:xfrm>
            <a:off x="913794" y="2126942"/>
            <a:ext cx="10353763" cy="2511835"/>
          </a:xfrm>
          <a:prstGeom prst="rect">
            <a:avLst/>
          </a:prstGeom>
          <a:noFill/>
          <a:ln>
            <a:noFill/>
          </a:ln>
          <a:effectLst>
            <a:outerShdw blurRad="25400">
              <a:srgbClr val="000000">
                <a:alpha val="45490"/>
              </a:srgbClr>
            </a:outerShdw>
          </a:effectLst>
        </p:spPr>
        <p:txBody>
          <a:bodyPr anchorCtr="0" anchor="b" bIns="45700" lIns="91425" spcFirstLastPara="1" rIns="91425" wrap="square" tIns="45700">
            <a:normAutofit/>
          </a:bodyPr>
          <a:lstStyle>
            <a:lvl1pPr lvl="0" algn="ctr">
              <a:lnSpc>
                <a:spcPct val="100000"/>
              </a:lnSpc>
              <a:spcBef>
                <a:spcPts val="0"/>
              </a:spcBef>
              <a:spcAft>
                <a:spcPts val="0"/>
              </a:spcAft>
              <a:buClr>
                <a:schemeClr val="lt2"/>
              </a:buClr>
              <a:buSzPts val="3200"/>
              <a:buFont typeface="Lustria"/>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2" name="Google Shape;292;p72"/>
          <p:cNvSpPr txBox="1"/>
          <p:nvPr>
            <p:ph idx="1" type="body"/>
          </p:nvPr>
        </p:nvSpPr>
        <p:spPr>
          <a:xfrm>
            <a:off x="913784" y="4650556"/>
            <a:ext cx="10352199" cy="1140644"/>
          </a:xfrm>
          <a:prstGeom prst="rect">
            <a:avLst/>
          </a:prstGeom>
          <a:noFill/>
          <a:ln>
            <a:noFill/>
          </a:ln>
          <a:effectLst>
            <a:outerShdw blurRad="25400">
              <a:srgbClr val="000000">
                <a:alpha val="45490"/>
              </a:srgbClr>
            </a:outerShdw>
          </a:effectLst>
        </p:spPr>
        <p:txBody>
          <a:bodyPr anchorCtr="0" anchor="t" bIns="45700" lIns="91425" spcFirstLastPara="1" rIns="91425" wrap="square" tIns="45700">
            <a:normAutofit/>
          </a:bodyPr>
          <a:lstStyle>
            <a:lvl1pPr indent="-228600" lvl="0" marL="457200" algn="ctr">
              <a:lnSpc>
                <a:spcPct val="100000"/>
              </a:lnSpc>
              <a:spcBef>
                <a:spcPts val="320"/>
              </a:spcBef>
              <a:spcAft>
                <a:spcPts val="0"/>
              </a:spcAft>
              <a:buSzPts val="1120"/>
              <a:buNone/>
              <a:defRPr sz="1600"/>
            </a:lvl1pPr>
            <a:lvl2pPr indent="-228600" lvl="1" marL="914400" algn="l">
              <a:lnSpc>
                <a:spcPct val="100000"/>
              </a:lnSpc>
              <a:spcBef>
                <a:spcPts val="600"/>
              </a:spcBef>
              <a:spcAft>
                <a:spcPts val="0"/>
              </a:spcAft>
              <a:buSzPts val="980"/>
              <a:buNone/>
              <a:defRPr sz="1400"/>
            </a:lvl2pPr>
            <a:lvl3pPr indent="-228600" lvl="2" marL="1371600" algn="l">
              <a:lnSpc>
                <a:spcPct val="100000"/>
              </a:lnSpc>
              <a:spcBef>
                <a:spcPts val="600"/>
              </a:spcBef>
              <a:spcAft>
                <a:spcPts val="0"/>
              </a:spcAft>
              <a:buSzPts val="840"/>
              <a:buNone/>
              <a:defRPr sz="1200"/>
            </a:lvl3pPr>
            <a:lvl4pPr indent="-228600" lvl="3" marL="1828800" algn="l">
              <a:lnSpc>
                <a:spcPct val="100000"/>
              </a:lnSpc>
              <a:spcBef>
                <a:spcPts val="600"/>
              </a:spcBef>
              <a:spcAft>
                <a:spcPts val="0"/>
              </a:spcAft>
              <a:buSzPts val="700"/>
              <a:buNone/>
              <a:defRPr sz="1000"/>
            </a:lvl4pPr>
            <a:lvl5pPr indent="-228600" lvl="4" marL="2286000" algn="l">
              <a:lnSpc>
                <a:spcPct val="100000"/>
              </a:lnSpc>
              <a:spcBef>
                <a:spcPts val="600"/>
              </a:spcBef>
              <a:spcAft>
                <a:spcPts val="0"/>
              </a:spcAft>
              <a:buSzPts val="700"/>
              <a:buNone/>
              <a:defRPr sz="1000"/>
            </a:lvl5pPr>
            <a:lvl6pPr indent="-228600" lvl="5" marL="2743200" algn="l">
              <a:lnSpc>
                <a:spcPct val="100000"/>
              </a:lnSpc>
              <a:spcBef>
                <a:spcPts val="600"/>
              </a:spcBef>
              <a:spcAft>
                <a:spcPts val="0"/>
              </a:spcAft>
              <a:buSzPts val="700"/>
              <a:buNone/>
              <a:defRPr sz="1000"/>
            </a:lvl6pPr>
            <a:lvl7pPr indent="-228600" lvl="6" marL="3200400" algn="l">
              <a:lnSpc>
                <a:spcPct val="100000"/>
              </a:lnSpc>
              <a:spcBef>
                <a:spcPts val="600"/>
              </a:spcBef>
              <a:spcAft>
                <a:spcPts val="0"/>
              </a:spcAft>
              <a:buSzPts val="700"/>
              <a:buNone/>
              <a:defRPr sz="1000"/>
            </a:lvl7pPr>
            <a:lvl8pPr indent="-228600" lvl="7" marL="3657600" algn="l">
              <a:lnSpc>
                <a:spcPct val="100000"/>
              </a:lnSpc>
              <a:spcBef>
                <a:spcPts val="600"/>
              </a:spcBef>
              <a:spcAft>
                <a:spcPts val="0"/>
              </a:spcAft>
              <a:buSzPts val="700"/>
              <a:buNone/>
              <a:defRPr sz="1000"/>
            </a:lvl8pPr>
            <a:lvl9pPr indent="-228600" lvl="8" marL="4114800" algn="l">
              <a:lnSpc>
                <a:spcPct val="100000"/>
              </a:lnSpc>
              <a:spcBef>
                <a:spcPts val="600"/>
              </a:spcBef>
              <a:spcAft>
                <a:spcPts val="600"/>
              </a:spcAft>
              <a:buSzPts val="700"/>
              <a:buNone/>
              <a:defRPr sz="1000"/>
            </a:lvl9pPr>
          </a:lstStyle>
          <a:p/>
        </p:txBody>
      </p:sp>
      <p:sp>
        <p:nvSpPr>
          <p:cNvPr id="293" name="Google Shape;293;p72"/>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4" name="Google Shape;294;p72"/>
          <p:cNvSpPr txBox="1"/>
          <p:nvPr>
            <p:ph idx="11" type="ftr"/>
          </p:nvPr>
        </p:nvSpPr>
        <p:spPr>
          <a:xfrm>
            <a:off x="913795" y="5883275"/>
            <a:ext cx="6672865"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5" name="Google Shape;295;p72"/>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Column">
  <p:cSld name="3 Column">
    <p:spTree>
      <p:nvGrpSpPr>
        <p:cNvPr id="296" name="Shape 296"/>
        <p:cNvGrpSpPr/>
        <p:nvPr/>
      </p:nvGrpSpPr>
      <p:grpSpPr>
        <a:xfrm>
          <a:off x="0" y="0"/>
          <a:ext cx="0" cy="0"/>
          <a:chOff x="0" y="0"/>
          <a:chExt cx="0" cy="0"/>
        </a:xfrm>
      </p:grpSpPr>
      <p:sp>
        <p:nvSpPr>
          <p:cNvPr id="297" name="Google Shape;297;p73"/>
          <p:cNvSpPr txBox="1"/>
          <p:nvPr>
            <p:ph type="title"/>
          </p:nvPr>
        </p:nvSpPr>
        <p:spPr>
          <a:xfrm>
            <a:off x="913795" y="609600"/>
            <a:ext cx="10353762" cy="970450"/>
          </a:xfrm>
          <a:prstGeom prst="rect">
            <a:avLst/>
          </a:prstGeom>
          <a:noFill/>
          <a:ln>
            <a:noFill/>
          </a:ln>
          <a:effectLst>
            <a:outerShdw blurRad="25400">
              <a:srgbClr val="000000">
                <a:alpha val="45490"/>
              </a:srgbClr>
            </a:outerShdw>
          </a:effectLst>
        </p:spPr>
        <p:txBody>
          <a:bodyPr anchorCtr="0" anchor="ctr" bIns="45700" lIns="91425" spcFirstLastPara="1" rIns="91425" wrap="square" tIns="45700">
            <a:normAutofit/>
          </a:bodyPr>
          <a:lstStyle>
            <a:lvl1pPr lvl="0" algn="ctr">
              <a:lnSpc>
                <a:spcPct val="100000"/>
              </a:lnSpc>
              <a:spcBef>
                <a:spcPts val="0"/>
              </a:spcBef>
              <a:spcAft>
                <a:spcPts val="0"/>
              </a:spcAft>
              <a:buClr>
                <a:schemeClr val="lt2"/>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8" name="Google Shape;298;p73"/>
          <p:cNvSpPr txBox="1"/>
          <p:nvPr>
            <p:ph idx="1" type="body"/>
          </p:nvPr>
        </p:nvSpPr>
        <p:spPr>
          <a:xfrm>
            <a:off x="913795" y="1885950"/>
            <a:ext cx="3300984" cy="576262"/>
          </a:xfrm>
          <a:prstGeom prst="rect">
            <a:avLst/>
          </a:prstGeom>
          <a:noFill/>
          <a:ln>
            <a:noFill/>
          </a:ln>
          <a:effectLst>
            <a:outerShdw blurRad="25400">
              <a:srgbClr val="000000">
                <a:alpha val="45490"/>
              </a:srgbClr>
            </a:outerShdw>
          </a:effectLst>
        </p:spPr>
        <p:txBody>
          <a:bodyPr anchorCtr="0" anchor="b" bIns="45700" lIns="91425" spcFirstLastPara="1" rIns="91425" wrap="square" tIns="45700">
            <a:noAutofit/>
          </a:bodyPr>
          <a:lstStyle>
            <a:lvl1pPr indent="-228600" lvl="0" marL="457200" algn="ctr">
              <a:lnSpc>
                <a:spcPct val="100000"/>
              </a:lnSpc>
              <a:spcBef>
                <a:spcPts val="480"/>
              </a:spcBef>
              <a:spcAft>
                <a:spcPts val="0"/>
              </a:spcAft>
              <a:buSzPts val="1680"/>
              <a:buNone/>
              <a:defRPr b="0" sz="2400">
                <a:solidFill>
                  <a:schemeClr val="lt1"/>
                </a:solidFill>
              </a:defRPr>
            </a:lvl1pPr>
            <a:lvl2pPr indent="-228600" lvl="1" marL="914400" algn="l">
              <a:lnSpc>
                <a:spcPct val="100000"/>
              </a:lnSpc>
              <a:spcBef>
                <a:spcPts val="600"/>
              </a:spcBef>
              <a:spcAft>
                <a:spcPts val="0"/>
              </a:spcAft>
              <a:buSzPts val="1400"/>
              <a:buNone/>
              <a:defRPr b="1" sz="2000"/>
            </a:lvl2pPr>
            <a:lvl3pPr indent="-228600" lvl="2" marL="1371600" algn="l">
              <a:lnSpc>
                <a:spcPct val="100000"/>
              </a:lnSpc>
              <a:spcBef>
                <a:spcPts val="600"/>
              </a:spcBef>
              <a:spcAft>
                <a:spcPts val="0"/>
              </a:spcAft>
              <a:buSzPts val="1260"/>
              <a:buNone/>
              <a:defRPr b="1" sz="1800"/>
            </a:lvl3pPr>
            <a:lvl4pPr indent="-228600" lvl="3" marL="1828800" algn="l">
              <a:lnSpc>
                <a:spcPct val="100000"/>
              </a:lnSpc>
              <a:spcBef>
                <a:spcPts val="600"/>
              </a:spcBef>
              <a:spcAft>
                <a:spcPts val="0"/>
              </a:spcAft>
              <a:buSzPts val="1120"/>
              <a:buNone/>
              <a:defRPr b="1" sz="1600"/>
            </a:lvl4pPr>
            <a:lvl5pPr indent="-228600" lvl="4" marL="2286000" algn="l">
              <a:lnSpc>
                <a:spcPct val="100000"/>
              </a:lnSpc>
              <a:spcBef>
                <a:spcPts val="600"/>
              </a:spcBef>
              <a:spcAft>
                <a:spcPts val="0"/>
              </a:spcAft>
              <a:buSzPts val="1120"/>
              <a:buNone/>
              <a:defRPr b="1" sz="1600"/>
            </a:lvl5pPr>
            <a:lvl6pPr indent="-228600" lvl="5" marL="2743200" algn="l">
              <a:lnSpc>
                <a:spcPct val="100000"/>
              </a:lnSpc>
              <a:spcBef>
                <a:spcPts val="600"/>
              </a:spcBef>
              <a:spcAft>
                <a:spcPts val="0"/>
              </a:spcAft>
              <a:buSzPts val="1120"/>
              <a:buNone/>
              <a:defRPr b="1" sz="1600"/>
            </a:lvl6pPr>
            <a:lvl7pPr indent="-228600" lvl="6" marL="3200400" algn="l">
              <a:lnSpc>
                <a:spcPct val="100000"/>
              </a:lnSpc>
              <a:spcBef>
                <a:spcPts val="600"/>
              </a:spcBef>
              <a:spcAft>
                <a:spcPts val="0"/>
              </a:spcAft>
              <a:buSzPts val="1120"/>
              <a:buNone/>
              <a:defRPr b="1" sz="1600"/>
            </a:lvl7pPr>
            <a:lvl8pPr indent="-228600" lvl="7" marL="3657600" algn="l">
              <a:lnSpc>
                <a:spcPct val="100000"/>
              </a:lnSpc>
              <a:spcBef>
                <a:spcPts val="600"/>
              </a:spcBef>
              <a:spcAft>
                <a:spcPts val="0"/>
              </a:spcAft>
              <a:buSzPts val="1120"/>
              <a:buNone/>
              <a:defRPr b="1" sz="1600"/>
            </a:lvl8pPr>
            <a:lvl9pPr indent="-228600" lvl="8" marL="4114800" algn="l">
              <a:lnSpc>
                <a:spcPct val="100000"/>
              </a:lnSpc>
              <a:spcBef>
                <a:spcPts val="600"/>
              </a:spcBef>
              <a:spcAft>
                <a:spcPts val="600"/>
              </a:spcAft>
              <a:buSzPts val="1120"/>
              <a:buNone/>
              <a:defRPr b="1" sz="1600"/>
            </a:lvl9pPr>
          </a:lstStyle>
          <a:p/>
        </p:txBody>
      </p:sp>
      <p:sp>
        <p:nvSpPr>
          <p:cNvPr id="299" name="Google Shape;299;p73"/>
          <p:cNvSpPr txBox="1"/>
          <p:nvPr>
            <p:ph idx="2" type="body"/>
          </p:nvPr>
        </p:nvSpPr>
        <p:spPr>
          <a:xfrm>
            <a:off x="913795" y="2571750"/>
            <a:ext cx="3300984" cy="3219450"/>
          </a:xfrm>
          <a:prstGeom prst="rect">
            <a:avLst/>
          </a:prstGeom>
          <a:noFill/>
          <a:ln>
            <a:noFill/>
          </a:ln>
          <a:effectLst>
            <a:outerShdw blurRad="25400">
              <a:srgbClr val="000000">
                <a:alpha val="45490"/>
              </a:srgbClr>
            </a:outerShdw>
          </a:effectLst>
        </p:spPr>
        <p:txBody>
          <a:bodyPr anchorCtr="0" anchor="t" bIns="45700" lIns="91425" spcFirstLastPara="1" rIns="91425" wrap="square" tIns="45700">
            <a:normAutofit/>
          </a:bodyPr>
          <a:lstStyle>
            <a:lvl1pPr indent="-228600" lvl="0" marL="457200" algn="ctr">
              <a:lnSpc>
                <a:spcPct val="100000"/>
              </a:lnSpc>
              <a:spcBef>
                <a:spcPts val="280"/>
              </a:spcBef>
              <a:spcAft>
                <a:spcPts val="0"/>
              </a:spcAft>
              <a:buSzPts val="980"/>
              <a:buNone/>
              <a:defRPr sz="1400"/>
            </a:lvl1pPr>
            <a:lvl2pPr indent="-228600" lvl="1" marL="914400" algn="l">
              <a:lnSpc>
                <a:spcPct val="100000"/>
              </a:lnSpc>
              <a:spcBef>
                <a:spcPts val="600"/>
              </a:spcBef>
              <a:spcAft>
                <a:spcPts val="0"/>
              </a:spcAft>
              <a:buSzPts val="840"/>
              <a:buNone/>
              <a:defRPr sz="1200"/>
            </a:lvl2pPr>
            <a:lvl3pPr indent="-228600" lvl="2" marL="1371600" algn="l">
              <a:lnSpc>
                <a:spcPct val="100000"/>
              </a:lnSpc>
              <a:spcBef>
                <a:spcPts val="600"/>
              </a:spcBef>
              <a:spcAft>
                <a:spcPts val="0"/>
              </a:spcAft>
              <a:buSzPts val="700"/>
              <a:buNone/>
              <a:defRPr sz="1000"/>
            </a:lvl3pPr>
            <a:lvl4pPr indent="-228600" lvl="3" marL="1828800" algn="l">
              <a:lnSpc>
                <a:spcPct val="100000"/>
              </a:lnSpc>
              <a:spcBef>
                <a:spcPts val="600"/>
              </a:spcBef>
              <a:spcAft>
                <a:spcPts val="0"/>
              </a:spcAft>
              <a:buSzPts val="630"/>
              <a:buNone/>
              <a:defRPr sz="900"/>
            </a:lvl4pPr>
            <a:lvl5pPr indent="-228600" lvl="4" marL="2286000" algn="l">
              <a:lnSpc>
                <a:spcPct val="100000"/>
              </a:lnSpc>
              <a:spcBef>
                <a:spcPts val="600"/>
              </a:spcBef>
              <a:spcAft>
                <a:spcPts val="0"/>
              </a:spcAft>
              <a:buSzPts val="630"/>
              <a:buNone/>
              <a:defRPr sz="900"/>
            </a:lvl5pPr>
            <a:lvl6pPr indent="-228600" lvl="5" marL="2743200" algn="l">
              <a:lnSpc>
                <a:spcPct val="100000"/>
              </a:lnSpc>
              <a:spcBef>
                <a:spcPts val="600"/>
              </a:spcBef>
              <a:spcAft>
                <a:spcPts val="0"/>
              </a:spcAft>
              <a:buSzPts val="630"/>
              <a:buNone/>
              <a:defRPr sz="900"/>
            </a:lvl6pPr>
            <a:lvl7pPr indent="-228600" lvl="6" marL="3200400" algn="l">
              <a:lnSpc>
                <a:spcPct val="100000"/>
              </a:lnSpc>
              <a:spcBef>
                <a:spcPts val="600"/>
              </a:spcBef>
              <a:spcAft>
                <a:spcPts val="0"/>
              </a:spcAft>
              <a:buSzPts val="630"/>
              <a:buNone/>
              <a:defRPr sz="900"/>
            </a:lvl7pPr>
            <a:lvl8pPr indent="-228600" lvl="7" marL="3657600" algn="l">
              <a:lnSpc>
                <a:spcPct val="100000"/>
              </a:lnSpc>
              <a:spcBef>
                <a:spcPts val="600"/>
              </a:spcBef>
              <a:spcAft>
                <a:spcPts val="0"/>
              </a:spcAft>
              <a:buSzPts val="630"/>
              <a:buNone/>
              <a:defRPr sz="900"/>
            </a:lvl8pPr>
            <a:lvl9pPr indent="-228600" lvl="8" marL="4114800" algn="l">
              <a:lnSpc>
                <a:spcPct val="100000"/>
              </a:lnSpc>
              <a:spcBef>
                <a:spcPts val="600"/>
              </a:spcBef>
              <a:spcAft>
                <a:spcPts val="600"/>
              </a:spcAft>
              <a:buSzPts val="630"/>
              <a:buNone/>
              <a:defRPr sz="900"/>
            </a:lvl9pPr>
          </a:lstStyle>
          <a:p/>
        </p:txBody>
      </p:sp>
      <p:sp>
        <p:nvSpPr>
          <p:cNvPr id="300" name="Google Shape;300;p73"/>
          <p:cNvSpPr txBox="1"/>
          <p:nvPr>
            <p:ph idx="3" type="body"/>
          </p:nvPr>
        </p:nvSpPr>
        <p:spPr>
          <a:xfrm>
            <a:off x="4446711" y="1885950"/>
            <a:ext cx="3300984" cy="576262"/>
          </a:xfrm>
          <a:prstGeom prst="rect">
            <a:avLst/>
          </a:prstGeom>
          <a:noFill/>
          <a:ln>
            <a:noFill/>
          </a:ln>
          <a:effectLst>
            <a:outerShdw blurRad="25400">
              <a:srgbClr val="000000">
                <a:alpha val="45490"/>
              </a:srgbClr>
            </a:outerShdw>
          </a:effectLst>
        </p:spPr>
        <p:txBody>
          <a:bodyPr anchorCtr="0" anchor="b" bIns="45700" lIns="91425" spcFirstLastPara="1" rIns="91425" wrap="square" tIns="45700">
            <a:noAutofit/>
          </a:bodyPr>
          <a:lstStyle>
            <a:lvl1pPr indent="-228600" lvl="0" marL="457200" algn="ctr">
              <a:lnSpc>
                <a:spcPct val="100000"/>
              </a:lnSpc>
              <a:spcBef>
                <a:spcPts val="480"/>
              </a:spcBef>
              <a:spcAft>
                <a:spcPts val="0"/>
              </a:spcAft>
              <a:buSzPts val="1680"/>
              <a:buNone/>
              <a:defRPr b="0" sz="2400">
                <a:solidFill>
                  <a:schemeClr val="lt1"/>
                </a:solidFill>
              </a:defRPr>
            </a:lvl1pPr>
            <a:lvl2pPr indent="-228600" lvl="1" marL="914400" algn="l">
              <a:lnSpc>
                <a:spcPct val="100000"/>
              </a:lnSpc>
              <a:spcBef>
                <a:spcPts val="600"/>
              </a:spcBef>
              <a:spcAft>
                <a:spcPts val="0"/>
              </a:spcAft>
              <a:buSzPts val="1400"/>
              <a:buNone/>
              <a:defRPr b="1" sz="2000"/>
            </a:lvl2pPr>
            <a:lvl3pPr indent="-228600" lvl="2" marL="1371600" algn="l">
              <a:lnSpc>
                <a:spcPct val="100000"/>
              </a:lnSpc>
              <a:spcBef>
                <a:spcPts val="600"/>
              </a:spcBef>
              <a:spcAft>
                <a:spcPts val="0"/>
              </a:spcAft>
              <a:buSzPts val="1260"/>
              <a:buNone/>
              <a:defRPr b="1" sz="1800"/>
            </a:lvl3pPr>
            <a:lvl4pPr indent="-228600" lvl="3" marL="1828800" algn="l">
              <a:lnSpc>
                <a:spcPct val="100000"/>
              </a:lnSpc>
              <a:spcBef>
                <a:spcPts val="600"/>
              </a:spcBef>
              <a:spcAft>
                <a:spcPts val="0"/>
              </a:spcAft>
              <a:buSzPts val="1120"/>
              <a:buNone/>
              <a:defRPr b="1" sz="1600"/>
            </a:lvl4pPr>
            <a:lvl5pPr indent="-228600" lvl="4" marL="2286000" algn="l">
              <a:lnSpc>
                <a:spcPct val="100000"/>
              </a:lnSpc>
              <a:spcBef>
                <a:spcPts val="600"/>
              </a:spcBef>
              <a:spcAft>
                <a:spcPts val="0"/>
              </a:spcAft>
              <a:buSzPts val="1120"/>
              <a:buNone/>
              <a:defRPr b="1" sz="1600"/>
            </a:lvl5pPr>
            <a:lvl6pPr indent="-228600" lvl="5" marL="2743200" algn="l">
              <a:lnSpc>
                <a:spcPct val="100000"/>
              </a:lnSpc>
              <a:spcBef>
                <a:spcPts val="600"/>
              </a:spcBef>
              <a:spcAft>
                <a:spcPts val="0"/>
              </a:spcAft>
              <a:buSzPts val="1120"/>
              <a:buNone/>
              <a:defRPr b="1" sz="1600"/>
            </a:lvl6pPr>
            <a:lvl7pPr indent="-228600" lvl="6" marL="3200400" algn="l">
              <a:lnSpc>
                <a:spcPct val="100000"/>
              </a:lnSpc>
              <a:spcBef>
                <a:spcPts val="600"/>
              </a:spcBef>
              <a:spcAft>
                <a:spcPts val="0"/>
              </a:spcAft>
              <a:buSzPts val="1120"/>
              <a:buNone/>
              <a:defRPr b="1" sz="1600"/>
            </a:lvl7pPr>
            <a:lvl8pPr indent="-228600" lvl="7" marL="3657600" algn="l">
              <a:lnSpc>
                <a:spcPct val="100000"/>
              </a:lnSpc>
              <a:spcBef>
                <a:spcPts val="600"/>
              </a:spcBef>
              <a:spcAft>
                <a:spcPts val="0"/>
              </a:spcAft>
              <a:buSzPts val="1120"/>
              <a:buNone/>
              <a:defRPr b="1" sz="1600"/>
            </a:lvl8pPr>
            <a:lvl9pPr indent="-228600" lvl="8" marL="4114800" algn="l">
              <a:lnSpc>
                <a:spcPct val="100000"/>
              </a:lnSpc>
              <a:spcBef>
                <a:spcPts val="600"/>
              </a:spcBef>
              <a:spcAft>
                <a:spcPts val="600"/>
              </a:spcAft>
              <a:buSzPts val="1120"/>
              <a:buNone/>
              <a:defRPr b="1" sz="1600"/>
            </a:lvl9pPr>
          </a:lstStyle>
          <a:p/>
        </p:txBody>
      </p:sp>
      <p:sp>
        <p:nvSpPr>
          <p:cNvPr id="301" name="Google Shape;301;p73"/>
          <p:cNvSpPr txBox="1"/>
          <p:nvPr>
            <p:ph idx="4" type="body"/>
          </p:nvPr>
        </p:nvSpPr>
        <p:spPr>
          <a:xfrm>
            <a:off x="4441435" y="2571750"/>
            <a:ext cx="3300984" cy="3219450"/>
          </a:xfrm>
          <a:prstGeom prst="rect">
            <a:avLst/>
          </a:prstGeom>
          <a:noFill/>
          <a:ln>
            <a:noFill/>
          </a:ln>
          <a:effectLst>
            <a:outerShdw blurRad="25400">
              <a:srgbClr val="000000">
                <a:alpha val="45490"/>
              </a:srgbClr>
            </a:outerShdw>
          </a:effectLst>
        </p:spPr>
        <p:txBody>
          <a:bodyPr anchorCtr="0" anchor="t" bIns="45700" lIns="91425" spcFirstLastPara="1" rIns="91425" wrap="square" tIns="45700">
            <a:normAutofit/>
          </a:bodyPr>
          <a:lstStyle>
            <a:lvl1pPr indent="-228600" lvl="0" marL="457200" algn="ctr">
              <a:lnSpc>
                <a:spcPct val="100000"/>
              </a:lnSpc>
              <a:spcBef>
                <a:spcPts val="280"/>
              </a:spcBef>
              <a:spcAft>
                <a:spcPts val="0"/>
              </a:spcAft>
              <a:buSzPts val="980"/>
              <a:buNone/>
              <a:defRPr sz="1400"/>
            </a:lvl1pPr>
            <a:lvl2pPr indent="-228600" lvl="1" marL="914400" algn="l">
              <a:lnSpc>
                <a:spcPct val="100000"/>
              </a:lnSpc>
              <a:spcBef>
                <a:spcPts val="600"/>
              </a:spcBef>
              <a:spcAft>
                <a:spcPts val="0"/>
              </a:spcAft>
              <a:buSzPts val="840"/>
              <a:buNone/>
              <a:defRPr sz="1200"/>
            </a:lvl2pPr>
            <a:lvl3pPr indent="-228600" lvl="2" marL="1371600" algn="l">
              <a:lnSpc>
                <a:spcPct val="100000"/>
              </a:lnSpc>
              <a:spcBef>
                <a:spcPts val="600"/>
              </a:spcBef>
              <a:spcAft>
                <a:spcPts val="0"/>
              </a:spcAft>
              <a:buSzPts val="700"/>
              <a:buNone/>
              <a:defRPr sz="1000"/>
            </a:lvl3pPr>
            <a:lvl4pPr indent="-228600" lvl="3" marL="1828800" algn="l">
              <a:lnSpc>
                <a:spcPct val="100000"/>
              </a:lnSpc>
              <a:spcBef>
                <a:spcPts val="600"/>
              </a:spcBef>
              <a:spcAft>
                <a:spcPts val="0"/>
              </a:spcAft>
              <a:buSzPts val="630"/>
              <a:buNone/>
              <a:defRPr sz="900"/>
            </a:lvl4pPr>
            <a:lvl5pPr indent="-228600" lvl="4" marL="2286000" algn="l">
              <a:lnSpc>
                <a:spcPct val="100000"/>
              </a:lnSpc>
              <a:spcBef>
                <a:spcPts val="600"/>
              </a:spcBef>
              <a:spcAft>
                <a:spcPts val="0"/>
              </a:spcAft>
              <a:buSzPts val="630"/>
              <a:buNone/>
              <a:defRPr sz="900"/>
            </a:lvl5pPr>
            <a:lvl6pPr indent="-228600" lvl="5" marL="2743200" algn="l">
              <a:lnSpc>
                <a:spcPct val="100000"/>
              </a:lnSpc>
              <a:spcBef>
                <a:spcPts val="600"/>
              </a:spcBef>
              <a:spcAft>
                <a:spcPts val="0"/>
              </a:spcAft>
              <a:buSzPts val="630"/>
              <a:buNone/>
              <a:defRPr sz="900"/>
            </a:lvl6pPr>
            <a:lvl7pPr indent="-228600" lvl="6" marL="3200400" algn="l">
              <a:lnSpc>
                <a:spcPct val="100000"/>
              </a:lnSpc>
              <a:spcBef>
                <a:spcPts val="600"/>
              </a:spcBef>
              <a:spcAft>
                <a:spcPts val="0"/>
              </a:spcAft>
              <a:buSzPts val="630"/>
              <a:buNone/>
              <a:defRPr sz="900"/>
            </a:lvl7pPr>
            <a:lvl8pPr indent="-228600" lvl="7" marL="3657600" algn="l">
              <a:lnSpc>
                <a:spcPct val="100000"/>
              </a:lnSpc>
              <a:spcBef>
                <a:spcPts val="600"/>
              </a:spcBef>
              <a:spcAft>
                <a:spcPts val="0"/>
              </a:spcAft>
              <a:buSzPts val="630"/>
              <a:buNone/>
              <a:defRPr sz="900"/>
            </a:lvl8pPr>
            <a:lvl9pPr indent="-228600" lvl="8" marL="4114800" algn="l">
              <a:lnSpc>
                <a:spcPct val="100000"/>
              </a:lnSpc>
              <a:spcBef>
                <a:spcPts val="600"/>
              </a:spcBef>
              <a:spcAft>
                <a:spcPts val="600"/>
              </a:spcAft>
              <a:buSzPts val="630"/>
              <a:buNone/>
              <a:defRPr sz="900"/>
            </a:lvl9pPr>
          </a:lstStyle>
          <a:p/>
        </p:txBody>
      </p:sp>
      <p:sp>
        <p:nvSpPr>
          <p:cNvPr id="302" name="Google Shape;302;p73"/>
          <p:cNvSpPr txBox="1"/>
          <p:nvPr>
            <p:ph idx="5" type="body"/>
          </p:nvPr>
        </p:nvSpPr>
        <p:spPr>
          <a:xfrm>
            <a:off x="7966572" y="1885950"/>
            <a:ext cx="3300984" cy="576262"/>
          </a:xfrm>
          <a:prstGeom prst="rect">
            <a:avLst/>
          </a:prstGeom>
          <a:noFill/>
          <a:ln>
            <a:noFill/>
          </a:ln>
          <a:effectLst>
            <a:outerShdw blurRad="25400">
              <a:srgbClr val="000000">
                <a:alpha val="45490"/>
              </a:srgbClr>
            </a:outerShdw>
          </a:effectLst>
        </p:spPr>
        <p:txBody>
          <a:bodyPr anchorCtr="0" anchor="b" bIns="45700" lIns="91425" spcFirstLastPara="1" rIns="91425" wrap="square" tIns="45700">
            <a:noAutofit/>
          </a:bodyPr>
          <a:lstStyle>
            <a:lvl1pPr indent="-228600" lvl="0" marL="457200" algn="ctr">
              <a:lnSpc>
                <a:spcPct val="100000"/>
              </a:lnSpc>
              <a:spcBef>
                <a:spcPts val="480"/>
              </a:spcBef>
              <a:spcAft>
                <a:spcPts val="0"/>
              </a:spcAft>
              <a:buSzPts val="1680"/>
              <a:buNone/>
              <a:defRPr b="0" sz="2400">
                <a:solidFill>
                  <a:schemeClr val="lt1"/>
                </a:solidFill>
              </a:defRPr>
            </a:lvl1pPr>
            <a:lvl2pPr indent="-228600" lvl="1" marL="914400" algn="l">
              <a:lnSpc>
                <a:spcPct val="100000"/>
              </a:lnSpc>
              <a:spcBef>
                <a:spcPts val="600"/>
              </a:spcBef>
              <a:spcAft>
                <a:spcPts val="0"/>
              </a:spcAft>
              <a:buSzPts val="1400"/>
              <a:buNone/>
              <a:defRPr b="1" sz="2000"/>
            </a:lvl2pPr>
            <a:lvl3pPr indent="-228600" lvl="2" marL="1371600" algn="l">
              <a:lnSpc>
                <a:spcPct val="100000"/>
              </a:lnSpc>
              <a:spcBef>
                <a:spcPts val="600"/>
              </a:spcBef>
              <a:spcAft>
                <a:spcPts val="0"/>
              </a:spcAft>
              <a:buSzPts val="1260"/>
              <a:buNone/>
              <a:defRPr b="1" sz="1800"/>
            </a:lvl3pPr>
            <a:lvl4pPr indent="-228600" lvl="3" marL="1828800" algn="l">
              <a:lnSpc>
                <a:spcPct val="100000"/>
              </a:lnSpc>
              <a:spcBef>
                <a:spcPts val="600"/>
              </a:spcBef>
              <a:spcAft>
                <a:spcPts val="0"/>
              </a:spcAft>
              <a:buSzPts val="1120"/>
              <a:buNone/>
              <a:defRPr b="1" sz="1600"/>
            </a:lvl4pPr>
            <a:lvl5pPr indent="-228600" lvl="4" marL="2286000" algn="l">
              <a:lnSpc>
                <a:spcPct val="100000"/>
              </a:lnSpc>
              <a:spcBef>
                <a:spcPts val="600"/>
              </a:spcBef>
              <a:spcAft>
                <a:spcPts val="0"/>
              </a:spcAft>
              <a:buSzPts val="1120"/>
              <a:buNone/>
              <a:defRPr b="1" sz="1600"/>
            </a:lvl5pPr>
            <a:lvl6pPr indent="-228600" lvl="5" marL="2743200" algn="l">
              <a:lnSpc>
                <a:spcPct val="100000"/>
              </a:lnSpc>
              <a:spcBef>
                <a:spcPts val="600"/>
              </a:spcBef>
              <a:spcAft>
                <a:spcPts val="0"/>
              </a:spcAft>
              <a:buSzPts val="1120"/>
              <a:buNone/>
              <a:defRPr b="1" sz="1600"/>
            </a:lvl6pPr>
            <a:lvl7pPr indent="-228600" lvl="6" marL="3200400" algn="l">
              <a:lnSpc>
                <a:spcPct val="100000"/>
              </a:lnSpc>
              <a:spcBef>
                <a:spcPts val="600"/>
              </a:spcBef>
              <a:spcAft>
                <a:spcPts val="0"/>
              </a:spcAft>
              <a:buSzPts val="1120"/>
              <a:buNone/>
              <a:defRPr b="1" sz="1600"/>
            </a:lvl7pPr>
            <a:lvl8pPr indent="-228600" lvl="7" marL="3657600" algn="l">
              <a:lnSpc>
                <a:spcPct val="100000"/>
              </a:lnSpc>
              <a:spcBef>
                <a:spcPts val="600"/>
              </a:spcBef>
              <a:spcAft>
                <a:spcPts val="0"/>
              </a:spcAft>
              <a:buSzPts val="1120"/>
              <a:buNone/>
              <a:defRPr b="1" sz="1600"/>
            </a:lvl8pPr>
            <a:lvl9pPr indent="-228600" lvl="8" marL="4114800" algn="l">
              <a:lnSpc>
                <a:spcPct val="100000"/>
              </a:lnSpc>
              <a:spcBef>
                <a:spcPts val="600"/>
              </a:spcBef>
              <a:spcAft>
                <a:spcPts val="600"/>
              </a:spcAft>
              <a:buSzPts val="1120"/>
              <a:buNone/>
              <a:defRPr b="1" sz="1600"/>
            </a:lvl9pPr>
          </a:lstStyle>
          <a:p/>
        </p:txBody>
      </p:sp>
      <p:sp>
        <p:nvSpPr>
          <p:cNvPr id="303" name="Google Shape;303;p73"/>
          <p:cNvSpPr txBox="1"/>
          <p:nvPr>
            <p:ph idx="6" type="body"/>
          </p:nvPr>
        </p:nvSpPr>
        <p:spPr>
          <a:xfrm>
            <a:off x="7966572" y="2571750"/>
            <a:ext cx="3300984" cy="3219450"/>
          </a:xfrm>
          <a:prstGeom prst="rect">
            <a:avLst/>
          </a:prstGeom>
          <a:noFill/>
          <a:ln>
            <a:noFill/>
          </a:ln>
          <a:effectLst>
            <a:outerShdw blurRad="25400">
              <a:srgbClr val="000000">
                <a:alpha val="45490"/>
              </a:srgbClr>
            </a:outerShdw>
          </a:effectLst>
        </p:spPr>
        <p:txBody>
          <a:bodyPr anchorCtr="0" anchor="t" bIns="45700" lIns="91425" spcFirstLastPara="1" rIns="91425" wrap="square" tIns="45700">
            <a:normAutofit/>
          </a:bodyPr>
          <a:lstStyle>
            <a:lvl1pPr indent="-228600" lvl="0" marL="457200" algn="ctr">
              <a:lnSpc>
                <a:spcPct val="100000"/>
              </a:lnSpc>
              <a:spcBef>
                <a:spcPts val="280"/>
              </a:spcBef>
              <a:spcAft>
                <a:spcPts val="0"/>
              </a:spcAft>
              <a:buSzPts val="980"/>
              <a:buNone/>
              <a:defRPr sz="1400"/>
            </a:lvl1pPr>
            <a:lvl2pPr indent="-228600" lvl="1" marL="914400" algn="l">
              <a:lnSpc>
                <a:spcPct val="100000"/>
              </a:lnSpc>
              <a:spcBef>
                <a:spcPts val="600"/>
              </a:spcBef>
              <a:spcAft>
                <a:spcPts val="0"/>
              </a:spcAft>
              <a:buSzPts val="840"/>
              <a:buNone/>
              <a:defRPr sz="1200"/>
            </a:lvl2pPr>
            <a:lvl3pPr indent="-228600" lvl="2" marL="1371600" algn="l">
              <a:lnSpc>
                <a:spcPct val="100000"/>
              </a:lnSpc>
              <a:spcBef>
                <a:spcPts val="600"/>
              </a:spcBef>
              <a:spcAft>
                <a:spcPts val="0"/>
              </a:spcAft>
              <a:buSzPts val="700"/>
              <a:buNone/>
              <a:defRPr sz="1000"/>
            </a:lvl3pPr>
            <a:lvl4pPr indent="-228600" lvl="3" marL="1828800" algn="l">
              <a:lnSpc>
                <a:spcPct val="100000"/>
              </a:lnSpc>
              <a:spcBef>
                <a:spcPts val="600"/>
              </a:spcBef>
              <a:spcAft>
                <a:spcPts val="0"/>
              </a:spcAft>
              <a:buSzPts val="630"/>
              <a:buNone/>
              <a:defRPr sz="900"/>
            </a:lvl4pPr>
            <a:lvl5pPr indent="-228600" lvl="4" marL="2286000" algn="l">
              <a:lnSpc>
                <a:spcPct val="100000"/>
              </a:lnSpc>
              <a:spcBef>
                <a:spcPts val="600"/>
              </a:spcBef>
              <a:spcAft>
                <a:spcPts val="0"/>
              </a:spcAft>
              <a:buSzPts val="630"/>
              <a:buNone/>
              <a:defRPr sz="900"/>
            </a:lvl5pPr>
            <a:lvl6pPr indent="-228600" lvl="5" marL="2743200" algn="l">
              <a:lnSpc>
                <a:spcPct val="100000"/>
              </a:lnSpc>
              <a:spcBef>
                <a:spcPts val="600"/>
              </a:spcBef>
              <a:spcAft>
                <a:spcPts val="0"/>
              </a:spcAft>
              <a:buSzPts val="630"/>
              <a:buNone/>
              <a:defRPr sz="900"/>
            </a:lvl6pPr>
            <a:lvl7pPr indent="-228600" lvl="6" marL="3200400" algn="l">
              <a:lnSpc>
                <a:spcPct val="100000"/>
              </a:lnSpc>
              <a:spcBef>
                <a:spcPts val="600"/>
              </a:spcBef>
              <a:spcAft>
                <a:spcPts val="0"/>
              </a:spcAft>
              <a:buSzPts val="630"/>
              <a:buNone/>
              <a:defRPr sz="900"/>
            </a:lvl7pPr>
            <a:lvl8pPr indent="-228600" lvl="7" marL="3657600" algn="l">
              <a:lnSpc>
                <a:spcPct val="100000"/>
              </a:lnSpc>
              <a:spcBef>
                <a:spcPts val="600"/>
              </a:spcBef>
              <a:spcAft>
                <a:spcPts val="0"/>
              </a:spcAft>
              <a:buSzPts val="630"/>
              <a:buNone/>
              <a:defRPr sz="900"/>
            </a:lvl8pPr>
            <a:lvl9pPr indent="-228600" lvl="8" marL="4114800" algn="l">
              <a:lnSpc>
                <a:spcPct val="100000"/>
              </a:lnSpc>
              <a:spcBef>
                <a:spcPts val="600"/>
              </a:spcBef>
              <a:spcAft>
                <a:spcPts val="600"/>
              </a:spcAft>
              <a:buSzPts val="630"/>
              <a:buNone/>
              <a:defRPr sz="900"/>
            </a:lvl9pPr>
          </a:lstStyle>
          <a:p/>
        </p:txBody>
      </p:sp>
      <p:sp>
        <p:nvSpPr>
          <p:cNvPr id="304" name="Google Shape;304;p73"/>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5" name="Google Shape;305;p73"/>
          <p:cNvSpPr txBox="1"/>
          <p:nvPr>
            <p:ph idx="11" type="ftr"/>
          </p:nvPr>
        </p:nvSpPr>
        <p:spPr>
          <a:xfrm>
            <a:off x="913795" y="5883275"/>
            <a:ext cx="6672865"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6" name="Google Shape;306;p73"/>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Picture Column">
  <p:cSld name="3 Picture Column">
    <p:spTree>
      <p:nvGrpSpPr>
        <p:cNvPr id="307" name="Shape 307"/>
        <p:cNvGrpSpPr/>
        <p:nvPr/>
      </p:nvGrpSpPr>
      <p:grpSpPr>
        <a:xfrm>
          <a:off x="0" y="0"/>
          <a:ext cx="0" cy="0"/>
          <a:chOff x="0" y="0"/>
          <a:chExt cx="0" cy="0"/>
        </a:xfrm>
      </p:grpSpPr>
      <p:pic>
        <p:nvPicPr>
          <p:cNvPr descr="Slate-V2-HD-3colPhotoInset.png" id="308" name="Google Shape;308;p74"/>
          <p:cNvPicPr preferRelativeResize="0"/>
          <p:nvPr/>
        </p:nvPicPr>
        <p:blipFill rotWithShape="1">
          <a:blip r:embed="rId2">
            <a:alphaModFix/>
          </a:blip>
          <a:srcRect b="0" l="0" r="0" t="0"/>
          <a:stretch/>
        </p:blipFill>
        <p:spPr>
          <a:xfrm>
            <a:off x="897962" y="1818214"/>
            <a:ext cx="3339972" cy="1847851"/>
          </a:xfrm>
          <a:prstGeom prst="rect">
            <a:avLst/>
          </a:prstGeom>
          <a:noFill/>
          <a:ln>
            <a:noFill/>
          </a:ln>
        </p:spPr>
      </p:pic>
      <p:pic>
        <p:nvPicPr>
          <p:cNvPr descr="Slate-V2-HD-3colPhotoInset.png" id="309" name="Google Shape;309;p74"/>
          <p:cNvPicPr preferRelativeResize="0"/>
          <p:nvPr/>
        </p:nvPicPr>
        <p:blipFill rotWithShape="1">
          <a:blip r:embed="rId2">
            <a:alphaModFix/>
          </a:blip>
          <a:srcRect b="0" l="0" r="0" t="0"/>
          <a:stretch/>
        </p:blipFill>
        <p:spPr>
          <a:xfrm>
            <a:off x="4403800" y="1818214"/>
            <a:ext cx="3339972" cy="1847851"/>
          </a:xfrm>
          <a:prstGeom prst="rect">
            <a:avLst/>
          </a:prstGeom>
          <a:noFill/>
          <a:ln>
            <a:noFill/>
          </a:ln>
        </p:spPr>
      </p:pic>
      <p:pic>
        <p:nvPicPr>
          <p:cNvPr descr="Slate-V2-HD-3colPhotoInset.png" id="310" name="Google Shape;310;p74"/>
          <p:cNvPicPr preferRelativeResize="0"/>
          <p:nvPr/>
        </p:nvPicPr>
        <p:blipFill rotWithShape="1">
          <a:blip r:embed="rId2">
            <a:alphaModFix/>
          </a:blip>
          <a:srcRect b="0" l="0" r="0" t="0"/>
          <a:stretch/>
        </p:blipFill>
        <p:spPr>
          <a:xfrm>
            <a:off x="7936051" y="1818214"/>
            <a:ext cx="3339972" cy="1847851"/>
          </a:xfrm>
          <a:prstGeom prst="rect">
            <a:avLst/>
          </a:prstGeom>
          <a:noFill/>
          <a:ln>
            <a:noFill/>
          </a:ln>
        </p:spPr>
      </p:pic>
      <p:sp>
        <p:nvSpPr>
          <p:cNvPr id="311" name="Google Shape;311;p74"/>
          <p:cNvSpPr txBox="1"/>
          <p:nvPr>
            <p:ph type="title"/>
          </p:nvPr>
        </p:nvSpPr>
        <p:spPr>
          <a:xfrm>
            <a:off x="913794" y="609600"/>
            <a:ext cx="10353763" cy="970450"/>
          </a:xfrm>
          <a:prstGeom prst="rect">
            <a:avLst/>
          </a:prstGeom>
          <a:noFill/>
          <a:ln>
            <a:noFill/>
          </a:ln>
          <a:effectLst>
            <a:outerShdw blurRad="25400">
              <a:srgbClr val="000000">
                <a:alpha val="45490"/>
              </a:srgbClr>
            </a:outerShdw>
          </a:effectLst>
        </p:spPr>
        <p:txBody>
          <a:bodyPr anchorCtr="0" anchor="ctr" bIns="45700" lIns="91425" spcFirstLastPara="1" rIns="91425" wrap="square" tIns="45700">
            <a:normAutofit/>
          </a:bodyPr>
          <a:lstStyle>
            <a:lvl1pPr lvl="0" algn="ctr">
              <a:lnSpc>
                <a:spcPct val="100000"/>
              </a:lnSpc>
              <a:spcBef>
                <a:spcPts val="0"/>
              </a:spcBef>
              <a:spcAft>
                <a:spcPts val="0"/>
              </a:spcAft>
              <a:buClr>
                <a:schemeClr val="lt2"/>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2" name="Google Shape;312;p74"/>
          <p:cNvSpPr txBox="1"/>
          <p:nvPr>
            <p:ph idx="1" type="body"/>
          </p:nvPr>
        </p:nvSpPr>
        <p:spPr>
          <a:xfrm>
            <a:off x="913795" y="3904106"/>
            <a:ext cx="3300984" cy="576262"/>
          </a:xfrm>
          <a:prstGeom prst="rect">
            <a:avLst/>
          </a:prstGeom>
          <a:noFill/>
          <a:ln>
            <a:noFill/>
          </a:ln>
          <a:effectLst>
            <a:outerShdw blurRad="25400">
              <a:srgbClr val="000000">
                <a:alpha val="45490"/>
              </a:srgbClr>
            </a:outerShdw>
          </a:effectLst>
        </p:spPr>
        <p:txBody>
          <a:bodyPr anchorCtr="0" anchor="b" bIns="45700" lIns="91425" spcFirstLastPara="1" rIns="91425" wrap="square" tIns="45700">
            <a:noAutofit/>
          </a:bodyPr>
          <a:lstStyle>
            <a:lvl1pPr indent="-228600" lvl="0" marL="457200" algn="ctr">
              <a:lnSpc>
                <a:spcPct val="100000"/>
              </a:lnSpc>
              <a:spcBef>
                <a:spcPts val="400"/>
              </a:spcBef>
              <a:spcAft>
                <a:spcPts val="0"/>
              </a:spcAft>
              <a:buSzPts val="1400"/>
              <a:buNone/>
              <a:defRPr b="0" sz="2000">
                <a:solidFill>
                  <a:schemeClr val="lt1"/>
                </a:solidFill>
              </a:defRPr>
            </a:lvl1pPr>
            <a:lvl2pPr indent="-228600" lvl="1" marL="914400" algn="l">
              <a:lnSpc>
                <a:spcPct val="100000"/>
              </a:lnSpc>
              <a:spcBef>
                <a:spcPts val="600"/>
              </a:spcBef>
              <a:spcAft>
                <a:spcPts val="0"/>
              </a:spcAft>
              <a:buSzPts val="1400"/>
              <a:buNone/>
              <a:defRPr b="1" sz="2000"/>
            </a:lvl2pPr>
            <a:lvl3pPr indent="-228600" lvl="2" marL="1371600" algn="l">
              <a:lnSpc>
                <a:spcPct val="100000"/>
              </a:lnSpc>
              <a:spcBef>
                <a:spcPts val="600"/>
              </a:spcBef>
              <a:spcAft>
                <a:spcPts val="0"/>
              </a:spcAft>
              <a:buSzPts val="1260"/>
              <a:buNone/>
              <a:defRPr b="1" sz="1800"/>
            </a:lvl3pPr>
            <a:lvl4pPr indent="-228600" lvl="3" marL="1828800" algn="l">
              <a:lnSpc>
                <a:spcPct val="100000"/>
              </a:lnSpc>
              <a:spcBef>
                <a:spcPts val="600"/>
              </a:spcBef>
              <a:spcAft>
                <a:spcPts val="0"/>
              </a:spcAft>
              <a:buSzPts val="1120"/>
              <a:buNone/>
              <a:defRPr b="1" sz="1600"/>
            </a:lvl4pPr>
            <a:lvl5pPr indent="-228600" lvl="4" marL="2286000" algn="l">
              <a:lnSpc>
                <a:spcPct val="100000"/>
              </a:lnSpc>
              <a:spcBef>
                <a:spcPts val="600"/>
              </a:spcBef>
              <a:spcAft>
                <a:spcPts val="0"/>
              </a:spcAft>
              <a:buSzPts val="1120"/>
              <a:buNone/>
              <a:defRPr b="1" sz="1600"/>
            </a:lvl5pPr>
            <a:lvl6pPr indent="-228600" lvl="5" marL="2743200" algn="l">
              <a:lnSpc>
                <a:spcPct val="100000"/>
              </a:lnSpc>
              <a:spcBef>
                <a:spcPts val="600"/>
              </a:spcBef>
              <a:spcAft>
                <a:spcPts val="0"/>
              </a:spcAft>
              <a:buSzPts val="1120"/>
              <a:buNone/>
              <a:defRPr b="1" sz="1600"/>
            </a:lvl6pPr>
            <a:lvl7pPr indent="-228600" lvl="6" marL="3200400" algn="l">
              <a:lnSpc>
                <a:spcPct val="100000"/>
              </a:lnSpc>
              <a:spcBef>
                <a:spcPts val="600"/>
              </a:spcBef>
              <a:spcAft>
                <a:spcPts val="0"/>
              </a:spcAft>
              <a:buSzPts val="1120"/>
              <a:buNone/>
              <a:defRPr b="1" sz="1600"/>
            </a:lvl7pPr>
            <a:lvl8pPr indent="-228600" lvl="7" marL="3657600" algn="l">
              <a:lnSpc>
                <a:spcPct val="100000"/>
              </a:lnSpc>
              <a:spcBef>
                <a:spcPts val="600"/>
              </a:spcBef>
              <a:spcAft>
                <a:spcPts val="0"/>
              </a:spcAft>
              <a:buSzPts val="1120"/>
              <a:buNone/>
              <a:defRPr b="1" sz="1600"/>
            </a:lvl8pPr>
            <a:lvl9pPr indent="-228600" lvl="8" marL="4114800" algn="l">
              <a:lnSpc>
                <a:spcPct val="100000"/>
              </a:lnSpc>
              <a:spcBef>
                <a:spcPts val="600"/>
              </a:spcBef>
              <a:spcAft>
                <a:spcPts val="600"/>
              </a:spcAft>
              <a:buSzPts val="1120"/>
              <a:buNone/>
              <a:defRPr b="1" sz="1600"/>
            </a:lvl9pPr>
          </a:lstStyle>
          <a:p/>
        </p:txBody>
      </p:sp>
      <p:sp>
        <p:nvSpPr>
          <p:cNvPr id="313" name="Google Shape;313;p74"/>
          <p:cNvSpPr/>
          <p:nvPr>
            <p:ph idx="2" type="pic"/>
          </p:nvPr>
        </p:nvSpPr>
        <p:spPr>
          <a:xfrm>
            <a:off x="1018102" y="1938918"/>
            <a:ext cx="3092368" cy="1602954"/>
          </a:xfrm>
          <a:prstGeom prst="roundRect">
            <a:avLst>
              <a:gd fmla="val 1858" name="adj"/>
            </a:avLst>
          </a:prstGeom>
          <a:noFill/>
          <a:ln>
            <a:noFill/>
          </a:ln>
          <a:effectLst>
            <a:outerShdw blurRad="38100" dir="4440000" dist="25400">
              <a:srgbClr val="000000">
                <a:alpha val="35294"/>
              </a:srgbClr>
            </a:outerShdw>
          </a:effectLst>
        </p:spPr>
      </p:sp>
      <p:sp>
        <p:nvSpPr>
          <p:cNvPr id="314" name="Google Shape;314;p74"/>
          <p:cNvSpPr txBox="1"/>
          <p:nvPr>
            <p:ph idx="3" type="body"/>
          </p:nvPr>
        </p:nvSpPr>
        <p:spPr>
          <a:xfrm>
            <a:off x="913795" y="4480368"/>
            <a:ext cx="3300984" cy="1310833"/>
          </a:xfrm>
          <a:prstGeom prst="rect">
            <a:avLst/>
          </a:prstGeom>
          <a:noFill/>
          <a:ln>
            <a:noFill/>
          </a:ln>
          <a:effectLst>
            <a:outerShdw blurRad="25400">
              <a:srgbClr val="000000">
                <a:alpha val="45490"/>
              </a:srgbClr>
            </a:outerShdw>
          </a:effectLst>
        </p:spPr>
        <p:txBody>
          <a:bodyPr anchorCtr="0" anchor="t" bIns="45700" lIns="91425" spcFirstLastPara="1" rIns="91425" wrap="square" tIns="45700">
            <a:normAutofit/>
          </a:bodyPr>
          <a:lstStyle>
            <a:lvl1pPr indent="-228600" lvl="0" marL="457200" algn="ctr">
              <a:lnSpc>
                <a:spcPct val="100000"/>
              </a:lnSpc>
              <a:spcBef>
                <a:spcPts val="280"/>
              </a:spcBef>
              <a:spcAft>
                <a:spcPts val="0"/>
              </a:spcAft>
              <a:buSzPts val="980"/>
              <a:buNone/>
              <a:defRPr sz="1400"/>
            </a:lvl1pPr>
            <a:lvl2pPr indent="-228600" lvl="1" marL="914400" algn="l">
              <a:lnSpc>
                <a:spcPct val="100000"/>
              </a:lnSpc>
              <a:spcBef>
                <a:spcPts val="600"/>
              </a:spcBef>
              <a:spcAft>
                <a:spcPts val="0"/>
              </a:spcAft>
              <a:buSzPts val="840"/>
              <a:buNone/>
              <a:defRPr sz="1200"/>
            </a:lvl2pPr>
            <a:lvl3pPr indent="-228600" lvl="2" marL="1371600" algn="l">
              <a:lnSpc>
                <a:spcPct val="100000"/>
              </a:lnSpc>
              <a:spcBef>
                <a:spcPts val="600"/>
              </a:spcBef>
              <a:spcAft>
                <a:spcPts val="0"/>
              </a:spcAft>
              <a:buSzPts val="700"/>
              <a:buNone/>
              <a:defRPr sz="1000"/>
            </a:lvl3pPr>
            <a:lvl4pPr indent="-228600" lvl="3" marL="1828800" algn="l">
              <a:lnSpc>
                <a:spcPct val="100000"/>
              </a:lnSpc>
              <a:spcBef>
                <a:spcPts val="600"/>
              </a:spcBef>
              <a:spcAft>
                <a:spcPts val="0"/>
              </a:spcAft>
              <a:buSzPts val="630"/>
              <a:buNone/>
              <a:defRPr sz="900"/>
            </a:lvl4pPr>
            <a:lvl5pPr indent="-228600" lvl="4" marL="2286000" algn="l">
              <a:lnSpc>
                <a:spcPct val="100000"/>
              </a:lnSpc>
              <a:spcBef>
                <a:spcPts val="600"/>
              </a:spcBef>
              <a:spcAft>
                <a:spcPts val="0"/>
              </a:spcAft>
              <a:buSzPts val="630"/>
              <a:buNone/>
              <a:defRPr sz="900"/>
            </a:lvl5pPr>
            <a:lvl6pPr indent="-228600" lvl="5" marL="2743200" algn="l">
              <a:lnSpc>
                <a:spcPct val="100000"/>
              </a:lnSpc>
              <a:spcBef>
                <a:spcPts val="600"/>
              </a:spcBef>
              <a:spcAft>
                <a:spcPts val="0"/>
              </a:spcAft>
              <a:buSzPts val="630"/>
              <a:buNone/>
              <a:defRPr sz="900"/>
            </a:lvl6pPr>
            <a:lvl7pPr indent="-228600" lvl="6" marL="3200400" algn="l">
              <a:lnSpc>
                <a:spcPct val="100000"/>
              </a:lnSpc>
              <a:spcBef>
                <a:spcPts val="600"/>
              </a:spcBef>
              <a:spcAft>
                <a:spcPts val="0"/>
              </a:spcAft>
              <a:buSzPts val="630"/>
              <a:buNone/>
              <a:defRPr sz="900"/>
            </a:lvl7pPr>
            <a:lvl8pPr indent="-228600" lvl="7" marL="3657600" algn="l">
              <a:lnSpc>
                <a:spcPct val="100000"/>
              </a:lnSpc>
              <a:spcBef>
                <a:spcPts val="600"/>
              </a:spcBef>
              <a:spcAft>
                <a:spcPts val="0"/>
              </a:spcAft>
              <a:buSzPts val="630"/>
              <a:buNone/>
              <a:defRPr sz="900"/>
            </a:lvl8pPr>
            <a:lvl9pPr indent="-228600" lvl="8" marL="4114800" algn="l">
              <a:lnSpc>
                <a:spcPct val="100000"/>
              </a:lnSpc>
              <a:spcBef>
                <a:spcPts val="600"/>
              </a:spcBef>
              <a:spcAft>
                <a:spcPts val="600"/>
              </a:spcAft>
              <a:buSzPts val="630"/>
              <a:buNone/>
              <a:defRPr sz="900"/>
            </a:lvl9pPr>
          </a:lstStyle>
          <a:p/>
        </p:txBody>
      </p:sp>
      <p:sp>
        <p:nvSpPr>
          <p:cNvPr id="315" name="Google Shape;315;p74"/>
          <p:cNvSpPr txBox="1"/>
          <p:nvPr>
            <p:ph idx="4" type="body"/>
          </p:nvPr>
        </p:nvSpPr>
        <p:spPr>
          <a:xfrm>
            <a:off x="4442788" y="3904106"/>
            <a:ext cx="3300984" cy="576262"/>
          </a:xfrm>
          <a:prstGeom prst="rect">
            <a:avLst/>
          </a:prstGeom>
          <a:noFill/>
          <a:ln>
            <a:noFill/>
          </a:ln>
          <a:effectLst>
            <a:outerShdw blurRad="25400">
              <a:srgbClr val="000000">
                <a:alpha val="45490"/>
              </a:srgbClr>
            </a:outerShdw>
          </a:effectLst>
        </p:spPr>
        <p:txBody>
          <a:bodyPr anchorCtr="0" anchor="b" bIns="45700" lIns="91425" spcFirstLastPara="1" rIns="91425" wrap="square" tIns="45700">
            <a:noAutofit/>
          </a:bodyPr>
          <a:lstStyle>
            <a:lvl1pPr indent="-228600" lvl="0" marL="457200" algn="ctr">
              <a:lnSpc>
                <a:spcPct val="100000"/>
              </a:lnSpc>
              <a:spcBef>
                <a:spcPts val="400"/>
              </a:spcBef>
              <a:spcAft>
                <a:spcPts val="0"/>
              </a:spcAft>
              <a:buSzPts val="1400"/>
              <a:buNone/>
              <a:defRPr b="0" sz="2000">
                <a:solidFill>
                  <a:schemeClr val="lt1"/>
                </a:solidFill>
              </a:defRPr>
            </a:lvl1pPr>
            <a:lvl2pPr indent="-228600" lvl="1" marL="914400" algn="l">
              <a:lnSpc>
                <a:spcPct val="100000"/>
              </a:lnSpc>
              <a:spcBef>
                <a:spcPts val="600"/>
              </a:spcBef>
              <a:spcAft>
                <a:spcPts val="0"/>
              </a:spcAft>
              <a:buSzPts val="1400"/>
              <a:buNone/>
              <a:defRPr b="1" sz="2000"/>
            </a:lvl2pPr>
            <a:lvl3pPr indent="-228600" lvl="2" marL="1371600" algn="l">
              <a:lnSpc>
                <a:spcPct val="100000"/>
              </a:lnSpc>
              <a:spcBef>
                <a:spcPts val="600"/>
              </a:spcBef>
              <a:spcAft>
                <a:spcPts val="0"/>
              </a:spcAft>
              <a:buSzPts val="1260"/>
              <a:buNone/>
              <a:defRPr b="1" sz="1800"/>
            </a:lvl3pPr>
            <a:lvl4pPr indent="-228600" lvl="3" marL="1828800" algn="l">
              <a:lnSpc>
                <a:spcPct val="100000"/>
              </a:lnSpc>
              <a:spcBef>
                <a:spcPts val="600"/>
              </a:spcBef>
              <a:spcAft>
                <a:spcPts val="0"/>
              </a:spcAft>
              <a:buSzPts val="1120"/>
              <a:buNone/>
              <a:defRPr b="1" sz="1600"/>
            </a:lvl4pPr>
            <a:lvl5pPr indent="-228600" lvl="4" marL="2286000" algn="l">
              <a:lnSpc>
                <a:spcPct val="100000"/>
              </a:lnSpc>
              <a:spcBef>
                <a:spcPts val="600"/>
              </a:spcBef>
              <a:spcAft>
                <a:spcPts val="0"/>
              </a:spcAft>
              <a:buSzPts val="1120"/>
              <a:buNone/>
              <a:defRPr b="1" sz="1600"/>
            </a:lvl5pPr>
            <a:lvl6pPr indent="-228600" lvl="5" marL="2743200" algn="l">
              <a:lnSpc>
                <a:spcPct val="100000"/>
              </a:lnSpc>
              <a:spcBef>
                <a:spcPts val="600"/>
              </a:spcBef>
              <a:spcAft>
                <a:spcPts val="0"/>
              </a:spcAft>
              <a:buSzPts val="1120"/>
              <a:buNone/>
              <a:defRPr b="1" sz="1600"/>
            </a:lvl6pPr>
            <a:lvl7pPr indent="-228600" lvl="6" marL="3200400" algn="l">
              <a:lnSpc>
                <a:spcPct val="100000"/>
              </a:lnSpc>
              <a:spcBef>
                <a:spcPts val="600"/>
              </a:spcBef>
              <a:spcAft>
                <a:spcPts val="0"/>
              </a:spcAft>
              <a:buSzPts val="1120"/>
              <a:buNone/>
              <a:defRPr b="1" sz="1600"/>
            </a:lvl7pPr>
            <a:lvl8pPr indent="-228600" lvl="7" marL="3657600" algn="l">
              <a:lnSpc>
                <a:spcPct val="100000"/>
              </a:lnSpc>
              <a:spcBef>
                <a:spcPts val="600"/>
              </a:spcBef>
              <a:spcAft>
                <a:spcPts val="0"/>
              </a:spcAft>
              <a:buSzPts val="1120"/>
              <a:buNone/>
              <a:defRPr b="1" sz="1600"/>
            </a:lvl8pPr>
            <a:lvl9pPr indent="-228600" lvl="8" marL="4114800" algn="l">
              <a:lnSpc>
                <a:spcPct val="100000"/>
              </a:lnSpc>
              <a:spcBef>
                <a:spcPts val="600"/>
              </a:spcBef>
              <a:spcAft>
                <a:spcPts val="600"/>
              </a:spcAft>
              <a:buSzPts val="1120"/>
              <a:buNone/>
              <a:defRPr b="1" sz="1600"/>
            </a:lvl9pPr>
          </a:lstStyle>
          <a:p/>
        </p:txBody>
      </p:sp>
      <p:sp>
        <p:nvSpPr>
          <p:cNvPr id="316" name="Google Shape;316;p74"/>
          <p:cNvSpPr/>
          <p:nvPr>
            <p:ph idx="5" type="pic"/>
          </p:nvPr>
        </p:nvSpPr>
        <p:spPr>
          <a:xfrm>
            <a:off x="4545743" y="1939094"/>
            <a:ext cx="3092368" cy="1608164"/>
          </a:xfrm>
          <a:prstGeom prst="roundRect">
            <a:avLst>
              <a:gd fmla="val 1858" name="adj"/>
            </a:avLst>
          </a:prstGeom>
          <a:noFill/>
          <a:ln>
            <a:noFill/>
          </a:ln>
          <a:effectLst>
            <a:outerShdw blurRad="38100" dir="4440000" dist="25400">
              <a:srgbClr val="000000">
                <a:alpha val="35294"/>
              </a:srgbClr>
            </a:outerShdw>
          </a:effectLst>
        </p:spPr>
      </p:sp>
      <p:sp>
        <p:nvSpPr>
          <p:cNvPr id="317" name="Google Shape;317;p74"/>
          <p:cNvSpPr txBox="1"/>
          <p:nvPr>
            <p:ph idx="6" type="body"/>
          </p:nvPr>
        </p:nvSpPr>
        <p:spPr>
          <a:xfrm>
            <a:off x="4441435" y="4480367"/>
            <a:ext cx="3300984" cy="1310833"/>
          </a:xfrm>
          <a:prstGeom prst="rect">
            <a:avLst/>
          </a:prstGeom>
          <a:noFill/>
          <a:ln>
            <a:noFill/>
          </a:ln>
          <a:effectLst>
            <a:outerShdw blurRad="25400">
              <a:srgbClr val="000000">
                <a:alpha val="45490"/>
              </a:srgbClr>
            </a:outerShdw>
          </a:effectLst>
        </p:spPr>
        <p:txBody>
          <a:bodyPr anchorCtr="0" anchor="t" bIns="45700" lIns="91425" spcFirstLastPara="1" rIns="91425" wrap="square" tIns="45700">
            <a:normAutofit/>
          </a:bodyPr>
          <a:lstStyle>
            <a:lvl1pPr indent="-228600" lvl="0" marL="457200" algn="ctr">
              <a:lnSpc>
                <a:spcPct val="100000"/>
              </a:lnSpc>
              <a:spcBef>
                <a:spcPts val="280"/>
              </a:spcBef>
              <a:spcAft>
                <a:spcPts val="0"/>
              </a:spcAft>
              <a:buSzPts val="980"/>
              <a:buNone/>
              <a:defRPr sz="1400"/>
            </a:lvl1pPr>
            <a:lvl2pPr indent="-228600" lvl="1" marL="914400" algn="l">
              <a:lnSpc>
                <a:spcPct val="100000"/>
              </a:lnSpc>
              <a:spcBef>
                <a:spcPts val="600"/>
              </a:spcBef>
              <a:spcAft>
                <a:spcPts val="0"/>
              </a:spcAft>
              <a:buSzPts val="840"/>
              <a:buNone/>
              <a:defRPr sz="1200"/>
            </a:lvl2pPr>
            <a:lvl3pPr indent="-228600" lvl="2" marL="1371600" algn="l">
              <a:lnSpc>
                <a:spcPct val="100000"/>
              </a:lnSpc>
              <a:spcBef>
                <a:spcPts val="600"/>
              </a:spcBef>
              <a:spcAft>
                <a:spcPts val="0"/>
              </a:spcAft>
              <a:buSzPts val="700"/>
              <a:buNone/>
              <a:defRPr sz="1000"/>
            </a:lvl3pPr>
            <a:lvl4pPr indent="-228600" lvl="3" marL="1828800" algn="l">
              <a:lnSpc>
                <a:spcPct val="100000"/>
              </a:lnSpc>
              <a:spcBef>
                <a:spcPts val="600"/>
              </a:spcBef>
              <a:spcAft>
                <a:spcPts val="0"/>
              </a:spcAft>
              <a:buSzPts val="630"/>
              <a:buNone/>
              <a:defRPr sz="900"/>
            </a:lvl4pPr>
            <a:lvl5pPr indent="-228600" lvl="4" marL="2286000" algn="l">
              <a:lnSpc>
                <a:spcPct val="100000"/>
              </a:lnSpc>
              <a:spcBef>
                <a:spcPts val="600"/>
              </a:spcBef>
              <a:spcAft>
                <a:spcPts val="0"/>
              </a:spcAft>
              <a:buSzPts val="630"/>
              <a:buNone/>
              <a:defRPr sz="900"/>
            </a:lvl5pPr>
            <a:lvl6pPr indent="-228600" lvl="5" marL="2743200" algn="l">
              <a:lnSpc>
                <a:spcPct val="100000"/>
              </a:lnSpc>
              <a:spcBef>
                <a:spcPts val="600"/>
              </a:spcBef>
              <a:spcAft>
                <a:spcPts val="0"/>
              </a:spcAft>
              <a:buSzPts val="630"/>
              <a:buNone/>
              <a:defRPr sz="900"/>
            </a:lvl6pPr>
            <a:lvl7pPr indent="-228600" lvl="6" marL="3200400" algn="l">
              <a:lnSpc>
                <a:spcPct val="100000"/>
              </a:lnSpc>
              <a:spcBef>
                <a:spcPts val="600"/>
              </a:spcBef>
              <a:spcAft>
                <a:spcPts val="0"/>
              </a:spcAft>
              <a:buSzPts val="630"/>
              <a:buNone/>
              <a:defRPr sz="900"/>
            </a:lvl7pPr>
            <a:lvl8pPr indent="-228600" lvl="7" marL="3657600" algn="l">
              <a:lnSpc>
                <a:spcPct val="100000"/>
              </a:lnSpc>
              <a:spcBef>
                <a:spcPts val="600"/>
              </a:spcBef>
              <a:spcAft>
                <a:spcPts val="0"/>
              </a:spcAft>
              <a:buSzPts val="630"/>
              <a:buNone/>
              <a:defRPr sz="900"/>
            </a:lvl8pPr>
            <a:lvl9pPr indent="-228600" lvl="8" marL="4114800" algn="l">
              <a:lnSpc>
                <a:spcPct val="100000"/>
              </a:lnSpc>
              <a:spcBef>
                <a:spcPts val="600"/>
              </a:spcBef>
              <a:spcAft>
                <a:spcPts val="600"/>
              </a:spcAft>
              <a:buSzPts val="630"/>
              <a:buNone/>
              <a:defRPr sz="900"/>
            </a:lvl9pPr>
          </a:lstStyle>
          <a:p/>
        </p:txBody>
      </p:sp>
      <p:sp>
        <p:nvSpPr>
          <p:cNvPr id="318" name="Google Shape;318;p74"/>
          <p:cNvSpPr txBox="1"/>
          <p:nvPr>
            <p:ph idx="7" type="body"/>
          </p:nvPr>
        </p:nvSpPr>
        <p:spPr>
          <a:xfrm>
            <a:off x="7966697" y="3904106"/>
            <a:ext cx="3300984" cy="576262"/>
          </a:xfrm>
          <a:prstGeom prst="rect">
            <a:avLst/>
          </a:prstGeom>
          <a:noFill/>
          <a:ln>
            <a:noFill/>
          </a:ln>
          <a:effectLst>
            <a:outerShdw blurRad="25400">
              <a:srgbClr val="000000">
                <a:alpha val="45490"/>
              </a:srgbClr>
            </a:outerShdw>
          </a:effectLst>
        </p:spPr>
        <p:txBody>
          <a:bodyPr anchorCtr="0" anchor="b" bIns="45700" lIns="91425" spcFirstLastPara="1" rIns="91425" wrap="square" tIns="45700">
            <a:noAutofit/>
          </a:bodyPr>
          <a:lstStyle>
            <a:lvl1pPr indent="-228600" lvl="0" marL="457200" algn="ctr">
              <a:lnSpc>
                <a:spcPct val="100000"/>
              </a:lnSpc>
              <a:spcBef>
                <a:spcPts val="400"/>
              </a:spcBef>
              <a:spcAft>
                <a:spcPts val="0"/>
              </a:spcAft>
              <a:buSzPts val="1400"/>
              <a:buNone/>
              <a:defRPr b="0" sz="2000">
                <a:solidFill>
                  <a:schemeClr val="lt1"/>
                </a:solidFill>
              </a:defRPr>
            </a:lvl1pPr>
            <a:lvl2pPr indent="-228600" lvl="1" marL="914400" algn="l">
              <a:lnSpc>
                <a:spcPct val="100000"/>
              </a:lnSpc>
              <a:spcBef>
                <a:spcPts val="600"/>
              </a:spcBef>
              <a:spcAft>
                <a:spcPts val="0"/>
              </a:spcAft>
              <a:buSzPts val="1400"/>
              <a:buNone/>
              <a:defRPr b="1" sz="2000"/>
            </a:lvl2pPr>
            <a:lvl3pPr indent="-228600" lvl="2" marL="1371600" algn="l">
              <a:lnSpc>
                <a:spcPct val="100000"/>
              </a:lnSpc>
              <a:spcBef>
                <a:spcPts val="600"/>
              </a:spcBef>
              <a:spcAft>
                <a:spcPts val="0"/>
              </a:spcAft>
              <a:buSzPts val="1260"/>
              <a:buNone/>
              <a:defRPr b="1" sz="1800"/>
            </a:lvl3pPr>
            <a:lvl4pPr indent="-228600" lvl="3" marL="1828800" algn="l">
              <a:lnSpc>
                <a:spcPct val="100000"/>
              </a:lnSpc>
              <a:spcBef>
                <a:spcPts val="600"/>
              </a:spcBef>
              <a:spcAft>
                <a:spcPts val="0"/>
              </a:spcAft>
              <a:buSzPts val="1120"/>
              <a:buNone/>
              <a:defRPr b="1" sz="1600"/>
            </a:lvl4pPr>
            <a:lvl5pPr indent="-228600" lvl="4" marL="2286000" algn="l">
              <a:lnSpc>
                <a:spcPct val="100000"/>
              </a:lnSpc>
              <a:spcBef>
                <a:spcPts val="600"/>
              </a:spcBef>
              <a:spcAft>
                <a:spcPts val="0"/>
              </a:spcAft>
              <a:buSzPts val="1120"/>
              <a:buNone/>
              <a:defRPr b="1" sz="1600"/>
            </a:lvl5pPr>
            <a:lvl6pPr indent="-228600" lvl="5" marL="2743200" algn="l">
              <a:lnSpc>
                <a:spcPct val="100000"/>
              </a:lnSpc>
              <a:spcBef>
                <a:spcPts val="600"/>
              </a:spcBef>
              <a:spcAft>
                <a:spcPts val="0"/>
              </a:spcAft>
              <a:buSzPts val="1120"/>
              <a:buNone/>
              <a:defRPr b="1" sz="1600"/>
            </a:lvl6pPr>
            <a:lvl7pPr indent="-228600" lvl="6" marL="3200400" algn="l">
              <a:lnSpc>
                <a:spcPct val="100000"/>
              </a:lnSpc>
              <a:spcBef>
                <a:spcPts val="600"/>
              </a:spcBef>
              <a:spcAft>
                <a:spcPts val="0"/>
              </a:spcAft>
              <a:buSzPts val="1120"/>
              <a:buNone/>
              <a:defRPr b="1" sz="1600"/>
            </a:lvl7pPr>
            <a:lvl8pPr indent="-228600" lvl="7" marL="3657600" algn="l">
              <a:lnSpc>
                <a:spcPct val="100000"/>
              </a:lnSpc>
              <a:spcBef>
                <a:spcPts val="600"/>
              </a:spcBef>
              <a:spcAft>
                <a:spcPts val="0"/>
              </a:spcAft>
              <a:buSzPts val="1120"/>
              <a:buNone/>
              <a:defRPr b="1" sz="1600"/>
            </a:lvl8pPr>
            <a:lvl9pPr indent="-228600" lvl="8" marL="4114800" algn="l">
              <a:lnSpc>
                <a:spcPct val="100000"/>
              </a:lnSpc>
              <a:spcBef>
                <a:spcPts val="600"/>
              </a:spcBef>
              <a:spcAft>
                <a:spcPts val="600"/>
              </a:spcAft>
              <a:buSzPts val="1120"/>
              <a:buNone/>
              <a:defRPr b="1" sz="1600"/>
            </a:lvl9pPr>
          </a:lstStyle>
          <a:p/>
        </p:txBody>
      </p:sp>
      <p:sp>
        <p:nvSpPr>
          <p:cNvPr id="319" name="Google Shape;319;p74"/>
          <p:cNvSpPr/>
          <p:nvPr>
            <p:ph idx="8" type="pic"/>
          </p:nvPr>
        </p:nvSpPr>
        <p:spPr>
          <a:xfrm>
            <a:off x="8075698" y="1934432"/>
            <a:ext cx="3092368" cy="1607294"/>
          </a:xfrm>
          <a:prstGeom prst="roundRect">
            <a:avLst>
              <a:gd fmla="val 1858" name="adj"/>
            </a:avLst>
          </a:prstGeom>
          <a:noFill/>
          <a:ln>
            <a:noFill/>
          </a:ln>
          <a:effectLst>
            <a:outerShdw blurRad="38100" dir="4440000" dist="25400">
              <a:srgbClr val="000000">
                <a:alpha val="35294"/>
              </a:srgbClr>
            </a:outerShdw>
          </a:effectLst>
        </p:spPr>
      </p:sp>
      <p:sp>
        <p:nvSpPr>
          <p:cNvPr id="320" name="Google Shape;320;p74"/>
          <p:cNvSpPr txBox="1"/>
          <p:nvPr>
            <p:ph idx="9" type="body"/>
          </p:nvPr>
        </p:nvSpPr>
        <p:spPr>
          <a:xfrm>
            <a:off x="7966572" y="4480365"/>
            <a:ext cx="3300984" cy="1310835"/>
          </a:xfrm>
          <a:prstGeom prst="rect">
            <a:avLst/>
          </a:prstGeom>
          <a:noFill/>
          <a:ln>
            <a:noFill/>
          </a:ln>
          <a:effectLst>
            <a:outerShdw blurRad="25400">
              <a:srgbClr val="000000">
                <a:alpha val="45490"/>
              </a:srgbClr>
            </a:outerShdw>
          </a:effectLst>
        </p:spPr>
        <p:txBody>
          <a:bodyPr anchorCtr="0" anchor="t" bIns="45700" lIns="91425" spcFirstLastPara="1" rIns="91425" wrap="square" tIns="45700">
            <a:normAutofit/>
          </a:bodyPr>
          <a:lstStyle>
            <a:lvl1pPr indent="-228600" lvl="0" marL="457200" algn="ctr">
              <a:lnSpc>
                <a:spcPct val="100000"/>
              </a:lnSpc>
              <a:spcBef>
                <a:spcPts val="280"/>
              </a:spcBef>
              <a:spcAft>
                <a:spcPts val="0"/>
              </a:spcAft>
              <a:buSzPts val="980"/>
              <a:buNone/>
              <a:defRPr sz="1400"/>
            </a:lvl1pPr>
            <a:lvl2pPr indent="-228600" lvl="1" marL="914400" algn="l">
              <a:lnSpc>
                <a:spcPct val="100000"/>
              </a:lnSpc>
              <a:spcBef>
                <a:spcPts val="600"/>
              </a:spcBef>
              <a:spcAft>
                <a:spcPts val="0"/>
              </a:spcAft>
              <a:buSzPts val="840"/>
              <a:buNone/>
              <a:defRPr sz="1200"/>
            </a:lvl2pPr>
            <a:lvl3pPr indent="-228600" lvl="2" marL="1371600" algn="l">
              <a:lnSpc>
                <a:spcPct val="100000"/>
              </a:lnSpc>
              <a:spcBef>
                <a:spcPts val="600"/>
              </a:spcBef>
              <a:spcAft>
                <a:spcPts val="0"/>
              </a:spcAft>
              <a:buSzPts val="700"/>
              <a:buNone/>
              <a:defRPr sz="1000"/>
            </a:lvl3pPr>
            <a:lvl4pPr indent="-228600" lvl="3" marL="1828800" algn="l">
              <a:lnSpc>
                <a:spcPct val="100000"/>
              </a:lnSpc>
              <a:spcBef>
                <a:spcPts val="600"/>
              </a:spcBef>
              <a:spcAft>
                <a:spcPts val="0"/>
              </a:spcAft>
              <a:buSzPts val="630"/>
              <a:buNone/>
              <a:defRPr sz="900"/>
            </a:lvl4pPr>
            <a:lvl5pPr indent="-228600" lvl="4" marL="2286000" algn="l">
              <a:lnSpc>
                <a:spcPct val="100000"/>
              </a:lnSpc>
              <a:spcBef>
                <a:spcPts val="600"/>
              </a:spcBef>
              <a:spcAft>
                <a:spcPts val="0"/>
              </a:spcAft>
              <a:buSzPts val="630"/>
              <a:buNone/>
              <a:defRPr sz="900"/>
            </a:lvl5pPr>
            <a:lvl6pPr indent="-228600" lvl="5" marL="2743200" algn="l">
              <a:lnSpc>
                <a:spcPct val="100000"/>
              </a:lnSpc>
              <a:spcBef>
                <a:spcPts val="600"/>
              </a:spcBef>
              <a:spcAft>
                <a:spcPts val="0"/>
              </a:spcAft>
              <a:buSzPts val="630"/>
              <a:buNone/>
              <a:defRPr sz="900"/>
            </a:lvl6pPr>
            <a:lvl7pPr indent="-228600" lvl="6" marL="3200400" algn="l">
              <a:lnSpc>
                <a:spcPct val="100000"/>
              </a:lnSpc>
              <a:spcBef>
                <a:spcPts val="600"/>
              </a:spcBef>
              <a:spcAft>
                <a:spcPts val="0"/>
              </a:spcAft>
              <a:buSzPts val="630"/>
              <a:buNone/>
              <a:defRPr sz="900"/>
            </a:lvl7pPr>
            <a:lvl8pPr indent="-228600" lvl="7" marL="3657600" algn="l">
              <a:lnSpc>
                <a:spcPct val="100000"/>
              </a:lnSpc>
              <a:spcBef>
                <a:spcPts val="600"/>
              </a:spcBef>
              <a:spcAft>
                <a:spcPts val="0"/>
              </a:spcAft>
              <a:buSzPts val="630"/>
              <a:buNone/>
              <a:defRPr sz="900"/>
            </a:lvl8pPr>
            <a:lvl9pPr indent="-228600" lvl="8" marL="4114800" algn="l">
              <a:lnSpc>
                <a:spcPct val="100000"/>
              </a:lnSpc>
              <a:spcBef>
                <a:spcPts val="600"/>
              </a:spcBef>
              <a:spcAft>
                <a:spcPts val="600"/>
              </a:spcAft>
              <a:buSzPts val="630"/>
              <a:buNone/>
              <a:defRPr sz="900"/>
            </a:lvl9pPr>
          </a:lstStyle>
          <a:p/>
        </p:txBody>
      </p:sp>
      <p:sp>
        <p:nvSpPr>
          <p:cNvPr id="321" name="Google Shape;321;p74"/>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2" name="Google Shape;322;p74"/>
          <p:cNvSpPr txBox="1"/>
          <p:nvPr>
            <p:ph idx="11" type="ftr"/>
          </p:nvPr>
        </p:nvSpPr>
        <p:spPr>
          <a:xfrm>
            <a:off x="913795" y="5883275"/>
            <a:ext cx="6672865"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3" name="Google Shape;323;p74"/>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324" name="Shape 324"/>
        <p:cNvGrpSpPr/>
        <p:nvPr/>
      </p:nvGrpSpPr>
      <p:grpSpPr>
        <a:xfrm>
          <a:off x="0" y="0"/>
          <a:ext cx="0" cy="0"/>
          <a:chOff x="0" y="0"/>
          <a:chExt cx="0" cy="0"/>
        </a:xfrm>
      </p:grpSpPr>
      <p:sp>
        <p:nvSpPr>
          <p:cNvPr id="325" name="Google Shape;325;p75"/>
          <p:cNvSpPr txBox="1"/>
          <p:nvPr>
            <p:ph type="title"/>
          </p:nvPr>
        </p:nvSpPr>
        <p:spPr>
          <a:xfrm>
            <a:off x="913795" y="609600"/>
            <a:ext cx="10353762" cy="970450"/>
          </a:xfrm>
          <a:prstGeom prst="rect">
            <a:avLst/>
          </a:prstGeom>
          <a:noFill/>
          <a:ln>
            <a:noFill/>
          </a:ln>
          <a:effectLst>
            <a:outerShdw blurRad="25400">
              <a:srgbClr val="000000">
                <a:alpha val="45490"/>
              </a:srgbClr>
            </a:outerShdw>
          </a:effectLst>
        </p:spPr>
        <p:txBody>
          <a:bodyPr anchorCtr="0" anchor="ctr" bIns="45700" lIns="91425" spcFirstLastPara="1" rIns="91425" wrap="square" tIns="45700">
            <a:normAutofit/>
          </a:bodyPr>
          <a:lstStyle>
            <a:lvl1pPr lvl="0" algn="ctr">
              <a:lnSpc>
                <a:spcPct val="100000"/>
              </a:lnSpc>
              <a:spcBef>
                <a:spcPts val="0"/>
              </a:spcBef>
              <a:spcAft>
                <a:spcPts val="0"/>
              </a:spcAft>
              <a:buClr>
                <a:schemeClr val="lt2"/>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6" name="Google Shape;326;p75"/>
          <p:cNvSpPr txBox="1"/>
          <p:nvPr>
            <p:ph idx="1" type="body"/>
          </p:nvPr>
        </p:nvSpPr>
        <p:spPr>
          <a:xfrm rot="5400000">
            <a:off x="4061301" y="-1415056"/>
            <a:ext cx="4058751" cy="10353762"/>
          </a:xfrm>
          <a:prstGeom prst="rect">
            <a:avLst/>
          </a:prstGeom>
          <a:noFill/>
          <a:ln>
            <a:noFill/>
          </a:ln>
          <a:effectLst>
            <a:outerShdw blurRad="25400">
              <a:srgbClr val="000000">
                <a:alpha val="45490"/>
              </a:srgbClr>
            </a:outerShdw>
          </a:effectLst>
        </p:spPr>
        <p:txBody>
          <a:bodyPr anchorCtr="0" anchor="t" bIns="45700" lIns="91425" spcFirstLastPara="1" rIns="91425" wrap="square" tIns="45700">
            <a:normAutofit/>
          </a:bodyPr>
          <a:lstStyle>
            <a:lvl1pPr indent="-308610" lvl="0" marL="457200" algn="l">
              <a:lnSpc>
                <a:spcPct val="100000"/>
              </a:lnSpc>
              <a:spcBef>
                <a:spcPts val="360"/>
              </a:spcBef>
              <a:spcAft>
                <a:spcPts val="0"/>
              </a:spcAft>
              <a:buSzPts val="1260"/>
              <a:buChar char="◈"/>
              <a:defRPr/>
            </a:lvl1pPr>
            <a:lvl2pPr indent="-308610" lvl="1" marL="914400" algn="l">
              <a:lnSpc>
                <a:spcPct val="100000"/>
              </a:lnSpc>
              <a:spcBef>
                <a:spcPts val="600"/>
              </a:spcBef>
              <a:spcAft>
                <a:spcPts val="0"/>
              </a:spcAft>
              <a:buSzPts val="1260"/>
              <a:buChar char="?"/>
              <a:defRPr/>
            </a:lvl2pPr>
            <a:lvl3pPr indent="-308610" lvl="2" marL="1371600" algn="l">
              <a:lnSpc>
                <a:spcPct val="100000"/>
              </a:lnSpc>
              <a:spcBef>
                <a:spcPts val="600"/>
              </a:spcBef>
              <a:spcAft>
                <a:spcPts val="0"/>
              </a:spcAft>
              <a:buSzPts val="1260"/>
              <a:buChar char="◈"/>
              <a:defRPr/>
            </a:lvl3pPr>
            <a:lvl4pPr indent="-308610" lvl="3" marL="1828800" algn="l">
              <a:lnSpc>
                <a:spcPct val="100000"/>
              </a:lnSpc>
              <a:spcBef>
                <a:spcPts val="600"/>
              </a:spcBef>
              <a:spcAft>
                <a:spcPts val="0"/>
              </a:spcAft>
              <a:buSzPts val="1260"/>
              <a:buChar char="?"/>
              <a:defRPr/>
            </a:lvl4pPr>
            <a:lvl5pPr indent="-308610" lvl="4" marL="2286000" algn="l">
              <a:lnSpc>
                <a:spcPct val="100000"/>
              </a:lnSpc>
              <a:spcBef>
                <a:spcPts val="600"/>
              </a:spcBef>
              <a:spcAft>
                <a:spcPts val="0"/>
              </a:spcAft>
              <a:buSzPts val="1260"/>
              <a:buChar char="◈"/>
              <a:defRPr/>
            </a:lvl5pPr>
            <a:lvl6pPr indent="-308610" lvl="5" marL="2743200" algn="l">
              <a:lnSpc>
                <a:spcPct val="100000"/>
              </a:lnSpc>
              <a:spcBef>
                <a:spcPts val="600"/>
              </a:spcBef>
              <a:spcAft>
                <a:spcPts val="0"/>
              </a:spcAft>
              <a:buSzPts val="1260"/>
              <a:buChar char="◈"/>
              <a:defRPr/>
            </a:lvl6pPr>
            <a:lvl7pPr indent="-308610" lvl="6" marL="3200400" algn="l">
              <a:lnSpc>
                <a:spcPct val="100000"/>
              </a:lnSpc>
              <a:spcBef>
                <a:spcPts val="600"/>
              </a:spcBef>
              <a:spcAft>
                <a:spcPts val="0"/>
              </a:spcAft>
              <a:buSzPts val="1260"/>
              <a:buChar char="◈"/>
              <a:defRPr/>
            </a:lvl7pPr>
            <a:lvl8pPr indent="-308609" lvl="7" marL="3657600" algn="l">
              <a:lnSpc>
                <a:spcPct val="100000"/>
              </a:lnSpc>
              <a:spcBef>
                <a:spcPts val="600"/>
              </a:spcBef>
              <a:spcAft>
                <a:spcPts val="0"/>
              </a:spcAft>
              <a:buSzPts val="1260"/>
              <a:buChar char="◈"/>
              <a:defRPr/>
            </a:lvl8pPr>
            <a:lvl9pPr indent="-308609" lvl="8" marL="4114800" algn="l">
              <a:lnSpc>
                <a:spcPct val="100000"/>
              </a:lnSpc>
              <a:spcBef>
                <a:spcPts val="600"/>
              </a:spcBef>
              <a:spcAft>
                <a:spcPts val="600"/>
              </a:spcAft>
              <a:buSzPts val="1260"/>
              <a:buChar char="◈"/>
              <a:defRPr/>
            </a:lvl9pPr>
          </a:lstStyle>
          <a:p/>
        </p:txBody>
      </p:sp>
      <p:sp>
        <p:nvSpPr>
          <p:cNvPr id="327" name="Google Shape;327;p75"/>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8" name="Google Shape;328;p75"/>
          <p:cNvSpPr txBox="1"/>
          <p:nvPr>
            <p:ph idx="11" type="ftr"/>
          </p:nvPr>
        </p:nvSpPr>
        <p:spPr>
          <a:xfrm>
            <a:off x="913795" y="5883275"/>
            <a:ext cx="6672865"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9" name="Google Shape;329;p75"/>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330" name="Shape 330"/>
        <p:cNvGrpSpPr/>
        <p:nvPr/>
      </p:nvGrpSpPr>
      <p:grpSpPr>
        <a:xfrm>
          <a:off x="0" y="0"/>
          <a:ext cx="0" cy="0"/>
          <a:chOff x="0" y="0"/>
          <a:chExt cx="0" cy="0"/>
        </a:xfrm>
      </p:grpSpPr>
      <p:sp>
        <p:nvSpPr>
          <p:cNvPr id="331" name="Google Shape;331;p76"/>
          <p:cNvSpPr txBox="1"/>
          <p:nvPr>
            <p:ph type="title"/>
          </p:nvPr>
        </p:nvSpPr>
        <p:spPr>
          <a:xfrm rot="5400000">
            <a:off x="7534511" y="2058156"/>
            <a:ext cx="5181601" cy="2284487"/>
          </a:xfrm>
          <a:prstGeom prst="rect">
            <a:avLst/>
          </a:prstGeom>
          <a:noFill/>
          <a:ln>
            <a:noFill/>
          </a:ln>
          <a:effectLst>
            <a:outerShdw blurRad="25400">
              <a:srgbClr val="000000">
                <a:alpha val="45490"/>
              </a:srgbClr>
            </a:outerShdw>
          </a:effectLst>
        </p:spPr>
        <p:txBody>
          <a:bodyPr anchorCtr="0" anchor="ctr" bIns="45700" lIns="91425" spcFirstLastPara="1" rIns="91425" wrap="square" tIns="45700">
            <a:normAutofit/>
          </a:bodyPr>
          <a:lstStyle>
            <a:lvl1pPr lvl="0" algn="l">
              <a:lnSpc>
                <a:spcPct val="100000"/>
              </a:lnSpc>
              <a:spcBef>
                <a:spcPts val="0"/>
              </a:spcBef>
              <a:spcAft>
                <a:spcPts val="0"/>
              </a:spcAft>
              <a:buClr>
                <a:schemeClr val="lt2"/>
              </a:buClr>
              <a:buSzPts val="4000"/>
              <a:buFont typeface="Lustria"/>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2" name="Google Shape;332;p76"/>
          <p:cNvSpPr txBox="1"/>
          <p:nvPr>
            <p:ph idx="1" type="body"/>
          </p:nvPr>
        </p:nvSpPr>
        <p:spPr>
          <a:xfrm rot="5400000">
            <a:off x="2281431" y="-758036"/>
            <a:ext cx="5181601" cy="7916872"/>
          </a:xfrm>
          <a:prstGeom prst="rect">
            <a:avLst/>
          </a:prstGeom>
          <a:noFill/>
          <a:ln>
            <a:noFill/>
          </a:ln>
          <a:effectLst>
            <a:outerShdw blurRad="25400">
              <a:srgbClr val="000000">
                <a:alpha val="45490"/>
              </a:srgbClr>
            </a:outerShdw>
          </a:effectLst>
        </p:spPr>
        <p:txBody>
          <a:bodyPr anchorCtr="0" anchor="t" bIns="45700" lIns="91425" spcFirstLastPara="1" rIns="91425" wrap="square" tIns="45700">
            <a:normAutofit/>
          </a:bodyPr>
          <a:lstStyle>
            <a:lvl1pPr indent="-308610" lvl="0" marL="457200" algn="l">
              <a:lnSpc>
                <a:spcPct val="100000"/>
              </a:lnSpc>
              <a:spcBef>
                <a:spcPts val="360"/>
              </a:spcBef>
              <a:spcAft>
                <a:spcPts val="0"/>
              </a:spcAft>
              <a:buSzPts val="1260"/>
              <a:buChar char="◈"/>
              <a:defRPr/>
            </a:lvl1pPr>
            <a:lvl2pPr indent="-308610" lvl="1" marL="914400" algn="l">
              <a:lnSpc>
                <a:spcPct val="100000"/>
              </a:lnSpc>
              <a:spcBef>
                <a:spcPts val="600"/>
              </a:spcBef>
              <a:spcAft>
                <a:spcPts val="0"/>
              </a:spcAft>
              <a:buSzPts val="1260"/>
              <a:buChar char="?"/>
              <a:defRPr/>
            </a:lvl2pPr>
            <a:lvl3pPr indent="-308610" lvl="2" marL="1371600" algn="l">
              <a:lnSpc>
                <a:spcPct val="100000"/>
              </a:lnSpc>
              <a:spcBef>
                <a:spcPts val="600"/>
              </a:spcBef>
              <a:spcAft>
                <a:spcPts val="0"/>
              </a:spcAft>
              <a:buSzPts val="1260"/>
              <a:buChar char="◈"/>
              <a:defRPr/>
            </a:lvl3pPr>
            <a:lvl4pPr indent="-308610" lvl="3" marL="1828800" algn="l">
              <a:lnSpc>
                <a:spcPct val="100000"/>
              </a:lnSpc>
              <a:spcBef>
                <a:spcPts val="600"/>
              </a:spcBef>
              <a:spcAft>
                <a:spcPts val="0"/>
              </a:spcAft>
              <a:buSzPts val="1260"/>
              <a:buChar char="?"/>
              <a:defRPr/>
            </a:lvl4pPr>
            <a:lvl5pPr indent="-308610" lvl="4" marL="2286000" algn="l">
              <a:lnSpc>
                <a:spcPct val="100000"/>
              </a:lnSpc>
              <a:spcBef>
                <a:spcPts val="600"/>
              </a:spcBef>
              <a:spcAft>
                <a:spcPts val="0"/>
              </a:spcAft>
              <a:buSzPts val="1260"/>
              <a:buChar char="◈"/>
              <a:defRPr/>
            </a:lvl5pPr>
            <a:lvl6pPr indent="-308610" lvl="5" marL="2743200" algn="l">
              <a:lnSpc>
                <a:spcPct val="100000"/>
              </a:lnSpc>
              <a:spcBef>
                <a:spcPts val="600"/>
              </a:spcBef>
              <a:spcAft>
                <a:spcPts val="0"/>
              </a:spcAft>
              <a:buSzPts val="1260"/>
              <a:buChar char="◈"/>
              <a:defRPr/>
            </a:lvl6pPr>
            <a:lvl7pPr indent="-308610" lvl="6" marL="3200400" algn="l">
              <a:lnSpc>
                <a:spcPct val="100000"/>
              </a:lnSpc>
              <a:spcBef>
                <a:spcPts val="600"/>
              </a:spcBef>
              <a:spcAft>
                <a:spcPts val="0"/>
              </a:spcAft>
              <a:buSzPts val="1260"/>
              <a:buChar char="◈"/>
              <a:defRPr/>
            </a:lvl7pPr>
            <a:lvl8pPr indent="-308609" lvl="7" marL="3657600" algn="l">
              <a:lnSpc>
                <a:spcPct val="100000"/>
              </a:lnSpc>
              <a:spcBef>
                <a:spcPts val="600"/>
              </a:spcBef>
              <a:spcAft>
                <a:spcPts val="0"/>
              </a:spcAft>
              <a:buSzPts val="1260"/>
              <a:buChar char="◈"/>
              <a:defRPr/>
            </a:lvl8pPr>
            <a:lvl9pPr indent="-308609" lvl="8" marL="4114800" algn="l">
              <a:lnSpc>
                <a:spcPct val="100000"/>
              </a:lnSpc>
              <a:spcBef>
                <a:spcPts val="600"/>
              </a:spcBef>
              <a:spcAft>
                <a:spcPts val="600"/>
              </a:spcAft>
              <a:buSzPts val="1260"/>
              <a:buChar char="◈"/>
              <a:defRPr/>
            </a:lvl9pPr>
          </a:lstStyle>
          <a:p/>
        </p:txBody>
      </p:sp>
      <p:sp>
        <p:nvSpPr>
          <p:cNvPr id="333" name="Google Shape;333;p76"/>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4" name="Google Shape;334;p76"/>
          <p:cNvSpPr txBox="1"/>
          <p:nvPr>
            <p:ph idx="11" type="ftr"/>
          </p:nvPr>
        </p:nvSpPr>
        <p:spPr>
          <a:xfrm>
            <a:off x="913795" y="5883275"/>
            <a:ext cx="6672865"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5" name="Google Shape;335;p76"/>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rush Layout_02">
  <p:cSld name="Brush Layout_02">
    <p:spTree>
      <p:nvGrpSpPr>
        <p:cNvPr id="336" name="Shape 336"/>
        <p:cNvGrpSpPr/>
        <p:nvPr/>
      </p:nvGrpSpPr>
      <p:grpSpPr>
        <a:xfrm>
          <a:off x="0" y="0"/>
          <a:ext cx="0" cy="0"/>
          <a:chOff x="0" y="0"/>
          <a:chExt cx="0" cy="0"/>
        </a:xfrm>
      </p:grpSpPr>
      <p:sp>
        <p:nvSpPr>
          <p:cNvPr id="337" name="Google Shape;337;p77"/>
          <p:cNvSpPr/>
          <p:nvPr/>
        </p:nvSpPr>
        <p:spPr>
          <a:xfrm>
            <a:off x="11352212" y="5854148"/>
            <a:ext cx="839788" cy="100385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Lustria"/>
              <a:ea typeface="Lustria"/>
              <a:cs typeface="Lustria"/>
              <a:sym typeface="Lustria"/>
            </a:endParaRPr>
          </a:p>
        </p:txBody>
      </p:sp>
      <p:sp>
        <p:nvSpPr>
          <p:cNvPr id="338" name="Google Shape;338;p77"/>
          <p:cNvSpPr/>
          <p:nvPr>
            <p:ph idx="2" type="pic"/>
          </p:nvPr>
        </p:nvSpPr>
        <p:spPr>
          <a:xfrm>
            <a:off x="931864" y="215900"/>
            <a:ext cx="5832834" cy="6464299"/>
          </a:xfrm>
          <a:prstGeom prst="rect">
            <a:avLst/>
          </a:prstGeom>
          <a:solidFill>
            <a:schemeClr val="accent1"/>
          </a:solidFill>
          <a:ln>
            <a:noFill/>
          </a:ln>
          <a:effectLst>
            <a:outerShdw blurRad="25400">
              <a:srgbClr val="000000">
                <a:alpha val="45490"/>
              </a:srgbClr>
            </a:outerShdw>
          </a:effectLst>
        </p:spPr>
      </p:sp>
      <p:sp>
        <p:nvSpPr>
          <p:cNvPr id="339" name="Google Shape;339;p77"/>
          <p:cNvSpPr txBox="1"/>
          <p:nvPr>
            <p:ph type="title"/>
          </p:nvPr>
        </p:nvSpPr>
        <p:spPr>
          <a:xfrm>
            <a:off x="7419975" y="457200"/>
            <a:ext cx="3932237" cy="1600200"/>
          </a:xfrm>
          <a:prstGeom prst="rect">
            <a:avLst/>
          </a:prstGeom>
          <a:noFill/>
          <a:ln>
            <a:noFill/>
          </a:ln>
          <a:effectLst>
            <a:outerShdw blurRad="25400">
              <a:srgbClr val="000000">
                <a:alpha val="45490"/>
              </a:srgbClr>
            </a:outerShdw>
          </a:effectLst>
        </p:spPr>
        <p:txBody>
          <a:bodyPr anchorCtr="0" anchor="b" bIns="45700" lIns="0" spcFirstLastPara="1" rIns="0" wrap="square" tIns="45700">
            <a:normAutofit/>
          </a:bodyPr>
          <a:lstStyle>
            <a:lvl1pPr lvl="0" algn="ctr">
              <a:lnSpc>
                <a:spcPct val="100000"/>
              </a:lnSpc>
              <a:spcBef>
                <a:spcPts val="0"/>
              </a:spcBef>
              <a:spcAft>
                <a:spcPts val="0"/>
              </a:spcAft>
              <a:buClr>
                <a:schemeClr val="lt2"/>
              </a:buClr>
              <a:buSzPts val="3600"/>
              <a:buFont typeface="Montserrat Medium"/>
              <a:buNone/>
              <a:defRPr b="1" sz="3600" cap="none">
                <a:latin typeface="Montserrat Medium"/>
                <a:ea typeface="Montserrat Medium"/>
                <a:cs typeface="Montserrat Medium"/>
                <a:sym typeface="Montserrat Medium"/>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0" name="Google Shape;340;p77"/>
          <p:cNvSpPr txBox="1"/>
          <p:nvPr>
            <p:ph idx="1" type="body"/>
          </p:nvPr>
        </p:nvSpPr>
        <p:spPr>
          <a:xfrm>
            <a:off x="7419975" y="2406770"/>
            <a:ext cx="3932237" cy="3660626"/>
          </a:xfrm>
          <a:prstGeom prst="rect">
            <a:avLst/>
          </a:prstGeom>
          <a:noFill/>
          <a:ln>
            <a:noFill/>
          </a:ln>
          <a:effectLst>
            <a:outerShdw blurRad="25400">
              <a:srgbClr val="000000">
                <a:alpha val="45490"/>
              </a:srgbClr>
            </a:outerShdw>
          </a:effectLst>
        </p:spPr>
        <p:txBody>
          <a:bodyPr anchorCtr="0" anchor="t" bIns="45700" lIns="0" spcFirstLastPara="1" rIns="0" wrap="square" tIns="45700">
            <a:normAutofit/>
          </a:bodyPr>
          <a:lstStyle>
            <a:lvl1pPr indent="-228600" lvl="0" marL="457200" algn="just">
              <a:lnSpc>
                <a:spcPct val="100000"/>
              </a:lnSpc>
              <a:spcBef>
                <a:spcPts val="2400"/>
              </a:spcBef>
              <a:spcAft>
                <a:spcPts val="0"/>
              </a:spcAft>
              <a:buSzPts val="1260"/>
              <a:buNone/>
              <a:defRPr sz="1800">
                <a:latin typeface="Lustria"/>
                <a:ea typeface="Lustria"/>
                <a:cs typeface="Lustria"/>
                <a:sym typeface="Lustria"/>
              </a:defRPr>
            </a:lvl1pPr>
            <a:lvl2pPr indent="-228600" lvl="1" marL="914400" algn="l">
              <a:lnSpc>
                <a:spcPct val="100000"/>
              </a:lnSpc>
              <a:spcBef>
                <a:spcPts val="600"/>
              </a:spcBef>
              <a:spcAft>
                <a:spcPts val="0"/>
              </a:spcAft>
              <a:buSzPts val="980"/>
              <a:buNone/>
              <a:defRPr sz="1400"/>
            </a:lvl2pPr>
            <a:lvl3pPr indent="-228600" lvl="2" marL="1371600" algn="l">
              <a:lnSpc>
                <a:spcPct val="100000"/>
              </a:lnSpc>
              <a:spcBef>
                <a:spcPts val="600"/>
              </a:spcBef>
              <a:spcAft>
                <a:spcPts val="0"/>
              </a:spcAft>
              <a:buSzPts val="840"/>
              <a:buNone/>
              <a:defRPr sz="1200"/>
            </a:lvl3pPr>
            <a:lvl4pPr indent="-228600" lvl="3" marL="1828800" algn="l">
              <a:lnSpc>
                <a:spcPct val="100000"/>
              </a:lnSpc>
              <a:spcBef>
                <a:spcPts val="600"/>
              </a:spcBef>
              <a:spcAft>
                <a:spcPts val="0"/>
              </a:spcAft>
              <a:buSzPts val="700"/>
              <a:buNone/>
              <a:defRPr sz="1000"/>
            </a:lvl4pPr>
            <a:lvl5pPr indent="-228600" lvl="4" marL="2286000" algn="l">
              <a:lnSpc>
                <a:spcPct val="100000"/>
              </a:lnSpc>
              <a:spcBef>
                <a:spcPts val="600"/>
              </a:spcBef>
              <a:spcAft>
                <a:spcPts val="0"/>
              </a:spcAft>
              <a:buSzPts val="700"/>
              <a:buNone/>
              <a:defRPr sz="1000"/>
            </a:lvl5pPr>
            <a:lvl6pPr indent="-228600" lvl="5" marL="2743200" algn="l">
              <a:lnSpc>
                <a:spcPct val="100000"/>
              </a:lnSpc>
              <a:spcBef>
                <a:spcPts val="600"/>
              </a:spcBef>
              <a:spcAft>
                <a:spcPts val="0"/>
              </a:spcAft>
              <a:buSzPts val="700"/>
              <a:buNone/>
              <a:defRPr sz="1000"/>
            </a:lvl6pPr>
            <a:lvl7pPr indent="-228600" lvl="6" marL="3200400" algn="l">
              <a:lnSpc>
                <a:spcPct val="100000"/>
              </a:lnSpc>
              <a:spcBef>
                <a:spcPts val="600"/>
              </a:spcBef>
              <a:spcAft>
                <a:spcPts val="0"/>
              </a:spcAft>
              <a:buSzPts val="700"/>
              <a:buNone/>
              <a:defRPr sz="1000"/>
            </a:lvl7pPr>
            <a:lvl8pPr indent="-228600" lvl="7" marL="3657600" algn="l">
              <a:lnSpc>
                <a:spcPct val="100000"/>
              </a:lnSpc>
              <a:spcBef>
                <a:spcPts val="600"/>
              </a:spcBef>
              <a:spcAft>
                <a:spcPts val="0"/>
              </a:spcAft>
              <a:buSzPts val="700"/>
              <a:buNone/>
              <a:defRPr sz="1000"/>
            </a:lvl8pPr>
            <a:lvl9pPr indent="-228600" lvl="8" marL="4114800" algn="l">
              <a:lnSpc>
                <a:spcPct val="100000"/>
              </a:lnSpc>
              <a:spcBef>
                <a:spcPts val="600"/>
              </a:spcBef>
              <a:spcAft>
                <a:spcPts val="600"/>
              </a:spcAft>
              <a:buSzPts val="700"/>
              <a:buNone/>
              <a:defRPr sz="1000"/>
            </a:lvl9pPr>
          </a:lstStyle>
          <a:p/>
        </p:txBody>
      </p:sp>
      <p:cxnSp>
        <p:nvCxnSpPr>
          <p:cNvPr id="341" name="Google Shape;341;p77"/>
          <p:cNvCxnSpPr/>
          <p:nvPr/>
        </p:nvCxnSpPr>
        <p:spPr>
          <a:xfrm>
            <a:off x="7419975" y="2160274"/>
            <a:ext cx="3932237" cy="0"/>
          </a:xfrm>
          <a:prstGeom prst="straightConnector1">
            <a:avLst/>
          </a:prstGeom>
          <a:noFill/>
          <a:ln cap="flat" cmpd="sng" w="38100">
            <a:solidFill>
              <a:schemeClr val="dk1"/>
            </a:solidFill>
            <a:prstDash val="solid"/>
            <a:round/>
            <a:headEnd len="sm" w="sm" type="none"/>
            <a:tailEnd len="sm" w="sm" type="none"/>
          </a:ln>
        </p:spPr>
      </p:cxnSp>
      <p:cxnSp>
        <p:nvCxnSpPr>
          <p:cNvPr id="342" name="Google Shape;342;p77"/>
          <p:cNvCxnSpPr/>
          <p:nvPr/>
        </p:nvCxnSpPr>
        <p:spPr>
          <a:xfrm>
            <a:off x="7419975" y="2160274"/>
            <a:ext cx="600823" cy="0"/>
          </a:xfrm>
          <a:prstGeom prst="straightConnector1">
            <a:avLst/>
          </a:prstGeom>
          <a:noFill/>
          <a:ln cap="flat" cmpd="sng" w="38100">
            <a:solidFill>
              <a:srgbClr val="FEFEFE"/>
            </a:solidFill>
            <a:prstDash val="solid"/>
            <a:round/>
            <a:headEnd len="sm" w="sm" type="none"/>
            <a:tailEnd len="sm" w="sm" type="none"/>
          </a:ln>
        </p:spPr>
      </p:cxnSp>
      <p:pic>
        <p:nvPicPr>
          <p:cNvPr id="343" name="Google Shape;343;p77"/>
          <p:cNvPicPr preferRelativeResize="0"/>
          <p:nvPr/>
        </p:nvPicPr>
        <p:blipFill rotWithShape="1">
          <a:blip r:embed="rId2">
            <a:alphaModFix/>
          </a:blip>
          <a:srcRect b="0" l="0" r="0" t="0"/>
          <a:stretch/>
        </p:blipFill>
        <p:spPr>
          <a:xfrm>
            <a:off x="9741578" y="6271599"/>
            <a:ext cx="1627773" cy="451143"/>
          </a:xfrm>
          <a:prstGeom prst="rect">
            <a:avLst/>
          </a:prstGeom>
          <a:noFill/>
          <a:ln>
            <a:noFill/>
          </a:ln>
        </p:spPr>
      </p:pic>
      <p:sp>
        <p:nvSpPr>
          <p:cNvPr id="344" name="Google Shape;344;p77"/>
          <p:cNvSpPr/>
          <p:nvPr/>
        </p:nvSpPr>
        <p:spPr>
          <a:xfrm>
            <a:off x="9758718" y="6137920"/>
            <a:ext cx="1593494" cy="720080"/>
          </a:xfrm>
          <a:prstGeom prst="rect">
            <a:avLst/>
          </a:prstGeom>
          <a:solidFill>
            <a:srgbClr val="FFFFFF">
              <a:alpha val="89411"/>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Lustria"/>
              <a:ea typeface="Lustria"/>
              <a:cs typeface="Lustria"/>
              <a:sym typeface="Lustria"/>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1">
  <p:cSld name="01">
    <p:spTree>
      <p:nvGrpSpPr>
        <p:cNvPr id="353" name="Shape 353"/>
        <p:cNvGrpSpPr/>
        <p:nvPr/>
      </p:nvGrpSpPr>
      <p:grpSpPr>
        <a:xfrm>
          <a:off x="0" y="0"/>
          <a:ext cx="0" cy="0"/>
          <a:chOff x="0" y="0"/>
          <a:chExt cx="0" cy="0"/>
        </a:xfrm>
      </p:grpSpPr>
      <p:sp>
        <p:nvSpPr>
          <p:cNvPr id="354" name="Google Shape;354;p79"/>
          <p:cNvSpPr/>
          <p:nvPr>
            <p:ph idx="2" type="pic"/>
          </p:nvPr>
        </p:nvSpPr>
        <p:spPr>
          <a:xfrm>
            <a:off x="1693" y="0"/>
            <a:ext cx="12188402" cy="5740400"/>
          </a:xfrm>
          <a:prstGeom prst="rect">
            <a:avLst/>
          </a:prstGeom>
          <a:solidFill>
            <a:srgbClr val="595959"/>
          </a:solidFill>
          <a:ln>
            <a:noFill/>
          </a:ln>
        </p:spPr>
      </p:sp>
      <p:sp>
        <p:nvSpPr>
          <p:cNvPr id="355" name="Google Shape;355;p79"/>
          <p:cNvSpPr txBox="1"/>
          <p:nvPr>
            <p:ph type="ctrTitle"/>
          </p:nvPr>
        </p:nvSpPr>
        <p:spPr>
          <a:xfrm>
            <a:off x="478971" y="4678997"/>
            <a:ext cx="6003109" cy="1827165"/>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chemeClr val="lt1"/>
              </a:buClr>
              <a:buSzPts val="4000"/>
              <a:buFont typeface="Calibri"/>
              <a:buNone/>
              <a:defRPr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2">
  <p:cSld name="02">
    <p:spTree>
      <p:nvGrpSpPr>
        <p:cNvPr id="356" name="Shape 356"/>
        <p:cNvGrpSpPr/>
        <p:nvPr/>
      </p:nvGrpSpPr>
      <p:grpSpPr>
        <a:xfrm>
          <a:off x="0" y="0"/>
          <a:ext cx="0" cy="0"/>
          <a:chOff x="0" y="0"/>
          <a:chExt cx="0" cy="0"/>
        </a:xfrm>
      </p:grpSpPr>
      <p:sp>
        <p:nvSpPr>
          <p:cNvPr id="357" name="Google Shape;357;p80"/>
          <p:cNvSpPr/>
          <p:nvPr>
            <p:ph idx="2" type="pic"/>
          </p:nvPr>
        </p:nvSpPr>
        <p:spPr>
          <a:xfrm>
            <a:off x="1" y="2102978"/>
            <a:ext cx="12192000" cy="4755022"/>
          </a:xfrm>
          <a:prstGeom prst="rect">
            <a:avLst/>
          </a:prstGeom>
          <a:solidFill>
            <a:srgbClr val="595959"/>
          </a:solidFill>
          <a:ln>
            <a:noFill/>
          </a:ln>
        </p:spPr>
      </p:sp>
      <p:sp>
        <p:nvSpPr>
          <p:cNvPr id="358" name="Google Shape;358;p80"/>
          <p:cNvSpPr txBox="1"/>
          <p:nvPr>
            <p:ph type="title"/>
          </p:nvPr>
        </p:nvSpPr>
        <p:spPr>
          <a:xfrm>
            <a:off x="5222240" y="463125"/>
            <a:ext cx="6583680" cy="959276"/>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lt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9" name="Google Shape;359;p80"/>
          <p:cNvSpPr txBox="1"/>
          <p:nvPr>
            <p:ph idx="1" type="body"/>
          </p:nvPr>
        </p:nvSpPr>
        <p:spPr>
          <a:xfrm>
            <a:off x="6096000" y="1729725"/>
            <a:ext cx="5251450" cy="1775475"/>
          </a:xfrm>
          <a:prstGeom prst="rect">
            <a:avLst/>
          </a:prstGeom>
          <a:noFill/>
          <a:ln>
            <a:noFill/>
          </a:ln>
        </p:spPr>
        <p:txBody>
          <a:bodyPr anchorCtr="0" anchor="t" bIns="45700" lIns="91425" spcFirstLastPara="1" rIns="91425" wrap="square" tIns="45700">
            <a:normAutofit/>
          </a:bodyPr>
          <a:lstStyle>
            <a:lvl1pPr indent="-228600" lvl="0" marL="457200" algn="ctr">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60" name="Google Shape;360;p8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1" name="Google Shape;361;p8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2" name="Google Shape;362;p8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3">
  <p:cSld name="03">
    <p:spTree>
      <p:nvGrpSpPr>
        <p:cNvPr id="363" name="Shape 363"/>
        <p:cNvGrpSpPr/>
        <p:nvPr/>
      </p:nvGrpSpPr>
      <p:grpSpPr>
        <a:xfrm>
          <a:off x="0" y="0"/>
          <a:ext cx="0" cy="0"/>
          <a:chOff x="0" y="0"/>
          <a:chExt cx="0" cy="0"/>
        </a:xfrm>
      </p:grpSpPr>
      <p:sp>
        <p:nvSpPr>
          <p:cNvPr id="364" name="Google Shape;364;p81"/>
          <p:cNvSpPr/>
          <p:nvPr>
            <p:ph idx="2" type="pic"/>
          </p:nvPr>
        </p:nvSpPr>
        <p:spPr>
          <a:xfrm>
            <a:off x="1130" y="0"/>
            <a:ext cx="12190871" cy="5243513"/>
          </a:xfrm>
          <a:prstGeom prst="rect">
            <a:avLst/>
          </a:prstGeom>
          <a:solidFill>
            <a:srgbClr val="595959"/>
          </a:solidFill>
          <a:ln>
            <a:noFill/>
          </a:ln>
        </p:spPr>
      </p:sp>
      <p:sp>
        <p:nvSpPr>
          <p:cNvPr id="365" name="Google Shape;365;p81"/>
          <p:cNvSpPr txBox="1"/>
          <p:nvPr>
            <p:ph type="title"/>
          </p:nvPr>
        </p:nvSpPr>
        <p:spPr>
          <a:xfrm>
            <a:off x="831850" y="4033520"/>
            <a:ext cx="10515600" cy="1209993"/>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lt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6" name="Google Shape;366;p81"/>
          <p:cNvSpPr txBox="1"/>
          <p:nvPr>
            <p:ph idx="1" type="body"/>
          </p:nvPr>
        </p:nvSpPr>
        <p:spPr>
          <a:xfrm>
            <a:off x="831850" y="5365431"/>
            <a:ext cx="10515600" cy="867729"/>
          </a:xfrm>
          <a:prstGeom prst="rect">
            <a:avLst/>
          </a:prstGeom>
          <a:noFill/>
          <a:ln>
            <a:noFill/>
          </a:ln>
        </p:spPr>
        <p:txBody>
          <a:bodyPr anchorCtr="0" anchor="t" bIns="45700" lIns="91425" spcFirstLastPara="1" rIns="91425" wrap="square" tIns="45700">
            <a:normAutofit/>
          </a:bodyPr>
          <a:lstStyle>
            <a:lvl1pPr indent="-228600" lvl="0" marL="457200" algn="ctr">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67" name="Google Shape;367;p8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8" name="Google Shape;368;p8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9" name="Google Shape;369;p8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4">
  <p:cSld name="04">
    <p:spTree>
      <p:nvGrpSpPr>
        <p:cNvPr id="370" name="Shape 370"/>
        <p:cNvGrpSpPr/>
        <p:nvPr/>
      </p:nvGrpSpPr>
      <p:grpSpPr>
        <a:xfrm>
          <a:off x="0" y="0"/>
          <a:ext cx="0" cy="0"/>
          <a:chOff x="0" y="0"/>
          <a:chExt cx="0" cy="0"/>
        </a:xfrm>
      </p:grpSpPr>
      <p:sp>
        <p:nvSpPr>
          <p:cNvPr id="371" name="Google Shape;371;p82"/>
          <p:cNvSpPr/>
          <p:nvPr>
            <p:ph idx="2" type="pic"/>
          </p:nvPr>
        </p:nvSpPr>
        <p:spPr>
          <a:xfrm>
            <a:off x="9522" y="753602"/>
            <a:ext cx="12182479" cy="6104398"/>
          </a:xfrm>
          <a:prstGeom prst="rect">
            <a:avLst/>
          </a:prstGeom>
          <a:solidFill>
            <a:srgbClr val="595959"/>
          </a:solidFill>
          <a:ln>
            <a:noFill/>
          </a:ln>
        </p:spPr>
      </p:sp>
      <p:sp>
        <p:nvSpPr>
          <p:cNvPr id="372" name="Google Shape;372;p82"/>
          <p:cNvSpPr txBox="1"/>
          <p:nvPr>
            <p:ph type="title"/>
          </p:nvPr>
        </p:nvSpPr>
        <p:spPr>
          <a:xfrm>
            <a:off x="4826000" y="458432"/>
            <a:ext cx="6521450" cy="1350047"/>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lt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3" name="Google Shape;373;p82"/>
          <p:cNvSpPr txBox="1"/>
          <p:nvPr>
            <p:ph idx="1" type="body"/>
          </p:nvPr>
        </p:nvSpPr>
        <p:spPr>
          <a:xfrm>
            <a:off x="5683624" y="1936116"/>
            <a:ext cx="5663826" cy="1561463"/>
          </a:xfrm>
          <a:prstGeom prst="rect">
            <a:avLst/>
          </a:prstGeom>
          <a:noFill/>
          <a:ln>
            <a:noFill/>
          </a:ln>
        </p:spPr>
        <p:txBody>
          <a:bodyPr anchorCtr="0" anchor="t" bIns="45700" lIns="91425" spcFirstLastPara="1" rIns="91425" wrap="square" tIns="45700">
            <a:normAutofit/>
          </a:bodyPr>
          <a:lstStyle>
            <a:lvl1pPr indent="-228600" lvl="0" marL="457200" algn="ctr">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74" name="Google Shape;374;p8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5" name="Google Shape;375;p8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6" name="Google Shape;376;p8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5">
  <p:cSld name="05">
    <p:spTree>
      <p:nvGrpSpPr>
        <p:cNvPr id="377" name="Shape 377"/>
        <p:cNvGrpSpPr/>
        <p:nvPr/>
      </p:nvGrpSpPr>
      <p:grpSpPr>
        <a:xfrm>
          <a:off x="0" y="0"/>
          <a:ext cx="0" cy="0"/>
          <a:chOff x="0" y="0"/>
          <a:chExt cx="0" cy="0"/>
        </a:xfrm>
      </p:grpSpPr>
      <p:sp>
        <p:nvSpPr>
          <p:cNvPr id="378" name="Google Shape;378;p83"/>
          <p:cNvSpPr/>
          <p:nvPr>
            <p:ph idx="2" type="pic"/>
          </p:nvPr>
        </p:nvSpPr>
        <p:spPr>
          <a:xfrm>
            <a:off x="0" y="-4603"/>
            <a:ext cx="12189142" cy="4614732"/>
          </a:xfrm>
          <a:prstGeom prst="rect">
            <a:avLst/>
          </a:prstGeom>
          <a:solidFill>
            <a:srgbClr val="595959"/>
          </a:solidFill>
          <a:ln>
            <a:noFill/>
          </a:ln>
        </p:spPr>
      </p:sp>
      <p:sp>
        <p:nvSpPr>
          <p:cNvPr id="379" name="Google Shape;379;p83"/>
          <p:cNvSpPr txBox="1"/>
          <p:nvPr>
            <p:ph type="title"/>
          </p:nvPr>
        </p:nvSpPr>
        <p:spPr>
          <a:xfrm>
            <a:off x="2560320" y="2570480"/>
            <a:ext cx="8787130" cy="1991995"/>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lt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0" name="Google Shape;380;p83"/>
          <p:cNvSpPr txBox="1"/>
          <p:nvPr>
            <p:ph idx="1" type="body"/>
          </p:nvPr>
        </p:nvSpPr>
        <p:spPr>
          <a:xfrm>
            <a:off x="2560320" y="4589463"/>
            <a:ext cx="8787130" cy="1500187"/>
          </a:xfrm>
          <a:prstGeom prst="rect">
            <a:avLst/>
          </a:prstGeom>
          <a:noFill/>
          <a:ln>
            <a:noFill/>
          </a:ln>
        </p:spPr>
        <p:txBody>
          <a:bodyPr anchorCtr="0" anchor="t" bIns="45700" lIns="91425" spcFirstLastPara="1" rIns="91425" wrap="square" tIns="45700">
            <a:normAutofit/>
          </a:bodyPr>
          <a:lstStyle>
            <a:lvl1pPr indent="-228600" lvl="0" marL="457200" algn="ctr">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81" name="Google Shape;381;p8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2" name="Google Shape;382;p8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3" name="Google Shape;383;p8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6">
  <p:cSld name="06">
    <p:spTree>
      <p:nvGrpSpPr>
        <p:cNvPr id="384" name="Shape 384"/>
        <p:cNvGrpSpPr/>
        <p:nvPr/>
      </p:nvGrpSpPr>
      <p:grpSpPr>
        <a:xfrm>
          <a:off x="0" y="0"/>
          <a:ext cx="0" cy="0"/>
          <a:chOff x="0" y="0"/>
          <a:chExt cx="0" cy="0"/>
        </a:xfrm>
      </p:grpSpPr>
      <p:sp>
        <p:nvSpPr>
          <p:cNvPr id="385" name="Google Shape;385;p84"/>
          <p:cNvSpPr/>
          <p:nvPr>
            <p:ph idx="2" type="pic"/>
          </p:nvPr>
        </p:nvSpPr>
        <p:spPr>
          <a:xfrm>
            <a:off x="6794849" y="3"/>
            <a:ext cx="5408861" cy="6857999"/>
          </a:xfrm>
          <a:prstGeom prst="rect">
            <a:avLst/>
          </a:prstGeom>
          <a:solidFill>
            <a:srgbClr val="595959"/>
          </a:solidFill>
          <a:ln>
            <a:noFill/>
          </a:ln>
        </p:spPr>
      </p:sp>
      <p:sp>
        <p:nvSpPr>
          <p:cNvPr id="386" name="Google Shape;386;p84"/>
          <p:cNvSpPr txBox="1"/>
          <p:nvPr>
            <p:ph type="title"/>
          </p:nvPr>
        </p:nvSpPr>
        <p:spPr>
          <a:xfrm>
            <a:off x="838200" y="365125"/>
            <a:ext cx="544068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7" name="Google Shape;387;p84"/>
          <p:cNvSpPr txBox="1"/>
          <p:nvPr>
            <p:ph idx="1" type="body"/>
          </p:nvPr>
        </p:nvSpPr>
        <p:spPr>
          <a:xfrm>
            <a:off x="838200" y="1825625"/>
            <a:ext cx="544068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8" name="Google Shape;388;p8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9" name="Google Shape;389;p8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0" name="Google Shape;390;p8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7">
  <p:cSld name="07">
    <p:spTree>
      <p:nvGrpSpPr>
        <p:cNvPr id="391" name="Shape 391"/>
        <p:cNvGrpSpPr/>
        <p:nvPr/>
      </p:nvGrpSpPr>
      <p:grpSpPr>
        <a:xfrm>
          <a:off x="0" y="0"/>
          <a:ext cx="0" cy="0"/>
          <a:chOff x="0" y="0"/>
          <a:chExt cx="0" cy="0"/>
        </a:xfrm>
      </p:grpSpPr>
      <p:sp>
        <p:nvSpPr>
          <p:cNvPr id="392" name="Google Shape;392;p85"/>
          <p:cNvSpPr/>
          <p:nvPr>
            <p:ph idx="2" type="pic"/>
          </p:nvPr>
        </p:nvSpPr>
        <p:spPr>
          <a:xfrm>
            <a:off x="2" y="1"/>
            <a:ext cx="5040585" cy="5721349"/>
          </a:xfrm>
          <a:prstGeom prst="rect">
            <a:avLst/>
          </a:prstGeom>
          <a:solidFill>
            <a:srgbClr val="595959"/>
          </a:solidFill>
          <a:ln>
            <a:noFill/>
          </a:ln>
        </p:spPr>
      </p:sp>
      <p:sp>
        <p:nvSpPr>
          <p:cNvPr id="393" name="Google Shape;393;p85"/>
          <p:cNvSpPr txBox="1"/>
          <p:nvPr>
            <p:ph type="title"/>
          </p:nvPr>
        </p:nvSpPr>
        <p:spPr>
          <a:xfrm>
            <a:off x="5425440" y="365125"/>
            <a:ext cx="592836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4" name="Google Shape;394;p85"/>
          <p:cNvSpPr txBox="1"/>
          <p:nvPr>
            <p:ph idx="1" type="body"/>
          </p:nvPr>
        </p:nvSpPr>
        <p:spPr>
          <a:xfrm>
            <a:off x="5425440" y="1825625"/>
            <a:ext cx="592836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95" name="Google Shape;395;p8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6" name="Google Shape;396;p8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7" name="Google Shape;397;p8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8">
  <p:cSld name="08">
    <p:spTree>
      <p:nvGrpSpPr>
        <p:cNvPr id="398" name="Shape 398"/>
        <p:cNvGrpSpPr/>
        <p:nvPr/>
      </p:nvGrpSpPr>
      <p:grpSpPr>
        <a:xfrm>
          <a:off x="0" y="0"/>
          <a:ext cx="0" cy="0"/>
          <a:chOff x="0" y="0"/>
          <a:chExt cx="0" cy="0"/>
        </a:xfrm>
      </p:grpSpPr>
      <p:sp>
        <p:nvSpPr>
          <p:cNvPr id="399" name="Google Shape;399;p86"/>
          <p:cNvSpPr/>
          <p:nvPr>
            <p:ph idx="2" type="pic"/>
          </p:nvPr>
        </p:nvSpPr>
        <p:spPr>
          <a:xfrm>
            <a:off x="1" y="1"/>
            <a:ext cx="5586191" cy="6858000"/>
          </a:xfrm>
          <a:prstGeom prst="rect">
            <a:avLst/>
          </a:prstGeom>
          <a:solidFill>
            <a:srgbClr val="595959"/>
          </a:solidFill>
          <a:ln>
            <a:noFill/>
          </a:ln>
        </p:spPr>
      </p:sp>
      <p:sp>
        <p:nvSpPr>
          <p:cNvPr id="400" name="Google Shape;400;p86"/>
          <p:cNvSpPr txBox="1"/>
          <p:nvPr>
            <p:ph type="title"/>
          </p:nvPr>
        </p:nvSpPr>
        <p:spPr>
          <a:xfrm>
            <a:off x="6001410" y="365125"/>
            <a:ext cx="5353977"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1" name="Google Shape;401;p86"/>
          <p:cNvSpPr txBox="1"/>
          <p:nvPr>
            <p:ph idx="1" type="body"/>
          </p:nvPr>
        </p:nvSpPr>
        <p:spPr>
          <a:xfrm>
            <a:off x="6001410" y="1767840"/>
            <a:ext cx="5353978" cy="442182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2" name="Google Shape;402;p8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3" name="Google Shape;403;p8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4" name="Google Shape;404;p8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9">
  <p:cSld name="09">
    <p:spTree>
      <p:nvGrpSpPr>
        <p:cNvPr id="405" name="Shape 405"/>
        <p:cNvGrpSpPr/>
        <p:nvPr/>
      </p:nvGrpSpPr>
      <p:grpSpPr>
        <a:xfrm>
          <a:off x="0" y="0"/>
          <a:ext cx="0" cy="0"/>
          <a:chOff x="0" y="0"/>
          <a:chExt cx="0" cy="0"/>
        </a:xfrm>
      </p:grpSpPr>
      <p:sp>
        <p:nvSpPr>
          <p:cNvPr id="406" name="Google Shape;406;p87"/>
          <p:cNvSpPr/>
          <p:nvPr>
            <p:ph idx="2" type="pic"/>
          </p:nvPr>
        </p:nvSpPr>
        <p:spPr>
          <a:xfrm>
            <a:off x="3581399" y="-19982"/>
            <a:ext cx="8610601" cy="2717850"/>
          </a:xfrm>
          <a:prstGeom prst="rect">
            <a:avLst/>
          </a:prstGeom>
          <a:solidFill>
            <a:srgbClr val="595959"/>
          </a:solidFill>
          <a:ln>
            <a:noFill/>
          </a:ln>
        </p:spPr>
      </p:sp>
      <p:sp>
        <p:nvSpPr>
          <p:cNvPr id="407" name="Google Shape;407;p8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8" name="Google Shape;408;p8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9" name="Google Shape;409;p8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410" name="Google Shape;410;p87"/>
          <p:cNvSpPr txBox="1"/>
          <p:nvPr>
            <p:ph type="title"/>
          </p:nvPr>
        </p:nvSpPr>
        <p:spPr>
          <a:xfrm>
            <a:off x="7244080" y="1341121"/>
            <a:ext cx="4109720" cy="1671022"/>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chemeClr val="lt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1" name="Google Shape;411;p87"/>
          <p:cNvSpPr txBox="1"/>
          <p:nvPr>
            <p:ph idx="1" type="body"/>
          </p:nvPr>
        </p:nvSpPr>
        <p:spPr>
          <a:xfrm>
            <a:off x="838200" y="3217861"/>
            <a:ext cx="10515600" cy="2959102"/>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0">
  <p:cSld name="10">
    <p:spTree>
      <p:nvGrpSpPr>
        <p:cNvPr id="412" name="Shape 412"/>
        <p:cNvGrpSpPr/>
        <p:nvPr/>
      </p:nvGrpSpPr>
      <p:grpSpPr>
        <a:xfrm>
          <a:off x="0" y="0"/>
          <a:ext cx="0" cy="0"/>
          <a:chOff x="0" y="0"/>
          <a:chExt cx="0" cy="0"/>
        </a:xfrm>
      </p:grpSpPr>
      <p:sp>
        <p:nvSpPr>
          <p:cNvPr id="413" name="Google Shape;413;p88"/>
          <p:cNvSpPr/>
          <p:nvPr>
            <p:ph idx="2" type="pic"/>
          </p:nvPr>
        </p:nvSpPr>
        <p:spPr>
          <a:xfrm>
            <a:off x="6746239" y="0"/>
            <a:ext cx="4749069" cy="3429000"/>
          </a:xfrm>
          <a:prstGeom prst="rect">
            <a:avLst/>
          </a:prstGeom>
          <a:solidFill>
            <a:srgbClr val="595959"/>
          </a:solidFill>
          <a:ln>
            <a:noFill/>
          </a:ln>
        </p:spPr>
      </p:sp>
      <p:sp>
        <p:nvSpPr>
          <p:cNvPr id="414" name="Google Shape;414;p8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5" name="Google Shape;415;p8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6" name="Google Shape;416;p8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417" name="Google Shape;417;p88"/>
          <p:cNvSpPr txBox="1"/>
          <p:nvPr>
            <p:ph type="title"/>
          </p:nvPr>
        </p:nvSpPr>
        <p:spPr>
          <a:xfrm>
            <a:off x="838200" y="365125"/>
            <a:ext cx="544068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8" name="Google Shape;418;p88"/>
          <p:cNvSpPr txBox="1"/>
          <p:nvPr>
            <p:ph idx="1" type="body"/>
          </p:nvPr>
        </p:nvSpPr>
        <p:spPr>
          <a:xfrm>
            <a:off x="838200" y="1825625"/>
            <a:ext cx="544068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9" name="Google Shape;419;p88"/>
          <p:cNvSpPr txBox="1"/>
          <p:nvPr>
            <p:ph idx="3" type="body"/>
          </p:nvPr>
        </p:nvSpPr>
        <p:spPr>
          <a:xfrm>
            <a:off x="6510018" y="4013199"/>
            <a:ext cx="4838701" cy="216376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1">
  <p:cSld name="11">
    <p:spTree>
      <p:nvGrpSpPr>
        <p:cNvPr id="420" name="Shape 420"/>
        <p:cNvGrpSpPr/>
        <p:nvPr/>
      </p:nvGrpSpPr>
      <p:grpSpPr>
        <a:xfrm>
          <a:off x="0" y="0"/>
          <a:ext cx="0" cy="0"/>
          <a:chOff x="0" y="0"/>
          <a:chExt cx="0" cy="0"/>
        </a:xfrm>
      </p:grpSpPr>
      <p:sp>
        <p:nvSpPr>
          <p:cNvPr id="421" name="Google Shape;421;p89"/>
          <p:cNvSpPr/>
          <p:nvPr>
            <p:ph idx="2" type="pic"/>
          </p:nvPr>
        </p:nvSpPr>
        <p:spPr>
          <a:xfrm>
            <a:off x="1" y="0"/>
            <a:ext cx="6181601" cy="6858000"/>
          </a:xfrm>
          <a:prstGeom prst="rect">
            <a:avLst/>
          </a:prstGeom>
          <a:solidFill>
            <a:srgbClr val="595959"/>
          </a:solidFill>
          <a:ln>
            <a:noFill/>
          </a:ln>
        </p:spPr>
      </p:sp>
      <p:sp>
        <p:nvSpPr>
          <p:cNvPr id="422" name="Google Shape;422;p8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3" name="Google Shape;423;p8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4" name="Google Shape;424;p8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425" name="Google Shape;425;p89"/>
          <p:cNvSpPr txBox="1"/>
          <p:nvPr>
            <p:ph type="title"/>
          </p:nvPr>
        </p:nvSpPr>
        <p:spPr>
          <a:xfrm>
            <a:off x="5648960" y="365125"/>
            <a:ext cx="5704839"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6" name="Google Shape;426;p89"/>
          <p:cNvSpPr txBox="1"/>
          <p:nvPr>
            <p:ph idx="1" type="body"/>
          </p:nvPr>
        </p:nvSpPr>
        <p:spPr>
          <a:xfrm>
            <a:off x="6556548" y="1825625"/>
            <a:ext cx="4797251"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2">
  <p:cSld name="12">
    <p:spTree>
      <p:nvGrpSpPr>
        <p:cNvPr id="427" name="Shape 427"/>
        <p:cNvGrpSpPr/>
        <p:nvPr/>
      </p:nvGrpSpPr>
      <p:grpSpPr>
        <a:xfrm>
          <a:off x="0" y="0"/>
          <a:ext cx="0" cy="0"/>
          <a:chOff x="0" y="0"/>
          <a:chExt cx="0" cy="0"/>
        </a:xfrm>
      </p:grpSpPr>
      <p:sp>
        <p:nvSpPr>
          <p:cNvPr id="428" name="Google Shape;428;p90"/>
          <p:cNvSpPr/>
          <p:nvPr>
            <p:ph idx="2" type="pic"/>
          </p:nvPr>
        </p:nvSpPr>
        <p:spPr>
          <a:xfrm>
            <a:off x="1" y="2"/>
            <a:ext cx="8093315" cy="3992879"/>
          </a:xfrm>
          <a:prstGeom prst="rect">
            <a:avLst/>
          </a:prstGeom>
          <a:solidFill>
            <a:srgbClr val="595959"/>
          </a:solidFill>
          <a:ln>
            <a:noFill/>
          </a:ln>
        </p:spPr>
      </p:sp>
      <p:sp>
        <p:nvSpPr>
          <p:cNvPr id="429" name="Google Shape;429;p9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0" name="Google Shape;430;p9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1" name="Google Shape;431;p9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432" name="Google Shape;432;p90"/>
          <p:cNvSpPr txBox="1"/>
          <p:nvPr>
            <p:ph type="title"/>
          </p:nvPr>
        </p:nvSpPr>
        <p:spPr>
          <a:xfrm>
            <a:off x="7477760" y="365125"/>
            <a:ext cx="3876040" cy="2235835"/>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chemeClr val="lt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3" name="Google Shape;433;p90"/>
          <p:cNvSpPr txBox="1"/>
          <p:nvPr>
            <p:ph idx="1" type="body"/>
          </p:nvPr>
        </p:nvSpPr>
        <p:spPr>
          <a:xfrm>
            <a:off x="2519680" y="2783840"/>
            <a:ext cx="8834120" cy="3393122"/>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3">
  <p:cSld name="13">
    <p:spTree>
      <p:nvGrpSpPr>
        <p:cNvPr id="434" name="Shape 434"/>
        <p:cNvGrpSpPr/>
        <p:nvPr/>
      </p:nvGrpSpPr>
      <p:grpSpPr>
        <a:xfrm>
          <a:off x="0" y="0"/>
          <a:ext cx="0" cy="0"/>
          <a:chOff x="0" y="0"/>
          <a:chExt cx="0" cy="0"/>
        </a:xfrm>
      </p:grpSpPr>
      <p:sp>
        <p:nvSpPr>
          <p:cNvPr id="435" name="Google Shape;435;p91"/>
          <p:cNvSpPr/>
          <p:nvPr>
            <p:ph idx="2" type="pic"/>
          </p:nvPr>
        </p:nvSpPr>
        <p:spPr>
          <a:xfrm>
            <a:off x="5757520" y="1362219"/>
            <a:ext cx="6426160" cy="5495781"/>
          </a:xfrm>
          <a:prstGeom prst="rect">
            <a:avLst/>
          </a:prstGeom>
          <a:solidFill>
            <a:srgbClr val="595959"/>
          </a:solidFill>
          <a:ln>
            <a:noFill/>
          </a:ln>
        </p:spPr>
      </p:sp>
      <p:sp>
        <p:nvSpPr>
          <p:cNvPr id="436" name="Google Shape;436;p9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7" name="Google Shape;437;p9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8" name="Google Shape;438;p9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439" name="Google Shape;439;p91"/>
          <p:cNvSpPr txBox="1"/>
          <p:nvPr>
            <p:ph type="title"/>
          </p:nvPr>
        </p:nvSpPr>
        <p:spPr>
          <a:xfrm>
            <a:off x="838200" y="365126"/>
            <a:ext cx="8671560" cy="99709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0" name="Google Shape;440;p91"/>
          <p:cNvSpPr txBox="1"/>
          <p:nvPr>
            <p:ph idx="1" type="body"/>
          </p:nvPr>
        </p:nvSpPr>
        <p:spPr>
          <a:xfrm>
            <a:off x="838200" y="1572295"/>
            <a:ext cx="7772400" cy="460466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4">
  <p:cSld name="14">
    <p:spTree>
      <p:nvGrpSpPr>
        <p:cNvPr id="441" name="Shape 441"/>
        <p:cNvGrpSpPr/>
        <p:nvPr/>
      </p:nvGrpSpPr>
      <p:grpSpPr>
        <a:xfrm>
          <a:off x="0" y="0"/>
          <a:ext cx="0" cy="0"/>
          <a:chOff x="0" y="0"/>
          <a:chExt cx="0" cy="0"/>
        </a:xfrm>
      </p:grpSpPr>
      <p:sp>
        <p:nvSpPr>
          <p:cNvPr id="442" name="Google Shape;442;p92"/>
          <p:cNvSpPr/>
          <p:nvPr>
            <p:ph idx="2" type="pic"/>
          </p:nvPr>
        </p:nvSpPr>
        <p:spPr>
          <a:xfrm>
            <a:off x="0" y="1"/>
            <a:ext cx="4175892" cy="6856082"/>
          </a:xfrm>
          <a:prstGeom prst="rect">
            <a:avLst/>
          </a:prstGeom>
          <a:solidFill>
            <a:srgbClr val="595959"/>
          </a:solidFill>
          <a:ln>
            <a:noFill/>
          </a:ln>
        </p:spPr>
      </p:sp>
      <p:sp>
        <p:nvSpPr>
          <p:cNvPr id="443" name="Google Shape;443;p9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4" name="Google Shape;444;p9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5" name="Google Shape;445;p9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446" name="Google Shape;446;p92"/>
          <p:cNvSpPr txBox="1"/>
          <p:nvPr>
            <p:ph type="title"/>
          </p:nvPr>
        </p:nvSpPr>
        <p:spPr>
          <a:xfrm>
            <a:off x="6200378" y="365125"/>
            <a:ext cx="5130561"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7" name="Google Shape;447;p92"/>
          <p:cNvSpPr txBox="1"/>
          <p:nvPr>
            <p:ph idx="1" type="body"/>
          </p:nvPr>
        </p:nvSpPr>
        <p:spPr>
          <a:xfrm>
            <a:off x="6200378" y="1825625"/>
            <a:ext cx="5130561"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5">
  <p:cSld name="15">
    <p:spTree>
      <p:nvGrpSpPr>
        <p:cNvPr id="448" name="Shape 448"/>
        <p:cNvGrpSpPr/>
        <p:nvPr/>
      </p:nvGrpSpPr>
      <p:grpSpPr>
        <a:xfrm>
          <a:off x="0" y="0"/>
          <a:ext cx="0" cy="0"/>
          <a:chOff x="0" y="0"/>
          <a:chExt cx="0" cy="0"/>
        </a:xfrm>
      </p:grpSpPr>
      <p:sp>
        <p:nvSpPr>
          <p:cNvPr id="449" name="Google Shape;449;p93"/>
          <p:cNvSpPr/>
          <p:nvPr>
            <p:ph idx="2" type="pic"/>
          </p:nvPr>
        </p:nvSpPr>
        <p:spPr>
          <a:xfrm>
            <a:off x="5659561" y="3491507"/>
            <a:ext cx="6527508" cy="3366493"/>
          </a:xfrm>
          <a:prstGeom prst="rect">
            <a:avLst/>
          </a:prstGeom>
          <a:solidFill>
            <a:srgbClr val="595959"/>
          </a:solidFill>
          <a:ln>
            <a:noFill/>
          </a:ln>
        </p:spPr>
      </p:sp>
      <p:sp>
        <p:nvSpPr>
          <p:cNvPr id="450" name="Google Shape;450;p9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1" name="Google Shape;451;p9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2" name="Google Shape;452;p9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453" name="Google Shape;453;p93"/>
          <p:cNvSpPr txBox="1"/>
          <p:nvPr>
            <p:ph type="title"/>
          </p:nvPr>
        </p:nvSpPr>
        <p:spPr>
          <a:xfrm>
            <a:off x="838200" y="365125"/>
            <a:ext cx="6527508"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4" name="Google Shape;454;p93"/>
          <p:cNvSpPr txBox="1"/>
          <p:nvPr>
            <p:ph idx="1" type="body"/>
          </p:nvPr>
        </p:nvSpPr>
        <p:spPr>
          <a:xfrm>
            <a:off x="838200" y="1825625"/>
            <a:ext cx="544068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6">
  <p:cSld name="16">
    <p:spTree>
      <p:nvGrpSpPr>
        <p:cNvPr id="455" name="Shape 455"/>
        <p:cNvGrpSpPr/>
        <p:nvPr/>
      </p:nvGrpSpPr>
      <p:grpSpPr>
        <a:xfrm>
          <a:off x="0" y="0"/>
          <a:ext cx="0" cy="0"/>
          <a:chOff x="0" y="0"/>
          <a:chExt cx="0" cy="0"/>
        </a:xfrm>
      </p:grpSpPr>
      <p:sp>
        <p:nvSpPr>
          <p:cNvPr id="456" name="Google Shape;456;p94"/>
          <p:cNvSpPr/>
          <p:nvPr>
            <p:ph idx="2" type="pic"/>
          </p:nvPr>
        </p:nvSpPr>
        <p:spPr>
          <a:xfrm>
            <a:off x="1" y="0"/>
            <a:ext cx="12192000" cy="4159238"/>
          </a:xfrm>
          <a:prstGeom prst="rect">
            <a:avLst/>
          </a:prstGeom>
          <a:solidFill>
            <a:srgbClr val="595959"/>
          </a:solidFill>
          <a:ln>
            <a:noFill/>
          </a:ln>
        </p:spPr>
      </p:sp>
      <p:sp>
        <p:nvSpPr>
          <p:cNvPr id="457" name="Google Shape;457;p9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8" name="Google Shape;458;p9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9" name="Google Shape;459;p9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460" name="Google Shape;460;p94"/>
          <p:cNvSpPr txBox="1"/>
          <p:nvPr>
            <p:ph idx="1" type="body"/>
          </p:nvPr>
        </p:nvSpPr>
        <p:spPr>
          <a:xfrm>
            <a:off x="838200" y="2824479"/>
            <a:ext cx="10515600" cy="3352483"/>
          </a:xfrm>
          <a:prstGeom prst="rect">
            <a:avLst/>
          </a:prstGeom>
          <a:noFill/>
          <a:ln>
            <a:noFill/>
          </a:ln>
        </p:spPr>
        <p:txBody>
          <a:bodyPr anchorCtr="0" anchor="t" bIns="45700" lIns="91425" spcFirstLastPara="1" rIns="91425" wrap="square" tIns="45700">
            <a:normAutofit/>
          </a:bodyPr>
          <a:lstStyle>
            <a:lvl1pPr indent="-406400" lvl="0" marL="457200" algn="r">
              <a:lnSpc>
                <a:spcPct val="90000"/>
              </a:lnSpc>
              <a:spcBef>
                <a:spcPts val="1000"/>
              </a:spcBef>
              <a:spcAft>
                <a:spcPts val="0"/>
              </a:spcAft>
              <a:buClr>
                <a:schemeClr val="lt1"/>
              </a:buClr>
              <a:buSzPts val="2800"/>
              <a:buChar char="•"/>
              <a:defRPr/>
            </a:lvl1pPr>
            <a:lvl2pPr indent="-381000" lvl="1" marL="914400" algn="r">
              <a:lnSpc>
                <a:spcPct val="90000"/>
              </a:lnSpc>
              <a:spcBef>
                <a:spcPts val="500"/>
              </a:spcBef>
              <a:spcAft>
                <a:spcPts val="0"/>
              </a:spcAft>
              <a:buClr>
                <a:schemeClr val="lt1"/>
              </a:buClr>
              <a:buSzPts val="2400"/>
              <a:buChar char="•"/>
              <a:defRPr/>
            </a:lvl2pPr>
            <a:lvl3pPr indent="-355600" lvl="2" marL="1371600" algn="r">
              <a:lnSpc>
                <a:spcPct val="90000"/>
              </a:lnSpc>
              <a:spcBef>
                <a:spcPts val="500"/>
              </a:spcBef>
              <a:spcAft>
                <a:spcPts val="0"/>
              </a:spcAft>
              <a:buClr>
                <a:schemeClr val="lt1"/>
              </a:buClr>
              <a:buSzPts val="2000"/>
              <a:buChar char="•"/>
              <a:defRPr/>
            </a:lvl3pPr>
            <a:lvl4pPr indent="-342900" lvl="3" marL="1828800" algn="r">
              <a:lnSpc>
                <a:spcPct val="90000"/>
              </a:lnSpc>
              <a:spcBef>
                <a:spcPts val="500"/>
              </a:spcBef>
              <a:spcAft>
                <a:spcPts val="0"/>
              </a:spcAft>
              <a:buClr>
                <a:schemeClr val="lt1"/>
              </a:buClr>
              <a:buSzPts val="1800"/>
              <a:buChar char="•"/>
              <a:defRPr/>
            </a:lvl4pPr>
            <a:lvl5pPr indent="-342900" lvl="4" marL="2286000" algn="r">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7">
  <p:cSld name="17">
    <p:spTree>
      <p:nvGrpSpPr>
        <p:cNvPr id="461" name="Shape 461"/>
        <p:cNvGrpSpPr/>
        <p:nvPr/>
      </p:nvGrpSpPr>
      <p:grpSpPr>
        <a:xfrm>
          <a:off x="0" y="0"/>
          <a:ext cx="0" cy="0"/>
          <a:chOff x="0" y="0"/>
          <a:chExt cx="0" cy="0"/>
        </a:xfrm>
      </p:grpSpPr>
      <p:sp>
        <p:nvSpPr>
          <p:cNvPr id="462" name="Google Shape;462;p95"/>
          <p:cNvSpPr/>
          <p:nvPr>
            <p:ph idx="2" type="pic"/>
          </p:nvPr>
        </p:nvSpPr>
        <p:spPr>
          <a:xfrm>
            <a:off x="1" y="812780"/>
            <a:ext cx="8535551" cy="6045220"/>
          </a:xfrm>
          <a:prstGeom prst="rect">
            <a:avLst/>
          </a:prstGeom>
          <a:solidFill>
            <a:srgbClr val="595959"/>
          </a:solidFill>
          <a:ln>
            <a:noFill/>
          </a:ln>
        </p:spPr>
      </p:sp>
      <p:sp>
        <p:nvSpPr>
          <p:cNvPr id="463" name="Google Shape;463;p9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4" name="Google Shape;464;p9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5" name="Google Shape;465;p9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466" name="Google Shape;466;p95"/>
          <p:cNvSpPr txBox="1"/>
          <p:nvPr>
            <p:ph idx="1" type="body"/>
          </p:nvPr>
        </p:nvSpPr>
        <p:spPr>
          <a:xfrm>
            <a:off x="4175760" y="609601"/>
            <a:ext cx="7178040" cy="393192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8">
  <p:cSld name="18">
    <p:spTree>
      <p:nvGrpSpPr>
        <p:cNvPr id="467" name="Shape 467"/>
        <p:cNvGrpSpPr/>
        <p:nvPr/>
      </p:nvGrpSpPr>
      <p:grpSpPr>
        <a:xfrm>
          <a:off x="0" y="0"/>
          <a:ext cx="0" cy="0"/>
          <a:chOff x="0" y="0"/>
          <a:chExt cx="0" cy="0"/>
        </a:xfrm>
      </p:grpSpPr>
      <p:sp>
        <p:nvSpPr>
          <p:cNvPr id="468" name="Google Shape;468;p96"/>
          <p:cNvSpPr/>
          <p:nvPr>
            <p:ph idx="2" type="pic"/>
          </p:nvPr>
        </p:nvSpPr>
        <p:spPr>
          <a:xfrm>
            <a:off x="8443467" y="1"/>
            <a:ext cx="3746078" cy="5820865"/>
          </a:xfrm>
          <a:prstGeom prst="rect">
            <a:avLst/>
          </a:prstGeom>
          <a:solidFill>
            <a:srgbClr val="595959"/>
          </a:solidFill>
          <a:ln>
            <a:noFill/>
          </a:ln>
        </p:spPr>
      </p:sp>
      <p:sp>
        <p:nvSpPr>
          <p:cNvPr id="469" name="Google Shape;469;p9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0" name="Google Shape;470;p9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1" name="Google Shape;471;p9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472" name="Google Shape;472;p96"/>
          <p:cNvSpPr txBox="1"/>
          <p:nvPr>
            <p:ph type="title"/>
          </p:nvPr>
        </p:nvSpPr>
        <p:spPr>
          <a:xfrm>
            <a:off x="838200" y="365125"/>
            <a:ext cx="692404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3" name="Google Shape;473;p96"/>
          <p:cNvSpPr txBox="1"/>
          <p:nvPr>
            <p:ph idx="1" type="body"/>
          </p:nvPr>
        </p:nvSpPr>
        <p:spPr>
          <a:xfrm>
            <a:off x="838200" y="1825625"/>
            <a:ext cx="842772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9">
  <p:cSld name="19">
    <p:spTree>
      <p:nvGrpSpPr>
        <p:cNvPr id="474" name="Shape 474"/>
        <p:cNvGrpSpPr/>
        <p:nvPr/>
      </p:nvGrpSpPr>
      <p:grpSpPr>
        <a:xfrm>
          <a:off x="0" y="0"/>
          <a:ext cx="0" cy="0"/>
          <a:chOff x="0" y="0"/>
          <a:chExt cx="0" cy="0"/>
        </a:xfrm>
      </p:grpSpPr>
      <p:sp>
        <p:nvSpPr>
          <p:cNvPr id="475" name="Google Shape;475;p97"/>
          <p:cNvSpPr/>
          <p:nvPr>
            <p:ph idx="2" type="pic"/>
          </p:nvPr>
        </p:nvSpPr>
        <p:spPr>
          <a:xfrm>
            <a:off x="1607468" y="949"/>
            <a:ext cx="10027686" cy="2538705"/>
          </a:xfrm>
          <a:prstGeom prst="rect">
            <a:avLst/>
          </a:prstGeom>
          <a:solidFill>
            <a:srgbClr val="595959"/>
          </a:solidFill>
          <a:ln>
            <a:noFill/>
          </a:ln>
        </p:spPr>
      </p:sp>
      <p:sp>
        <p:nvSpPr>
          <p:cNvPr id="476" name="Google Shape;476;p9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7" name="Google Shape;477;p9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8" name="Google Shape;478;p9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479" name="Google Shape;479;p97"/>
          <p:cNvSpPr txBox="1"/>
          <p:nvPr>
            <p:ph idx="1" type="body"/>
          </p:nvPr>
        </p:nvSpPr>
        <p:spPr>
          <a:xfrm>
            <a:off x="838200" y="2875280"/>
            <a:ext cx="5013960" cy="3301682"/>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0" name="Google Shape;480;p97"/>
          <p:cNvSpPr txBox="1"/>
          <p:nvPr>
            <p:ph idx="3" type="body"/>
          </p:nvPr>
        </p:nvSpPr>
        <p:spPr>
          <a:xfrm>
            <a:off x="6314440" y="2875280"/>
            <a:ext cx="5013960" cy="3301682"/>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0">
  <p:cSld name="20">
    <p:spTree>
      <p:nvGrpSpPr>
        <p:cNvPr id="481" name="Shape 481"/>
        <p:cNvGrpSpPr/>
        <p:nvPr/>
      </p:nvGrpSpPr>
      <p:grpSpPr>
        <a:xfrm>
          <a:off x="0" y="0"/>
          <a:ext cx="0" cy="0"/>
          <a:chOff x="0" y="0"/>
          <a:chExt cx="0" cy="0"/>
        </a:xfrm>
      </p:grpSpPr>
      <p:sp>
        <p:nvSpPr>
          <p:cNvPr id="482" name="Google Shape;482;p98"/>
          <p:cNvSpPr/>
          <p:nvPr>
            <p:ph idx="2" type="pic"/>
          </p:nvPr>
        </p:nvSpPr>
        <p:spPr>
          <a:xfrm>
            <a:off x="6392646" y="-2540"/>
            <a:ext cx="5799349" cy="6859590"/>
          </a:xfrm>
          <a:prstGeom prst="rect">
            <a:avLst/>
          </a:prstGeom>
          <a:solidFill>
            <a:srgbClr val="595959"/>
          </a:solidFill>
          <a:ln>
            <a:noFill/>
          </a:ln>
        </p:spPr>
      </p:sp>
      <p:sp>
        <p:nvSpPr>
          <p:cNvPr id="483" name="Google Shape;483;p9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4" name="Google Shape;484;p9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5" name="Google Shape;485;p9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486" name="Google Shape;486;p98"/>
          <p:cNvSpPr txBox="1"/>
          <p:nvPr>
            <p:ph type="title"/>
          </p:nvPr>
        </p:nvSpPr>
        <p:spPr>
          <a:xfrm>
            <a:off x="838200" y="365125"/>
            <a:ext cx="646684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7" name="Google Shape;487;p98"/>
          <p:cNvSpPr txBox="1"/>
          <p:nvPr>
            <p:ph idx="1" type="body"/>
          </p:nvPr>
        </p:nvSpPr>
        <p:spPr>
          <a:xfrm>
            <a:off x="838200" y="1825625"/>
            <a:ext cx="646684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1">
  <p:cSld name="21">
    <p:spTree>
      <p:nvGrpSpPr>
        <p:cNvPr id="488" name="Shape 488"/>
        <p:cNvGrpSpPr/>
        <p:nvPr/>
      </p:nvGrpSpPr>
      <p:grpSpPr>
        <a:xfrm>
          <a:off x="0" y="0"/>
          <a:ext cx="0" cy="0"/>
          <a:chOff x="0" y="0"/>
          <a:chExt cx="0" cy="0"/>
        </a:xfrm>
      </p:grpSpPr>
      <p:sp>
        <p:nvSpPr>
          <p:cNvPr id="489" name="Google Shape;489;p99"/>
          <p:cNvSpPr/>
          <p:nvPr>
            <p:ph idx="2" type="pic"/>
          </p:nvPr>
        </p:nvSpPr>
        <p:spPr>
          <a:xfrm>
            <a:off x="8414324" y="0"/>
            <a:ext cx="3777677" cy="4009396"/>
          </a:xfrm>
          <a:prstGeom prst="rect">
            <a:avLst/>
          </a:prstGeom>
          <a:solidFill>
            <a:srgbClr val="595959"/>
          </a:solidFill>
          <a:ln>
            <a:noFill/>
          </a:ln>
        </p:spPr>
      </p:sp>
      <p:sp>
        <p:nvSpPr>
          <p:cNvPr id="490" name="Google Shape;490;p99"/>
          <p:cNvSpPr/>
          <p:nvPr>
            <p:ph idx="3" type="pic"/>
          </p:nvPr>
        </p:nvSpPr>
        <p:spPr>
          <a:xfrm>
            <a:off x="6970" y="5069840"/>
            <a:ext cx="4031630" cy="1788160"/>
          </a:xfrm>
          <a:prstGeom prst="rect">
            <a:avLst/>
          </a:prstGeom>
          <a:solidFill>
            <a:srgbClr val="595959"/>
          </a:solidFill>
          <a:ln>
            <a:noFill/>
          </a:ln>
        </p:spPr>
      </p:sp>
      <p:sp>
        <p:nvSpPr>
          <p:cNvPr id="491" name="Google Shape;491;p9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2" name="Google Shape;492;p9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3" name="Google Shape;493;p9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494" name="Google Shape;494;p99"/>
          <p:cNvSpPr txBox="1"/>
          <p:nvPr>
            <p:ph type="title"/>
          </p:nvPr>
        </p:nvSpPr>
        <p:spPr>
          <a:xfrm>
            <a:off x="838200" y="365125"/>
            <a:ext cx="707644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5" name="Google Shape;495;p99"/>
          <p:cNvSpPr txBox="1"/>
          <p:nvPr>
            <p:ph idx="1" type="body"/>
          </p:nvPr>
        </p:nvSpPr>
        <p:spPr>
          <a:xfrm>
            <a:off x="838200" y="1825625"/>
            <a:ext cx="7076440" cy="310769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2">
  <p:cSld name="22">
    <p:spTree>
      <p:nvGrpSpPr>
        <p:cNvPr id="496" name="Shape 496"/>
        <p:cNvGrpSpPr/>
        <p:nvPr/>
      </p:nvGrpSpPr>
      <p:grpSpPr>
        <a:xfrm>
          <a:off x="0" y="0"/>
          <a:ext cx="0" cy="0"/>
          <a:chOff x="0" y="0"/>
          <a:chExt cx="0" cy="0"/>
        </a:xfrm>
      </p:grpSpPr>
      <p:sp>
        <p:nvSpPr>
          <p:cNvPr id="497" name="Google Shape;497;p100"/>
          <p:cNvSpPr/>
          <p:nvPr>
            <p:ph idx="2" type="pic"/>
          </p:nvPr>
        </p:nvSpPr>
        <p:spPr>
          <a:xfrm>
            <a:off x="6496750" y="1979276"/>
            <a:ext cx="5694217" cy="4878724"/>
          </a:xfrm>
          <a:prstGeom prst="rect">
            <a:avLst/>
          </a:prstGeom>
          <a:solidFill>
            <a:srgbClr val="595959"/>
          </a:solidFill>
          <a:ln>
            <a:noFill/>
          </a:ln>
        </p:spPr>
      </p:sp>
      <p:sp>
        <p:nvSpPr>
          <p:cNvPr id="498" name="Google Shape;498;p10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9" name="Google Shape;499;p10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0" name="Google Shape;500;p10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501" name="Google Shape;501;p10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2" name="Google Shape;502;p100"/>
          <p:cNvSpPr txBox="1"/>
          <p:nvPr>
            <p:ph idx="1" type="body"/>
          </p:nvPr>
        </p:nvSpPr>
        <p:spPr>
          <a:xfrm>
            <a:off x="838200" y="1825625"/>
            <a:ext cx="544068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
  <p:cSld name="23">
    <p:spTree>
      <p:nvGrpSpPr>
        <p:cNvPr id="503" name="Shape 503"/>
        <p:cNvGrpSpPr/>
        <p:nvPr/>
      </p:nvGrpSpPr>
      <p:grpSpPr>
        <a:xfrm>
          <a:off x="0" y="0"/>
          <a:ext cx="0" cy="0"/>
          <a:chOff x="0" y="0"/>
          <a:chExt cx="0" cy="0"/>
        </a:xfrm>
      </p:grpSpPr>
      <p:sp>
        <p:nvSpPr>
          <p:cNvPr id="504" name="Google Shape;504;p101"/>
          <p:cNvSpPr/>
          <p:nvPr>
            <p:ph idx="2" type="pic"/>
          </p:nvPr>
        </p:nvSpPr>
        <p:spPr>
          <a:xfrm>
            <a:off x="7991986" y="1"/>
            <a:ext cx="4200014" cy="6856117"/>
          </a:xfrm>
          <a:prstGeom prst="rect">
            <a:avLst/>
          </a:prstGeom>
          <a:solidFill>
            <a:srgbClr val="595959"/>
          </a:solidFill>
          <a:ln>
            <a:noFill/>
          </a:ln>
        </p:spPr>
      </p:sp>
      <p:sp>
        <p:nvSpPr>
          <p:cNvPr id="505" name="Google Shape;505;p10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6" name="Google Shape;506;p10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7" name="Google Shape;507;p10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508" name="Google Shape;508;p101"/>
          <p:cNvSpPr txBox="1"/>
          <p:nvPr>
            <p:ph type="title"/>
          </p:nvPr>
        </p:nvSpPr>
        <p:spPr>
          <a:xfrm>
            <a:off x="838200" y="365125"/>
            <a:ext cx="669036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9" name="Google Shape;509;p101"/>
          <p:cNvSpPr txBox="1"/>
          <p:nvPr>
            <p:ph idx="1" type="body"/>
          </p:nvPr>
        </p:nvSpPr>
        <p:spPr>
          <a:xfrm>
            <a:off x="838200" y="1825625"/>
            <a:ext cx="669036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4">
  <p:cSld name="24">
    <p:spTree>
      <p:nvGrpSpPr>
        <p:cNvPr id="510" name="Shape 510"/>
        <p:cNvGrpSpPr/>
        <p:nvPr/>
      </p:nvGrpSpPr>
      <p:grpSpPr>
        <a:xfrm>
          <a:off x="0" y="0"/>
          <a:ext cx="0" cy="0"/>
          <a:chOff x="0" y="0"/>
          <a:chExt cx="0" cy="0"/>
        </a:xfrm>
      </p:grpSpPr>
      <p:sp>
        <p:nvSpPr>
          <p:cNvPr id="511" name="Google Shape;511;p10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2" name="Google Shape;512;p10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3" name="Google Shape;513;p10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514" name="Google Shape;514;p10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6" Type="http://schemas.openxmlformats.org/officeDocument/2006/relationships/theme" Target="../theme/theme2.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6.xml"/><Relationship Id="rId10" Type="http://schemas.openxmlformats.org/officeDocument/2006/relationships/slideLayout" Target="../slideLayouts/slideLayout25.xml"/><Relationship Id="rId12" Type="http://schemas.openxmlformats.org/officeDocument/2006/relationships/theme" Target="../theme/theme1.xml"/><Relationship Id="rId1" Type="http://schemas.openxmlformats.org/officeDocument/2006/relationships/slideLayout" Target="../slideLayouts/slideLayout16.xml"/><Relationship Id="rId2" Type="http://schemas.openxmlformats.org/officeDocument/2006/relationships/slideLayout" Target="../slideLayouts/slideLayout17.xml"/><Relationship Id="rId3" Type="http://schemas.openxmlformats.org/officeDocument/2006/relationships/slideLayout" Target="../slideLayouts/slideLayout18.xml"/><Relationship Id="rId4" Type="http://schemas.openxmlformats.org/officeDocument/2006/relationships/slideLayout" Target="../slideLayouts/slideLayout19.xml"/><Relationship Id="rId9" Type="http://schemas.openxmlformats.org/officeDocument/2006/relationships/slideLayout" Target="../slideLayouts/slideLayout24.xml"/><Relationship Id="rId5" Type="http://schemas.openxmlformats.org/officeDocument/2006/relationships/slideLayout" Target="../slideLayouts/slideLayout20.xml"/><Relationship Id="rId6" Type="http://schemas.openxmlformats.org/officeDocument/2006/relationships/slideLayout" Target="../slideLayouts/slideLayout21.xml"/><Relationship Id="rId7" Type="http://schemas.openxmlformats.org/officeDocument/2006/relationships/slideLayout" Target="../slideLayouts/slideLayout22.xml"/><Relationship Id="rId8"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20" Type="http://schemas.openxmlformats.org/officeDocument/2006/relationships/theme" Target="../theme/theme5.xml"/><Relationship Id="rId11" Type="http://schemas.openxmlformats.org/officeDocument/2006/relationships/slideLayout" Target="../slideLayouts/slideLayout36.xml"/><Relationship Id="rId10" Type="http://schemas.openxmlformats.org/officeDocument/2006/relationships/slideLayout" Target="../slideLayouts/slideLayout35.xml"/><Relationship Id="rId13" Type="http://schemas.openxmlformats.org/officeDocument/2006/relationships/slideLayout" Target="../slideLayouts/slideLayout38.xml"/><Relationship Id="rId12" Type="http://schemas.openxmlformats.org/officeDocument/2006/relationships/slideLayout" Target="../slideLayouts/slideLayout37.xml"/><Relationship Id="rId1" Type="http://schemas.openxmlformats.org/officeDocument/2006/relationships/image" Target="../media/image4.png"/><Relationship Id="rId2" Type="http://schemas.openxmlformats.org/officeDocument/2006/relationships/slideLayout" Target="../slideLayouts/slideLayout27.xml"/><Relationship Id="rId3" Type="http://schemas.openxmlformats.org/officeDocument/2006/relationships/slideLayout" Target="../slideLayouts/slideLayout28.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5" Type="http://schemas.openxmlformats.org/officeDocument/2006/relationships/slideLayout" Target="../slideLayouts/slideLayout40.xml"/><Relationship Id="rId14" Type="http://schemas.openxmlformats.org/officeDocument/2006/relationships/slideLayout" Target="../slideLayouts/slideLayout39.xml"/><Relationship Id="rId17" Type="http://schemas.openxmlformats.org/officeDocument/2006/relationships/slideLayout" Target="../slideLayouts/slideLayout42.xml"/><Relationship Id="rId16" Type="http://schemas.openxmlformats.org/officeDocument/2006/relationships/slideLayout" Target="../slideLayouts/slideLayout41.xml"/><Relationship Id="rId5" Type="http://schemas.openxmlformats.org/officeDocument/2006/relationships/slideLayout" Target="../slideLayouts/slideLayout30.xml"/><Relationship Id="rId19" Type="http://schemas.openxmlformats.org/officeDocument/2006/relationships/slideLayout" Target="../slideLayouts/slideLayout44.xml"/><Relationship Id="rId6" Type="http://schemas.openxmlformats.org/officeDocument/2006/relationships/slideLayout" Target="../slideLayouts/slideLayout31.xml"/><Relationship Id="rId18" Type="http://schemas.openxmlformats.org/officeDocument/2006/relationships/slideLayout" Target="../slideLayouts/slideLayout43.xml"/><Relationship Id="rId7" Type="http://schemas.openxmlformats.org/officeDocument/2006/relationships/slideLayout" Target="../slideLayouts/slideLayout32.xml"/><Relationship Id="rId8"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20" Type="http://schemas.openxmlformats.org/officeDocument/2006/relationships/slideLayout" Target="../slideLayouts/slideLayout63.xml"/><Relationship Id="rId22" Type="http://schemas.openxmlformats.org/officeDocument/2006/relationships/slideLayout" Target="../slideLayouts/slideLayout65.xml"/><Relationship Id="rId21" Type="http://schemas.openxmlformats.org/officeDocument/2006/relationships/slideLayout" Target="../slideLayouts/slideLayout64.xml"/><Relationship Id="rId24" Type="http://schemas.openxmlformats.org/officeDocument/2006/relationships/slideLayout" Target="../slideLayouts/slideLayout67.xml"/><Relationship Id="rId23" Type="http://schemas.openxmlformats.org/officeDocument/2006/relationships/slideLayout" Target="../slideLayouts/slideLayout66.xml"/><Relationship Id="rId1" Type="http://schemas.openxmlformats.org/officeDocument/2006/relationships/image" Target="../media/image10.png"/><Relationship Id="rId2" Type="http://schemas.openxmlformats.org/officeDocument/2006/relationships/slideLayout" Target="../slideLayouts/slideLayout45.xml"/><Relationship Id="rId3" Type="http://schemas.openxmlformats.org/officeDocument/2006/relationships/slideLayout" Target="../slideLayouts/slideLayout46.xml"/><Relationship Id="rId4" Type="http://schemas.openxmlformats.org/officeDocument/2006/relationships/slideLayout" Target="../slideLayouts/slideLayout47.xml"/><Relationship Id="rId9" Type="http://schemas.openxmlformats.org/officeDocument/2006/relationships/slideLayout" Target="../slideLayouts/slideLayout52.xml"/><Relationship Id="rId26" Type="http://schemas.openxmlformats.org/officeDocument/2006/relationships/theme" Target="../theme/theme4.xml"/><Relationship Id="rId25" Type="http://schemas.openxmlformats.org/officeDocument/2006/relationships/slideLayout" Target="../slideLayouts/slideLayout68.xml"/><Relationship Id="rId5" Type="http://schemas.openxmlformats.org/officeDocument/2006/relationships/slideLayout" Target="../slideLayouts/slideLayout48.xml"/><Relationship Id="rId6" Type="http://schemas.openxmlformats.org/officeDocument/2006/relationships/slideLayout" Target="../slideLayouts/slideLayout49.xml"/><Relationship Id="rId7" Type="http://schemas.openxmlformats.org/officeDocument/2006/relationships/slideLayout" Target="../slideLayouts/slideLayout50.xml"/><Relationship Id="rId8" Type="http://schemas.openxmlformats.org/officeDocument/2006/relationships/slideLayout" Target="../slideLayouts/slideLayout51.xml"/><Relationship Id="rId11" Type="http://schemas.openxmlformats.org/officeDocument/2006/relationships/slideLayout" Target="../slideLayouts/slideLayout54.xml"/><Relationship Id="rId10" Type="http://schemas.openxmlformats.org/officeDocument/2006/relationships/slideLayout" Target="../slideLayouts/slideLayout53.xml"/><Relationship Id="rId13" Type="http://schemas.openxmlformats.org/officeDocument/2006/relationships/slideLayout" Target="../slideLayouts/slideLayout56.xml"/><Relationship Id="rId12" Type="http://schemas.openxmlformats.org/officeDocument/2006/relationships/slideLayout" Target="../slideLayouts/slideLayout55.xml"/><Relationship Id="rId15" Type="http://schemas.openxmlformats.org/officeDocument/2006/relationships/slideLayout" Target="../slideLayouts/slideLayout58.xml"/><Relationship Id="rId14" Type="http://schemas.openxmlformats.org/officeDocument/2006/relationships/slideLayout" Target="../slideLayouts/slideLayout57.xml"/><Relationship Id="rId17" Type="http://schemas.openxmlformats.org/officeDocument/2006/relationships/slideLayout" Target="../slideLayouts/slideLayout60.xml"/><Relationship Id="rId16" Type="http://schemas.openxmlformats.org/officeDocument/2006/relationships/slideLayout" Target="../slideLayouts/slideLayout59.xml"/><Relationship Id="rId19" Type="http://schemas.openxmlformats.org/officeDocument/2006/relationships/slideLayout" Target="../slideLayouts/slideLayout62.xml"/><Relationship Id="rId18" Type="http://schemas.openxmlformats.org/officeDocument/2006/relationships/slideLayout" Target="../slideLayouts/slideLayout6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3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6" name="Shape 126"/>
        <p:cNvGrpSpPr/>
        <p:nvPr/>
      </p:nvGrpSpPr>
      <p:grpSpPr>
        <a:xfrm>
          <a:off x="0" y="0"/>
          <a:ext cx="0" cy="0"/>
          <a:chOff x="0" y="0"/>
          <a:chExt cx="0" cy="0"/>
        </a:xfrm>
      </p:grpSpPr>
      <p:sp>
        <p:nvSpPr>
          <p:cNvPr id="127" name="Google Shape;127;p3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28" name="Google Shape;128;p3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9" name="Google Shape;129;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0" name="Google Shape;130;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1" name="Google Shape;131;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201" name="Shape 201"/>
        <p:cNvGrpSpPr/>
        <p:nvPr/>
      </p:nvGrpSpPr>
      <p:grpSpPr>
        <a:xfrm>
          <a:off x="0" y="0"/>
          <a:ext cx="0" cy="0"/>
          <a:chOff x="0" y="0"/>
          <a:chExt cx="0" cy="0"/>
        </a:xfrm>
      </p:grpSpPr>
      <p:sp>
        <p:nvSpPr>
          <p:cNvPr id="202" name="Google Shape;202;p39"/>
          <p:cNvSpPr txBox="1"/>
          <p:nvPr>
            <p:ph type="title"/>
          </p:nvPr>
        </p:nvSpPr>
        <p:spPr>
          <a:xfrm>
            <a:off x="913795" y="609600"/>
            <a:ext cx="10353762" cy="970450"/>
          </a:xfrm>
          <a:prstGeom prst="rect">
            <a:avLst/>
          </a:prstGeom>
          <a:noFill/>
          <a:ln>
            <a:noFill/>
          </a:ln>
          <a:effectLst>
            <a:outerShdw blurRad="25400">
              <a:srgbClr val="000000">
                <a:alpha val="45490"/>
              </a:srgbClr>
            </a:outerShdw>
          </a:effectLst>
        </p:spPr>
        <p:txBody>
          <a:bodyPr anchorCtr="0" anchor="ctr" bIns="45700" lIns="91425" spcFirstLastPara="1" rIns="91425" wrap="square" tIns="45700">
            <a:normAutofit/>
          </a:bodyPr>
          <a:lstStyle>
            <a:lvl1pPr lvl="0" marR="0" rtl="0" algn="ctr">
              <a:lnSpc>
                <a:spcPct val="100000"/>
              </a:lnSpc>
              <a:spcBef>
                <a:spcPts val="0"/>
              </a:spcBef>
              <a:spcAft>
                <a:spcPts val="0"/>
              </a:spcAft>
              <a:buClr>
                <a:schemeClr val="lt2"/>
              </a:buClr>
              <a:buSzPts val="4000"/>
              <a:buFont typeface="Lustria"/>
              <a:buNone/>
              <a:defRPr b="0" i="0" sz="4000" u="none" cap="none" strike="noStrike">
                <a:solidFill>
                  <a:schemeClr val="lt2"/>
                </a:solidFill>
                <a:latin typeface="Lustria"/>
                <a:ea typeface="Lustria"/>
                <a:cs typeface="Lustria"/>
                <a:sym typeface="Lustri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9pPr>
          </a:lstStyle>
          <a:p/>
        </p:txBody>
      </p:sp>
      <p:sp>
        <p:nvSpPr>
          <p:cNvPr id="203" name="Google Shape;203;p39"/>
          <p:cNvSpPr txBox="1"/>
          <p:nvPr>
            <p:ph idx="1" type="body"/>
          </p:nvPr>
        </p:nvSpPr>
        <p:spPr>
          <a:xfrm>
            <a:off x="913795" y="1732449"/>
            <a:ext cx="10353762" cy="4058751"/>
          </a:xfrm>
          <a:prstGeom prst="rect">
            <a:avLst/>
          </a:prstGeom>
          <a:noFill/>
          <a:ln>
            <a:noFill/>
          </a:ln>
          <a:effectLst>
            <a:outerShdw blurRad="25400">
              <a:srgbClr val="000000">
                <a:alpha val="45490"/>
              </a:srgbClr>
            </a:outerShdw>
          </a:effectLst>
        </p:spPr>
        <p:txBody>
          <a:bodyPr anchorCtr="0" anchor="t" bIns="45700" lIns="91425" spcFirstLastPara="1" rIns="91425" wrap="square" tIns="45700">
            <a:normAutofit/>
          </a:bodyPr>
          <a:lstStyle>
            <a:lvl1pPr indent="-317500" lvl="0" marL="457200" marR="0" rtl="0" algn="l">
              <a:lnSpc>
                <a:spcPct val="100000"/>
              </a:lnSpc>
              <a:spcBef>
                <a:spcPts val="400"/>
              </a:spcBef>
              <a:spcAft>
                <a:spcPts val="0"/>
              </a:spcAft>
              <a:buClr>
                <a:schemeClr val="lt2"/>
              </a:buClr>
              <a:buSzPts val="1400"/>
              <a:buFont typeface="Noto Sans Symbols"/>
              <a:buChar char="◈"/>
              <a:defRPr b="0" i="0" sz="2000" u="none" cap="none" strike="noStrike">
                <a:solidFill>
                  <a:schemeClr val="lt2"/>
                </a:solidFill>
                <a:latin typeface="Lustria"/>
                <a:ea typeface="Lustria"/>
                <a:cs typeface="Lustria"/>
                <a:sym typeface="Lustria"/>
              </a:defRPr>
            </a:lvl1pPr>
            <a:lvl2pPr indent="-308610" lvl="1" marL="914400" marR="0" rtl="0" algn="l">
              <a:lnSpc>
                <a:spcPct val="100000"/>
              </a:lnSpc>
              <a:spcBef>
                <a:spcPts val="600"/>
              </a:spcBef>
              <a:spcAft>
                <a:spcPts val="0"/>
              </a:spcAft>
              <a:buClr>
                <a:schemeClr val="lt2"/>
              </a:buClr>
              <a:buSzPts val="1260"/>
              <a:buFont typeface="Noto Sans Symbols"/>
              <a:buChar char="🞚"/>
              <a:defRPr b="0" i="0" sz="1800" u="none" cap="none" strike="noStrike">
                <a:solidFill>
                  <a:schemeClr val="lt2"/>
                </a:solidFill>
                <a:latin typeface="Lustria"/>
                <a:ea typeface="Lustria"/>
                <a:cs typeface="Lustria"/>
                <a:sym typeface="Lustria"/>
              </a:defRPr>
            </a:lvl2pPr>
            <a:lvl3pPr indent="-299719" lvl="2" marL="1371600" marR="0" rtl="0" algn="l">
              <a:lnSpc>
                <a:spcPct val="100000"/>
              </a:lnSpc>
              <a:spcBef>
                <a:spcPts val="600"/>
              </a:spcBef>
              <a:spcAft>
                <a:spcPts val="0"/>
              </a:spcAft>
              <a:buClr>
                <a:schemeClr val="lt2"/>
              </a:buClr>
              <a:buSzPts val="1120"/>
              <a:buFont typeface="Noto Sans Symbols"/>
              <a:buChar char="◈"/>
              <a:defRPr b="0" i="0" sz="1600" u="none" cap="none" strike="noStrike">
                <a:solidFill>
                  <a:schemeClr val="lt2"/>
                </a:solidFill>
                <a:latin typeface="Lustria"/>
                <a:ea typeface="Lustria"/>
                <a:cs typeface="Lustria"/>
                <a:sym typeface="Lustria"/>
              </a:defRPr>
            </a:lvl3pPr>
            <a:lvl4pPr indent="-290830" lvl="3" marL="1828800" marR="0" rtl="0" algn="l">
              <a:lnSpc>
                <a:spcPct val="100000"/>
              </a:lnSpc>
              <a:spcBef>
                <a:spcPts val="600"/>
              </a:spcBef>
              <a:spcAft>
                <a:spcPts val="0"/>
              </a:spcAft>
              <a:buClr>
                <a:schemeClr val="lt2"/>
              </a:buClr>
              <a:buSzPts val="980"/>
              <a:buFont typeface="Noto Sans Symbols"/>
              <a:buChar char="🞚"/>
              <a:defRPr b="0" i="0" sz="1400" u="none" cap="none" strike="noStrike">
                <a:solidFill>
                  <a:schemeClr val="lt2"/>
                </a:solidFill>
                <a:latin typeface="Lustria"/>
                <a:ea typeface="Lustria"/>
                <a:cs typeface="Lustria"/>
                <a:sym typeface="Lustria"/>
              </a:defRPr>
            </a:lvl4pPr>
            <a:lvl5pPr indent="-290829" lvl="4" marL="2286000" marR="0" rtl="0" algn="l">
              <a:lnSpc>
                <a:spcPct val="100000"/>
              </a:lnSpc>
              <a:spcBef>
                <a:spcPts val="600"/>
              </a:spcBef>
              <a:spcAft>
                <a:spcPts val="0"/>
              </a:spcAft>
              <a:buClr>
                <a:schemeClr val="lt2"/>
              </a:buClr>
              <a:buSzPts val="980"/>
              <a:buFont typeface="Noto Sans Symbols"/>
              <a:buChar char="◈"/>
              <a:defRPr b="0" i="0" sz="1400" u="none" cap="none" strike="noStrike">
                <a:solidFill>
                  <a:schemeClr val="lt2"/>
                </a:solidFill>
                <a:latin typeface="Lustria"/>
                <a:ea typeface="Lustria"/>
                <a:cs typeface="Lustria"/>
                <a:sym typeface="Lustria"/>
              </a:defRPr>
            </a:lvl5pPr>
            <a:lvl6pPr indent="-290829" lvl="5" marL="2743200" marR="0" rtl="0" algn="l">
              <a:lnSpc>
                <a:spcPct val="100000"/>
              </a:lnSpc>
              <a:spcBef>
                <a:spcPts val="600"/>
              </a:spcBef>
              <a:spcAft>
                <a:spcPts val="0"/>
              </a:spcAft>
              <a:buClr>
                <a:schemeClr val="lt2"/>
              </a:buClr>
              <a:buSzPts val="980"/>
              <a:buFont typeface="Noto Sans Symbols"/>
              <a:buChar char="◈"/>
              <a:defRPr b="0" i="0" sz="1400" u="none" cap="none" strike="noStrike">
                <a:solidFill>
                  <a:schemeClr val="lt2"/>
                </a:solidFill>
                <a:latin typeface="Lustria"/>
                <a:ea typeface="Lustria"/>
                <a:cs typeface="Lustria"/>
                <a:sym typeface="Lustria"/>
              </a:defRPr>
            </a:lvl6pPr>
            <a:lvl7pPr indent="-290829" lvl="6" marL="3200400" marR="0" rtl="0" algn="l">
              <a:lnSpc>
                <a:spcPct val="100000"/>
              </a:lnSpc>
              <a:spcBef>
                <a:spcPts val="600"/>
              </a:spcBef>
              <a:spcAft>
                <a:spcPts val="0"/>
              </a:spcAft>
              <a:buClr>
                <a:schemeClr val="lt2"/>
              </a:buClr>
              <a:buSzPts val="980"/>
              <a:buFont typeface="Noto Sans Symbols"/>
              <a:buChar char="◈"/>
              <a:defRPr b="0" i="0" sz="1400" u="none" cap="none" strike="noStrike">
                <a:solidFill>
                  <a:schemeClr val="lt2"/>
                </a:solidFill>
                <a:latin typeface="Lustria"/>
                <a:ea typeface="Lustria"/>
                <a:cs typeface="Lustria"/>
                <a:sym typeface="Lustria"/>
              </a:defRPr>
            </a:lvl7pPr>
            <a:lvl8pPr indent="-290829" lvl="7" marL="3657600" marR="0" rtl="0" algn="l">
              <a:lnSpc>
                <a:spcPct val="100000"/>
              </a:lnSpc>
              <a:spcBef>
                <a:spcPts val="600"/>
              </a:spcBef>
              <a:spcAft>
                <a:spcPts val="0"/>
              </a:spcAft>
              <a:buClr>
                <a:schemeClr val="lt2"/>
              </a:buClr>
              <a:buSzPts val="980"/>
              <a:buFont typeface="Noto Sans Symbols"/>
              <a:buChar char="◈"/>
              <a:defRPr b="0" i="0" sz="1400" u="none" cap="none" strike="noStrike">
                <a:solidFill>
                  <a:schemeClr val="lt2"/>
                </a:solidFill>
                <a:latin typeface="Lustria"/>
                <a:ea typeface="Lustria"/>
                <a:cs typeface="Lustria"/>
                <a:sym typeface="Lustria"/>
              </a:defRPr>
            </a:lvl8pPr>
            <a:lvl9pPr indent="-290829" lvl="8" marL="4114800" marR="0" rtl="0" algn="l">
              <a:lnSpc>
                <a:spcPct val="100000"/>
              </a:lnSpc>
              <a:spcBef>
                <a:spcPts val="600"/>
              </a:spcBef>
              <a:spcAft>
                <a:spcPts val="600"/>
              </a:spcAft>
              <a:buClr>
                <a:schemeClr val="lt2"/>
              </a:buClr>
              <a:buSzPts val="980"/>
              <a:buFont typeface="Noto Sans Symbols"/>
              <a:buChar char="◈"/>
              <a:defRPr b="0" i="0" sz="1400" u="none" cap="none" strike="noStrike">
                <a:solidFill>
                  <a:schemeClr val="lt2"/>
                </a:solidFill>
                <a:latin typeface="Lustria"/>
                <a:ea typeface="Lustria"/>
                <a:cs typeface="Lustria"/>
                <a:sym typeface="Lustria"/>
              </a:defRPr>
            </a:lvl9pPr>
          </a:lstStyle>
          <a:p/>
        </p:txBody>
      </p:sp>
      <p:sp>
        <p:nvSpPr>
          <p:cNvPr id="204" name="Google Shape;204;p39"/>
          <p:cNvSpPr txBox="1"/>
          <p:nvPr>
            <p:ph idx="10" type="dt"/>
          </p:nvPr>
        </p:nvSpPr>
        <p:spPr>
          <a:xfrm>
            <a:off x="7678736" y="5883275"/>
            <a:ext cx="2743200" cy="365125"/>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000" u="none" cap="none" strike="noStrike">
                <a:solidFill>
                  <a:srgbClr val="F2F2F2"/>
                </a:solidFill>
                <a:latin typeface="Lustria"/>
                <a:ea typeface="Lustria"/>
                <a:cs typeface="Lustria"/>
                <a:sym typeface="Lustri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Lustria"/>
                <a:ea typeface="Lustria"/>
                <a:cs typeface="Lustria"/>
                <a:sym typeface="Lustri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Lustria"/>
                <a:ea typeface="Lustria"/>
                <a:cs typeface="Lustria"/>
                <a:sym typeface="Lustri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Lustria"/>
                <a:ea typeface="Lustria"/>
                <a:cs typeface="Lustria"/>
                <a:sym typeface="Lustri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Lustria"/>
                <a:ea typeface="Lustria"/>
                <a:cs typeface="Lustria"/>
                <a:sym typeface="Lustri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Lustria"/>
                <a:ea typeface="Lustria"/>
                <a:cs typeface="Lustria"/>
                <a:sym typeface="Lustri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Lustria"/>
                <a:ea typeface="Lustria"/>
                <a:cs typeface="Lustria"/>
                <a:sym typeface="Lustri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Lustria"/>
                <a:ea typeface="Lustria"/>
                <a:cs typeface="Lustria"/>
                <a:sym typeface="Lustri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Lustria"/>
                <a:ea typeface="Lustria"/>
                <a:cs typeface="Lustria"/>
                <a:sym typeface="Lustria"/>
              </a:defRPr>
            </a:lvl9pPr>
          </a:lstStyle>
          <a:p/>
        </p:txBody>
      </p:sp>
      <p:sp>
        <p:nvSpPr>
          <p:cNvPr id="205" name="Google Shape;205;p39"/>
          <p:cNvSpPr txBox="1"/>
          <p:nvPr>
            <p:ph idx="11" type="ftr"/>
          </p:nvPr>
        </p:nvSpPr>
        <p:spPr>
          <a:xfrm>
            <a:off x="913795" y="5883275"/>
            <a:ext cx="6672865"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000" u="none" cap="none" strike="noStrike">
                <a:solidFill>
                  <a:srgbClr val="F2F2F2"/>
                </a:solidFill>
                <a:latin typeface="Lustria"/>
                <a:ea typeface="Lustria"/>
                <a:cs typeface="Lustria"/>
                <a:sym typeface="Lustri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Lustria"/>
                <a:ea typeface="Lustria"/>
                <a:cs typeface="Lustria"/>
                <a:sym typeface="Lustri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Lustria"/>
                <a:ea typeface="Lustria"/>
                <a:cs typeface="Lustria"/>
                <a:sym typeface="Lustri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Lustria"/>
                <a:ea typeface="Lustria"/>
                <a:cs typeface="Lustria"/>
                <a:sym typeface="Lustri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Lustria"/>
                <a:ea typeface="Lustria"/>
                <a:cs typeface="Lustria"/>
                <a:sym typeface="Lustri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Lustria"/>
                <a:ea typeface="Lustria"/>
                <a:cs typeface="Lustria"/>
                <a:sym typeface="Lustri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Lustria"/>
                <a:ea typeface="Lustria"/>
                <a:cs typeface="Lustria"/>
                <a:sym typeface="Lustri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Lustria"/>
                <a:ea typeface="Lustria"/>
                <a:cs typeface="Lustria"/>
                <a:sym typeface="Lustri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Lustria"/>
                <a:ea typeface="Lustria"/>
                <a:cs typeface="Lustria"/>
                <a:sym typeface="Lustria"/>
              </a:defRPr>
            </a:lvl9pPr>
          </a:lstStyle>
          <a:p/>
        </p:txBody>
      </p:sp>
      <p:sp>
        <p:nvSpPr>
          <p:cNvPr id="206" name="Google Shape;206;p39"/>
          <p:cNvSpPr txBox="1"/>
          <p:nvPr>
            <p:ph idx="12" type="sldNum"/>
          </p:nvPr>
        </p:nvSpPr>
        <p:spPr>
          <a:xfrm>
            <a:off x="10514011" y="5883275"/>
            <a:ext cx="753545"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rgbClr val="F2F2F2"/>
                </a:solidFill>
                <a:latin typeface="Lustria"/>
                <a:ea typeface="Lustria"/>
                <a:cs typeface="Lustria"/>
                <a:sym typeface="Lustria"/>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 id="2147483690" r:id="rId15"/>
    <p:sldLayoutId id="2147483691" r:id="rId16"/>
    <p:sldLayoutId id="2147483692" r:id="rId17"/>
    <p:sldLayoutId id="2147483693" r:id="rId18"/>
    <p:sldLayoutId id="2147483694"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345" name="Shape 345"/>
        <p:cNvGrpSpPr/>
        <p:nvPr/>
      </p:nvGrpSpPr>
      <p:grpSpPr>
        <a:xfrm>
          <a:off x="0" y="0"/>
          <a:ext cx="0" cy="0"/>
          <a:chOff x="0" y="0"/>
          <a:chExt cx="0" cy="0"/>
        </a:xfrm>
      </p:grpSpPr>
      <p:pic>
        <p:nvPicPr>
          <p:cNvPr descr="Background pattern&#10;&#10;Description automatically generated" id="346" name="Google Shape;346;p78"/>
          <p:cNvPicPr preferRelativeResize="0"/>
          <p:nvPr/>
        </p:nvPicPr>
        <p:blipFill rotWithShape="1">
          <a:blip r:embed="rId1">
            <a:alphaModFix amt="10000"/>
          </a:blip>
          <a:srcRect b="0" l="0" r="0" t="0"/>
          <a:stretch/>
        </p:blipFill>
        <p:spPr>
          <a:xfrm>
            <a:off x="7815" y="857"/>
            <a:ext cx="12192000" cy="6857143"/>
          </a:xfrm>
          <a:prstGeom prst="rect">
            <a:avLst/>
          </a:prstGeom>
          <a:noFill/>
          <a:ln>
            <a:noFill/>
          </a:ln>
        </p:spPr>
      </p:pic>
      <p:sp>
        <p:nvSpPr>
          <p:cNvPr id="347" name="Google Shape;347;p7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lt1"/>
              </a:buClr>
              <a:buSzPts val="4400"/>
              <a:buFont typeface="Calibri"/>
              <a:buNone/>
              <a:defRPr b="1" i="0" sz="4400" u="none" cap="none" strike="noStrike">
                <a:solidFill>
                  <a:schemeClr val="lt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348" name="Google Shape;348;p7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lt1"/>
              </a:buClr>
              <a:buSzPts val="2800"/>
              <a:buFont typeface="Arial"/>
              <a:buChar char="•"/>
              <a:defRPr b="0" i="0" sz="2800" u="none" cap="none" strike="noStrike">
                <a:solidFill>
                  <a:schemeClr val="lt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lt1"/>
              </a:buClr>
              <a:buSzPts val="2400"/>
              <a:buFont typeface="Arial"/>
              <a:buChar char="•"/>
              <a:defRPr b="0" i="0" sz="2400" u="none" cap="none" strike="noStrike">
                <a:solidFill>
                  <a:schemeClr val="lt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49" name="Google Shape;349;p7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lt2"/>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350" name="Google Shape;350;p7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chemeClr val="lt2"/>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351" name="Google Shape;351;p7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352" name="Google Shape;352;p78"/>
          <p:cNvSpPr/>
          <p:nvPr/>
        </p:nvSpPr>
        <p:spPr>
          <a:xfrm rot="5400000">
            <a:off x="11604686" y="5799926"/>
            <a:ext cx="1839158"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000000"/>
                </a:solidFill>
                <a:latin typeface="Calibri"/>
                <a:ea typeface="Calibri"/>
                <a:cs typeface="Calibri"/>
                <a:sym typeface="Calibri"/>
              </a:rPr>
              <a:t>© Copyright Showeet.com</a:t>
            </a:r>
            <a:endParaRPr b="0" i="0" sz="1400" u="none" cap="none" strike="noStrike">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 id="2147483711" r:id="rId17"/>
    <p:sldLayoutId id="2147483712" r:id="rId18"/>
    <p:sldLayoutId id="2147483713" r:id="rId19"/>
    <p:sldLayoutId id="2147483714" r:id="rId20"/>
    <p:sldLayoutId id="2147483715" r:id="rId21"/>
    <p:sldLayoutId id="2147483716" r:id="rId22"/>
    <p:sldLayoutId id="2147483717" r:id="rId23"/>
    <p:sldLayoutId id="2147483718" r:id="rId24"/>
    <p:sldLayoutId id="2147483719" r:id="rId25"/>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hyperlink" Target="https://belovdigital.agency/blog/low-code-no-code/" TargetMode="External"/><Relationship Id="rId4" Type="http://schemas.openxmlformats.org/officeDocument/2006/relationships/image" Target="../media/image1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6.jpg"/><Relationship Id="rId4" Type="http://schemas.openxmlformats.org/officeDocument/2006/relationships/hyperlink" Target="https://www.neowin.net/news/free-information-brief---whats-new--interesting-in-low-codeno-code/"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9.jpg"/><Relationship Id="rId4" Type="http://schemas.openxmlformats.org/officeDocument/2006/relationships/hyperlink" Target="https://www.neowin.net/news/free-information-brief---whats-new--interesting-in-low-codeno-code/"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image" Target="../media/image8.jpg"/><Relationship Id="rId4" Type="http://schemas.openxmlformats.org/officeDocument/2006/relationships/hyperlink" Target="https://www.shutterstock.com/image-vector/people-teamwork-working-mobile-application-development-1129492574?irclickid=UBtRKvX1VxyIUD2yq8RqJRtNUkDxbuSwo1gw0A0&amp;irgwc=1&amp;utm_medium=Affiliate&amp;utm_campaign=TinEye&amp;utm_source=77643&amp;utm_term=&amp;c3ch=Affiliate&amp;c3nid=IR-77643"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 Id="rId3" Type="http://schemas.openxmlformats.org/officeDocument/2006/relationships/image" Target="../media/image7.jpg"/><Relationship Id="rId4" Type="http://schemas.openxmlformats.org/officeDocument/2006/relationships/hyperlink" Target="https://sp.depositphotos.com/vector-images/programmeing.html"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 Id="rId3" Type="http://schemas.openxmlformats.org/officeDocument/2006/relationships/image" Target="../media/image14.jpg"/><Relationship Id="rId4" Type="http://schemas.openxmlformats.org/officeDocument/2006/relationships/hyperlink" Target="https://sp.depositphotos.com/vector-images/programmeing.html"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hyperlink" Target="https://www.shutterstock.com/image-vector/user-programming-coding-flat-design-stylish-238248217?irclickid=UBtRKvX1VxyIUD2yq8RqJRtNUkDxbrX8o1gw0A0&amp;irgwc=1&amp;utm_medium=Affiliate&amp;utm_campaign=TinEye&amp;utm_source=77643&amp;utm_term=&amp;c3ch=Affiliate&amp;c3nid=IR-77643" TargetMode="Externa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1.xml"/><Relationship Id="rId3" Type="http://schemas.openxmlformats.org/officeDocument/2006/relationships/image" Target="../media/image11.png"/><Relationship Id="rId4" Type="http://schemas.openxmlformats.org/officeDocument/2006/relationships/hyperlink" Target="https://code.likeagirl.io/low-code-vs-traditional-development-fa2830f18488"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2.xml"/><Relationship Id="rId3" Type="http://schemas.openxmlformats.org/officeDocument/2006/relationships/image" Target="../media/image17.jpg"/><Relationship Id="rId4" Type="http://schemas.openxmlformats.org/officeDocument/2006/relationships/hyperlink" Target="https://code.likeagirl.io/low-code-vs-traditional-development-fa2830f18488"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3.xml"/><Relationship Id="rId3" Type="http://schemas.openxmlformats.org/officeDocument/2006/relationships/image" Target="../media/image19.png"/><Relationship Id="rId4" Type="http://schemas.openxmlformats.org/officeDocument/2006/relationships/hyperlink" Target="https://code.likeagirl.io/low-code-vs-traditional-development-fa2830f18488"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4.xml"/><Relationship Id="rId3" Type="http://schemas.openxmlformats.org/officeDocument/2006/relationships/image" Target="../media/image18.jpg"/><Relationship Id="rId4" Type="http://schemas.openxmlformats.org/officeDocument/2006/relationships/hyperlink" Target="https://code.likeagirl.io/low-code-vs-traditional-development-fa2830f18488"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hyperlink" Target="https://thegrowthmaster.com/blog/no-code-low-code-platform" TargetMode="External"/><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8.xml"/><Relationship Id="rId3" Type="http://schemas.openxmlformats.org/officeDocument/2006/relationships/image" Target="../media/image21.jpg"/><Relationship Id="rId4" Type="http://schemas.openxmlformats.org/officeDocument/2006/relationships/image" Target="../media/image20.png"/><Relationship Id="rId5" Type="http://schemas.openxmlformats.org/officeDocument/2006/relationships/hyperlink" Target="http://powerapp.com"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9.xml"/><Relationship Id="rId3" Type="http://schemas.openxmlformats.org/officeDocument/2006/relationships/image" Target="../media/image23.png"/><Relationship Id="rId4" Type="http://schemas.openxmlformats.org/officeDocument/2006/relationships/image" Target="../media/image24.png"/><Relationship Id="rId5" Type="http://schemas.openxmlformats.org/officeDocument/2006/relationships/hyperlink" Target="https://tecnologiafacil.org/10-complementos-de-google-sheets-que-deberia-considerar-utilizar"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0.xml"/><Relationship Id="rId3" Type="http://schemas.openxmlformats.org/officeDocument/2006/relationships/image" Target="../media/image25.jpg"/><Relationship Id="rId4" Type="http://schemas.openxmlformats.org/officeDocument/2006/relationships/image" Target="../media/image32.png"/><Relationship Id="rId5" Type="http://schemas.openxmlformats.org/officeDocument/2006/relationships/hyperlink" Target="https://www.zoho.com/creator/newhelp/pages/understand_pages.html"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1.xml"/><Relationship Id="rId3" Type="http://schemas.openxmlformats.org/officeDocument/2006/relationships/image" Target="../media/image26.png"/><Relationship Id="rId4" Type="http://schemas.openxmlformats.org/officeDocument/2006/relationships/image" Target="../media/image29.png"/><Relationship Id="rId5" Type="http://schemas.openxmlformats.org/officeDocument/2006/relationships/hyperlink" Target="https://www.mendix.com/press/mendix-flexible-low-code-platform-cloud/"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2.xml"/><Relationship Id="rId3" Type="http://schemas.openxmlformats.org/officeDocument/2006/relationships/image" Target="../media/image30.jpg"/><Relationship Id="rId4" Type="http://schemas.openxmlformats.org/officeDocument/2006/relationships/image" Target="../media/image28.png"/><Relationship Id="rId5" Type="http://schemas.openxmlformats.org/officeDocument/2006/relationships/hyperlink" Target="https://www.butleranalytics.com/appian-review/"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4.xml"/><Relationship Id="rId3" Type="http://schemas.openxmlformats.org/officeDocument/2006/relationships/image" Target="../media/image31.png"/><Relationship Id="rId4" Type="http://schemas.openxmlformats.org/officeDocument/2006/relationships/image" Target="../media/image27.png"/><Relationship Id="rId5" Type="http://schemas.openxmlformats.org/officeDocument/2006/relationships/hyperlink" Target="https://www.airtable.com/newsroom/company/introducing-airtable-for-education-3"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5.xml"/><Relationship Id="rId3" Type="http://schemas.openxmlformats.org/officeDocument/2006/relationships/image" Target="../media/image33.jpg"/><Relationship Id="rId4" Type="http://schemas.openxmlformats.org/officeDocument/2006/relationships/image" Target="../media/image34.png"/><Relationship Id="rId5" Type="http://schemas.openxmlformats.org/officeDocument/2006/relationships/hyperlink" Target="https://atidan.files.wordpress.com/2014/03/nintex-forms-for-sharepoint-from-atidan.png?w=487"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6.xml"/><Relationship Id="rId3" Type="http://schemas.openxmlformats.org/officeDocument/2006/relationships/image" Target="../media/image36.png"/><Relationship Id="rId4" Type="http://schemas.openxmlformats.org/officeDocument/2006/relationships/image" Target="../media/image40.png"/><Relationship Id="rId5" Type="http://schemas.openxmlformats.org/officeDocument/2006/relationships/hyperlink" Target="https://bubble.io/blog/no-code-app-examples/"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7.xml"/><Relationship Id="rId3" Type="http://schemas.openxmlformats.org/officeDocument/2006/relationships/image" Target="../media/image35.png"/><Relationship Id="rId4" Type="http://schemas.openxmlformats.org/officeDocument/2006/relationships/image" Target="../media/image39.png"/><Relationship Id="rId5" Type="http://schemas.openxmlformats.org/officeDocument/2006/relationships/hyperlink" Target="https://apievangelist.com/2017/04/26/zapier-was-pretty-savvy-in-their-approach-to-launching-their-partner-api/"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8.xml"/><Relationship Id="rId3" Type="http://schemas.openxmlformats.org/officeDocument/2006/relationships/image" Target="../media/image37.png"/><Relationship Id="rId4" Type="http://schemas.openxmlformats.org/officeDocument/2006/relationships/image" Target="../media/image38.png"/><Relationship Id="rId5" Type="http://schemas.openxmlformats.org/officeDocument/2006/relationships/hyperlink" Target="https://www.liventerprise.com/tool/Kissflow/"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0.xml"/><Relationship Id="rId3" Type="http://schemas.openxmlformats.org/officeDocument/2006/relationships/hyperlink" Target="https://www.openasapp.com/open-as-app-raises-5-2-million-euro/" TargetMode="External"/><Relationship Id="rId4" Type="http://schemas.openxmlformats.org/officeDocument/2006/relationships/image" Target="../media/image4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1.xml"/><Relationship Id="rId3"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8" name="Shape 518"/>
        <p:cNvGrpSpPr/>
        <p:nvPr/>
      </p:nvGrpSpPr>
      <p:grpSpPr>
        <a:xfrm>
          <a:off x="0" y="0"/>
          <a:ext cx="0" cy="0"/>
          <a:chOff x="0" y="0"/>
          <a:chExt cx="0" cy="0"/>
        </a:xfrm>
      </p:grpSpPr>
      <p:sp>
        <p:nvSpPr>
          <p:cNvPr id="519" name="Google Shape;519;p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Calibri"/>
              <a:buNone/>
            </a:pPr>
            <a:r>
              <a:rPr lang="en-US"/>
              <a:t>INTRODUCTION TO INFORMATION TECHNOLOGY II</a:t>
            </a:r>
            <a:endParaRPr/>
          </a:p>
        </p:txBody>
      </p:sp>
      <p:sp>
        <p:nvSpPr>
          <p:cNvPr id="520" name="Google Shape;520;p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None/>
            </a:pPr>
            <a:r>
              <a:rPr b="1" lang="en-US" sz="3200"/>
              <a:t>Week 9</a:t>
            </a:r>
            <a:endParaRPr b="1" sz="3200"/>
          </a:p>
          <a:p>
            <a:pPr indent="0" lvl="0" marL="0" rtl="0" algn="ctr">
              <a:lnSpc>
                <a:spcPct val="90000"/>
              </a:lnSpc>
              <a:spcBef>
                <a:spcPts val="1000"/>
              </a:spcBef>
              <a:spcAft>
                <a:spcPts val="0"/>
              </a:spcAft>
              <a:buClr>
                <a:schemeClr val="dk1"/>
              </a:buClr>
              <a:buSzPts val="3200"/>
              <a:buNone/>
            </a:pPr>
            <a:r>
              <a:rPr b="1" lang="en-US" sz="3200"/>
              <a:t>Fundamentals of No-Code Programming</a:t>
            </a:r>
            <a:endParaRPr b="1" sz="3200"/>
          </a:p>
        </p:txBody>
      </p:sp>
      <p:sp>
        <p:nvSpPr>
          <p:cNvPr id="521" name="Google Shape;521;p1"/>
          <p:cNvSpPr txBox="1"/>
          <p:nvPr/>
        </p:nvSpPr>
        <p:spPr>
          <a:xfrm>
            <a:off x="1541929" y="5511240"/>
            <a:ext cx="9144000" cy="1655762"/>
          </a:xfrm>
          <a:prstGeom prst="rect">
            <a:avLst/>
          </a:prstGeom>
          <a:noFill/>
          <a:ln>
            <a:noFill/>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rgbClr val="000000"/>
              </a:buClr>
              <a:buSzPts val="1800"/>
              <a:buFont typeface="Arial"/>
              <a:buNone/>
            </a:pPr>
            <a:r>
              <a:rPr b="0" i="0" lang="en-US" sz="1800" u="none" cap="none" strike="noStrike">
                <a:solidFill>
                  <a:srgbClr val="000000"/>
                </a:solidFill>
                <a:latin typeface="Times New Roman"/>
                <a:ea typeface="Times New Roman"/>
                <a:cs typeface="Times New Roman"/>
                <a:sym typeface="Times New Roman"/>
              </a:rPr>
              <a:t>Riovan Styx Roring, S.T., M.Kom</a:t>
            </a:r>
            <a:endParaRPr b="0" i="0" sz="2400" u="none" cap="none" strike="noStrike">
              <a:solidFill>
                <a:srgbClr val="000000"/>
              </a:solidFill>
              <a:latin typeface="Calibri"/>
              <a:ea typeface="Calibri"/>
              <a:cs typeface="Calibri"/>
              <a:sym typeface="Calibri"/>
            </a:endParaRPr>
          </a:p>
        </p:txBody>
      </p:sp>
      <p:pic>
        <p:nvPicPr>
          <p:cNvPr id="522" name="Google Shape;522;p1"/>
          <p:cNvPicPr preferRelativeResize="0"/>
          <p:nvPr/>
        </p:nvPicPr>
        <p:blipFill rotWithShape="1">
          <a:blip r:embed="rId3">
            <a:alphaModFix/>
          </a:blip>
          <a:srcRect b="0" l="0" r="0" t="0"/>
          <a:stretch/>
        </p:blipFill>
        <p:spPr>
          <a:xfrm>
            <a:off x="4297734" y="195968"/>
            <a:ext cx="3596531" cy="234192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7" name="Shape 527"/>
        <p:cNvGrpSpPr/>
        <p:nvPr/>
      </p:nvGrpSpPr>
      <p:grpSpPr>
        <a:xfrm>
          <a:off x="0" y="0"/>
          <a:ext cx="0" cy="0"/>
          <a:chOff x="0" y="0"/>
          <a:chExt cx="0" cy="0"/>
        </a:xfrm>
      </p:grpSpPr>
      <p:sp>
        <p:nvSpPr>
          <p:cNvPr id="528" name="Google Shape;528;p2"/>
          <p:cNvSpPr txBox="1"/>
          <p:nvPr>
            <p:ph type="ctrTitle"/>
          </p:nvPr>
        </p:nvSpPr>
        <p:spPr>
          <a:xfrm>
            <a:off x="3287688" y="4074661"/>
            <a:ext cx="8434500" cy="1067700"/>
          </a:xfrm>
          <a:prstGeom prst="rect">
            <a:avLst/>
          </a:prstGeom>
          <a:noFill/>
          <a:ln>
            <a:noFill/>
          </a:ln>
        </p:spPr>
        <p:txBody>
          <a:bodyPr anchorCtr="0" anchor="b" bIns="45700" lIns="274300" spcFirstLastPara="1" rIns="0" wrap="square" tIns="45700">
            <a:noAutofit/>
          </a:bodyPr>
          <a:lstStyle/>
          <a:p>
            <a:pPr indent="0" lvl="0" marL="0" rtl="0" algn="l">
              <a:lnSpc>
                <a:spcPct val="90000"/>
              </a:lnSpc>
              <a:spcBef>
                <a:spcPts val="0"/>
              </a:spcBef>
              <a:spcAft>
                <a:spcPts val="0"/>
              </a:spcAft>
              <a:buClr>
                <a:schemeClr val="accent2"/>
              </a:buClr>
              <a:buSzPts val="4400"/>
              <a:buFont typeface="Calibri"/>
              <a:buNone/>
            </a:pPr>
            <a:r>
              <a:rPr lang="en-US"/>
              <a:t>LOW-CODE AND NO-CODE  DEVELOPMENT</a:t>
            </a:r>
            <a:endParaRPr/>
          </a:p>
        </p:txBody>
      </p:sp>
      <p:sp>
        <p:nvSpPr>
          <p:cNvPr id="529" name="Google Shape;529;p2"/>
          <p:cNvSpPr txBox="1"/>
          <p:nvPr>
            <p:ph idx="1" type="subTitle"/>
          </p:nvPr>
        </p:nvSpPr>
        <p:spPr>
          <a:xfrm>
            <a:off x="3287688" y="5172813"/>
            <a:ext cx="8434459" cy="867930"/>
          </a:xfrm>
          <a:prstGeom prst="rect">
            <a:avLst/>
          </a:prstGeom>
          <a:noFill/>
          <a:ln>
            <a:noFill/>
          </a:ln>
        </p:spPr>
        <p:txBody>
          <a:bodyPr anchorCtr="0" anchor="t" bIns="45700" lIns="274300" spcFirstLastPara="1" rIns="0" wrap="square" tIns="45700">
            <a:spAutoFit/>
          </a:bodyPr>
          <a:lstStyle/>
          <a:p>
            <a:pPr indent="0" lvl="0" marL="0" rtl="0" algn="l">
              <a:lnSpc>
                <a:spcPct val="90000"/>
              </a:lnSpc>
              <a:spcBef>
                <a:spcPts val="0"/>
              </a:spcBef>
              <a:spcAft>
                <a:spcPts val="0"/>
              </a:spcAft>
              <a:buClr>
                <a:schemeClr val="accent3"/>
              </a:buClr>
              <a:buSzPts val="2800"/>
              <a:buNone/>
            </a:pPr>
            <a:r>
              <a:rPr lang="en-US"/>
              <a:t>“The future of coding is no coding at all.” - Chris Wanstrath, CEO at GitHub.</a:t>
            </a:r>
            <a:endParaRPr/>
          </a:p>
        </p:txBody>
      </p:sp>
      <p:sp>
        <p:nvSpPr>
          <p:cNvPr id="530" name="Google Shape;530;p2"/>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accent3"/>
              </a:buClr>
              <a:buSzPts val="8800"/>
              <a:buNone/>
            </a:pPr>
            <a:r>
              <a:rPr lang="en-US"/>
              <a:t>01</a:t>
            </a:r>
            <a:endParaRPr/>
          </a:p>
        </p:txBody>
      </p:sp>
      <p:sp>
        <p:nvSpPr>
          <p:cNvPr id="531" name="Google Shape;531;p2"/>
          <p:cNvSpPr txBox="1"/>
          <p:nvPr/>
        </p:nvSpPr>
        <p:spPr>
          <a:xfrm>
            <a:off x="3684802" y="6538900"/>
            <a:ext cx="84345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rgbClr val="000000"/>
                </a:solidFill>
                <a:latin typeface="Arial"/>
                <a:ea typeface="Arial"/>
                <a:cs typeface="Arial"/>
                <a:sym typeface="Arial"/>
              </a:rPr>
              <a:t>Image Source: </a:t>
            </a:r>
            <a:r>
              <a:rPr i="1" lang="en-US" sz="1600" u="sng">
                <a:solidFill>
                  <a:schemeClr val="hlink"/>
                </a:solidFill>
                <a:hlinkClick r:id="rId3"/>
              </a:rPr>
              <a:t>https://belovdigital.agency/blog/low-code-no-code/</a:t>
            </a:r>
            <a:r>
              <a:rPr i="1" lang="en-US" sz="1600"/>
              <a:t> </a:t>
            </a:r>
            <a:endParaRPr b="0" i="0" sz="1400" u="none" cap="none" strike="noStrike">
              <a:solidFill>
                <a:srgbClr val="000000"/>
              </a:solidFill>
              <a:latin typeface="Arial"/>
              <a:ea typeface="Arial"/>
              <a:cs typeface="Arial"/>
              <a:sym typeface="Arial"/>
            </a:endParaRPr>
          </a:p>
        </p:txBody>
      </p:sp>
      <p:pic>
        <p:nvPicPr>
          <p:cNvPr id="532" name="Google Shape;532;p2"/>
          <p:cNvPicPr preferRelativeResize="0"/>
          <p:nvPr/>
        </p:nvPicPr>
        <p:blipFill rotWithShape="1">
          <a:blip r:embed="rId4">
            <a:alphaModFix/>
          </a:blip>
          <a:srcRect b="0" l="0" r="0" t="0"/>
          <a:stretch/>
        </p:blipFill>
        <p:spPr>
          <a:xfrm>
            <a:off x="0" y="0"/>
            <a:ext cx="7759677" cy="46262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7" name="Shape 537"/>
        <p:cNvGrpSpPr/>
        <p:nvPr/>
      </p:nvGrpSpPr>
      <p:grpSpPr>
        <a:xfrm>
          <a:off x="0" y="0"/>
          <a:ext cx="0" cy="0"/>
          <a:chOff x="0" y="0"/>
          <a:chExt cx="0" cy="0"/>
        </a:xfrm>
      </p:grpSpPr>
      <p:sp>
        <p:nvSpPr>
          <p:cNvPr id="538" name="Google Shape;538;p3"/>
          <p:cNvSpPr txBox="1"/>
          <p:nvPr>
            <p:ph type="title"/>
          </p:nvPr>
        </p:nvSpPr>
        <p:spPr>
          <a:xfrm>
            <a:off x="838200" y="365129"/>
            <a:ext cx="52578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lang="en-US"/>
              <a:t>Low-Code Development</a:t>
            </a:r>
            <a:endParaRPr/>
          </a:p>
        </p:txBody>
      </p:sp>
      <p:sp>
        <p:nvSpPr>
          <p:cNvPr id="539" name="Google Shape;539;p3"/>
          <p:cNvSpPr txBox="1"/>
          <p:nvPr>
            <p:ph idx="1" type="body"/>
          </p:nvPr>
        </p:nvSpPr>
        <p:spPr>
          <a:xfrm>
            <a:off x="305794" y="1690692"/>
            <a:ext cx="6322612" cy="4436912"/>
          </a:xfrm>
          <a:prstGeom prst="rect">
            <a:avLst/>
          </a:prstGeom>
          <a:noFill/>
          <a:ln>
            <a:noFill/>
          </a:ln>
        </p:spPr>
        <p:txBody>
          <a:bodyPr anchorCtr="0" anchor="t" bIns="45700" lIns="0" spcFirstLastPara="1" rIns="0" wrap="square" tIns="91425">
            <a:noAutofit/>
          </a:bodyPr>
          <a:lstStyle/>
          <a:p>
            <a:pPr indent="0" lvl="0" marL="0" rtl="0" algn="just">
              <a:lnSpc>
                <a:spcPct val="90000"/>
              </a:lnSpc>
              <a:spcBef>
                <a:spcPts val="0"/>
              </a:spcBef>
              <a:spcAft>
                <a:spcPts val="0"/>
              </a:spcAft>
              <a:buClr>
                <a:schemeClr val="dk1"/>
              </a:buClr>
              <a:buSzPts val="2400"/>
              <a:buNone/>
            </a:pPr>
            <a:r>
              <a:rPr lang="en-US"/>
              <a:t>Low-code development is a software development platform that requires a little coding to build the applications. It uses visual development interfaces (GUI) to process the simple logic and drag and drop operation features. Low-code development reduces the coding time and helps to accelerate the growth of business applications. </a:t>
            </a:r>
            <a:endParaRPr/>
          </a:p>
          <a:p>
            <a:pPr indent="0" lvl="0" marL="0" rtl="0" algn="just">
              <a:lnSpc>
                <a:spcPct val="90000"/>
              </a:lnSpc>
              <a:spcBef>
                <a:spcPts val="2800"/>
              </a:spcBef>
              <a:spcAft>
                <a:spcPts val="0"/>
              </a:spcAft>
              <a:buClr>
                <a:schemeClr val="dk1"/>
              </a:buClr>
              <a:buSzPts val="2400"/>
              <a:buNone/>
            </a:pPr>
            <a:r>
              <a:rPr lang="en-US"/>
              <a:t>The primary benefit of using a No-code development is that it lowers the initial cost of deployment and maintenance.</a:t>
            </a:r>
            <a:endParaRPr/>
          </a:p>
          <a:p>
            <a:pPr indent="0" lvl="0" marL="0" rtl="0" algn="just">
              <a:lnSpc>
                <a:spcPct val="90000"/>
              </a:lnSpc>
              <a:spcBef>
                <a:spcPts val="2800"/>
              </a:spcBef>
              <a:spcAft>
                <a:spcPts val="0"/>
              </a:spcAft>
              <a:buClr>
                <a:schemeClr val="dk1"/>
              </a:buClr>
              <a:buSzPts val="2400"/>
              <a:buNone/>
            </a:pPr>
            <a:r>
              <a:t/>
            </a:r>
            <a:endParaRPr/>
          </a:p>
        </p:txBody>
      </p:sp>
      <p:pic>
        <p:nvPicPr>
          <p:cNvPr id="540" name="Google Shape;540;p3"/>
          <p:cNvPicPr preferRelativeResize="0"/>
          <p:nvPr>
            <p:ph idx="2" type="pic"/>
          </p:nvPr>
        </p:nvPicPr>
        <p:blipFill rotWithShape="1">
          <a:blip r:embed="rId3">
            <a:alphaModFix/>
          </a:blip>
          <a:srcRect b="-209" l="1591" r="39687" t="-210"/>
          <a:stretch/>
        </p:blipFill>
        <p:spPr>
          <a:xfrm>
            <a:off x="8809192" y="169164"/>
            <a:ext cx="3382808" cy="6519672"/>
          </a:xfrm>
          <a:prstGeom prst="rect">
            <a:avLst/>
          </a:prstGeom>
          <a:noFill/>
          <a:ln>
            <a:noFill/>
          </a:ln>
        </p:spPr>
      </p:pic>
      <p:sp>
        <p:nvSpPr>
          <p:cNvPr id="541" name="Google Shape;541;p3"/>
          <p:cNvSpPr/>
          <p:nvPr/>
        </p:nvSpPr>
        <p:spPr>
          <a:xfrm>
            <a:off x="11690937" y="1925782"/>
            <a:ext cx="487208" cy="581891"/>
          </a:xfrm>
          <a:prstGeom prst="rect">
            <a:avLst/>
          </a:prstGeom>
          <a:solidFill>
            <a:srgbClr val="256490"/>
          </a:solidFill>
          <a:ln cap="flat" cmpd="sng" w="12700">
            <a:solidFill>
              <a:srgbClr val="25649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42" name="Google Shape;542;p3"/>
          <p:cNvSpPr txBox="1"/>
          <p:nvPr/>
        </p:nvSpPr>
        <p:spPr>
          <a:xfrm>
            <a:off x="0" y="6214750"/>
            <a:ext cx="8700900" cy="5541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500" u="none" cap="none" strike="noStrike">
                <a:solidFill>
                  <a:srgbClr val="000000"/>
                </a:solidFill>
                <a:latin typeface="Arial"/>
                <a:ea typeface="Arial"/>
                <a:cs typeface="Arial"/>
                <a:sym typeface="Arial"/>
              </a:rPr>
              <a:t>Image Source: </a:t>
            </a:r>
            <a:r>
              <a:rPr i="1" lang="en-US" sz="1500" u="sng">
                <a:solidFill>
                  <a:schemeClr val="hlink"/>
                </a:solidFill>
                <a:hlinkClick r:id="rId4"/>
              </a:rPr>
              <a:t>https://www.neowin.net/news/free-information-brief---whats-new--interesting-in-low-codeno-code/</a:t>
            </a:r>
            <a:r>
              <a:rPr i="1" lang="en-US" sz="1500"/>
              <a:t> </a:t>
            </a:r>
            <a:endParaRPr b="0" i="0" sz="1300" u="none"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7" name="Shape 547"/>
        <p:cNvGrpSpPr/>
        <p:nvPr/>
      </p:nvGrpSpPr>
      <p:grpSpPr>
        <a:xfrm>
          <a:off x="0" y="0"/>
          <a:ext cx="0" cy="0"/>
          <a:chOff x="0" y="0"/>
          <a:chExt cx="0" cy="0"/>
        </a:xfrm>
      </p:grpSpPr>
      <p:sp>
        <p:nvSpPr>
          <p:cNvPr id="548" name="Google Shape;548;p4"/>
          <p:cNvSpPr txBox="1"/>
          <p:nvPr>
            <p:ph type="title"/>
          </p:nvPr>
        </p:nvSpPr>
        <p:spPr>
          <a:xfrm>
            <a:off x="838200" y="365129"/>
            <a:ext cx="52578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lang="en-US"/>
              <a:t>No-Code Development</a:t>
            </a:r>
            <a:endParaRPr/>
          </a:p>
        </p:txBody>
      </p:sp>
      <p:sp>
        <p:nvSpPr>
          <p:cNvPr id="549" name="Google Shape;549;p4"/>
          <p:cNvSpPr txBox="1"/>
          <p:nvPr>
            <p:ph idx="1" type="body"/>
          </p:nvPr>
        </p:nvSpPr>
        <p:spPr>
          <a:xfrm>
            <a:off x="332377" y="1690692"/>
            <a:ext cx="6269446" cy="4436912"/>
          </a:xfrm>
          <a:prstGeom prst="rect">
            <a:avLst/>
          </a:prstGeom>
          <a:noFill/>
          <a:ln>
            <a:noFill/>
          </a:ln>
        </p:spPr>
        <p:txBody>
          <a:bodyPr anchorCtr="0" anchor="t" bIns="45700" lIns="0" spcFirstLastPara="1" rIns="0" wrap="square" tIns="91425">
            <a:noAutofit/>
          </a:bodyPr>
          <a:lstStyle/>
          <a:p>
            <a:pPr indent="0" lvl="0" marL="0" rtl="0" algn="just">
              <a:lnSpc>
                <a:spcPct val="90000"/>
              </a:lnSpc>
              <a:spcBef>
                <a:spcPts val="0"/>
              </a:spcBef>
              <a:spcAft>
                <a:spcPts val="0"/>
              </a:spcAft>
              <a:buClr>
                <a:schemeClr val="dk1"/>
              </a:buClr>
              <a:buSzPts val="2400"/>
              <a:buNone/>
            </a:pPr>
            <a:r>
              <a:rPr lang="en-US"/>
              <a:t>No-code Development is a platform that is used for building applications without using any coding. Users do not need any coding experience to build the applications. It allows programmers and non-programmers to create software applications. It is closely related to visual programming languages.</a:t>
            </a:r>
            <a:endParaRPr/>
          </a:p>
          <a:p>
            <a:pPr indent="0" lvl="0" marL="0" rtl="0" algn="just">
              <a:lnSpc>
                <a:spcPct val="90000"/>
              </a:lnSpc>
              <a:spcBef>
                <a:spcPts val="2800"/>
              </a:spcBef>
              <a:spcAft>
                <a:spcPts val="0"/>
              </a:spcAft>
              <a:buClr>
                <a:schemeClr val="dk1"/>
              </a:buClr>
              <a:buSzPts val="2400"/>
              <a:buNone/>
            </a:pPr>
            <a:r>
              <a:rPr lang="en-US"/>
              <a:t>The demand for No-code development has grown because of the speed and agility it provides for the businesses to run. By overcoming the limitations of traditional development, it has become one of the best platforms to develop applications.</a:t>
            </a:r>
            <a:endParaRPr/>
          </a:p>
          <a:p>
            <a:pPr indent="0" lvl="0" marL="0" rtl="0" algn="just">
              <a:lnSpc>
                <a:spcPct val="90000"/>
              </a:lnSpc>
              <a:spcBef>
                <a:spcPts val="2800"/>
              </a:spcBef>
              <a:spcAft>
                <a:spcPts val="0"/>
              </a:spcAft>
              <a:buClr>
                <a:schemeClr val="dk1"/>
              </a:buClr>
              <a:buSzPts val="2400"/>
              <a:buNone/>
            </a:pPr>
            <a:r>
              <a:t/>
            </a:r>
            <a:endParaRPr/>
          </a:p>
        </p:txBody>
      </p:sp>
      <p:sp>
        <p:nvSpPr>
          <p:cNvPr id="550" name="Google Shape;550;p4"/>
          <p:cNvSpPr/>
          <p:nvPr/>
        </p:nvSpPr>
        <p:spPr>
          <a:xfrm rot="2743824">
            <a:off x="8835588" y="182985"/>
            <a:ext cx="6669409" cy="6562489"/>
          </a:xfrm>
          <a:prstGeom prst="chord">
            <a:avLst>
              <a:gd fmla="val 2637620" name="adj1"/>
              <a:gd fmla="val 13462147" name="adj2"/>
            </a:avLst>
          </a:prstGeom>
          <a:solidFill>
            <a:schemeClr val="accent1"/>
          </a:solidFill>
          <a:ln cap="flat" cmpd="sng" w="12700">
            <a:solidFill>
              <a:srgbClr val="A5206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551" name="Google Shape;551;p4"/>
          <p:cNvPicPr preferRelativeResize="0"/>
          <p:nvPr>
            <p:ph idx="2" type="pic"/>
          </p:nvPr>
        </p:nvPicPr>
        <p:blipFill rotWithShape="1">
          <a:blip r:embed="rId3">
            <a:alphaModFix/>
          </a:blip>
          <a:srcRect b="-22755" l="1196" r="10719" t="-22754"/>
          <a:stretch/>
        </p:blipFill>
        <p:spPr>
          <a:xfrm>
            <a:off x="8809192" y="111108"/>
            <a:ext cx="3382808" cy="6703350"/>
          </a:xfrm>
          <a:prstGeom prst="rect">
            <a:avLst/>
          </a:prstGeom>
          <a:solidFill>
            <a:srgbClr val="256490"/>
          </a:solidFill>
          <a:ln>
            <a:noFill/>
          </a:ln>
        </p:spPr>
      </p:pic>
      <p:sp>
        <p:nvSpPr>
          <p:cNvPr id="552" name="Google Shape;552;p4"/>
          <p:cNvSpPr/>
          <p:nvPr/>
        </p:nvSpPr>
        <p:spPr>
          <a:xfrm>
            <a:off x="9744891" y="1142416"/>
            <a:ext cx="2429691" cy="45719"/>
          </a:xfrm>
          <a:prstGeom prst="rect">
            <a:avLst/>
          </a:prstGeom>
          <a:solidFill>
            <a:srgbClr val="256490"/>
          </a:solidFill>
          <a:ln cap="flat" cmpd="sng" w="12700">
            <a:solidFill>
              <a:srgbClr val="25649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53" name="Google Shape;553;p4"/>
          <p:cNvSpPr/>
          <p:nvPr/>
        </p:nvSpPr>
        <p:spPr>
          <a:xfrm>
            <a:off x="10084499" y="4582886"/>
            <a:ext cx="1210518" cy="276497"/>
          </a:xfrm>
          <a:prstGeom prst="rect">
            <a:avLst/>
          </a:prstGeom>
          <a:solidFill>
            <a:srgbClr val="256490"/>
          </a:solidFill>
          <a:ln cap="flat" cmpd="sng" w="12700">
            <a:solidFill>
              <a:srgbClr val="25649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54" name="Google Shape;554;p4"/>
          <p:cNvSpPr txBox="1"/>
          <p:nvPr/>
        </p:nvSpPr>
        <p:spPr>
          <a:xfrm>
            <a:off x="0" y="6214750"/>
            <a:ext cx="8700900" cy="5541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500" u="none" cap="none" strike="noStrike">
                <a:solidFill>
                  <a:srgbClr val="000000"/>
                </a:solidFill>
                <a:latin typeface="Arial"/>
                <a:ea typeface="Arial"/>
                <a:cs typeface="Arial"/>
                <a:sym typeface="Arial"/>
              </a:rPr>
              <a:t>Image Source: </a:t>
            </a:r>
            <a:r>
              <a:rPr i="1" lang="en-US" sz="1500" u="sng">
                <a:solidFill>
                  <a:schemeClr val="hlink"/>
                </a:solidFill>
                <a:hlinkClick r:id="rId4"/>
              </a:rPr>
              <a:t>https://www.neowin.net/news/free-information-brief---whats-new--interesting-in-low-codeno-code/</a:t>
            </a:r>
            <a:r>
              <a:rPr i="1" lang="en-US" sz="1500"/>
              <a:t> </a:t>
            </a:r>
            <a:endParaRPr b="0" i="0" sz="1300" u="none" cap="none" strike="noStrik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8" name="Shape 558"/>
        <p:cNvGrpSpPr/>
        <p:nvPr/>
      </p:nvGrpSpPr>
      <p:grpSpPr>
        <a:xfrm>
          <a:off x="0" y="0"/>
          <a:ext cx="0" cy="0"/>
          <a:chOff x="0" y="0"/>
          <a:chExt cx="0" cy="0"/>
        </a:xfrm>
      </p:grpSpPr>
      <p:sp>
        <p:nvSpPr>
          <p:cNvPr id="559" name="Google Shape;559;p5"/>
          <p:cNvSpPr txBox="1"/>
          <p:nvPr>
            <p:ph type="title"/>
          </p:nvPr>
        </p:nvSpPr>
        <p:spPr>
          <a:xfrm>
            <a:off x="5257800" y="365125"/>
            <a:ext cx="60960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lang="en-US"/>
              <a:t>Why Use These Platforms?</a:t>
            </a:r>
            <a:endParaRPr/>
          </a:p>
        </p:txBody>
      </p:sp>
      <p:sp>
        <p:nvSpPr>
          <p:cNvPr id="560" name="Google Shape;560;p5"/>
          <p:cNvSpPr txBox="1"/>
          <p:nvPr>
            <p:ph idx="1" type="body"/>
          </p:nvPr>
        </p:nvSpPr>
        <p:spPr>
          <a:xfrm>
            <a:off x="5257800" y="1520824"/>
            <a:ext cx="6789900" cy="4880100"/>
          </a:xfrm>
          <a:prstGeom prst="rect">
            <a:avLst/>
          </a:prstGeom>
          <a:noFill/>
          <a:ln>
            <a:noFill/>
          </a:ln>
        </p:spPr>
        <p:txBody>
          <a:bodyPr anchorCtr="0" anchor="t" bIns="45700" lIns="91425" spcFirstLastPara="1" rIns="91425" wrap="square" tIns="45700">
            <a:normAutofit fontScale="85000" lnSpcReduction="20000"/>
          </a:bodyPr>
          <a:lstStyle/>
          <a:p>
            <a:pPr indent="0" lvl="0" marL="0" rtl="0" algn="just">
              <a:lnSpc>
                <a:spcPct val="90000"/>
              </a:lnSpc>
              <a:spcBef>
                <a:spcPts val="0"/>
              </a:spcBef>
              <a:spcAft>
                <a:spcPts val="0"/>
              </a:spcAft>
              <a:buClr>
                <a:schemeClr val="dk1"/>
              </a:buClr>
              <a:buSzPct val="100000"/>
              <a:buNone/>
            </a:pPr>
            <a:r>
              <a:rPr lang="en-US"/>
              <a:t>The demand for software applications is growing as over 500+ million digital applications are being developed and have been deployed till now. But unfortunately, the developers of these applications have not explored much. To make better use of these applications, new platforms needed to be developed, and so these Low-code and No-code development platforms came into existence. </a:t>
            </a:r>
            <a:endParaRPr/>
          </a:p>
          <a:p>
            <a:pPr indent="0" lvl="0" marL="0" rtl="0" algn="just">
              <a:lnSpc>
                <a:spcPct val="90000"/>
              </a:lnSpc>
              <a:spcBef>
                <a:spcPts val="1000"/>
              </a:spcBef>
              <a:spcAft>
                <a:spcPts val="0"/>
              </a:spcAft>
              <a:buClr>
                <a:schemeClr val="dk1"/>
              </a:buClr>
              <a:buSzPct val="100000"/>
              <a:buNone/>
            </a:pPr>
            <a:r>
              <a:rPr lang="en-US"/>
              <a:t>These platforms provide the best methods to build applications in less time and with high success rates. Since these platforms require fewer developers, the development time and the risk for the developers reduce. Applications developed by these two platforms work as efficiently as those developed using traditional methods involving developers writing the code manually. The use of these platforms is growing phenomenally in the IT industry.</a:t>
            </a:r>
            <a:endParaRPr/>
          </a:p>
        </p:txBody>
      </p:sp>
      <p:pic>
        <p:nvPicPr>
          <p:cNvPr id="561" name="Google Shape;561;p5"/>
          <p:cNvPicPr preferRelativeResize="0"/>
          <p:nvPr/>
        </p:nvPicPr>
        <p:blipFill rotWithShape="1">
          <a:blip r:embed="rId3">
            <a:alphaModFix/>
          </a:blip>
          <a:srcRect b="-50678" l="15110" r="15109" t="1702"/>
          <a:stretch/>
        </p:blipFill>
        <p:spPr>
          <a:xfrm>
            <a:off x="0" y="11027"/>
            <a:ext cx="5040585" cy="5721349"/>
          </a:xfrm>
          <a:custGeom>
            <a:rect b="b" l="l" r="r" t="t"/>
            <a:pathLst>
              <a:path extrusionOk="0" h="5721349" w="5040585">
                <a:moveTo>
                  <a:pt x="0" y="0"/>
                </a:moveTo>
                <a:lnTo>
                  <a:pt x="4107617" y="0"/>
                </a:lnTo>
                <a:cubicBezTo>
                  <a:pt x="4107617" y="0"/>
                  <a:pt x="4882830" y="479664"/>
                  <a:pt x="4985532" y="845795"/>
                </a:cubicBezTo>
                <a:cubicBezTo>
                  <a:pt x="5087999" y="1211926"/>
                  <a:pt x="5022986" y="1869223"/>
                  <a:pt x="4985532" y="2294837"/>
                </a:cubicBezTo>
                <a:cubicBezTo>
                  <a:pt x="4947843" y="2720450"/>
                  <a:pt x="4947843" y="3534467"/>
                  <a:pt x="4953497" y="3782447"/>
                </a:cubicBezTo>
                <a:cubicBezTo>
                  <a:pt x="4958914" y="4030699"/>
                  <a:pt x="4899319" y="4493795"/>
                  <a:pt x="4899319" y="4493795"/>
                </a:cubicBezTo>
                <a:cubicBezTo>
                  <a:pt x="4570719" y="5866785"/>
                  <a:pt x="3767946" y="5737770"/>
                  <a:pt x="3584919" y="5700288"/>
                </a:cubicBezTo>
                <a:cubicBezTo>
                  <a:pt x="3401893" y="5661720"/>
                  <a:pt x="3019350" y="4832493"/>
                  <a:pt x="2830670" y="4595377"/>
                </a:cubicBezTo>
                <a:cubicBezTo>
                  <a:pt x="2642226" y="4358261"/>
                  <a:pt x="2091969" y="4223542"/>
                  <a:pt x="1634284" y="4110009"/>
                </a:cubicBezTo>
                <a:cubicBezTo>
                  <a:pt x="1176600" y="3997562"/>
                  <a:pt x="848000" y="3900597"/>
                  <a:pt x="540364" y="3738446"/>
                </a:cubicBezTo>
                <a:cubicBezTo>
                  <a:pt x="233671" y="3576295"/>
                  <a:pt x="0" y="3064581"/>
                  <a:pt x="0" y="3064581"/>
                </a:cubicBezTo>
                <a:close/>
              </a:path>
            </a:pathLst>
          </a:custGeom>
          <a:noFill/>
          <a:ln>
            <a:noFill/>
          </a:ln>
        </p:spPr>
      </p:pic>
      <p:sp>
        <p:nvSpPr>
          <p:cNvPr id="562" name="Google Shape;562;p5"/>
          <p:cNvSpPr/>
          <p:nvPr/>
        </p:nvSpPr>
        <p:spPr>
          <a:xfrm>
            <a:off x="1" y="11027"/>
            <a:ext cx="5181600" cy="5894466"/>
          </a:xfrm>
          <a:custGeom>
            <a:rect b="b" l="l" r="r" t="t"/>
            <a:pathLst>
              <a:path extrusionOk="0" h="21524" w="21594">
                <a:moveTo>
                  <a:pt x="14" y="12077"/>
                </a:moveTo>
                <a:cubicBezTo>
                  <a:pt x="152" y="12250"/>
                  <a:pt x="294" y="12415"/>
                  <a:pt x="437" y="12584"/>
                </a:cubicBezTo>
                <a:cubicBezTo>
                  <a:pt x="754" y="12950"/>
                  <a:pt x="1098" y="13293"/>
                  <a:pt x="1484" y="13603"/>
                </a:cubicBezTo>
                <a:cubicBezTo>
                  <a:pt x="1985" y="14009"/>
                  <a:pt x="2560" y="14323"/>
                  <a:pt x="3185" y="14565"/>
                </a:cubicBezTo>
                <a:cubicBezTo>
                  <a:pt x="3502" y="14686"/>
                  <a:pt x="3833" y="14779"/>
                  <a:pt x="4164" y="14863"/>
                </a:cubicBezTo>
                <a:cubicBezTo>
                  <a:pt x="4380" y="14915"/>
                  <a:pt x="4596" y="14964"/>
                  <a:pt x="4812" y="15000"/>
                </a:cubicBezTo>
                <a:cubicBezTo>
                  <a:pt x="5120" y="15048"/>
                  <a:pt x="5428" y="15101"/>
                  <a:pt x="5731" y="15149"/>
                </a:cubicBezTo>
                <a:cubicBezTo>
                  <a:pt x="5961" y="15185"/>
                  <a:pt x="6195" y="15217"/>
                  <a:pt x="6429" y="15254"/>
                </a:cubicBezTo>
                <a:cubicBezTo>
                  <a:pt x="6838" y="15314"/>
                  <a:pt x="7243" y="15383"/>
                  <a:pt x="7647" y="15471"/>
                </a:cubicBezTo>
                <a:cubicBezTo>
                  <a:pt x="8171" y="15580"/>
                  <a:pt x="8695" y="15729"/>
                  <a:pt x="9196" y="15906"/>
                </a:cubicBezTo>
                <a:cubicBezTo>
                  <a:pt x="9499" y="16015"/>
                  <a:pt x="9807" y="16115"/>
                  <a:pt x="10101" y="16240"/>
                </a:cubicBezTo>
                <a:cubicBezTo>
                  <a:pt x="10249" y="16301"/>
                  <a:pt x="10396" y="16369"/>
                  <a:pt x="10538" y="16446"/>
                </a:cubicBezTo>
                <a:cubicBezTo>
                  <a:pt x="10676" y="16518"/>
                  <a:pt x="10805" y="16611"/>
                  <a:pt x="10929" y="16699"/>
                </a:cubicBezTo>
                <a:cubicBezTo>
                  <a:pt x="11209" y="16897"/>
                  <a:pt x="11457" y="17126"/>
                  <a:pt x="11692" y="17364"/>
                </a:cubicBezTo>
                <a:cubicBezTo>
                  <a:pt x="11871" y="17545"/>
                  <a:pt x="12055" y="17734"/>
                  <a:pt x="12211" y="17932"/>
                </a:cubicBezTo>
                <a:cubicBezTo>
                  <a:pt x="12307" y="18052"/>
                  <a:pt x="12399" y="18173"/>
                  <a:pt x="12496" y="18294"/>
                </a:cubicBezTo>
                <a:cubicBezTo>
                  <a:pt x="12767" y="18644"/>
                  <a:pt x="12992" y="19019"/>
                  <a:pt x="13208" y="19397"/>
                </a:cubicBezTo>
                <a:cubicBezTo>
                  <a:pt x="13323" y="19603"/>
                  <a:pt x="13433" y="19812"/>
                  <a:pt x="13553" y="20013"/>
                </a:cubicBezTo>
                <a:cubicBezTo>
                  <a:pt x="13617" y="20122"/>
                  <a:pt x="13686" y="20231"/>
                  <a:pt x="13750" y="20340"/>
                </a:cubicBezTo>
                <a:cubicBezTo>
                  <a:pt x="13810" y="20440"/>
                  <a:pt x="13888" y="20533"/>
                  <a:pt x="13953" y="20630"/>
                </a:cubicBezTo>
                <a:cubicBezTo>
                  <a:pt x="14077" y="20807"/>
                  <a:pt x="14233" y="20968"/>
                  <a:pt x="14408" y="21109"/>
                </a:cubicBezTo>
                <a:cubicBezTo>
                  <a:pt x="14670" y="21326"/>
                  <a:pt x="15014" y="21451"/>
                  <a:pt x="15364" y="21503"/>
                </a:cubicBezTo>
                <a:cubicBezTo>
                  <a:pt x="16035" y="21600"/>
                  <a:pt x="16710" y="21350"/>
                  <a:pt x="17257" y="21032"/>
                </a:cubicBezTo>
                <a:cubicBezTo>
                  <a:pt x="17873" y="20682"/>
                  <a:pt x="18388" y="20223"/>
                  <a:pt x="18847" y="19723"/>
                </a:cubicBezTo>
                <a:cubicBezTo>
                  <a:pt x="19091" y="19458"/>
                  <a:pt x="19321" y="19176"/>
                  <a:pt x="19532" y="18886"/>
                </a:cubicBezTo>
                <a:cubicBezTo>
                  <a:pt x="19605" y="18781"/>
                  <a:pt x="19684" y="18677"/>
                  <a:pt x="19757" y="18572"/>
                </a:cubicBezTo>
                <a:cubicBezTo>
                  <a:pt x="19854" y="18435"/>
                  <a:pt x="19941" y="18286"/>
                  <a:pt x="20028" y="18145"/>
                </a:cubicBezTo>
                <a:cubicBezTo>
                  <a:pt x="20074" y="18068"/>
                  <a:pt x="20120" y="17996"/>
                  <a:pt x="20162" y="17919"/>
                </a:cubicBezTo>
                <a:cubicBezTo>
                  <a:pt x="20235" y="17783"/>
                  <a:pt x="20318" y="17646"/>
                  <a:pt x="20382" y="17501"/>
                </a:cubicBezTo>
                <a:cubicBezTo>
                  <a:pt x="20437" y="17384"/>
                  <a:pt x="20488" y="17263"/>
                  <a:pt x="20543" y="17146"/>
                </a:cubicBezTo>
                <a:cubicBezTo>
                  <a:pt x="20584" y="17054"/>
                  <a:pt x="20617" y="16961"/>
                  <a:pt x="20649" y="16868"/>
                </a:cubicBezTo>
                <a:cubicBezTo>
                  <a:pt x="20690" y="16760"/>
                  <a:pt x="20731" y="16651"/>
                  <a:pt x="20759" y="16538"/>
                </a:cubicBezTo>
                <a:cubicBezTo>
                  <a:pt x="20796" y="16405"/>
                  <a:pt x="20833" y="16268"/>
                  <a:pt x="20869" y="16132"/>
                </a:cubicBezTo>
                <a:cubicBezTo>
                  <a:pt x="20892" y="16051"/>
                  <a:pt x="20906" y="15970"/>
                  <a:pt x="20920" y="15894"/>
                </a:cubicBezTo>
                <a:cubicBezTo>
                  <a:pt x="20938" y="15789"/>
                  <a:pt x="20970" y="15685"/>
                  <a:pt x="20980" y="15580"/>
                </a:cubicBezTo>
                <a:cubicBezTo>
                  <a:pt x="21007" y="15366"/>
                  <a:pt x="21039" y="15157"/>
                  <a:pt x="21048" y="14944"/>
                </a:cubicBezTo>
                <a:cubicBezTo>
                  <a:pt x="21062" y="14718"/>
                  <a:pt x="21071" y="14493"/>
                  <a:pt x="21071" y="14267"/>
                </a:cubicBezTo>
                <a:cubicBezTo>
                  <a:pt x="21071" y="14050"/>
                  <a:pt x="21071" y="13828"/>
                  <a:pt x="21062" y="13611"/>
                </a:cubicBezTo>
                <a:cubicBezTo>
                  <a:pt x="21048" y="13172"/>
                  <a:pt x="21021" y="12733"/>
                  <a:pt x="20998" y="12294"/>
                </a:cubicBezTo>
                <a:cubicBezTo>
                  <a:pt x="20975" y="11851"/>
                  <a:pt x="20957" y="11404"/>
                  <a:pt x="20952" y="10961"/>
                </a:cubicBezTo>
                <a:cubicBezTo>
                  <a:pt x="20943" y="10546"/>
                  <a:pt x="20961" y="10136"/>
                  <a:pt x="20980" y="9721"/>
                </a:cubicBezTo>
                <a:cubicBezTo>
                  <a:pt x="21016" y="8847"/>
                  <a:pt x="21140" y="7977"/>
                  <a:pt x="21265" y="7111"/>
                </a:cubicBezTo>
                <a:cubicBezTo>
                  <a:pt x="21333" y="6644"/>
                  <a:pt x="21402" y="6177"/>
                  <a:pt x="21467" y="5710"/>
                </a:cubicBezTo>
                <a:cubicBezTo>
                  <a:pt x="21494" y="5505"/>
                  <a:pt x="21522" y="5303"/>
                  <a:pt x="21540" y="5098"/>
                </a:cubicBezTo>
                <a:cubicBezTo>
                  <a:pt x="21563" y="4848"/>
                  <a:pt x="21582" y="4599"/>
                  <a:pt x="21591" y="4349"/>
                </a:cubicBezTo>
                <a:cubicBezTo>
                  <a:pt x="21600" y="4140"/>
                  <a:pt x="21591" y="3926"/>
                  <a:pt x="21572" y="3717"/>
                </a:cubicBezTo>
                <a:cubicBezTo>
                  <a:pt x="21559" y="3532"/>
                  <a:pt x="21540" y="3354"/>
                  <a:pt x="21508" y="3173"/>
                </a:cubicBezTo>
                <a:cubicBezTo>
                  <a:pt x="21448" y="2851"/>
                  <a:pt x="21333" y="2529"/>
                  <a:pt x="21186" y="2227"/>
                </a:cubicBezTo>
                <a:cubicBezTo>
                  <a:pt x="20952" y="1748"/>
                  <a:pt x="20589" y="1309"/>
                  <a:pt x="20162" y="950"/>
                </a:cubicBezTo>
                <a:cubicBezTo>
                  <a:pt x="20060" y="866"/>
                  <a:pt x="19959" y="781"/>
                  <a:pt x="19863" y="701"/>
                </a:cubicBezTo>
                <a:cubicBezTo>
                  <a:pt x="19766" y="620"/>
                  <a:pt x="19661" y="552"/>
                  <a:pt x="19559" y="475"/>
                </a:cubicBezTo>
                <a:cubicBezTo>
                  <a:pt x="19321" y="298"/>
                  <a:pt x="19068" y="145"/>
                  <a:pt x="18806" y="0"/>
                </a:cubicBezTo>
                <a:lnTo>
                  <a:pt x="15138" y="0"/>
                </a:lnTo>
                <a:cubicBezTo>
                  <a:pt x="15598" y="113"/>
                  <a:pt x="16062" y="234"/>
                  <a:pt x="16499" y="403"/>
                </a:cubicBezTo>
                <a:cubicBezTo>
                  <a:pt x="16632" y="455"/>
                  <a:pt x="16761" y="507"/>
                  <a:pt x="16894" y="556"/>
                </a:cubicBezTo>
                <a:cubicBezTo>
                  <a:pt x="17018" y="604"/>
                  <a:pt x="17133" y="664"/>
                  <a:pt x="17252" y="721"/>
                </a:cubicBezTo>
                <a:cubicBezTo>
                  <a:pt x="17340" y="761"/>
                  <a:pt x="17422" y="805"/>
                  <a:pt x="17505" y="850"/>
                </a:cubicBezTo>
                <a:cubicBezTo>
                  <a:pt x="17606" y="906"/>
                  <a:pt x="17712" y="958"/>
                  <a:pt x="17813" y="1019"/>
                </a:cubicBezTo>
                <a:cubicBezTo>
                  <a:pt x="17933" y="1095"/>
                  <a:pt x="18057" y="1168"/>
                  <a:pt x="18181" y="1244"/>
                </a:cubicBezTo>
                <a:cubicBezTo>
                  <a:pt x="18282" y="1309"/>
                  <a:pt x="18378" y="1385"/>
                  <a:pt x="18480" y="1454"/>
                </a:cubicBezTo>
                <a:cubicBezTo>
                  <a:pt x="18553" y="1506"/>
                  <a:pt x="18627" y="1562"/>
                  <a:pt x="18696" y="1619"/>
                </a:cubicBezTo>
                <a:cubicBezTo>
                  <a:pt x="18787" y="1691"/>
                  <a:pt x="18884" y="1764"/>
                  <a:pt x="18967" y="1844"/>
                </a:cubicBezTo>
                <a:cubicBezTo>
                  <a:pt x="19187" y="2054"/>
                  <a:pt x="19403" y="2259"/>
                  <a:pt x="19596" y="2485"/>
                </a:cubicBezTo>
                <a:cubicBezTo>
                  <a:pt x="19964" y="2919"/>
                  <a:pt x="20217" y="3407"/>
                  <a:pt x="20396" y="3922"/>
                </a:cubicBezTo>
                <a:cubicBezTo>
                  <a:pt x="20465" y="4152"/>
                  <a:pt x="20529" y="4385"/>
                  <a:pt x="20561" y="4623"/>
                </a:cubicBezTo>
                <a:cubicBezTo>
                  <a:pt x="20580" y="4740"/>
                  <a:pt x="20603" y="4856"/>
                  <a:pt x="20612" y="4973"/>
                </a:cubicBezTo>
                <a:cubicBezTo>
                  <a:pt x="20630" y="5199"/>
                  <a:pt x="20644" y="5420"/>
                  <a:pt x="20649" y="5646"/>
                </a:cubicBezTo>
                <a:cubicBezTo>
                  <a:pt x="20658" y="6064"/>
                  <a:pt x="20621" y="6483"/>
                  <a:pt x="20580" y="6898"/>
                </a:cubicBezTo>
                <a:cubicBezTo>
                  <a:pt x="20538" y="7301"/>
                  <a:pt x="20488" y="7703"/>
                  <a:pt x="20446" y="8106"/>
                </a:cubicBezTo>
                <a:cubicBezTo>
                  <a:pt x="20401" y="8553"/>
                  <a:pt x="20359" y="9004"/>
                  <a:pt x="20322" y="9455"/>
                </a:cubicBezTo>
                <a:cubicBezTo>
                  <a:pt x="20253" y="10317"/>
                  <a:pt x="20230" y="11179"/>
                  <a:pt x="20235" y="12040"/>
                </a:cubicBezTo>
                <a:cubicBezTo>
                  <a:pt x="20244" y="12946"/>
                  <a:pt x="20267" y="13848"/>
                  <a:pt x="20263" y="14754"/>
                </a:cubicBezTo>
                <a:cubicBezTo>
                  <a:pt x="20263" y="14976"/>
                  <a:pt x="20249" y="15193"/>
                  <a:pt x="20240" y="15415"/>
                </a:cubicBezTo>
                <a:cubicBezTo>
                  <a:pt x="20235" y="15528"/>
                  <a:pt x="20221" y="15640"/>
                  <a:pt x="20212" y="15753"/>
                </a:cubicBezTo>
                <a:cubicBezTo>
                  <a:pt x="20203" y="15858"/>
                  <a:pt x="20198" y="15958"/>
                  <a:pt x="20185" y="16063"/>
                </a:cubicBezTo>
                <a:cubicBezTo>
                  <a:pt x="20166" y="16208"/>
                  <a:pt x="20143" y="16353"/>
                  <a:pt x="20125" y="16498"/>
                </a:cubicBezTo>
                <a:cubicBezTo>
                  <a:pt x="20111" y="16611"/>
                  <a:pt x="20083" y="16719"/>
                  <a:pt x="20060" y="16828"/>
                </a:cubicBezTo>
                <a:cubicBezTo>
                  <a:pt x="20019" y="17021"/>
                  <a:pt x="19969" y="17211"/>
                  <a:pt x="19918" y="17404"/>
                </a:cubicBezTo>
                <a:cubicBezTo>
                  <a:pt x="19867" y="17545"/>
                  <a:pt x="19817" y="17690"/>
                  <a:pt x="19766" y="17831"/>
                </a:cubicBezTo>
                <a:cubicBezTo>
                  <a:pt x="19725" y="17952"/>
                  <a:pt x="19661" y="18072"/>
                  <a:pt x="19605" y="18189"/>
                </a:cubicBezTo>
                <a:cubicBezTo>
                  <a:pt x="19546" y="18298"/>
                  <a:pt x="19486" y="18407"/>
                  <a:pt x="19431" y="18519"/>
                </a:cubicBezTo>
                <a:cubicBezTo>
                  <a:pt x="19376" y="18624"/>
                  <a:pt x="19307" y="18725"/>
                  <a:pt x="19238" y="18826"/>
                </a:cubicBezTo>
                <a:cubicBezTo>
                  <a:pt x="19252" y="18801"/>
                  <a:pt x="19270" y="18777"/>
                  <a:pt x="19284" y="18753"/>
                </a:cubicBezTo>
                <a:cubicBezTo>
                  <a:pt x="19224" y="18838"/>
                  <a:pt x="19160" y="18926"/>
                  <a:pt x="19100" y="19011"/>
                </a:cubicBezTo>
                <a:cubicBezTo>
                  <a:pt x="19040" y="19083"/>
                  <a:pt x="18980" y="19160"/>
                  <a:pt x="18916" y="19232"/>
                </a:cubicBezTo>
                <a:cubicBezTo>
                  <a:pt x="18870" y="19281"/>
                  <a:pt x="18824" y="19329"/>
                  <a:pt x="18778" y="19381"/>
                </a:cubicBezTo>
                <a:cubicBezTo>
                  <a:pt x="18696" y="19462"/>
                  <a:pt x="18613" y="19538"/>
                  <a:pt x="18530" y="19611"/>
                </a:cubicBezTo>
                <a:cubicBezTo>
                  <a:pt x="18360" y="19748"/>
                  <a:pt x="18176" y="19877"/>
                  <a:pt x="17988" y="19993"/>
                </a:cubicBezTo>
                <a:cubicBezTo>
                  <a:pt x="17574" y="20223"/>
                  <a:pt x="17124" y="20388"/>
                  <a:pt x="16632" y="20428"/>
                </a:cubicBezTo>
                <a:cubicBezTo>
                  <a:pt x="16301" y="20432"/>
                  <a:pt x="15998" y="20364"/>
                  <a:pt x="15708" y="20227"/>
                </a:cubicBezTo>
                <a:cubicBezTo>
                  <a:pt x="15414" y="20090"/>
                  <a:pt x="15175" y="19877"/>
                  <a:pt x="14945" y="19671"/>
                </a:cubicBezTo>
                <a:cubicBezTo>
                  <a:pt x="14762" y="19498"/>
                  <a:pt x="14587" y="19317"/>
                  <a:pt x="14417" y="19132"/>
                </a:cubicBezTo>
                <a:cubicBezTo>
                  <a:pt x="14109" y="18793"/>
                  <a:pt x="13838" y="18431"/>
                  <a:pt x="13562" y="18077"/>
                </a:cubicBezTo>
                <a:cubicBezTo>
                  <a:pt x="13245" y="17670"/>
                  <a:pt x="12905" y="17275"/>
                  <a:pt x="12528" y="16913"/>
                </a:cubicBezTo>
                <a:cubicBezTo>
                  <a:pt x="12073" y="16474"/>
                  <a:pt x="11567" y="16063"/>
                  <a:pt x="10970" y="15773"/>
                </a:cubicBezTo>
                <a:cubicBezTo>
                  <a:pt x="10763" y="15672"/>
                  <a:pt x="10543" y="15596"/>
                  <a:pt x="10322" y="15523"/>
                </a:cubicBezTo>
                <a:cubicBezTo>
                  <a:pt x="10166" y="15471"/>
                  <a:pt x="10014" y="15419"/>
                  <a:pt x="9862" y="15366"/>
                </a:cubicBezTo>
                <a:cubicBezTo>
                  <a:pt x="9430" y="15221"/>
                  <a:pt x="8994" y="15085"/>
                  <a:pt x="8548" y="14968"/>
                </a:cubicBezTo>
                <a:cubicBezTo>
                  <a:pt x="8079" y="14847"/>
                  <a:pt x="7601" y="14750"/>
                  <a:pt x="7123" y="14666"/>
                </a:cubicBezTo>
                <a:cubicBezTo>
                  <a:pt x="6843" y="14617"/>
                  <a:pt x="6558" y="14569"/>
                  <a:pt x="6278" y="14517"/>
                </a:cubicBezTo>
                <a:cubicBezTo>
                  <a:pt x="6016" y="14472"/>
                  <a:pt x="5758" y="14416"/>
                  <a:pt x="5497" y="14364"/>
                </a:cubicBezTo>
                <a:cubicBezTo>
                  <a:pt x="4371" y="14142"/>
                  <a:pt x="3281" y="13748"/>
                  <a:pt x="2358" y="13136"/>
                </a:cubicBezTo>
                <a:cubicBezTo>
                  <a:pt x="2096" y="12962"/>
                  <a:pt x="1852" y="12765"/>
                  <a:pt x="1622" y="12564"/>
                </a:cubicBezTo>
                <a:cubicBezTo>
                  <a:pt x="1429" y="12391"/>
                  <a:pt x="1236" y="12205"/>
                  <a:pt x="1075" y="12008"/>
                </a:cubicBezTo>
                <a:cubicBezTo>
                  <a:pt x="933" y="11835"/>
                  <a:pt x="781" y="11670"/>
                  <a:pt x="653" y="11489"/>
                </a:cubicBezTo>
                <a:cubicBezTo>
                  <a:pt x="501" y="11283"/>
                  <a:pt x="349" y="11082"/>
                  <a:pt x="211" y="10868"/>
                </a:cubicBezTo>
                <a:cubicBezTo>
                  <a:pt x="142" y="10760"/>
                  <a:pt x="69" y="10647"/>
                  <a:pt x="0" y="10538"/>
                </a:cubicBezTo>
                <a:lnTo>
                  <a:pt x="0" y="12077"/>
                </a:lnTo>
                <a:close/>
              </a:path>
            </a:pathLst>
          </a:custGeom>
          <a:gradFill>
            <a:gsLst>
              <a:gs pos="0">
                <a:srgbClr val="93C9EA"/>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nvGrpSpPr>
          <p:cNvPr id="563" name="Google Shape;563;p5"/>
          <p:cNvGrpSpPr/>
          <p:nvPr/>
        </p:nvGrpSpPr>
        <p:grpSpPr>
          <a:xfrm>
            <a:off x="3435656" y="4614067"/>
            <a:ext cx="381000" cy="318772"/>
            <a:chOff x="8382000" y="3047999"/>
            <a:chExt cx="381000" cy="318772"/>
          </a:xfrm>
        </p:grpSpPr>
        <p:sp>
          <p:nvSpPr>
            <p:cNvPr id="564" name="Google Shape;564;p5"/>
            <p:cNvSpPr/>
            <p:nvPr/>
          </p:nvSpPr>
          <p:spPr>
            <a:xfrm>
              <a:off x="8458200" y="3098799"/>
              <a:ext cx="304800" cy="267972"/>
            </a:xfrm>
            <a:custGeom>
              <a:rect b="b" l="l" r="r" t="t"/>
              <a:pathLst>
                <a:path extrusionOk="0" h="21600" w="21600">
                  <a:moveTo>
                    <a:pt x="12150" y="0"/>
                  </a:moveTo>
                  <a:lnTo>
                    <a:pt x="9450" y="0"/>
                  </a:lnTo>
                  <a:cubicBezTo>
                    <a:pt x="4230" y="0"/>
                    <a:pt x="0" y="4811"/>
                    <a:pt x="0" y="10851"/>
                  </a:cubicBezTo>
                  <a:cubicBezTo>
                    <a:pt x="0" y="16789"/>
                    <a:pt x="4230" y="21600"/>
                    <a:pt x="9450" y="21600"/>
                  </a:cubicBezTo>
                  <a:lnTo>
                    <a:pt x="12150" y="21600"/>
                  </a:lnTo>
                  <a:cubicBezTo>
                    <a:pt x="17370" y="21600"/>
                    <a:pt x="21600" y="16789"/>
                    <a:pt x="21600" y="10749"/>
                  </a:cubicBezTo>
                  <a:cubicBezTo>
                    <a:pt x="21600" y="4811"/>
                    <a:pt x="17370" y="0"/>
                    <a:pt x="12150" y="0"/>
                  </a:cubicBezTo>
                  <a:close/>
                </a:path>
              </a:pathLst>
            </a:custGeom>
            <a:gradFill>
              <a:gsLst>
                <a:gs pos="0">
                  <a:srgbClr val="93C9EA"/>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65" name="Google Shape;565;p5"/>
            <p:cNvSpPr/>
            <p:nvPr/>
          </p:nvSpPr>
          <p:spPr>
            <a:xfrm>
              <a:off x="8382000" y="3047999"/>
              <a:ext cx="304800" cy="267972"/>
            </a:xfrm>
            <a:custGeom>
              <a:rect b="b" l="l" r="r" t="t"/>
              <a:pathLst>
                <a:path extrusionOk="0" h="21600" w="21600">
                  <a:moveTo>
                    <a:pt x="12150" y="21600"/>
                  </a:moveTo>
                  <a:lnTo>
                    <a:pt x="9450" y="21600"/>
                  </a:lnTo>
                  <a:cubicBezTo>
                    <a:pt x="4230" y="21600"/>
                    <a:pt x="0" y="16789"/>
                    <a:pt x="0" y="10851"/>
                  </a:cubicBezTo>
                  <a:cubicBezTo>
                    <a:pt x="0" y="4811"/>
                    <a:pt x="4230" y="0"/>
                    <a:pt x="9450" y="0"/>
                  </a:cubicBezTo>
                  <a:lnTo>
                    <a:pt x="12150" y="0"/>
                  </a:lnTo>
                  <a:cubicBezTo>
                    <a:pt x="17370" y="0"/>
                    <a:pt x="21600" y="4811"/>
                    <a:pt x="21600" y="10749"/>
                  </a:cubicBezTo>
                  <a:cubicBezTo>
                    <a:pt x="21510" y="16686"/>
                    <a:pt x="17280" y="21600"/>
                    <a:pt x="12150" y="21600"/>
                  </a:cubicBezTo>
                  <a:close/>
                  <a:moveTo>
                    <a:pt x="9360" y="2047"/>
                  </a:moveTo>
                  <a:cubicBezTo>
                    <a:pt x="5130" y="2047"/>
                    <a:pt x="1710" y="5937"/>
                    <a:pt x="1710" y="10749"/>
                  </a:cubicBezTo>
                  <a:cubicBezTo>
                    <a:pt x="1710" y="15663"/>
                    <a:pt x="5130" y="19553"/>
                    <a:pt x="9360" y="19553"/>
                  </a:cubicBezTo>
                  <a:lnTo>
                    <a:pt x="12060" y="19553"/>
                  </a:lnTo>
                  <a:cubicBezTo>
                    <a:pt x="16290" y="19553"/>
                    <a:pt x="19710" y="15663"/>
                    <a:pt x="19710" y="10851"/>
                  </a:cubicBezTo>
                  <a:cubicBezTo>
                    <a:pt x="19710" y="5937"/>
                    <a:pt x="16290" y="2047"/>
                    <a:pt x="12060" y="2047"/>
                  </a:cubicBezTo>
                  <a:lnTo>
                    <a:pt x="9360" y="2047"/>
                  </a:lnTo>
                  <a:close/>
                </a:path>
              </a:pathLst>
            </a:custGeom>
            <a:solidFill>
              <a:srgbClr val="F6F6F7"/>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566" name="Google Shape;566;p5"/>
          <p:cNvGrpSpPr/>
          <p:nvPr/>
        </p:nvGrpSpPr>
        <p:grpSpPr>
          <a:xfrm>
            <a:off x="3069556" y="3880609"/>
            <a:ext cx="1159857" cy="875030"/>
            <a:chOff x="9593384" y="2815466"/>
            <a:chExt cx="1159857" cy="875030"/>
          </a:xfrm>
        </p:grpSpPr>
        <p:sp>
          <p:nvSpPr>
            <p:cNvPr id="567" name="Google Shape;567;p5"/>
            <p:cNvSpPr/>
            <p:nvPr/>
          </p:nvSpPr>
          <p:spPr>
            <a:xfrm>
              <a:off x="9593384" y="3069466"/>
              <a:ext cx="1159857" cy="621030"/>
            </a:xfrm>
            <a:custGeom>
              <a:rect b="b" l="l" r="r" t="t"/>
              <a:pathLst>
                <a:path extrusionOk="0" h="21600" w="21257">
                  <a:moveTo>
                    <a:pt x="18077" y="21600"/>
                  </a:moveTo>
                  <a:lnTo>
                    <a:pt x="17542" y="21600"/>
                  </a:lnTo>
                  <a:cubicBezTo>
                    <a:pt x="16308" y="21600"/>
                    <a:pt x="15191" y="20142"/>
                    <a:pt x="14679" y="17890"/>
                  </a:cubicBezTo>
                  <a:cubicBezTo>
                    <a:pt x="13981" y="14798"/>
                    <a:pt x="12398" y="12766"/>
                    <a:pt x="10606" y="12766"/>
                  </a:cubicBezTo>
                  <a:cubicBezTo>
                    <a:pt x="8813" y="12766"/>
                    <a:pt x="7231" y="14798"/>
                    <a:pt x="6532" y="17890"/>
                  </a:cubicBezTo>
                  <a:cubicBezTo>
                    <a:pt x="6020" y="20142"/>
                    <a:pt x="4903" y="21600"/>
                    <a:pt x="3670" y="21600"/>
                  </a:cubicBezTo>
                  <a:lnTo>
                    <a:pt x="3134" y="21600"/>
                  </a:lnTo>
                  <a:cubicBezTo>
                    <a:pt x="2087" y="21600"/>
                    <a:pt x="1132" y="20672"/>
                    <a:pt x="551" y="18994"/>
                  </a:cubicBezTo>
                  <a:cubicBezTo>
                    <a:pt x="-31" y="17360"/>
                    <a:pt x="-171" y="15283"/>
                    <a:pt x="225" y="13428"/>
                  </a:cubicBezTo>
                  <a:cubicBezTo>
                    <a:pt x="1924" y="5256"/>
                    <a:pt x="5997" y="0"/>
                    <a:pt x="10629" y="0"/>
                  </a:cubicBezTo>
                  <a:cubicBezTo>
                    <a:pt x="15238" y="0"/>
                    <a:pt x="19334" y="5301"/>
                    <a:pt x="21033" y="13428"/>
                  </a:cubicBezTo>
                  <a:cubicBezTo>
                    <a:pt x="21429" y="15283"/>
                    <a:pt x="21289" y="17360"/>
                    <a:pt x="20707" y="18994"/>
                  </a:cubicBezTo>
                  <a:cubicBezTo>
                    <a:pt x="20079" y="20672"/>
                    <a:pt x="19125" y="21600"/>
                    <a:pt x="18077" y="21600"/>
                  </a:cubicBezTo>
                  <a:close/>
                </a:path>
              </a:pathLst>
            </a:custGeom>
            <a:gradFill>
              <a:gsLst>
                <a:gs pos="0">
                  <a:srgbClr val="93C9EA"/>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68" name="Google Shape;568;p5"/>
            <p:cNvSpPr/>
            <p:nvPr/>
          </p:nvSpPr>
          <p:spPr>
            <a:xfrm>
              <a:off x="9593384" y="2815466"/>
              <a:ext cx="1159857" cy="621030"/>
            </a:xfrm>
            <a:custGeom>
              <a:rect b="b" l="l" r="r" t="t"/>
              <a:pathLst>
                <a:path extrusionOk="0" h="21600" w="21257">
                  <a:moveTo>
                    <a:pt x="18077" y="21600"/>
                  </a:moveTo>
                  <a:lnTo>
                    <a:pt x="17542" y="21600"/>
                  </a:lnTo>
                  <a:cubicBezTo>
                    <a:pt x="16308" y="21600"/>
                    <a:pt x="15191" y="20142"/>
                    <a:pt x="14679" y="17890"/>
                  </a:cubicBezTo>
                  <a:cubicBezTo>
                    <a:pt x="13981" y="14798"/>
                    <a:pt x="12398" y="12766"/>
                    <a:pt x="10606" y="12766"/>
                  </a:cubicBezTo>
                  <a:cubicBezTo>
                    <a:pt x="8813" y="12766"/>
                    <a:pt x="7231" y="14798"/>
                    <a:pt x="6532" y="17890"/>
                  </a:cubicBezTo>
                  <a:cubicBezTo>
                    <a:pt x="6020" y="20142"/>
                    <a:pt x="4903" y="21600"/>
                    <a:pt x="3670" y="21600"/>
                  </a:cubicBezTo>
                  <a:lnTo>
                    <a:pt x="3134" y="21600"/>
                  </a:lnTo>
                  <a:cubicBezTo>
                    <a:pt x="2087" y="21600"/>
                    <a:pt x="1132" y="20672"/>
                    <a:pt x="551" y="18994"/>
                  </a:cubicBezTo>
                  <a:cubicBezTo>
                    <a:pt x="-31" y="17360"/>
                    <a:pt x="-171" y="15283"/>
                    <a:pt x="225" y="13428"/>
                  </a:cubicBezTo>
                  <a:cubicBezTo>
                    <a:pt x="1924" y="5256"/>
                    <a:pt x="5997" y="0"/>
                    <a:pt x="10629" y="0"/>
                  </a:cubicBezTo>
                  <a:cubicBezTo>
                    <a:pt x="15238" y="0"/>
                    <a:pt x="19334" y="5301"/>
                    <a:pt x="21033" y="13428"/>
                  </a:cubicBezTo>
                  <a:cubicBezTo>
                    <a:pt x="21429" y="15283"/>
                    <a:pt x="21289" y="17360"/>
                    <a:pt x="20707" y="18994"/>
                  </a:cubicBezTo>
                  <a:cubicBezTo>
                    <a:pt x="20079" y="20628"/>
                    <a:pt x="19125" y="21600"/>
                    <a:pt x="18077" y="21600"/>
                  </a:cubicBezTo>
                  <a:close/>
                  <a:moveTo>
                    <a:pt x="10582" y="11882"/>
                  </a:moveTo>
                  <a:cubicBezTo>
                    <a:pt x="12538" y="11882"/>
                    <a:pt x="14307" y="14091"/>
                    <a:pt x="15075" y="17536"/>
                  </a:cubicBezTo>
                  <a:cubicBezTo>
                    <a:pt x="15494" y="19436"/>
                    <a:pt x="16448" y="20717"/>
                    <a:pt x="17519" y="20717"/>
                  </a:cubicBezTo>
                  <a:lnTo>
                    <a:pt x="18054" y="20717"/>
                  </a:lnTo>
                  <a:cubicBezTo>
                    <a:pt x="18962" y="20717"/>
                    <a:pt x="19753" y="19921"/>
                    <a:pt x="20265" y="18508"/>
                  </a:cubicBezTo>
                  <a:cubicBezTo>
                    <a:pt x="20777" y="17094"/>
                    <a:pt x="20870" y="15328"/>
                    <a:pt x="20545" y="13737"/>
                  </a:cubicBezTo>
                  <a:cubicBezTo>
                    <a:pt x="18915" y="5919"/>
                    <a:pt x="15005" y="839"/>
                    <a:pt x="10582" y="839"/>
                  </a:cubicBezTo>
                  <a:cubicBezTo>
                    <a:pt x="6160" y="839"/>
                    <a:pt x="2250" y="5919"/>
                    <a:pt x="620" y="13737"/>
                  </a:cubicBezTo>
                  <a:cubicBezTo>
                    <a:pt x="295" y="15328"/>
                    <a:pt x="388" y="17094"/>
                    <a:pt x="900" y="18508"/>
                  </a:cubicBezTo>
                  <a:cubicBezTo>
                    <a:pt x="1412" y="19921"/>
                    <a:pt x="2203" y="20717"/>
                    <a:pt x="3111" y="20717"/>
                  </a:cubicBezTo>
                  <a:lnTo>
                    <a:pt x="3646" y="20717"/>
                  </a:lnTo>
                  <a:cubicBezTo>
                    <a:pt x="4694" y="20717"/>
                    <a:pt x="5648" y="19480"/>
                    <a:pt x="6090" y="17536"/>
                  </a:cubicBezTo>
                  <a:cubicBezTo>
                    <a:pt x="6858" y="14091"/>
                    <a:pt x="8627" y="11882"/>
                    <a:pt x="10582" y="11882"/>
                  </a:cubicBezTo>
                  <a:close/>
                </a:path>
              </a:pathLst>
            </a:custGeom>
            <a:solidFill>
              <a:srgbClr val="F6F6F7"/>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569" name="Google Shape;569;p5"/>
          <p:cNvGrpSpPr/>
          <p:nvPr/>
        </p:nvGrpSpPr>
        <p:grpSpPr>
          <a:xfrm>
            <a:off x="4202707" y="2648585"/>
            <a:ext cx="379730" cy="643891"/>
            <a:chOff x="9169400" y="3048000"/>
            <a:chExt cx="379730" cy="643891"/>
          </a:xfrm>
        </p:grpSpPr>
        <p:sp>
          <p:nvSpPr>
            <p:cNvPr id="570" name="Google Shape;570;p5"/>
            <p:cNvSpPr/>
            <p:nvPr/>
          </p:nvSpPr>
          <p:spPr>
            <a:xfrm>
              <a:off x="9245600" y="3098800"/>
              <a:ext cx="303530" cy="593091"/>
            </a:xfrm>
            <a:custGeom>
              <a:rect b="b" l="l" r="r" t="t"/>
              <a:pathLst>
                <a:path extrusionOk="0" h="21600" w="21600">
                  <a:moveTo>
                    <a:pt x="11116" y="0"/>
                  </a:moveTo>
                  <a:lnTo>
                    <a:pt x="10484" y="0"/>
                  </a:lnTo>
                  <a:cubicBezTo>
                    <a:pt x="4700" y="0"/>
                    <a:pt x="0" y="2405"/>
                    <a:pt x="0" y="5365"/>
                  </a:cubicBezTo>
                  <a:lnTo>
                    <a:pt x="0" y="16235"/>
                  </a:lnTo>
                  <a:cubicBezTo>
                    <a:pt x="0" y="19195"/>
                    <a:pt x="4700" y="21600"/>
                    <a:pt x="10484" y="21600"/>
                  </a:cubicBezTo>
                  <a:lnTo>
                    <a:pt x="11116" y="21600"/>
                  </a:lnTo>
                  <a:cubicBezTo>
                    <a:pt x="16900" y="21600"/>
                    <a:pt x="21600" y="19195"/>
                    <a:pt x="21600" y="16235"/>
                  </a:cubicBezTo>
                  <a:lnTo>
                    <a:pt x="21600" y="5365"/>
                  </a:lnTo>
                  <a:cubicBezTo>
                    <a:pt x="21600" y="2405"/>
                    <a:pt x="16900" y="0"/>
                    <a:pt x="11116" y="0"/>
                  </a:cubicBezTo>
                  <a:close/>
                </a:path>
              </a:pathLst>
            </a:custGeom>
            <a:gradFill>
              <a:gsLst>
                <a:gs pos="0">
                  <a:srgbClr val="93C9EA"/>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71" name="Google Shape;571;p5"/>
            <p:cNvSpPr/>
            <p:nvPr/>
          </p:nvSpPr>
          <p:spPr>
            <a:xfrm>
              <a:off x="9169400" y="3048000"/>
              <a:ext cx="303530" cy="593091"/>
            </a:xfrm>
            <a:custGeom>
              <a:rect b="b" l="l" r="r" t="t"/>
              <a:pathLst>
                <a:path extrusionOk="0" h="21600" w="21600">
                  <a:moveTo>
                    <a:pt x="11116" y="21600"/>
                  </a:moveTo>
                  <a:lnTo>
                    <a:pt x="10484" y="21600"/>
                  </a:lnTo>
                  <a:cubicBezTo>
                    <a:pt x="4700" y="21600"/>
                    <a:pt x="0" y="19195"/>
                    <a:pt x="0" y="16235"/>
                  </a:cubicBezTo>
                  <a:lnTo>
                    <a:pt x="0" y="5365"/>
                  </a:lnTo>
                  <a:cubicBezTo>
                    <a:pt x="0" y="2405"/>
                    <a:pt x="4700" y="0"/>
                    <a:pt x="10484" y="0"/>
                  </a:cubicBezTo>
                  <a:lnTo>
                    <a:pt x="11116" y="0"/>
                  </a:lnTo>
                  <a:cubicBezTo>
                    <a:pt x="16900" y="0"/>
                    <a:pt x="21600" y="2405"/>
                    <a:pt x="21600" y="5365"/>
                  </a:cubicBezTo>
                  <a:lnTo>
                    <a:pt x="21600" y="16235"/>
                  </a:lnTo>
                  <a:cubicBezTo>
                    <a:pt x="21600" y="19195"/>
                    <a:pt x="16900" y="21600"/>
                    <a:pt x="11116" y="21600"/>
                  </a:cubicBezTo>
                  <a:close/>
                  <a:moveTo>
                    <a:pt x="10484" y="925"/>
                  </a:moveTo>
                  <a:cubicBezTo>
                    <a:pt x="5694" y="925"/>
                    <a:pt x="1808" y="2914"/>
                    <a:pt x="1808" y="5365"/>
                  </a:cubicBezTo>
                  <a:lnTo>
                    <a:pt x="1808" y="16235"/>
                  </a:lnTo>
                  <a:cubicBezTo>
                    <a:pt x="1808" y="18686"/>
                    <a:pt x="5694" y="20675"/>
                    <a:pt x="10484" y="20675"/>
                  </a:cubicBezTo>
                  <a:lnTo>
                    <a:pt x="11116" y="20675"/>
                  </a:lnTo>
                  <a:cubicBezTo>
                    <a:pt x="15906" y="20675"/>
                    <a:pt x="19792" y="18686"/>
                    <a:pt x="19792" y="16235"/>
                  </a:cubicBezTo>
                  <a:lnTo>
                    <a:pt x="19792" y="5365"/>
                  </a:lnTo>
                  <a:cubicBezTo>
                    <a:pt x="19792" y="2914"/>
                    <a:pt x="15906" y="925"/>
                    <a:pt x="11116" y="925"/>
                  </a:cubicBezTo>
                  <a:lnTo>
                    <a:pt x="10484" y="925"/>
                  </a:lnTo>
                  <a:close/>
                </a:path>
              </a:pathLst>
            </a:custGeom>
            <a:solidFill>
              <a:srgbClr val="F6F6F7"/>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572" name="Google Shape;572;p5"/>
          <p:cNvSpPr txBox="1"/>
          <p:nvPr/>
        </p:nvSpPr>
        <p:spPr>
          <a:xfrm>
            <a:off x="0" y="5959475"/>
            <a:ext cx="9976200" cy="892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300" u="none" cap="none" strike="noStrike">
                <a:solidFill>
                  <a:srgbClr val="000000"/>
                </a:solidFill>
                <a:latin typeface="Arial"/>
                <a:ea typeface="Arial"/>
                <a:cs typeface="Arial"/>
                <a:sym typeface="Arial"/>
              </a:rPr>
              <a:t>Image Source: </a:t>
            </a:r>
            <a:r>
              <a:rPr i="1" lang="en-US" sz="1300" u="sng">
                <a:solidFill>
                  <a:schemeClr val="hlink"/>
                </a:solidFill>
                <a:hlinkClick r:id="rId4"/>
              </a:rPr>
              <a:t>https://www.shutterstock.com/image-vector/people-teamwork-working-mobile-application-development-1129492574?irclickid=UBtRKvX1VxyIUD2yq8RqJRtNUkDxbuSwo1gw0A0&amp;irgwc=1&amp;utm_medium=Affiliate&amp;utm_campaign=TinEye&amp;utm_source=77643&amp;utm_term=&amp;c3ch=Affiliate&amp;c3nid=IR-77643</a:t>
            </a:r>
            <a:r>
              <a:rPr i="1" lang="en-US" sz="1300"/>
              <a:t> </a:t>
            </a:r>
            <a:endParaRPr b="0" i="0" sz="1100" u="none" cap="none" strike="noStrik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6" name="Shape 576"/>
        <p:cNvGrpSpPr/>
        <p:nvPr/>
      </p:nvGrpSpPr>
      <p:grpSpPr>
        <a:xfrm>
          <a:off x="0" y="0"/>
          <a:ext cx="0" cy="0"/>
          <a:chOff x="0" y="0"/>
          <a:chExt cx="0" cy="0"/>
        </a:xfrm>
      </p:grpSpPr>
      <p:sp>
        <p:nvSpPr>
          <p:cNvPr id="577" name="Google Shape;577;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b="1" lang="en-US"/>
              <a:t>Key Features of Low-Code and No-Code Development</a:t>
            </a:r>
            <a:endParaRPr/>
          </a:p>
        </p:txBody>
      </p:sp>
      <p:grpSp>
        <p:nvGrpSpPr>
          <p:cNvPr id="578" name="Google Shape;578;p6"/>
          <p:cNvGrpSpPr/>
          <p:nvPr/>
        </p:nvGrpSpPr>
        <p:grpSpPr>
          <a:xfrm>
            <a:off x="3796463" y="1742288"/>
            <a:ext cx="4713613" cy="4713614"/>
            <a:chOff x="3741045" y="1514322"/>
            <a:chExt cx="4713613" cy="4713614"/>
          </a:xfrm>
        </p:grpSpPr>
        <p:sp>
          <p:nvSpPr>
            <p:cNvPr id="579" name="Google Shape;579;p6"/>
            <p:cNvSpPr/>
            <p:nvPr/>
          </p:nvSpPr>
          <p:spPr>
            <a:xfrm rot="2700000">
              <a:off x="6840060" y="1827159"/>
              <a:ext cx="1373962" cy="1237913"/>
            </a:xfrm>
            <a:custGeom>
              <a:rect b="b" l="l" r="r" t="t"/>
              <a:pathLst>
                <a:path extrusionOk="0" h="21365" w="20467">
                  <a:moveTo>
                    <a:pt x="1744" y="14634"/>
                  </a:moveTo>
                  <a:cubicBezTo>
                    <a:pt x="4367" y="14634"/>
                    <a:pt x="6392" y="17551"/>
                    <a:pt x="5546" y="20733"/>
                  </a:cubicBezTo>
                  <a:cubicBezTo>
                    <a:pt x="5494" y="20957"/>
                    <a:pt x="5423" y="21161"/>
                    <a:pt x="5335" y="21345"/>
                  </a:cubicBezTo>
                  <a:cubicBezTo>
                    <a:pt x="6902" y="20916"/>
                    <a:pt x="8557" y="20692"/>
                    <a:pt x="10229" y="20692"/>
                  </a:cubicBezTo>
                  <a:cubicBezTo>
                    <a:pt x="11919" y="20692"/>
                    <a:pt x="13574" y="20916"/>
                    <a:pt x="15158" y="21365"/>
                  </a:cubicBezTo>
                  <a:cubicBezTo>
                    <a:pt x="14877" y="20733"/>
                    <a:pt x="14718" y="20039"/>
                    <a:pt x="14718" y="19285"/>
                  </a:cubicBezTo>
                  <a:cubicBezTo>
                    <a:pt x="14718" y="16735"/>
                    <a:pt x="16514" y="14655"/>
                    <a:pt x="18714" y="14655"/>
                  </a:cubicBezTo>
                  <a:lnTo>
                    <a:pt x="18714" y="14655"/>
                  </a:lnTo>
                  <a:cubicBezTo>
                    <a:pt x="20228" y="14655"/>
                    <a:pt x="21038" y="12554"/>
                    <a:pt x="19999" y="11269"/>
                  </a:cubicBezTo>
                  <a:lnTo>
                    <a:pt x="11602" y="703"/>
                  </a:lnTo>
                  <a:cubicBezTo>
                    <a:pt x="10863" y="-235"/>
                    <a:pt x="9595" y="-235"/>
                    <a:pt x="8856" y="703"/>
                  </a:cubicBezTo>
                  <a:lnTo>
                    <a:pt x="459" y="11269"/>
                  </a:lnTo>
                  <a:cubicBezTo>
                    <a:pt x="-562" y="12533"/>
                    <a:pt x="230" y="14634"/>
                    <a:pt x="1744" y="14634"/>
                  </a:cubicBezTo>
                  <a:close/>
                </a:path>
              </a:pathLst>
            </a:custGeom>
            <a:solidFill>
              <a:srgbClr val="FFC000"/>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Clr>
                  <a:srgbClr val="FFFFFF"/>
                </a:buClr>
                <a:buSzPts val="2000"/>
                <a:buFont typeface="Calibri"/>
                <a:buNone/>
              </a:pPr>
              <a:r>
                <a:t/>
              </a:r>
              <a:endParaRPr b="1" i="0" sz="2000" u="none" cap="none" strike="noStrike">
                <a:solidFill>
                  <a:srgbClr val="FFFFFF"/>
                </a:solidFill>
                <a:latin typeface="Calibri"/>
                <a:ea typeface="Calibri"/>
                <a:cs typeface="Calibri"/>
                <a:sym typeface="Calibri"/>
              </a:endParaRPr>
            </a:p>
          </p:txBody>
        </p:sp>
        <p:sp>
          <p:nvSpPr>
            <p:cNvPr id="580" name="Google Shape;580;p6"/>
            <p:cNvSpPr/>
            <p:nvPr/>
          </p:nvSpPr>
          <p:spPr>
            <a:xfrm rot="2700000">
              <a:off x="4045714" y="1750699"/>
              <a:ext cx="1237909" cy="1374493"/>
            </a:xfrm>
            <a:custGeom>
              <a:rect b="b" l="l" r="r" t="t"/>
              <a:pathLst>
                <a:path extrusionOk="0" h="20458" w="21365">
                  <a:moveTo>
                    <a:pt x="20692" y="10229"/>
                  </a:moveTo>
                  <a:cubicBezTo>
                    <a:pt x="20692" y="8540"/>
                    <a:pt x="20916" y="6887"/>
                    <a:pt x="21365" y="5304"/>
                  </a:cubicBezTo>
                  <a:cubicBezTo>
                    <a:pt x="20733" y="5585"/>
                    <a:pt x="20039" y="5744"/>
                    <a:pt x="19284" y="5744"/>
                  </a:cubicBezTo>
                  <a:cubicBezTo>
                    <a:pt x="16735" y="5744"/>
                    <a:pt x="14654" y="3950"/>
                    <a:pt x="14654" y="1751"/>
                  </a:cubicBezTo>
                  <a:lnTo>
                    <a:pt x="14654" y="1751"/>
                  </a:lnTo>
                  <a:cubicBezTo>
                    <a:pt x="14654" y="238"/>
                    <a:pt x="12554" y="-571"/>
                    <a:pt x="11269" y="467"/>
                  </a:cubicBezTo>
                  <a:lnTo>
                    <a:pt x="703" y="8857"/>
                  </a:lnTo>
                  <a:cubicBezTo>
                    <a:pt x="-235" y="9596"/>
                    <a:pt x="-235" y="10862"/>
                    <a:pt x="703" y="11601"/>
                  </a:cubicBezTo>
                  <a:lnTo>
                    <a:pt x="11269" y="19991"/>
                  </a:lnTo>
                  <a:cubicBezTo>
                    <a:pt x="12574" y="21029"/>
                    <a:pt x="14654" y="20220"/>
                    <a:pt x="14654" y="18707"/>
                  </a:cubicBezTo>
                  <a:cubicBezTo>
                    <a:pt x="14654" y="16086"/>
                    <a:pt x="17571" y="14063"/>
                    <a:pt x="20753" y="14908"/>
                  </a:cubicBezTo>
                  <a:cubicBezTo>
                    <a:pt x="20977" y="14961"/>
                    <a:pt x="21181" y="15031"/>
                    <a:pt x="21365" y="15119"/>
                  </a:cubicBezTo>
                  <a:cubicBezTo>
                    <a:pt x="20916" y="13553"/>
                    <a:pt x="20692" y="11918"/>
                    <a:pt x="20692" y="10229"/>
                  </a:cubicBezTo>
                  <a:close/>
                </a:path>
              </a:pathLst>
            </a:custGeom>
            <a:solidFill>
              <a:srgbClr val="16A085"/>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Clr>
                  <a:srgbClr val="FFFFFF"/>
                </a:buClr>
                <a:buSzPts val="2000"/>
                <a:buFont typeface="Calibri"/>
                <a:buNone/>
              </a:pPr>
              <a:r>
                <a:t/>
              </a:r>
              <a:endParaRPr b="1" i="0" sz="2000" u="none" cap="none" strike="noStrike">
                <a:solidFill>
                  <a:srgbClr val="FFFFFF"/>
                </a:solidFill>
                <a:latin typeface="Calibri"/>
                <a:ea typeface="Calibri"/>
                <a:cs typeface="Calibri"/>
                <a:sym typeface="Calibri"/>
              </a:endParaRPr>
            </a:p>
          </p:txBody>
        </p:sp>
        <p:sp>
          <p:nvSpPr>
            <p:cNvPr id="581" name="Google Shape;581;p6"/>
            <p:cNvSpPr/>
            <p:nvPr/>
          </p:nvSpPr>
          <p:spPr>
            <a:xfrm rot="2700000">
              <a:off x="6911952" y="4617011"/>
              <a:ext cx="1238058" cy="1374495"/>
            </a:xfrm>
            <a:custGeom>
              <a:rect b="b" l="l" r="r" t="t"/>
              <a:pathLst>
                <a:path extrusionOk="0" h="20458" w="21368">
                  <a:moveTo>
                    <a:pt x="20682" y="8857"/>
                  </a:moveTo>
                  <a:lnTo>
                    <a:pt x="10117" y="467"/>
                  </a:lnTo>
                  <a:cubicBezTo>
                    <a:pt x="8811" y="-571"/>
                    <a:pt x="6731" y="238"/>
                    <a:pt x="6731" y="1751"/>
                  </a:cubicBezTo>
                  <a:cubicBezTo>
                    <a:pt x="6731" y="4372"/>
                    <a:pt x="3814" y="6394"/>
                    <a:pt x="632" y="5550"/>
                  </a:cubicBezTo>
                  <a:cubicBezTo>
                    <a:pt x="408" y="5497"/>
                    <a:pt x="204" y="5427"/>
                    <a:pt x="20" y="5339"/>
                  </a:cubicBezTo>
                  <a:cubicBezTo>
                    <a:pt x="449" y="6905"/>
                    <a:pt x="673" y="8558"/>
                    <a:pt x="673" y="10229"/>
                  </a:cubicBezTo>
                  <a:cubicBezTo>
                    <a:pt x="673" y="11918"/>
                    <a:pt x="449" y="13571"/>
                    <a:pt x="0" y="15154"/>
                  </a:cubicBezTo>
                  <a:cubicBezTo>
                    <a:pt x="632" y="14873"/>
                    <a:pt x="1326" y="14714"/>
                    <a:pt x="2081" y="14714"/>
                  </a:cubicBezTo>
                  <a:cubicBezTo>
                    <a:pt x="4630" y="14714"/>
                    <a:pt x="6711" y="16508"/>
                    <a:pt x="6711" y="18707"/>
                  </a:cubicBezTo>
                  <a:lnTo>
                    <a:pt x="6711" y="18707"/>
                  </a:lnTo>
                  <a:cubicBezTo>
                    <a:pt x="6711" y="20220"/>
                    <a:pt x="8811" y="21029"/>
                    <a:pt x="10096" y="19991"/>
                  </a:cubicBezTo>
                  <a:lnTo>
                    <a:pt x="20662" y="11601"/>
                  </a:lnTo>
                  <a:cubicBezTo>
                    <a:pt x="21600" y="10862"/>
                    <a:pt x="21600" y="9596"/>
                    <a:pt x="20682" y="8857"/>
                  </a:cubicBezTo>
                  <a:close/>
                </a:path>
              </a:pathLst>
            </a:custGeom>
            <a:solidFill>
              <a:srgbClr val="C0392B"/>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Clr>
                  <a:srgbClr val="FFFFFF"/>
                </a:buClr>
                <a:buSzPts val="2000"/>
                <a:buFont typeface="Calibri"/>
                <a:buNone/>
              </a:pPr>
              <a:r>
                <a:t/>
              </a:r>
              <a:endParaRPr b="1" i="0" sz="2000" u="none" cap="none" strike="noStrike">
                <a:solidFill>
                  <a:srgbClr val="FFFFFF"/>
                </a:solidFill>
                <a:latin typeface="Calibri"/>
                <a:ea typeface="Calibri"/>
                <a:cs typeface="Calibri"/>
                <a:sym typeface="Calibri"/>
              </a:endParaRPr>
            </a:p>
          </p:txBody>
        </p:sp>
        <p:sp>
          <p:nvSpPr>
            <p:cNvPr id="582" name="Google Shape;582;p6"/>
            <p:cNvSpPr/>
            <p:nvPr/>
          </p:nvSpPr>
          <p:spPr>
            <a:xfrm rot="2700000">
              <a:off x="3982154" y="4685065"/>
              <a:ext cx="1373971" cy="1237914"/>
            </a:xfrm>
            <a:custGeom>
              <a:rect b="b" l="l" r="r" t="t"/>
              <a:pathLst>
                <a:path extrusionOk="0" h="21365" w="20467">
                  <a:moveTo>
                    <a:pt x="18722" y="6731"/>
                  </a:moveTo>
                  <a:cubicBezTo>
                    <a:pt x="16099" y="6731"/>
                    <a:pt x="14074" y="3814"/>
                    <a:pt x="14919" y="632"/>
                  </a:cubicBezTo>
                  <a:cubicBezTo>
                    <a:pt x="14972" y="408"/>
                    <a:pt x="15043" y="204"/>
                    <a:pt x="15131" y="20"/>
                  </a:cubicBezTo>
                  <a:cubicBezTo>
                    <a:pt x="13564" y="449"/>
                    <a:pt x="11909" y="673"/>
                    <a:pt x="10237" y="673"/>
                  </a:cubicBezTo>
                  <a:cubicBezTo>
                    <a:pt x="8547" y="673"/>
                    <a:pt x="6892" y="449"/>
                    <a:pt x="5308" y="0"/>
                  </a:cubicBezTo>
                  <a:cubicBezTo>
                    <a:pt x="5589" y="632"/>
                    <a:pt x="5748" y="1326"/>
                    <a:pt x="5748" y="2080"/>
                  </a:cubicBezTo>
                  <a:cubicBezTo>
                    <a:pt x="5748" y="4630"/>
                    <a:pt x="3952" y="6710"/>
                    <a:pt x="1752" y="6710"/>
                  </a:cubicBezTo>
                  <a:cubicBezTo>
                    <a:pt x="238" y="6710"/>
                    <a:pt x="-572" y="8811"/>
                    <a:pt x="467" y="10096"/>
                  </a:cubicBezTo>
                  <a:lnTo>
                    <a:pt x="8864" y="20662"/>
                  </a:lnTo>
                  <a:cubicBezTo>
                    <a:pt x="9603" y="21600"/>
                    <a:pt x="10871" y="21600"/>
                    <a:pt x="11610" y="20662"/>
                  </a:cubicBezTo>
                  <a:lnTo>
                    <a:pt x="20007" y="10096"/>
                  </a:lnTo>
                  <a:cubicBezTo>
                    <a:pt x="21028" y="8832"/>
                    <a:pt x="20236" y="6731"/>
                    <a:pt x="18722" y="6731"/>
                  </a:cubicBezTo>
                  <a:close/>
                </a:path>
              </a:pathLst>
            </a:custGeom>
            <a:solidFill>
              <a:srgbClr val="9BBB59"/>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Clr>
                  <a:srgbClr val="FFFFFF"/>
                </a:buClr>
                <a:buSzPts val="2000"/>
                <a:buFont typeface="Calibri"/>
                <a:buNone/>
              </a:pPr>
              <a:r>
                <a:t/>
              </a:r>
              <a:endParaRPr b="1" i="0" sz="2000" u="none" cap="none" strike="noStrike">
                <a:solidFill>
                  <a:srgbClr val="FFFFFF"/>
                </a:solidFill>
                <a:latin typeface="Calibri"/>
                <a:ea typeface="Calibri"/>
                <a:cs typeface="Calibri"/>
                <a:sym typeface="Calibri"/>
              </a:endParaRPr>
            </a:p>
          </p:txBody>
        </p:sp>
        <p:sp>
          <p:nvSpPr>
            <p:cNvPr id="583" name="Google Shape;583;p6"/>
            <p:cNvSpPr/>
            <p:nvPr/>
          </p:nvSpPr>
          <p:spPr>
            <a:xfrm>
              <a:off x="4771805" y="2549208"/>
              <a:ext cx="2656651" cy="2656642"/>
            </a:xfrm>
            <a:prstGeom prst="ellipse">
              <a:avLst/>
            </a:prstGeom>
            <a:solidFill>
              <a:srgbClr val="2C3E50"/>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Clr>
                  <a:srgbClr val="FFFFFF"/>
                </a:buClr>
                <a:buSzPts val="2000"/>
                <a:buFont typeface="Calibri"/>
                <a:buNone/>
              </a:pPr>
              <a:r>
                <a:rPr b="1" i="0" lang="en-US" sz="2000" u="none" cap="none" strike="noStrike">
                  <a:solidFill>
                    <a:srgbClr val="FFFFFF"/>
                  </a:solidFill>
                  <a:latin typeface="Calibri"/>
                  <a:ea typeface="Calibri"/>
                  <a:cs typeface="Calibri"/>
                  <a:sym typeface="Calibri"/>
                </a:rPr>
                <a:t>INTENSITY OF RIVALRY WITHIN THE INDUSTRY</a:t>
              </a:r>
              <a:endParaRPr b="1" i="0" sz="2000" u="none" cap="none" strike="noStrike">
                <a:solidFill>
                  <a:srgbClr val="FFFFFF"/>
                </a:solidFill>
                <a:latin typeface="Calibri"/>
                <a:ea typeface="Calibri"/>
                <a:cs typeface="Calibri"/>
                <a:sym typeface="Calibri"/>
              </a:endParaRPr>
            </a:p>
          </p:txBody>
        </p:sp>
        <p:sp>
          <p:nvSpPr>
            <p:cNvPr id="584" name="Google Shape;584;p6"/>
            <p:cNvSpPr/>
            <p:nvPr/>
          </p:nvSpPr>
          <p:spPr>
            <a:xfrm rot="2700000">
              <a:off x="7050202" y="3377713"/>
              <a:ext cx="1008070" cy="1007821"/>
            </a:xfrm>
            <a:custGeom>
              <a:rect b="b" l="l" r="r" t="t"/>
              <a:pathLst>
                <a:path extrusionOk="0" h="21394" w="21399">
                  <a:moveTo>
                    <a:pt x="10010" y="8525"/>
                  </a:moveTo>
                  <a:lnTo>
                    <a:pt x="10010" y="8525"/>
                  </a:lnTo>
                  <a:cubicBezTo>
                    <a:pt x="9734" y="8801"/>
                    <a:pt x="9910" y="9252"/>
                    <a:pt x="10311" y="9277"/>
                  </a:cubicBezTo>
                  <a:lnTo>
                    <a:pt x="12745" y="9378"/>
                  </a:lnTo>
                  <a:cubicBezTo>
                    <a:pt x="15931" y="12664"/>
                    <a:pt x="18440" y="16578"/>
                    <a:pt x="20070" y="20943"/>
                  </a:cubicBezTo>
                  <a:cubicBezTo>
                    <a:pt x="20246" y="21420"/>
                    <a:pt x="20848" y="21545"/>
                    <a:pt x="21199" y="21194"/>
                  </a:cubicBezTo>
                  <a:lnTo>
                    <a:pt x="21199" y="21194"/>
                  </a:lnTo>
                  <a:cubicBezTo>
                    <a:pt x="21400" y="20993"/>
                    <a:pt x="21450" y="20717"/>
                    <a:pt x="21350" y="20466"/>
                  </a:cubicBezTo>
                  <a:cubicBezTo>
                    <a:pt x="19694" y="16026"/>
                    <a:pt x="17135" y="11987"/>
                    <a:pt x="13899" y="8625"/>
                  </a:cubicBezTo>
                  <a:lnTo>
                    <a:pt x="13773" y="5790"/>
                  </a:lnTo>
                  <a:cubicBezTo>
                    <a:pt x="13748" y="5414"/>
                    <a:pt x="13297" y="5213"/>
                    <a:pt x="13021" y="5489"/>
                  </a:cubicBezTo>
                  <a:lnTo>
                    <a:pt x="11867" y="6643"/>
                  </a:lnTo>
                  <a:cubicBezTo>
                    <a:pt x="8681" y="3808"/>
                    <a:pt x="4993" y="1551"/>
                    <a:pt x="929" y="45"/>
                  </a:cubicBezTo>
                  <a:cubicBezTo>
                    <a:pt x="678" y="-55"/>
                    <a:pt x="377" y="20"/>
                    <a:pt x="201" y="196"/>
                  </a:cubicBezTo>
                  <a:lnTo>
                    <a:pt x="201" y="196"/>
                  </a:lnTo>
                  <a:cubicBezTo>
                    <a:pt x="-150" y="547"/>
                    <a:pt x="-25" y="1149"/>
                    <a:pt x="452" y="1325"/>
                  </a:cubicBezTo>
                  <a:cubicBezTo>
                    <a:pt x="4316" y="2780"/>
                    <a:pt x="7853" y="4912"/>
                    <a:pt x="10888" y="7622"/>
                  </a:cubicBezTo>
                  <a:lnTo>
                    <a:pt x="10010" y="8525"/>
                  </a:lnTo>
                  <a:close/>
                </a:path>
              </a:pathLst>
            </a:custGeom>
            <a:solidFill>
              <a:srgbClr val="FFFFFF"/>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Clr>
                  <a:srgbClr val="FFFFFF"/>
                </a:buClr>
                <a:buSzPts val="2000"/>
                <a:buFont typeface="Calibri"/>
                <a:buNone/>
              </a:pPr>
              <a:r>
                <a:t/>
              </a:r>
              <a:endParaRPr b="1" i="0" sz="2000" u="none" cap="none" strike="noStrike">
                <a:solidFill>
                  <a:srgbClr val="FFFFFF"/>
                </a:solidFill>
                <a:latin typeface="Calibri"/>
                <a:ea typeface="Calibri"/>
                <a:cs typeface="Calibri"/>
                <a:sym typeface="Calibri"/>
              </a:endParaRPr>
            </a:p>
          </p:txBody>
        </p:sp>
        <p:sp>
          <p:nvSpPr>
            <p:cNvPr id="585" name="Google Shape;585;p6"/>
            <p:cNvSpPr/>
            <p:nvPr/>
          </p:nvSpPr>
          <p:spPr>
            <a:xfrm rot="2700000">
              <a:off x="5603679" y="4820472"/>
              <a:ext cx="1001915" cy="1012795"/>
            </a:xfrm>
            <a:custGeom>
              <a:rect b="b" l="l" r="r" t="t"/>
              <a:pathLst>
                <a:path extrusionOk="0" h="21400" w="21393">
                  <a:moveTo>
                    <a:pt x="14156" y="12535"/>
                  </a:moveTo>
                  <a:cubicBezTo>
                    <a:pt x="17285" y="9214"/>
                    <a:pt x="19758" y="5269"/>
                    <a:pt x="21348" y="924"/>
                  </a:cubicBezTo>
                  <a:cubicBezTo>
                    <a:pt x="21449" y="674"/>
                    <a:pt x="21373" y="399"/>
                    <a:pt x="21197" y="200"/>
                  </a:cubicBezTo>
                  <a:lnTo>
                    <a:pt x="21197" y="200"/>
                  </a:lnTo>
                  <a:cubicBezTo>
                    <a:pt x="20843" y="-150"/>
                    <a:pt x="20238" y="-25"/>
                    <a:pt x="20061" y="449"/>
                  </a:cubicBezTo>
                  <a:cubicBezTo>
                    <a:pt x="18522" y="4595"/>
                    <a:pt x="16150" y="8365"/>
                    <a:pt x="13172" y="11561"/>
                  </a:cubicBezTo>
                  <a:lnTo>
                    <a:pt x="12087" y="10488"/>
                  </a:lnTo>
                  <a:lnTo>
                    <a:pt x="12087" y="10488"/>
                  </a:lnTo>
                  <a:cubicBezTo>
                    <a:pt x="11810" y="10213"/>
                    <a:pt x="11356" y="10388"/>
                    <a:pt x="11330" y="10787"/>
                  </a:cubicBezTo>
                  <a:lnTo>
                    <a:pt x="11229" y="13484"/>
                  </a:lnTo>
                  <a:cubicBezTo>
                    <a:pt x="8126" y="16306"/>
                    <a:pt x="4467" y="18578"/>
                    <a:pt x="455" y="20077"/>
                  </a:cubicBezTo>
                  <a:cubicBezTo>
                    <a:pt x="-25" y="20251"/>
                    <a:pt x="-151" y="20851"/>
                    <a:pt x="202" y="21200"/>
                  </a:cubicBezTo>
                  <a:lnTo>
                    <a:pt x="202" y="21200"/>
                  </a:lnTo>
                  <a:cubicBezTo>
                    <a:pt x="404" y="21400"/>
                    <a:pt x="682" y="21450"/>
                    <a:pt x="934" y="21350"/>
                  </a:cubicBezTo>
                  <a:cubicBezTo>
                    <a:pt x="5173" y="19752"/>
                    <a:pt x="9009" y="17355"/>
                    <a:pt x="12289" y="14358"/>
                  </a:cubicBezTo>
                  <a:lnTo>
                    <a:pt x="14838" y="14258"/>
                  </a:lnTo>
                  <a:cubicBezTo>
                    <a:pt x="15216" y="14233"/>
                    <a:pt x="15418" y="13784"/>
                    <a:pt x="15141" y="13509"/>
                  </a:cubicBezTo>
                  <a:lnTo>
                    <a:pt x="14156" y="12535"/>
                  </a:lnTo>
                  <a:close/>
                </a:path>
              </a:pathLst>
            </a:custGeom>
            <a:solidFill>
              <a:srgbClr val="FFFFFF"/>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Clr>
                  <a:srgbClr val="FFFFFF"/>
                </a:buClr>
                <a:buSzPts val="2000"/>
                <a:buFont typeface="Calibri"/>
                <a:buNone/>
              </a:pPr>
              <a:r>
                <a:t/>
              </a:r>
              <a:endParaRPr b="1" i="0" sz="2000" u="none" cap="none" strike="noStrike">
                <a:solidFill>
                  <a:srgbClr val="FFFFFF"/>
                </a:solidFill>
                <a:latin typeface="Calibri"/>
                <a:ea typeface="Calibri"/>
                <a:cs typeface="Calibri"/>
                <a:sym typeface="Calibri"/>
              </a:endParaRPr>
            </a:p>
          </p:txBody>
        </p:sp>
        <p:sp>
          <p:nvSpPr>
            <p:cNvPr id="586" name="Google Shape;586;p6"/>
            <p:cNvSpPr/>
            <p:nvPr/>
          </p:nvSpPr>
          <p:spPr>
            <a:xfrm rot="2700000">
              <a:off x="4133975" y="3368939"/>
              <a:ext cx="1006894" cy="1007821"/>
            </a:xfrm>
            <a:custGeom>
              <a:rect b="b" l="l" r="r" t="t"/>
              <a:pathLst>
                <a:path extrusionOk="0" h="21394" w="21399">
                  <a:moveTo>
                    <a:pt x="10197" y="11641"/>
                  </a:moveTo>
                  <a:lnTo>
                    <a:pt x="10197" y="11641"/>
                  </a:lnTo>
                  <a:cubicBezTo>
                    <a:pt x="10197" y="11240"/>
                    <a:pt x="9871" y="10888"/>
                    <a:pt x="9444" y="10863"/>
                  </a:cubicBezTo>
                  <a:lnTo>
                    <a:pt x="7535" y="10788"/>
                  </a:lnTo>
                  <a:cubicBezTo>
                    <a:pt x="4873" y="7778"/>
                    <a:pt x="2763" y="4290"/>
                    <a:pt x="1331" y="452"/>
                  </a:cubicBezTo>
                  <a:cubicBezTo>
                    <a:pt x="1156" y="-25"/>
                    <a:pt x="553" y="-150"/>
                    <a:pt x="201" y="201"/>
                  </a:cubicBezTo>
                  <a:lnTo>
                    <a:pt x="201" y="201"/>
                  </a:lnTo>
                  <a:cubicBezTo>
                    <a:pt x="0" y="402"/>
                    <a:pt x="-50" y="678"/>
                    <a:pt x="51" y="929"/>
                  </a:cubicBezTo>
                  <a:cubicBezTo>
                    <a:pt x="1507" y="4792"/>
                    <a:pt x="3617" y="8355"/>
                    <a:pt x="6279" y="11415"/>
                  </a:cubicBezTo>
                  <a:lnTo>
                    <a:pt x="6405" y="14350"/>
                  </a:lnTo>
                  <a:cubicBezTo>
                    <a:pt x="6430" y="14727"/>
                    <a:pt x="6882" y="14927"/>
                    <a:pt x="7158" y="14651"/>
                  </a:cubicBezTo>
                  <a:lnTo>
                    <a:pt x="8264" y="13548"/>
                  </a:lnTo>
                  <a:cubicBezTo>
                    <a:pt x="11704" y="16934"/>
                    <a:pt x="15874" y="19619"/>
                    <a:pt x="20470" y="21350"/>
                  </a:cubicBezTo>
                  <a:cubicBezTo>
                    <a:pt x="20721" y="21450"/>
                    <a:pt x="21022" y="21375"/>
                    <a:pt x="21198" y="21199"/>
                  </a:cubicBezTo>
                  <a:lnTo>
                    <a:pt x="21198" y="21199"/>
                  </a:lnTo>
                  <a:cubicBezTo>
                    <a:pt x="21550" y="20848"/>
                    <a:pt x="21424" y="20246"/>
                    <a:pt x="20947" y="20070"/>
                  </a:cubicBezTo>
                  <a:cubicBezTo>
                    <a:pt x="16527" y="18414"/>
                    <a:pt x="12533" y="15856"/>
                    <a:pt x="9218" y="12594"/>
                  </a:cubicBezTo>
                  <a:lnTo>
                    <a:pt x="10197" y="11641"/>
                  </a:lnTo>
                  <a:close/>
                </a:path>
              </a:pathLst>
            </a:custGeom>
            <a:solidFill>
              <a:srgbClr val="FFFFFF"/>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Clr>
                  <a:srgbClr val="FFFFFF"/>
                </a:buClr>
                <a:buSzPts val="2000"/>
                <a:buFont typeface="Calibri"/>
                <a:buNone/>
              </a:pPr>
              <a:r>
                <a:t/>
              </a:r>
              <a:endParaRPr b="1" i="0" sz="2000" u="none" cap="none" strike="noStrike">
                <a:solidFill>
                  <a:srgbClr val="FFFFFF"/>
                </a:solidFill>
                <a:latin typeface="Calibri"/>
                <a:ea typeface="Calibri"/>
                <a:cs typeface="Calibri"/>
                <a:sym typeface="Calibri"/>
              </a:endParaRPr>
            </a:p>
          </p:txBody>
        </p:sp>
        <p:sp>
          <p:nvSpPr>
            <p:cNvPr id="587" name="Google Shape;587;p6"/>
            <p:cNvSpPr/>
            <p:nvPr/>
          </p:nvSpPr>
          <p:spPr>
            <a:xfrm rot="2700000">
              <a:off x="5597353" y="1909810"/>
              <a:ext cx="1013732" cy="1002158"/>
            </a:xfrm>
            <a:custGeom>
              <a:rect b="b" l="l" r="r" t="t"/>
              <a:pathLst>
                <a:path extrusionOk="0" h="21398" w="21395">
                  <a:moveTo>
                    <a:pt x="9124" y="7041"/>
                  </a:moveTo>
                  <a:lnTo>
                    <a:pt x="6580" y="7142"/>
                  </a:lnTo>
                  <a:cubicBezTo>
                    <a:pt x="6206" y="7167"/>
                    <a:pt x="6006" y="7621"/>
                    <a:pt x="6280" y="7899"/>
                  </a:cubicBezTo>
                  <a:lnTo>
                    <a:pt x="7253" y="8883"/>
                  </a:lnTo>
                  <a:cubicBezTo>
                    <a:pt x="4160" y="12188"/>
                    <a:pt x="1691" y="16125"/>
                    <a:pt x="45" y="20465"/>
                  </a:cubicBezTo>
                  <a:cubicBezTo>
                    <a:pt x="-55" y="20717"/>
                    <a:pt x="20" y="21020"/>
                    <a:pt x="194" y="21197"/>
                  </a:cubicBezTo>
                  <a:lnTo>
                    <a:pt x="194" y="21197"/>
                  </a:lnTo>
                  <a:cubicBezTo>
                    <a:pt x="544" y="21550"/>
                    <a:pt x="1142" y="21424"/>
                    <a:pt x="1317" y="20944"/>
                  </a:cubicBezTo>
                  <a:cubicBezTo>
                    <a:pt x="2888" y="16781"/>
                    <a:pt x="5258" y="13021"/>
                    <a:pt x="8226" y="9842"/>
                  </a:cubicBezTo>
                  <a:lnTo>
                    <a:pt x="9298" y="10927"/>
                  </a:lnTo>
                  <a:lnTo>
                    <a:pt x="9298" y="10927"/>
                  </a:lnTo>
                  <a:cubicBezTo>
                    <a:pt x="9672" y="11028"/>
                    <a:pt x="10047" y="10750"/>
                    <a:pt x="10071" y="10346"/>
                  </a:cubicBezTo>
                  <a:lnTo>
                    <a:pt x="10171" y="7924"/>
                  </a:lnTo>
                  <a:cubicBezTo>
                    <a:pt x="13289" y="5072"/>
                    <a:pt x="16930" y="2827"/>
                    <a:pt x="20946" y="1338"/>
                  </a:cubicBezTo>
                  <a:cubicBezTo>
                    <a:pt x="21420" y="1161"/>
                    <a:pt x="21545" y="556"/>
                    <a:pt x="21196" y="202"/>
                  </a:cubicBezTo>
                  <a:lnTo>
                    <a:pt x="21196" y="202"/>
                  </a:lnTo>
                  <a:cubicBezTo>
                    <a:pt x="20996" y="0"/>
                    <a:pt x="20722" y="-50"/>
                    <a:pt x="20472" y="51"/>
                  </a:cubicBezTo>
                  <a:cubicBezTo>
                    <a:pt x="16232" y="1641"/>
                    <a:pt x="12391" y="4038"/>
                    <a:pt x="9124" y="7041"/>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Clr>
                  <a:srgbClr val="FFFFFF"/>
                </a:buClr>
                <a:buSzPts val="2000"/>
                <a:buFont typeface="Calibri"/>
                <a:buNone/>
              </a:pPr>
              <a:r>
                <a:t/>
              </a:r>
              <a:endParaRPr b="1" i="0" sz="2000" u="none" cap="none" strike="noStrike">
                <a:solidFill>
                  <a:srgbClr val="FFFFFF"/>
                </a:solidFill>
                <a:latin typeface="Calibri"/>
                <a:ea typeface="Calibri"/>
                <a:cs typeface="Calibri"/>
                <a:sym typeface="Calibri"/>
              </a:endParaRPr>
            </a:p>
          </p:txBody>
        </p:sp>
      </p:grpSp>
      <p:grpSp>
        <p:nvGrpSpPr>
          <p:cNvPr id="588" name="Google Shape;588;p6"/>
          <p:cNvGrpSpPr/>
          <p:nvPr/>
        </p:nvGrpSpPr>
        <p:grpSpPr>
          <a:xfrm>
            <a:off x="8440014" y="2158688"/>
            <a:ext cx="3168182" cy="1768587"/>
            <a:chOff x="319755" y="4381524"/>
            <a:chExt cx="2088994" cy="1768587"/>
          </a:xfrm>
        </p:grpSpPr>
        <p:sp>
          <p:nvSpPr>
            <p:cNvPr id="589" name="Google Shape;589;p6"/>
            <p:cNvSpPr txBox="1"/>
            <p:nvPr/>
          </p:nvSpPr>
          <p:spPr>
            <a:xfrm>
              <a:off x="319755" y="4381524"/>
              <a:ext cx="2088993" cy="400110"/>
            </a:xfrm>
            <a:prstGeom prst="rect">
              <a:avLst/>
            </a:prstGeom>
            <a:noFill/>
            <a:ln>
              <a:noFill/>
            </a:ln>
          </p:spPr>
          <p:txBody>
            <a:bodyPr anchorCtr="0" anchor="b" bIns="45700" lIns="0" spcFirstLastPara="1" rIns="91425" wrap="square" tIns="45700">
              <a:spAutoFit/>
            </a:bodyPr>
            <a:lstStyle/>
            <a:p>
              <a:pPr indent="0" lvl="0" marL="0" marR="0" rtl="0" algn="ctr">
                <a:lnSpc>
                  <a:spcPct val="100000"/>
                </a:lnSpc>
                <a:spcBef>
                  <a:spcPts val="0"/>
                </a:spcBef>
                <a:spcAft>
                  <a:spcPts val="0"/>
                </a:spcAft>
                <a:buClr>
                  <a:srgbClr val="F39C12"/>
                </a:buClr>
                <a:buSzPts val="2000"/>
                <a:buFont typeface="Calibri"/>
                <a:buNone/>
              </a:pPr>
              <a:r>
                <a:rPr b="1" i="0" lang="en-US" sz="2000" u="none" cap="none" strike="noStrike">
                  <a:solidFill>
                    <a:srgbClr val="F39C12"/>
                  </a:solidFill>
                  <a:latin typeface="Calibri"/>
                  <a:ea typeface="Calibri"/>
                  <a:cs typeface="Calibri"/>
                  <a:sym typeface="Calibri"/>
                </a:rPr>
                <a:t>SECURITY</a:t>
              </a:r>
              <a:endParaRPr b="0" i="0" sz="1400" u="none" cap="none" strike="noStrike">
                <a:solidFill>
                  <a:srgbClr val="000000"/>
                </a:solidFill>
                <a:latin typeface="Arial"/>
                <a:ea typeface="Arial"/>
                <a:cs typeface="Arial"/>
                <a:sym typeface="Arial"/>
              </a:endParaRPr>
            </a:p>
          </p:txBody>
        </p:sp>
        <p:sp>
          <p:nvSpPr>
            <p:cNvPr id="590" name="Google Shape;590;p6"/>
            <p:cNvSpPr/>
            <p:nvPr/>
          </p:nvSpPr>
          <p:spPr>
            <a:xfrm>
              <a:off x="319756" y="4765116"/>
              <a:ext cx="2088993" cy="1384995"/>
            </a:xfrm>
            <a:prstGeom prst="rect">
              <a:avLst/>
            </a:prstGeom>
            <a:noFill/>
            <a:ln>
              <a:noFill/>
            </a:ln>
          </p:spPr>
          <p:txBody>
            <a:bodyPr anchorCtr="0" anchor="t" bIns="45700" lIns="0" spcFirstLastPara="1" rIns="91425" wrap="square" tIns="45700">
              <a:spAutoFit/>
            </a:bodyPr>
            <a:lstStyle/>
            <a:p>
              <a:pPr indent="0" lvl="0" marL="0" marR="0" rtl="0" algn="just">
                <a:lnSpc>
                  <a:spcPct val="100000"/>
                </a:lnSpc>
                <a:spcBef>
                  <a:spcPts val="0"/>
                </a:spcBef>
                <a:spcAft>
                  <a:spcPts val="0"/>
                </a:spcAft>
                <a:buClr>
                  <a:schemeClr val="dk1"/>
                </a:buClr>
                <a:buSzPts val="1400"/>
                <a:buFont typeface="Calibri"/>
                <a:buNone/>
              </a:pPr>
              <a:r>
                <a:rPr b="0" i="0" lang="en-US" sz="1400" u="none" cap="none" strike="noStrike">
                  <a:solidFill>
                    <a:schemeClr val="dk1"/>
                  </a:solidFill>
                  <a:latin typeface="Calibri"/>
                  <a:ea typeface="Calibri"/>
                  <a:cs typeface="Calibri"/>
                  <a:sym typeface="Calibri"/>
                </a:rPr>
                <a:t>Security is the key attribute of Low-code and No-code development. Both these development platforms offer a proper security system to protect the applications and the whole platform while building the application.</a:t>
              </a:r>
              <a:endParaRPr b="0" i="0" sz="1400" u="none" cap="none" strike="noStrike">
                <a:solidFill>
                  <a:srgbClr val="000000"/>
                </a:solidFill>
                <a:latin typeface="Arial"/>
                <a:ea typeface="Arial"/>
                <a:cs typeface="Arial"/>
                <a:sym typeface="Arial"/>
              </a:endParaRPr>
            </a:p>
          </p:txBody>
        </p:sp>
      </p:grpSp>
      <p:grpSp>
        <p:nvGrpSpPr>
          <p:cNvPr id="591" name="Google Shape;591;p6"/>
          <p:cNvGrpSpPr/>
          <p:nvPr/>
        </p:nvGrpSpPr>
        <p:grpSpPr>
          <a:xfrm>
            <a:off x="8440014" y="4484829"/>
            <a:ext cx="3168182" cy="2076363"/>
            <a:chOff x="319755" y="4073748"/>
            <a:chExt cx="2088994" cy="2076363"/>
          </a:xfrm>
        </p:grpSpPr>
        <p:sp>
          <p:nvSpPr>
            <p:cNvPr id="592" name="Google Shape;592;p6"/>
            <p:cNvSpPr txBox="1"/>
            <p:nvPr/>
          </p:nvSpPr>
          <p:spPr>
            <a:xfrm>
              <a:off x="319755" y="4073748"/>
              <a:ext cx="2088993" cy="707886"/>
            </a:xfrm>
            <a:prstGeom prst="rect">
              <a:avLst/>
            </a:prstGeom>
            <a:noFill/>
            <a:ln>
              <a:noFill/>
            </a:ln>
          </p:spPr>
          <p:txBody>
            <a:bodyPr anchorCtr="0" anchor="b" bIns="45700" lIns="0" spcFirstLastPara="1" rIns="91425" wrap="square" tIns="45700">
              <a:spAutoFit/>
            </a:bodyPr>
            <a:lstStyle/>
            <a:p>
              <a:pPr indent="0" lvl="0" marL="0" marR="0" rtl="0" algn="ctr">
                <a:lnSpc>
                  <a:spcPct val="100000"/>
                </a:lnSpc>
                <a:spcBef>
                  <a:spcPts val="0"/>
                </a:spcBef>
                <a:spcAft>
                  <a:spcPts val="0"/>
                </a:spcAft>
                <a:buClr>
                  <a:srgbClr val="C0392B"/>
                </a:buClr>
                <a:buSzPts val="2000"/>
                <a:buFont typeface="Calibri"/>
                <a:buNone/>
              </a:pPr>
              <a:r>
                <a:rPr b="1" i="0" lang="en-US" sz="2000" u="none" cap="none" strike="noStrike">
                  <a:solidFill>
                    <a:srgbClr val="C0392B"/>
                  </a:solidFill>
                  <a:latin typeface="Calibri"/>
                  <a:ea typeface="Calibri"/>
                  <a:cs typeface="Calibri"/>
                  <a:sym typeface="Calibri"/>
                </a:rPr>
                <a:t>REPORTING AND MONITORING</a:t>
              </a:r>
              <a:endParaRPr b="0" i="0" sz="1400" u="none" cap="none" strike="noStrike">
                <a:solidFill>
                  <a:srgbClr val="000000"/>
                </a:solidFill>
                <a:latin typeface="Arial"/>
                <a:ea typeface="Arial"/>
                <a:cs typeface="Arial"/>
                <a:sym typeface="Arial"/>
              </a:endParaRPr>
            </a:p>
          </p:txBody>
        </p:sp>
        <p:sp>
          <p:nvSpPr>
            <p:cNvPr id="593" name="Google Shape;593;p6"/>
            <p:cNvSpPr/>
            <p:nvPr/>
          </p:nvSpPr>
          <p:spPr>
            <a:xfrm>
              <a:off x="319756" y="4765116"/>
              <a:ext cx="2088993" cy="1384995"/>
            </a:xfrm>
            <a:prstGeom prst="rect">
              <a:avLst/>
            </a:prstGeom>
            <a:noFill/>
            <a:ln>
              <a:noFill/>
            </a:ln>
          </p:spPr>
          <p:txBody>
            <a:bodyPr anchorCtr="0" anchor="t" bIns="45700" lIns="0" spcFirstLastPara="1" rIns="91425" wrap="square" tIns="45700">
              <a:spAutoFit/>
            </a:bodyPr>
            <a:lstStyle/>
            <a:p>
              <a:pPr indent="0" lvl="0" marL="0" marR="0" rtl="0" algn="just">
                <a:lnSpc>
                  <a:spcPct val="100000"/>
                </a:lnSpc>
                <a:spcBef>
                  <a:spcPts val="0"/>
                </a:spcBef>
                <a:spcAft>
                  <a:spcPts val="0"/>
                </a:spcAft>
                <a:buClr>
                  <a:schemeClr val="dk1"/>
                </a:buClr>
                <a:buSzPts val="1400"/>
                <a:buFont typeface="Calibri"/>
                <a:buNone/>
              </a:pPr>
              <a:r>
                <a:rPr b="0" i="0" lang="en-US" sz="1400" u="none" cap="none" strike="noStrike">
                  <a:solidFill>
                    <a:schemeClr val="dk1"/>
                  </a:solidFill>
                  <a:latin typeface="Calibri"/>
                  <a:ea typeface="Calibri"/>
                  <a:cs typeface="Calibri"/>
                  <a:sym typeface="Calibri"/>
                </a:rPr>
                <a:t>With the feature of Reporting and monitoring it helps to keep the track and process of the applications in Low-code and No-code development. It is also able to track the performance of other applications for useful analysis. </a:t>
              </a:r>
              <a:endParaRPr b="0" i="0" sz="1400" u="none" cap="none" strike="noStrike">
                <a:solidFill>
                  <a:srgbClr val="000000"/>
                </a:solidFill>
                <a:latin typeface="Arial"/>
                <a:ea typeface="Arial"/>
                <a:cs typeface="Arial"/>
                <a:sym typeface="Arial"/>
              </a:endParaRPr>
            </a:p>
          </p:txBody>
        </p:sp>
      </p:grpSp>
      <p:grpSp>
        <p:nvGrpSpPr>
          <p:cNvPr id="594" name="Google Shape;594;p6"/>
          <p:cNvGrpSpPr/>
          <p:nvPr/>
        </p:nvGrpSpPr>
        <p:grpSpPr>
          <a:xfrm>
            <a:off x="694638" y="2158688"/>
            <a:ext cx="3168182" cy="1337699"/>
            <a:chOff x="319755" y="4381524"/>
            <a:chExt cx="2088994" cy="1337699"/>
          </a:xfrm>
        </p:grpSpPr>
        <p:sp>
          <p:nvSpPr>
            <p:cNvPr id="595" name="Google Shape;595;p6"/>
            <p:cNvSpPr txBox="1"/>
            <p:nvPr/>
          </p:nvSpPr>
          <p:spPr>
            <a:xfrm>
              <a:off x="319755" y="4381524"/>
              <a:ext cx="2088993" cy="400110"/>
            </a:xfrm>
            <a:prstGeom prst="rect">
              <a:avLst/>
            </a:prstGeom>
            <a:noFill/>
            <a:ln>
              <a:noFill/>
            </a:ln>
          </p:spPr>
          <p:txBody>
            <a:bodyPr anchorCtr="0" anchor="b" bIns="45700" lIns="0" spcFirstLastPara="1" rIns="91425" wrap="square" tIns="45700">
              <a:spAutoFit/>
            </a:bodyPr>
            <a:lstStyle/>
            <a:p>
              <a:pPr indent="0" lvl="0" marL="0" marR="0" rtl="0" algn="ctr">
                <a:lnSpc>
                  <a:spcPct val="100000"/>
                </a:lnSpc>
                <a:spcBef>
                  <a:spcPts val="0"/>
                </a:spcBef>
                <a:spcAft>
                  <a:spcPts val="0"/>
                </a:spcAft>
                <a:buClr>
                  <a:srgbClr val="16A085"/>
                </a:buClr>
                <a:buSzPts val="2000"/>
                <a:buFont typeface="Calibri"/>
                <a:buNone/>
              </a:pPr>
              <a:r>
                <a:rPr b="1" i="0" lang="en-US" sz="2000" u="none" cap="none" strike="noStrike">
                  <a:solidFill>
                    <a:srgbClr val="16A085"/>
                  </a:solidFill>
                  <a:latin typeface="Calibri"/>
                  <a:ea typeface="Calibri"/>
                  <a:cs typeface="Calibri"/>
                  <a:sym typeface="Calibri"/>
                </a:rPr>
                <a:t>DRAG AND DROP INTERFACE</a:t>
              </a:r>
              <a:endParaRPr b="0" i="0" sz="1400" u="none" cap="none" strike="noStrike">
                <a:solidFill>
                  <a:srgbClr val="000000"/>
                </a:solidFill>
                <a:latin typeface="Arial"/>
                <a:ea typeface="Arial"/>
                <a:cs typeface="Arial"/>
                <a:sym typeface="Arial"/>
              </a:endParaRPr>
            </a:p>
          </p:txBody>
        </p:sp>
        <p:sp>
          <p:nvSpPr>
            <p:cNvPr id="596" name="Google Shape;596;p6"/>
            <p:cNvSpPr/>
            <p:nvPr/>
          </p:nvSpPr>
          <p:spPr>
            <a:xfrm>
              <a:off x="319756" y="4765116"/>
              <a:ext cx="2088993" cy="954107"/>
            </a:xfrm>
            <a:prstGeom prst="rect">
              <a:avLst/>
            </a:prstGeom>
            <a:noFill/>
            <a:ln>
              <a:noFill/>
            </a:ln>
          </p:spPr>
          <p:txBody>
            <a:bodyPr anchorCtr="0" anchor="t" bIns="45700" lIns="0" spcFirstLastPara="1" rIns="91425" wrap="square" tIns="45700">
              <a:spAutoFit/>
            </a:bodyPr>
            <a:lstStyle/>
            <a:p>
              <a:pPr indent="0" lvl="0" marL="0" marR="0" rtl="0" algn="just">
                <a:lnSpc>
                  <a:spcPct val="100000"/>
                </a:lnSpc>
                <a:spcBef>
                  <a:spcPts val="0"/>
                </a:spcBef>
                <a:spcAft>
                  <a:spcPts val="0"/>
                </a:spcAft>
                <a:buClr>
                  <a:schemeClr val="dk1"/>
                </a:buClr>
                <a:buSzPts val="1400"/>
                <a:buFont typeface="Calibri"/>
                <a:buNone/>
              </a:pPr>
              <a:r>
                <a:rPr b="0" i="0" lang="en-US" sz="1400" u="none" cap="none" strike="noStrike">
                  <a:solidFill>
                    <a:schemeClr val="dk1"/>
                  </a:solidFill>
                  <a:latin typeface="Calibri"/>
                  <a:ea typeface="Calibri"/>
                  <a:cs typeface="Calibri"/>
                  <a:sym typeface="Calibri"/>
                </a:rPr>
                <a:t>Every Low-code development platform and No-code development platform has drag and drop abilities that enable the development process. </a:t>
              </a:r>
              <a:endParaRPr b="0" i="0" sz="1400" u="none" cap="none" strike="noStrike">
                <a:solidFill>
                  <a:srgbClr val="000000"/>
                </a:solidFill>
                <a:latin typeface="Arial"/>
                <a:ea typeface="Arial"/>
                <a:cs typeface="Arial"/>
                <a:sym typeface="Arial"/>
              </a:endParaRPr>
            </a:p>
          </p:txBody>
        </p:sp>
      </p:grpSp>
      <p:grpSp>
        <p:nvGrpSpPr>
          <p:cNvPr id="597" name="Google Shape;597;p6"/>
          <p:cNvGrpSpPr/>
          <p:nvPr/>
        </p:nvGrpSpPr>
        <p:grpSpPr>
          <a:xfrm>
            <a:off x="694638" y="4792605"/>
            <a:ext cx="3168182" cy="1553143"/>
            <a:chOff x="319755" y="4381524"/>
            <a:chExt cx="2088994" cy="1553143"/>
          </a:xfrm>
        </p:grpSpPr>
        <p:sp>
          <p:nvSpPr>
            <p:cNvPr id="598" name="Google Shape;598;p6"/>
            <p:cNvSpPr txBox="1"/>
            <p:nvPr/>
          </p:nvSpPr>
          <p:spPr>
            <a:xfrm>
              <a:off x="319755" y="4381524"/>
              <a:ext cx="2088993" cy="400110"/>
            </a:xfrm>
            <a:prstGeom prst="rect">
              <a:avLst/>
            </a:prstGeom>
            <a:noFill/>
            <a:ln>
              <a:noFill/>
            </a:ln>
          </p:spPr>
          <p:txBody>
            <a:bodyPr anchorCtr="0" anchor="b" bIns="45700" lIns="0" spcFirstLastPara="1" rIns="91425" wrap="square" tIns="45700">
              <a:spAutoFit/>
            </a:bodyPr>
            <a:lstStyle/>
            <a:p>
              <a:pPr indent="0" lvl="0" marL="0" marR="0" rtl="0" algn="ctr">
                <a:lnSpc>
                  <a:spcPct val="100000"/>
                </a:lnSpc>
                <a:spcBef>
                  <a:spcPts val="0"/>
                </a:spcBef>
                <a:spcAft>
                  <a:spcPts val="0"/>
                </a:spcAft>
                <a:buClr>
                  <a:srgbClr val="76923C"/>
                </a:buClr>
                <a:buSzPts val="2000"/>
                <a:buFont typeface="Calibri"/>
                <a:buNone/>
              </a:pPr>
              <a:r>
                <a:rPr b="1" i="0" lang="en-US" sz="2000" u="none" cap="none" strike="noStrike">
                  <a:solidFill>
                    <a:srgbClr val="76923C"/>
                  </a:solidFill>
                  <a:latin typeface="Calibri"/>
                  <a:ea typeface="Calibri"/>
                  <a:cs typeface="Calibri"/>
                  <a:sym typeface="Calibri"/>
                </a:rPr>
                <a:t>SCALABILITY</a:t>
              </a:r>
              <a:endParaRPr b="0" i="0" sz="1400" u="none" cap="none" strike="noStrike">
                <a:solidFill>
                  <a:srgbClr val="000000"/>
                </a:solidFill>
                <a:latin typeface="Arial"/>
                <a:ea typeface="Arial"/>
                <a:cs typeface="Arial"/>
                <a:sym typeface="Arial"/>
              </a:endParaRPr>
            </a:p>
          </p:txBody>
        </p:sp>
        <p:sp>
          <p:nvSpPr>
            <p:cNvPr id="599" name="Google Shape;599;p6"/>
            <p:cNvSpPr/>
            <p:nvPr/>
          </p:nvSpPr>
          <p:spPr>
            <a:xfrm>
              <a:off x="319756" y="4765116"/>
              <a:ext cx="2088993" cy="1169551"/>
            </a:xfrm>
            <a:prstGeom prst="rect">
              <a:avLst/>
            </a:prstGeom>
            <a:noFill/>
            <a:ln>
              <a:noFill/>
            </a:ln>
          </p:spPr>
          <p:txBody>
            <a:bodyPr anchorCtr="0" anchor="t" bIns="45700" lIns="0" spcFirstLastPara="1" rIns="91425" wrap="square" tIns="45700">
              <a:spAutoFit/>
            </a:bodyPr>
            <a:lstStyle/>
            <a:p>
              <a:pPr indent="0" lvl="0" marL="0" marR="0" rtl="0" algn="just">
                <a:lnSpc>
                  <a:spcPct val="100000"/>
                </a:lnSpc>
                <a:spcBef>
                  <a:spcPts val="0"/>
                </a:spcBef>
                <a:spcAft>
                  <a:spcPts val="0"/>
                </a:spcAft>
                <a:buClr>
                  <a:schemeClr val="dk1"/>
                </a:buClr>
                <a:buSzPts val="1400"/>
                <a:buFont typeface="Calibri"/>
                <a:buNone/>
              </a:pPr>
              <a:r>
                <a:rPr b="0" i="0" lang="en-US" sz="1400" u="none" cap="none" strike="noStrike">
                  <a:solidFill>
                    <a:schemeClr val="dk1"/>
                  </a:solidFill>
                  <a:latin typeface="Calibri"/>
                  <a:ea typeface="Calibri"/>
                  <a:cs typeface="Calibri"/>
                  <a:sym typeface="Calibri"/>
                </a:rPr>
                <a:t>One of the major advantages of Low-code and No-code development is it provides scalability to handle and increase the application and business growth with a small team.</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3" name="Shape 603"/>
        <p:cNvGrpSpPr/>
        <p:nvPr/>
      </p:nvGrpSpPr>
      <p:grpSpPr>
        <a:xfrm>
          <a:off x="0" y="0"/>
          <a:ext cx="0" cy="0"/>
          <a:chOff x="0" y="0"/>
          <a:chExt cx="0" cy="0"/>
        </a:xfrm>
      </p:grpSpPr>
      <p:sp>
        <p:nvSpPr>
          <p:cNvPr id="604" name="Google Shape;604;p7"/>
          <p:cNvSpPr txBox="1"/>
          <p:nvPr>
            <p:ph type="title"/>
          </p:nvPr>
        </p:nvSpPr>
        <p:spPr>
          <a:xfrm>
            <a:off x="160240" y="284574"/>
            <a:ext cx="6310906"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b="1" lang="en-US"/>
              <a:t>Make an app without code</a:t>
            </a:r>
            <a:endParaRPr/>
          </a:p>
        </p:txBody>
      </p:sp>
      <p:sp>
        <p:nvSpPr>
          <p:cNvPr id="605" name="Google Shape;605;p7"/>
          <p:cNvSpPr txBox="1"/>
          <p:nvPr>
            <p:ph idx="1" type="body"/>
          </p:nvPr>
        </p:nvSpPr>
        <p:spPr>
          <a:xfrm>
            <a:off x="160240" y="1492985"/>
            <a:ext cx="6431252" cy="5132403"/>
          </a:xfrm>
          <a:prstGeom prst="rect">
            <a:avLst/>
          </a:prstGeom>
          <a:noFill/>
          <a:ln>
            <a:noFill/>
          </a:ln>
        </p:spPr>
        <p:txBody>
          <a:bodyPr anchorCtr="0" anchor="t" bIns="45700" lIns="91425" spcFirstLastPara="1" rIns="91425" wrap="square" tIns="45700">
            <a:normAutofit fontScale="92500" lnSpcReduction="20000"/>
          </a:bodyPr>
          <a:lstStyle/>
          <a:p>
            <a:pPr indent="0" lvl="0" marL="0" rtl="0" algn="just">
              <a:lnSpc>
                <a:spcPct val="90000"/>
              </a:lnSpc>
              <a:spcBef>
                <a:spcPts val="0"/>
              </a:spcBef>
              <a:spcAft>
                <a:spcPts val="0"/>
              </a:spcAft>
              <a:buClr>
                <a:schemeClr val="dk1"/>
              </a:buClr>
              <a:buSzPct val="100000"/>
              <a:buNone/>
            </a:pPr>
            <a:r>
              <a:rPr lang="en-US"/>
              <a:t>When users build on a no code platform, they are building with code, they simply don’t have to do any coding. No code platforms have pre-built drag-and-drop elements that have been coded for reuse and scale.</a:t>
            </a:r>
            <a:endParaRPr/>
          </a:p>
          <a:p>
            <a:pPr indent="0" lvl="0" marL="0" rtl="0" algn="just">
              <a:lnSpc>
                <a:spcPct val="90000"/>
              </a:lnSpc>
              <a:spcBef>
                <a:spcPts val="1000"/>
              </a:spcBef>
              <a:spcAft>
                <a:spcPts val="0"/>
              </a:spcAft>
              <a:buClr>
                <a:schemeClr val="dk1"/>
              </a:buClr>
              <a:buSzPct val="100000"/>
              <a:buNone/>
            </a:pPr>
            <a:r>
              <a:rPr lang="en-US"/>
              <a:t>A no code development platform is essentially a user interface builder, where users can rapidly drag-and-drop every web page together, and instantly see how it will look on mobile, tablet and desktop. Using visual models replaces the complexity of coding, allowing them to manage their data easily. No code platforms utilize declarative UI describing what the user should see, instead of how it should be laid out. This allows platform users to render the same app across multiple devices.</a:t>
            </a:r>
            <a:endParaRPr/>
          </a:p>
        </p:txBody>
      </p:sp>
      <p:pic>
        <p:nvPicPr>
          <p:cNvPr id="606" name="Google Shape;606;p7"/>
          <p:cNvPicPr preferRelativeResize="0"/>
          <p:nvPr/>
        </p:nvPicPr>
        <p:blipFill rotWithShape="1">
          <a:blip r:embed="rId3">
            <a:alphaModFix/>
          </a:blip>
          <a:srcRect b="0" l="-8172" r="2541" t="0"/>
          <a:stretch/>
        </p:blipFill>
        <p:spPr>
          <a:xfrm>
            <a:off x="6794849" y="3"/>
            <a:ext cx="5408861" cy="6857999"/>
          </a:xfrm>
          <a:custGeom>
            <a:rect b="b" l="l" r="r" t="t"/>
            <a:pathLst>
              <a:path extrusionOk="0" h="6857999" w="5408861">
                <a:moveTo>
                  <a:pt x="578658" y="0"/>
                </a:moveTo>
                <a:lnTo>
                  <a:pt x="5408861" y="0"/>
                </a:lnTo>
                <a:lnTo>
                  <a:pt x="5408861" y="6857999"/>
                </a:lnTo>
                <a:lnTo>
                  <a:pt x="2050265" y="6857999"/>
                </a:lnTo>
                <a:cubicBezTo>
                  <a:pt x="2050265" y="6857999"/>
                  <a:pt x="641522" y="6267449"/>
                  <a:pt x="160358" y="5198744"/>
                </a:cubicBezTo>
                <a:cubicBezTo>
                  <a:pt x="-320541" y="4129087"/>
                  <a:pt x="402532" y="3018472"/>
                  <a:pt x="728259" y="2546985"/>
                </a:cubicBezTo>
                <a:cubicBezTo>
                  <a:pt x="1053986" y="2075497"/>
                  <a:pt x="1337803" y="1465897"/>
                  <a:pt x="1197751" y="1065848"/>
                </a:cubicBezTo>
                <a:cubicBezTo>
                  <a:pt x="1057699" y="665798"/>
                  <a:pt x="578658" y="0"/>
                  <a:pt x="578658" y="0"/>
                </a:cubicBezTo>
                <a:close/>
              </a:path>
            </a:pathLst>
          </a:custGeom>
          <a:noFill/>
          <a:ln>
            <a:noFill/>
          </a:ln>
        </p:spPr>
      </p:pic>
      <p:sp>
        <p:nvSpPr>
          <p:cNvPr id="607" name="Google Shape;607;p7"/>
          <p:cNvSpPr/>
          <p:nvPr/>
        </p:nvSpPr>
        <p:spPr>
          <a:xfrm>
            <a:off x="6674565" y="1"/>
            <a:ext cx="1985074" cy="6844664"/>
          </a:xfrm>
          <a:custGeom>
            <a:rect b="b" l="l" r="r" t="t"/>
            <a:pathLst>
              <a:path extrusionOk="0" h="21600" w="21409">
                <a:moveTo>
                  <a:pt x="20569" y="21474"/>
                </a:moveTo>
                <a:cubicBezTo>
                  <a:pt x="19705" y="21332"/>
                  <a:pt x="18865" y="21173"/>
                  <a:pt x="18034" y="21011"/>
                </a:cubicBezTo>
                <a:cubicBezTo>
                  <a:pt x="16414" y="20689"/>
                  <a:pt x="14903" y="20317"/>
                  <a:pt x="13467" y="19899"/>
                </a:cubicBezTo>
                <a:cubicBezTo>
                  <a:pt x="11688" y="19358"/>
                  <a:pt x="10059" y="18750"/>
                  <a:pt x="8716" y="18065"/>
                </a:cubicBezTo>
                <a:cubicBezTo>
                  <a:pt x="7339" y="17362"/>
                  <a:pt x="6256" y="16577"/>
                  <a:pt x="5492" y="15763"/>
                </a:cubicBezTo>
                <a:cubicBezTo>
                  <a:pt x="4754" y="14975"/>
                  <a:pt x="4502" y="14127"/>
                  <a:pt x="4519" y="13298"/>
                </a:cubicBezTo>
                <a:cubicBezTo>
                  <a:pt x="4527" y="12865"/>
                  <a:pt x="4678" y="12435"/>
                  <a:pt x="4913" y="12011"/>
                </a:cubicBezTo>
                <a:cubicBezTo>
                  <a:pt x="5157" y="11585"/>
                  <a:pt x="5601" y="11179"/>
                  <a:pt x="6139" y="10791"/>
                </a:cubicBezTo>
                <a:cubicBezTo>
                  <a:pt x="6340" y="10662"/>
                  <a:pt x="6550" y="10532"/>
                  <a:pt x="6752" y="10400"/>
                </a:cubicBezTo>
                <a:cubicBezTo>
                  <a:pt x="6961" y="10268"/>
                  <a:pt x="7205" y="10142"/>
                  <a:pt x="7440" y="10015"/>
                </a:cubicBezTo>
                <a:cubicBezTo>
                  <a:pt x="7843" y="9793"/>
                  <a:pt x="8279" y="9580"/>
                  <a:pt x="8724" y="9369"/>
                </a:cubicBezTo>
                <a:cubicBezTo>
                  <a:pt x="9295" y="9102"/>
                  <a:pt x="9866" y="8837"/>
                  <a:pt x="10437" y="8573"/>
                </a:cubicBezTo>
                <a:cubicBezTo>
                  <a:pt x="10915" y="8353"/>
                  <a:pt x="11402" y="8137"/>
                  <a:pt x="11856" y="7911"/>
                </a:cubicBezTo>
                <a:cubicBezTo>
                  <a:pt x="12175" y="7752"/>
                  <a:pt x="12494" y="7593"/>
                  <a:pt x="12804" y="7433"/>
                </a:cubicBezTo>
                <a:cubicBezTo>
                  <a:pt x="13350" y="7160"/>
                  <a:pt x="13820" y="6862"/>
                  <a:pt x="14257" y="6565"/>
                </a:cubicBezTo>
                <a:cubicBezTo>
                  <a:pt x="14794" y="6195"/>
                  <a:pt x="15230" y="5807"/>
                  <a:pt x="15499" y="5402"/>
                </a:cubicBezTo>
                <a:cubicBezTo>
                  <a:pt x="15776" y="4984"/>
                  <a:pt x="15818" y="4551"/>
                  <a:pt x="15784" y="4124"/>
                </a:cubicBezTo>
                <a:cubicBezTo>
                  <a:pt x="15759" y="3757"/>
                  <a:pt x="15600" y="3394"/>
                  <a:pt x="15407" y="3033"/>
                </a:cubicBezTo>
                <a:cubicBezTo>
                  <a:pt x="15188" y="2636"/>
                  <a:pt x="14853" y="2248"/>
                  <a:pt x="14408" y="1879"/>
                </a:cubicBezTo>
                <a:cubicBezTo>
                  <a:pt x="14005" y="1548"/>
                  <a:pt x="13501" y="1232"/>
                  <a:pt x="12922" y="935"/>
                </a:cubicBezTo>
                <a:cubicBezTo>
                  <a:pt x="12233" y="580"/>
                  <a:pt x="11369" y="277"/>
                  <a:pt x="10428" y="9"/>
                </a:cubicBezTo>
                <a:cubicBezTo>
                  <a:pt x="10420" y="6"/>
                  <a:pt x="10412" y="3"/>
                  <a:pt x="10403" y="0"/>
                </a:cubicBezTo>
                <a:lnTo>
                  <a:pt x="2940" y="0"/>
                </a:lnTo>
                <a:cubicBezTo>
                  <a:pt x="3251" y="39"/>
                  <a:pt x="3561" y="81"/>
                  <a:pt x="3864" y="126"/>
                </a:cubicBezTo>
                <a:cubicBezTo>
                  <a:pt x="5022" y="298"/>
                  <a:pt x="6080" y="535"/>
                  <a:pt x="7054" y="821"/>
                </a:cubicBezTo>
                <a:cubicBezTo>
                  <a:pt x="8279" y="1208"/>
                  <a:pt x="9287" y="1662"/>
                  <a:pt x="10042" y="2182"/>
                </a:cubicBezTo>
                <a:cubicBezTo>
                  <a:pt x="10764" y="2675"/>
                  <a:pt x="11184" y="3228"/>
                  <a:pt x="11419" y="3778"/>
                </a:cubicBezTo>
                <a:cubicBezTo>
                  <a:pt x="11663" y="4349"/>
                  <a:pt x="11595" y="4948"/>
                  <a:pt x="11302" y="5513"/>
                </a:cubicBezTo>
                <a:cubicBezTo>
                  <a:pt x="10983" y="6132"/>
                  <a:pt x="10261" y="6721"/>
                  <a:pt x="9455" y="7277"/>
                </a:cubicBezTo>
                <a:cubicBezTo>
                  <a:pt x="8548" y="7878"/>
                  <a:pt x="7465" y="8434"/>
                  <a:pt x="6315" y="8978"/>
                </a:cubicBezTo>
                <a:cubicBezTo>
                  <a:pt x="5274" y="9471"/>
                  <a:pt x="4183" y="9946"/>
                  <a:pt x="3159" y="10442"/>
                </a:cubicBezTo>
                <a:cubicBezTo>
                  <a:pt x="2453" y="10782"/>
                  <a:pt x="1815" y="11143"/>
                  <a:pt x="1270" y="11518"/>
                </a:cubicBezTo>
                <a:cubicBezTo>
                  <a:pt x="162" y="12276"/>
                  <a:pt x="-191" y="13151"/>
                  <a:pt x="94" y="13998"/>
                </a:cubicBezTo>
                <a:cubicBezTo>
                  <a:pt x="371" y="14837"/>
                  <a:pt x="1186" y="15648"/>
                  <a:pt x="2369" y="16376"/>
                </a:cubicBezTo>
                <a:cubicBezTo>
                  <a:pt x="3612" y="17142"/>
                  <a:pt x="5232" y="17831"/>
                  <a:pt x="6995" y="18447"/>
                </a:cubicBezTo>
                <a:cubicBezTo>
                  <a:pt x="8699" y="19042"/>
                  <a:pt x="10554" y="19574"/>
                  <a:pt x="12502" y="20058"/>
                </a:cubicBezTo>
                <a:cubicBezTo>
                  <a:pt x="14534" y="20563"/>
                  <a:pt x="16716" y="20981"/>
                  <a:pt x="18949" y="21357"/>
                </a:cubicBezTo>
                <a:cubicBezTo>
                  <a:pt x="19436" y="21441"/>
                  <a:pt x="19931" y="21522"/>
                  <a:pt x="20427" y="21600"/>
                </a:cubicBezTo>
                <a:lnTo>
                  <a:pt x="21409" y="21600"/>
                </a:lnTo>
                <a:cubicBezTo>
                  <a:pt x="21132" y="21564"/>
                  <a:pt x="20855" y="21519"/>
                  <a:pt x="20569" y="21474"/>
                </a:cubicBezTo>
                <a:close/>
              </a:path>
            </a:pathLst>
          </a:custGeom>
          <a:gradFill>
            <a:gsLst>
              <a:gs pos="0">
                <a:srgbClr val="93C9EA"/>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nvGrpSpPr>
          <p:cNvPr id="608" name="Google Shape;608;p7"/>
          <p:cNvGrpSpPr/>
          <p:nvPr/>
        </p:nvGrpSpPr>
        <p:grpSpPr>
          <a:xfrm rot="2262875">
            <a:off x="9386277" y="365125"/>
            <a:ext cx="1159857" cy="875030"/>
            <a:chOff x="9593384" y="2815466"/>
            <a:chExt cx="1159857" cy="875030"/>
          </a:xfrm>
        </p:grpSpPr>
        <p:sp>
          <p:nvSpPr>
            <p:cNvPr id="609" name="Google Shape;609;p7"/>
            <p:cNvSpPr/>
            <p:nvPr/>
          </p:nvSpPr>
          <p:spPr>
            <a:xfrm>
              <a:off x="9593384" y="3069466"/>
              <a:ext cx="1159857" cy="621030"/>
            </a:xfrm>
            <a:custGeom>
              <a:rect b="b" l="l" r="r" t="t"/>
              <a:pathLst>
                <a:path extrusionOk="0" h="21600" w="21257">
                  <a:moveTo>
                    <a:pt x="18077" y="21600"/>
                  </a:moveTo>
                  <a:lnTo>
                    <a:pt x="17542" y="21600"/>
                  </a:lnTo>
                  <a:cubicBezTo>
                    <a:pt x="16308" y="21600"/>
                    <a:pt x="15191" y="20142"/>
                    <a:pt x="14679" y="17890"/>
                  </a:cubicBezTo>
                  <a:cubicBezTo>
                    <a:pt x="13981" y="14798"/>
                    <a:pt x="12398" y="12766"/>
                    <a:pt x="10606" y="12766"/>
                  </a:cubicBezTo>
                  <a:cubicBezTo>
                    <a:pt x="8813" y="12766"/>
                    <a:pt x="7231" y="14798"/>
                    <a:pt x="6532" y="17890"/>
                  </a:cubicBezTo>
                  <a:cubicBezTo>
                    <a:pt x="6020" y="20142"/>
                    <a:pt x="4903" y="21600"/>
                    <a:pt x="3670" y="21600"/>
                  </a:cubicBezTo>
                  <a:lnTo>
                    <a:pt x="3134" y="21600"/>
                  </a:lnTo>
                  <a:cubicBezTo>
                    <a:pt x="2087" y="21600"/>
                    <a:pt x="1132" y="20672"/>
                    <a:pt x="551" y="18994"/>
                  </a:cubicBezTo>
                  <a:cubicBezTo>
                    <a:pt x="-31" y="17360"/>
                    <a:pt x="-171" y="15283"/>
                    <a:pt x="225" y="13428"/>
                  </a:cubicBezTo>
                  <a:cubicBezTo>
                    <a:pt x="1924" y="5256"/>
                    <a:pt x="5997" y="0"/>
                    <a:pt x="10629" y="0"/>
                  </a:cubicBezTo>
                  <a:cubicBezTo>
                    <a:pt x="15238" y="0"/>
                    <a:pt x="19334" y="5301"/>
                    <a:pt x="21033" y="13428"/>
                  </a:cubicBezTo>
                  <a:cubicBezTo>
                    <a:pt x="21429" y="15283"/>
                    <a:pt x="21289" y="17360"/>
                    <a:pt x="20707" y="18994"/>
                  </a:cubicBezTo>
                  <a:cubicBezTo>
                    <a:pt x="20079" y="20672"/>
                    <a:pt x="19125" y="21600"/>
                    <a:pt x="18077" y="21600"/>
                  </a:cubicBezTo>
                  <a:close/>
                </a:path>
              </a:pathLst>
            </a:custGeom>
            <a:gradFill>
              <a:gsLst>
                <a:gs pos="0">
                  <a:srgbClr val="93C9EA"/>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610" name="Google Shape;610;p7"/>
            <p:cNvSpPr/>
            <p:nvPr/>
          </p:nvSpPr>
          <p:spPr>
            <a:xfrm>
              <a:off x="9593384" y="2815466"/>
              <a:ext cx="1159857" cy="621030"/>
            </a:xfrm>
            <a:custGeom>
              <a:rect b="b" l="l" r="r" t="t"/>
              <a:pathLst>
                <a:path extrusionOk="0" h="21600" w="21257">
                  <a:moveTo>
                    <a:pt x="18077" y="21600"/>
                  </a:moveTo>
                  <a:lnTo>
                    <a:pt x="17542" y="21600"/>
                  </a:lnTo>
                  <a:cubicBezTo>
                    <a:pt x="16308" y="21600"/>
                    <a:pt x="15191" y="20142"/>
                    <a:pt x="14679" y="17890"/>
                  </a:cubicBezTo>
                  <a:cubicBezTo>
                    <a:pt x="13981" y="14798"/>
                    <a:pt x="12398" y="12766"/>
                    <a:pt x="10606" y="12766"/>
                  </a:cubicBezTo>
                  <a:cubicBezTo>
                    <a:pt x="8813" y="12766"/>
                    <a:pt x="7231" y="14798"/>
                    <a:pt x="6532" y="17890"/>
                  </a:cubicBezTo>
                  <a:cubicBezTo>
                    <a:pt x="6020" y="20142"/>
                    <a:pt x="4903" y="21600"/>
                    <a:pt x="3670" y="21600"/>
                  </a:cubicBezTo>
                  <a:lnTo>
                    <a:pt x="3134" y="21600"/>
                  </a:lnTo>
                  <a:cubicBezTo>
                    <a:pt x="2087" y="21600"/>
                    <a:pt x="1132" y="20672"/>
                    <a:pt x="551" y="18994"/>
                  </a:cubicBezTo>
                  <a:cubicBezTo>
                    <a:pt x="-31" y="17360"/>
                    <a:pt x="-171" y="15283"/>
                    <a:pt x="225" y="13428"/>
                  </a:cubicBezTo>
                  <a:cubicBezTo>
                    <a:pt x="1924" y="5256"/>
                    <a:pt x="5997" y="0"/>
                    <a:pt x="10629" y="0"/>
                  </a:cubicBezTo>
                  <a:cubicBezTo>
                    <a:pt x="15238" y="0"/>
                    <a:pt x="19334" y="5301"/>
                    <a:pt x="21033" y="13428"/>
                  </a:cubicBezTo>
                  <a:cubicBezTo>
                    <a:pt x="21429" y="15283"/>
                    <a:pt x="21289" y="17360"/>
                    <a:pt x="20707" y="18994"/>
                  </a:cubicBezTo>
                  <a:cubicBezTo>
                    <a:pt x="20079" y="20628"/>
                    <a:pt x="19125" y="21600"/>
                    <a:pt x="18077" y="21600"/>
                  </a:cubicBezTo>
                  <a:close/>
                  <a:moveTo>
                    <a:pt x="10582" y="11882"/>
                  </a:moveTo>
                  <a:cubicBezTo>
                    <a:pt x="12538" y="11882"/>
                    <a:pt x="14307" y="14091"/>
                    <a:pt x="15075" y="17536"/>
                  </a:cubicBezTo>
                  <a:cubicBezTo>
                    <a:pt x="15494" y="19436"/>
                    <a:pt x="16448" y="20717"/>
                    <a:pt x="17519" y="20717"/>
                  </a:cubicBezTo>
                  <a:lnTo>
                    <a:pt x="18054" y="20717"/>
                  </a:lnTo>
                  <a:cubicBezTo>
                    <a:pt x="18962" y="20717"/>
                    <a:pt x="19753" y="19921"/>
                    <a:pt x="20265" y="18508"/>
                  </a:cubicBezTo>
                  <a:cubicBezTo>
                    <a:pt x="20777" y="17094"/>
                    <a:pt x="20870" y="15328"/>
                    <a:pt x="20545" y="13737"/>
                  </a:cubicBezTo>
                  <a:cubicBezTo>
                    <a:pt x="18915" y="5919"/>
                    <a:pt x="15005" y="839"/>
                    <a:pt x="10582" y="839"/>
                  </a:cubicBezTo>
                  <a:cubicBezTo>
                    <a:pt x="6160" y="839"/>
                    <a:pt x="2250" y="5919"/>
                    <a:pt x="620" y="13737"/>
                  </a:cubicBezTo>
                  <a:cubicBezTo>
                    <a:pt x="295" y="15328"/>
                    <a:pt x="388" y="17094"/>
                    <a:pt x="900" y="18508"/>
                  </a:cubicBezTo>
                  <a:cubicBezTo>
                    <a:pt x="1412" y="19921"/>
                    <a:pt x="2203" y="20717"/>
                    <a:pt x="3111" y="20717"/>
                  </a:cubicBezTo>
                  <a:lnTo>
                    <a:pt x="3646" y="20717"/>
                  </a:lnTo>
                  <a:cubicBezTo>
                    <a:pt x="4694" y="20717"/>
                    <a:pt x="5648" y="19480"/>
                    <a:pt x="6090" y="17536"/>
                  </a:cubicBezTo>
                  <a:cubicBezTo>
                    <a:pt x="6858" y="14091"/>
                    <a:pt x="8627" y="11882"/>
                    <a:pt x="10582" y="11882"/>
                  </a:cubicBezTo>
                  <a:close/>
                </a:path>
              </a:pathLst>
            </a:custGeom>
            <a:solidFill>
              <a:srgbClr val="F6F6F7"/>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611" name="Google Shape;611;p7"/>
          <p:cNvGrpSpPr/>
          <p:nvPr/>
        </p:nvGrpSpPr>
        <p:grpSpPr>
          <a:xfrm>
            <a:off x="8557484" y="1391385"/>
            <a:ext cx="1025103" cy="879983"/>
            <a:chOff x="7226299" y="1828799"/>
            <a:chExt cx="1025103" cy="879983"/>
          </a:xfrm>
        </p:grpSpPr>
        <p:sp>
          <p:nvSpPr>
            <p:cNvPr id="612" name="Google Shape;612;p7"/>
            <p:cNvSpPr/>
            <p:nvPr/>
          </p:nvSpPr>
          <p:spPr>
            <a:xfrm>
              <a:off x="7226299" y="1828799"/>
              <a:ext cx="821746" cy="778530"/>
            </a:xfrm>
            <a:custGeom>
              <a:rect b="b" l="l" r="r" t="t"/>
              <a:pathLst>
                <a:path extrusionOk="0" h="21186" w="21048">
                  <a:moveTo>
                    <a:pt x="20101" y="2316"/>
                  </a:moveTo>
                  <a:cubicBezTo>
                    <a:pt x="18833" y="381"/>
                    <a:pt x="16718" y="-414"/>
                    <a:pt x="14571" y="208"/>
                  </a:cubicBezTo>
                  <a:lnTo>
                    <a:pt x="3804" y="3318"/>
                  </a:lnTo>
                  <a:cubicBezTo>
                    <a:pt x="2242" y="3768"/>
                    <a:pt x="1006" y="4943"/>
                    <a:pt x="388" y="6533"/>
                  </a:cubicBezTo>
                  <a:cubicBezTo>
                    <a:pt x="-230" y="8122"/>
                    <a:pt x="-100" y="9885"/>
                    <a:pt x="713" y="11336"/>
                  </a:cubicBezTo>
                  <a:lnTo>
                    <a:pt x="4715" y="18525"/>
                  </a:lnTo>
                  <a:cubicBezTo>
                    <a:pt x="5593" y="20115"/>
                    <a:pt x="7187" y="21117"/>
                    <a:pt x="8911" y="21186"/>
                  </a:cubicBezTo>
                  <a:cubicBezTo>
                    <a:pt x="8976" y="21186"/>
                    <a:pt x="9041" y="21186"/>
                    <a:pt x="9106" y="21186"/>
                  </a:cubicBezTo>
                  <a:cubicBezTo>
                    <a:pt x="10765" y="21186"/>
                    <a:pt x="12327" y="20322"/>
                    <a:pt x="13303" y="18870"/>
                  </a:cubicBezTo>
                  <a:lnTo>
                    <a:pt x="20069" y="8572"/>
                  </a:lnTo>
                  <a:cubicBezTo>
                    <a:pt x="21370" y="6636"/>
                    <a:pt x="21370" y="4252"/>
                    <a:pt x="20101" y="2316"/>
                  </a:cubicBezTo>
                  <a:close/>
                </a:path>
              </a:pathLst>
            </a:custGeom>
            <a:gradFill>
              <a:gsLst>
                <a:gs pos="0">
                  <a:srgbClr val="93C9EA"/>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613" name="Google Shape;613;p7"/>
            <p:cNvSpPr/>
            <p:nvPr/>
          </p:nvSpPr>
          <p:spPr>
            <a:xfrm>
              <a:off x="7429500" y="1930400"/>
              <a:ext cx="821902" cy="778382"/>
            </a:xfrm>
            <a:custGeom>
              <a:rect b="b" l="l" r="r" t="t"/>
              <a:pathLst>
                <a:path extrusionOk="0" h="21182" w="21052">
                  <a:moveTo>
                    <a:pt x="9106" y="21182"/>
                  </a:moveTo>
                  <a:cubicBezTo>
                    <a:pt x="9041" y="21182"/>
                    <a:pt x="8976" y="21182"/>
                    <a:pt x="8911" y="21182"/>
                  </a:cubicBezTo>
                  <a:cubicBezTo>
                    <a:pt x="7154" y="21113"/>
                    <a:pt x="5593" y="20111"/>
                    <a:pt x="4715" y="18521"/>
                  </a:cubicBezTo>
                  <a:lnTo>
                    <a:pt x="713" y="11332"/>
                  </a:lnTo>
                  <a:cubicBezTo>
                    <a:pt x="-100" y="9846"/>
                    <a:pt x="-230" y="8118"/>
                    <a:pt x="388" y="6529"/>
                  </a:cubicBezTo>
                  <a:cubicBezTo>
                    <a:pt x="1006" y="4939"/>
                    <a:pt x="2242" y="3764"/>
                    <a:pt x="3804" y="3314"/>
                  </a:cubicBezTo>
                  <a:lnTo>
                    <a:pt x="14571" y="204"/>
                  </a:lnTo>
                  <a:cubicBezTo>
                    <a:pt x="16718" y="-418"/>
                    <a:pt x="18833" y="411"/>
                    <a:pt x="20101" y="2312"/>
                  </a:cubicBezTo>
                  <a:cubicBezTo>
                    <a:pt x="21370" y="4248"/>
                    <a:pt x="21370" y="6632"/>
                    <a:pt x="20101" y="8568"/>
                  </a:cubicBezTo>
                  <a:lnTo>
                    <a:pt x="13303" y="18866"/>
                  </a:lnTo>
                  <a:cubicBezTo>
                    <a:pt x="12327" y="20318"/>
                    <a:pt x="10765" y="21182"/>
                    <a:pt x="9106" y="21182"/>
                  </a:cubicBezTo>
                  <a:close/>
                  <a:moveTo>
                    <a:pt x="1266" y="10987"/>
                  </a:moveTo>
                  <a:lnTo>
                    <a:pt x="5268" y="18175"/>
                  </a:lnTo>
                  <a:cubicBezTo>
                    <a:pt x="6048" y="19558"/>
                    <a:pt x="7415" y="20456"/>
                    <a:pt x="8943" y="20491"/>
                  </a:cubicBezTo>
                  <a:cubicBezTo>
                    <a:pt x="10472" y="20560"/>
                    <a:pt x="11904" y="19800"/>
                    <a:pt x="12782" y="18452"/>
                  </a:cubicBezTo>
                  <a:lnTo>
                    <a:pt x="19548" y="8153"/>
                  </a:lnTo>
                  <a:cubicBezTo>
                    <a:pt x="20882" y="6148"/>
                    <a:pt x="20427" y="4006"/>
                    <a:pt x="19548" y="2692"/>
                  </a:cubicBezTo>
                  <a:cubicBezTo>
                    <a:pt x="18670" y="1379"/>
                    <a:pt x="16946" y="204"/>
                    <a:pt x="14734" y="826"/>
                  </a:cubicBezTo>
                  <a:lnTo>
                    <a:pt x="3966" y="3937"/>
                  </a:lnTo>
                  <a:cubicBezTo>
                    <a:pt x="2600" y="4317"/>
                    <a:pt x="1527" y="5354"/>
                    <a:pt x="1006" y="6736"/>
                  </a:cubicBezTo>
                  <a:cubicBezTo>
                    <a:pt x="453" y="8153"/>
                    <a:pt x="551" y="9708"/>
                    <a:pt x="1266" y="10987"/>
                  </a:cubicBezTo>
                  <a:lnTo>
                    <a:pt x="1266" y="10987"/>
                  </a:lnTo>
                  <a:close/>
                </a:path>
              </a:pathLst>
            </a:custGeom>
            <a:solidFill>
              <a:srgbClr val="F6F6F7"/>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614" name="Google Shape;614;p7"/>
          <p:cNvSpPr txBox="1"/>
          <p:nvPr/>
        </p:nvSpPr>
        <p:spPr>
          <a:xfrm>
            <a:off x="0" y="6492875"/>
            <a:ext cx="12192000" cy="292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300" u="none" cap="none" strike="noStrike">
                <a:solidFill>
                  <a:srgbClr val="000000"/>
                </a:solidFill>
                <a:latin typeface="Arial"/>
                <a:ea typeface="Arial"/>
                <a:cs typeface="Arial"/>
                <a:sym typeface="Arial"/>
              </a:rPr>
              <a:t>Image Source: </a:t>
            </a:r>
            <a:r>
              <a:rPr i="1" lang="en-US" sz="1300" u="sng">
                <a:solidFill>
                  <a:schemeClr val="hlink"/>
                </a:solidFill>
                <a:hlinkClick r:id="rId4"/>
              </a:rPr>
              <a:t>https://sp.depositphotos.com/vector-images/programmeing.html</a:t>
            </a:r>
            <a:r>
              <a:rPr i="1" lang="en-US" sz="1300"/>
              <a:t> </a:t>
            </a:r>
            <a:endParaRPr b="0" i="0" sz="1100" u="none" cap="none" strike="noStrik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8" name="Shape 618"/>
        <p:cNvGrpSpPr/>
        <p:nvPr/>
      </p:nvGrpSpPr>
      <p:grpSpPr>
        <a:xfrm>
          <a:off x="0" y="0"/>
          <a:ext cx="0" cy="0"/>
          <a:chOff x="0" y="0"/>
          <a:chExt cx="0" cy="0"/>
        </a:xfrm>
      </p:grpSpPr>
      <p:sp>
        <p:nvSpPr>
          <p:cNvPr id="619" name="Google Shape;619;p8"/>
          <p:cNvSpPr txBox="1"/>
          <p:nvPr>
            <p:ph type="title"/>
          </p:nvPr>
        </p:nvSpPr>
        <p:spPr>
          <a:xfrm>
            <a:off x="160240" y="284574"/>
            <a:ext cx="6310906"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b="1" lang="en-US"/>
              <a:t>Make an app without code [cont..]</a:t>
            </a:r>
            <a:endParaRPr/>
          </a:p>
        </p:txBody>
      </p:sp>
      <p:sp>
        <p:nvSpPr>
          <p:cNvPr id="620" name="Google Shape;620;p8"/>
          <p:cNvSpPr txBox="1"/>
          <p:nvPr>
            <p:ph idx="1" type="body"/>
          </p:nvPr>
        </p:nvSpPr>
        <p:spPr>
          <a:xfrm>
            <a:off x="160240" y="1492985"/>
            <a:ext cx="6431252" cy="5132403"/>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900"/>
              <a:buNone/>
            </a:pPr>
            <a:r>
              <a:rPr lang="en-US" sz="2900"/>
              <a:t>No-code applications are not primarily just drag-and-drop user interfaces.</a:t>
            </a:r>
            <a:endParaRPr/>
          </a:p>
          <a:p>
            <a:pPr indent="0" lvl="0" marL="0" rtl="0" algn="just">
              <a:lnSpc>
                <a:spcPct val="90000"/>
              </a:lnSpc>
              <a:spcBef>
                <a:spcPts val="1000"/>
              </a:spcBef>
              <a:spcAft>
                <a:spcPts val="0"/>
              </a:spcAft>
              <a:buClr>
                <a:schemeClr val="dk1"/>
              </a:buClr>
              <a:buSzPts val="2900"/>
              <a:buNone/>
            </a:pPr>
            <a:r>
              <a:rPr lang="en-US" sz="2900"/>
              <a:t>A major misconception with no code applications is that they are only for simple apps. This is not the case. In a rapidly evolving technological age, no code application builders have become extremely sophisticated to support rich functionality in all apps, in order to meet business demands. It is now possible to build many end-to-end enterprise applications using a no code platform. </a:t>
            </a:r>
            <a:endParaRPr/>
          </a:p>
        </p:txBody>
      </p:sp>
      <p:pic>
        <p:nvPicPr>
          <p:cNvPr id="621" name="Google Shape;621;p8"/>
          <p:cNvPicPr preferRelativeResize="0"/>
          <p:nvPr/>
        </p:nvPicPr>
        <p:blipFill rotWithShape="1">
          <a:blip r:embed="rId3">
            <a:alphaModFix/>
          </a:blip>
          <a:srcRect b="0" l="-8172" r="2541" t="0"/>
          <a:stretch/>
        </p:blipFill>
        <p:spPr>
          <a:xfrm>
            <a:off x="6794849" y="3"/>
            <a:ext cx="5408861" cy="6857999"/>
          </a:xfrm>
          <a:custGeom>
            <a:rect b="b" l="l" r="r" t="t"/>
            <a:pathLst>
              <a:path extrusionOk="0" h="6857999" w="5408861">
                <a:moveTo>
                  <a:pt x="578658" y="0"/>
                </a:moveTo>
                <a:lnTo>
                  <a:pt x="5408861" y="0"/>
                </a:lnTo>
                <a:lnTo>
                  <a:pt x="5408861" y="6857999"/>
                </a:lnTo>
                <a:lnTo>
                  <a:pt x="2050265" y="6857999"/>
                </a:lnTo>
                <a:cubicBezTo>
                  <a:pt x="2050265" y="6857999"/>
                  <a:pt x="641522" y="6267449"/>
                  <a:pt x="160358" y="5198744"/>
                </a:cubicBezTo>
                <a:cubicBezTo>
                  <a:pt x="-320541" y="4129087"/>
                  <a:pt x="402532" y="3018472"/>
                  <a:pt x="728259" y="2546985"/>
                </a:cubicBezTo>
                <a:cubicBezTo>
                  <a:pt x="1053986" y="2075497"/>
                  <a:pt x="1337803" y="1465897"/>
                  <a:pt x="1197751" y="1065848"/>
                </a:cubicBezTo>
                <a:cubicBezTo>
                  <a:pt x="1057699" y="665798"/>
                  <a:pt x="578658" y="0"/>
                  <a:pt x="578658" y="0"/>
                </a:cubicBezTo>
                <a:close/>
              </a:path>
            </a:pathLst>
          </a:custGeom>
          <a:noFill/>
          <a:ln>
            <a:noFill/>
          </a:ln>
        </p:spPr>
      </p:pic>
      <p:sp>
        <p:nvSpPr>
          <p:cNvPr id="622" name="Google Shape;622;p8"/>
          <p:cNvSpPr/>
          <p:nvPr/>
        </p:nvSpPr>
        <p:spPr>
          <a:xfrm>
            <a:off x="6674565" y="1"/>
            <a:ext cx="1985074" cy="6844664"/>
          </a:xfrm>
          <a:custGeom>
            <a:rect b="b" l="l" r="r" t="t"/>
            <a:pathLst>
              <a:path extrusionOk="0" h="21600" w="21409">
                <a:moveTo>
                  <a:pt x="20569" y="21474"/>
                </a:moveTo>
                <a:cubicBezTo>
                  <a:pt x="19705" y="21332"/>
                  <a:pt x="18865" y="21173"/>
                  <a:pt x="18034" y="21011"/>
                </a:cubicBezTo>
                <a:cubicBezTo>
                  <a:pt x="16414" y="20689"/>
                  <a:pt x="14903" y="20317"/>
                  <a:pt x="13467" y="19899"/>
                </a:cubicBezTo>
                <a:cubicBezTo>
                  <a:pt x="11688" y="19358"/>
                  <a:pt x="10059" y="18750"/>
                  <a:pt x="8716" y="18065"/>
                </a:cubicBezTo>
                <a:cubicBezTo>
                  <a:pt x="7339" y="17362"/>
                  <a:pt x="6256" y="16577"/>
                  <a:pt x="5492" y="15763"/>
                </a:cubicBezTo>
                <a:cubicBezTo>
                  <a:pt x="4754" y="14975"/>
                  <a:pt x="4502" y="14127"/>
                  <a:pt x="4519" y="13298"/>
                </a:cubicBezTo>
                <a:cubicBezTo>
                  <a:pt x="4527" y="12865"/>
                  <a:pt x="4678" y="12435"/>
                  <a:pt x="4913" y="12011"/>
                </a:cubicBezTo>
                <a:cubicBezTo>
                  <a:pt x="5157" y="11585"/>
                  <a:pt x="5601" y="11179"/>
                  <a:pt x="6139" y="10791"/>
                </a:cubicBezTo>
                <a:cubicBezTo>
                  <a:pt x="6340" y="10662"/>
                  <a:pt x="6550" y="10532"/>
                  <a:pt x="6752" y="10400"/>
                </a:cubicBezTo>
                <a:cubicBezTo>
                  <a:pt x="6961" y="10268"/>
                  <a:pt x="7205" y="10142"/>
                  <a:pt x="7440" y="10015"/>
                </a:cubicBezTo>
                <a:cubicBezTo>
                  <a:pt x="7843" y="9793"/>
                  <a:pt x="8279" y="9580"/>
                  <a:pt x="8724" y="9369"/>
                </a:cubicBezTo>
                <a:cubicBezTo>
                  <a:pt x="9295" y="9102"/>
                  <a:pt x="9866" y="8837"/>
                  <a:pt x="10437" y="8573"/>
                </a:cubicBezTo>
                <a:cubicBezTo>
                  <a:pt x="10915" y="8353"/>
                  <a:pt x="11402" y="8137"/>
                  <a:pt x="11856" y="7911"/>
                </a:cubicBezTo>
                <a:cubicBezTo>
                  <a:pt x="12175" y="7752"/>
                  <a:pt x="12494" y="7593"/>
                  <a:pt x="12804" y="7433"/>
                </a:cubicBezTo>
                <a:cubicBezTo>
                  <a:pt x="13350" y="7160"/>
                  <a:pt x="13820" y="6862"/>
                  <a:pt x="14257" y="6565"/>
                </a:cubicBezTo>
                <a:cubicBezTo>
                  <a:pt x="14794" y="6195"/>
                  <a:pt x="15230" y="5807"/>
                  <a:pt x="15499" y="5402"/>
                </a:cubicBezTo>
                <a:cubicBezTo>
                  <a:pt x="15776" y="4984"/>
                  <a:pt x="15818" y="4551"/>
                  <a:pt x="15784" y="4124"/>
                </a:cubicBezTo>
                <a:cubicBezTo>
                  <a:pt x="15759" y="3757"/>
                  <a:pt x="15600" y="3394"/>
                  <a:pt x="15407" y="3033"/>
                </a:cubicBezTo>
                <a:cubicBezTo>
                  <a:pt x="15188" y="2636"/>
                  <a:pt x="14853" y="2248"/>
                  <a:pt x="14408" y="1879"/>
                </a:cubicBezTo>
                <a:cubicBezTo>
                  <a:pt x="14005" y="1548"/>
                  <a:pt x="13501" y="1232"/>
                  <a:pt x="12922" y="935"/>
                </a:cubicBezTo>
                <a:cubicBezTo>
                  <a:pt x="12233" y="580"/>
                  <a:pt x="11369" y="277"/>
                  <a:pt x="10428" y="9"/>
                </a:cubicBezTo>
                <a:cubicBezTo>
                  <a:pt x="10420" y="6"/>
                  <a:pt x="10412" y="3"/>
                  <a:pt x="10403" y="0"/>
                </a:cubicBezTo>
                <a:lnTo>
                  <a:pt x="2940" y="0"/>
                </a:lnTo>
                <a:cubicBezTo>
                  <a:pt x="3251" y="39"/>
                  <a:pt x="3561" y="81"/>
                  <a:pt x="3864" y="126"/>
                </a:cubicBezTo>
                <a:cubicBezTo>
                  <a:pt x="5022" y="298"/>
                  <a:pt x="6080" y="535"/>
                  <a:pt x="7054" y="821"/>
                </a:cubicBezTo>
                <a:cubicBezTo>
                  <a:pt x="8279" y="1208"/>
                  <a:pt x="9287" y="1662"/>
                  <a:pt x="10042" y="2182"/>
                </a:cubicBezTo>
                <a:cubicBezTo>
                  <a:pt x="10764" y="2675"/>
                  <a:pt x="11184" y="3228"/>
                  <a:pt x="11419" y="3778"/>
                </a:cubicBezTo>
                <a:cubicBezTo>
                  <a:pt x="11663" y="4349"/>
                  <a:pt x="11595" y="4948"/>
                  <a:pt x="11302" y="5513"/>
                </a:cubicBezTo>
                <a:cubicBezTo>
                  <a:pt x="10983" y="6132"/>
                  <a:pt x="10261" y="6721"/>
                  <a:pt x="9455" y="7277"/>
                </a:cubicBezTo>
                <a:cubicBezTo>
                  <a:pt x="8548" y="7878"/>
                  <a:pt x="7465" y="8434"/>
                  <a:pt x="6315" y="8978"/>
                </a:cubicBezTo>
                <a:cubicBezTo>
                  <a:pt x="5274" y="9471"/>
                  <a:pt x="4183" y="9946"/>
                  <a:pt x="3159" y="10442"/>
                </a:cubicBezTo>
                <a:cubicBezTo>
                  <a:pt x="2453" y="10782"/>
                  <a:pt x="1815" y="11143"/>
                  <a:pt x="1270" y="11518"/>
                </a:cubicBezTo>
                <a:cubicBezTo>
                  <a:pt x="162" y="12276"/>
                  <a:pt x="-191" y="13151"/>
                  <a:pt x="94" y="13998"/>
                </a:cubicBezTo>
                <a:cubicBezTo>
                  <a:pt x="371" y="14837"/>
                  <a:pt x="1186" y="15648"/>
                  <a:pt x="2369" y="16376"/>
                </a:cubicBezTo>
                <a:cubicBezTo>
                  <a:pt x="3612" y="17142"/>
                  <a:pt x="5232" y="17831"/>
                  <a:pt x="6995" y="18447"/>
                </a:cubicBezTo>
                <a:cubicBezTo>
                  <a:pt x="8699" y="19042"/>
                  <a:pt x="10554" y="19574"/>
                  <a:pt x="12502" y="20058"/>
                </a:cubicBezTo>
                <a:cubicBezTo>
                  <a:pt x="14534" y="20563"/>
                  <a:pt x="16716" y="20981"/>
                  <a:pt x="18949" y="21357"/>
                </a:cubicBezTo>
                <a:cubicBezTo>
                  <a:pt x="19436" y="21441"/>
                  <a:pt x="19931" y="21522"/>
                  <a:pt x="20427" y="21600"/>
                </a:cubicBezTo>
                <a:lnTo>
                  <a:pt x="21409" y="21600"/>
                </a:lnTo>
                <a:cubicBezTo>
                  <a:pt x="21132" y="21564"/>
                  <a:pt x="20855" y="21519"/>
                  <a:pt x="20569" y="21474"/>
                </a:cubicBezTo>
                <a:close/>
              </a:path>
            </a:pathLst>
          </a:custGeom>
          <a:gradFill>
            <a:gsLst>
              <a:gs pos="0">
                <a:srgbClr val="93C9EA"/>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grpSp>
        <p:nvGrpSpPr>
          <p:cNvPr id="623" name="Google Shape;623;p8"/>
          <p:cNvGrpSpPr/>
          <p:nvPr/>
        </p:nvGrpSpPr>
        <p:grpSpPr>
          <a:xfrm rot="2262875">
            <a:off x="9386277" y="365125"/>
            <a:ext cx="1159857" cy="875030"/>
            <a:chOff x="9593384" y="2815466"/>
            <a:chExt cx="1159857" cy="875030"/>
          </a:xfrm>
        </p:grpSpPr>
        <p:sp>
          <p:nvSpPr>
            <p:cNvPr id="624" name="Google Shape;624;p8"/>
            <p:cNvSpPr/>
            <p:nvPr/>
          </p:nvSpPr>
          <p:spPr>
            <a:xfrm>
              <a:off x="9593384" y="3069466"/>
              <a:ext cx="1159857" cy="621030"/>
            </a:xfrm>
            <a:custGeom>
              <a:rect b="b" l="l" r="r" t="t"/>
              <a:pathLst>
                <a:path extrusionOk="0" h="21600" w="21257">
                  <a:moveTo>
                    <a:pt x="18077" y="21600"/>
                  </a:moveTo>
                  <a:lnTo>
                    <a:pt x="17542" y="21600"/>
                  </a:lnTo>
                  <a:cubicBezTo>
                    <a:pt x="16308" y="21600"/>
                    <a:pt x="15191" y="20142"/>
                    <a:pt x="14679" y="17890"/>
                  </a:cubicBezTo>
                  <a:cubicBezTo>
                    <a:pt x="13981" y="14798"/>
                    <a:pt x="12398" y="12766"/>
                    <a:pt x="10606" y="12766"/>
                  </a:cubicBezTo>
                  <a:cubicBezTo>
                    <a:pt x="8813" y="12766"/>
                    <a:pt x="7231" y="14798"/>
                    <a:pt x="6532" y="17890"/>
                  </a:cubicBezTo>
                  <a:cubicBezTo>
                    <a:pt x="6020" y="20142"/>
                    <a:pt x="4903" y="21600"/>
                    <a:pt x="3670" y="21600"/>
                  </a:cubicBezTo>
                  <a:lnTo>
                    <a:pt x="3134" y="21600"/>
                  </a:lnTo>
                  <a:cubicBezTo>
                    <a:pt x="2087" y="21600"/>
                    <a:pt x="1132" y="20672"/>
                    <a:pt x="551" y="18994"/>
                  </a:cubicBezTo>
                  <a:cubicBezTo>
                    <a:pt x="-31" y="17360"/>
                    <a:pt x="-171" y="15283"/>
                    <a:pt x="225" y="13428"/>
                  </a:cubicBezTo>
                  <a:cubicBezTo>
                    <a:pt x="1924" y="5256"/>
                    <a:pt x="5997" y="0"/>
                    <a:pt x="10629" y="0"/>
                  </a:cubicBezTo>
                  <a:cubicBezTo>
                    <a:pt x="15238" y="0"/>
                    <a:pt x="19334" y="5301"/>
                    <a:pt x="21033" y="13428"/>
                  </a:cubicBezTo>
                  <a:cubicBezTo>
                    <a:pt x="21429" y="15283"/>
                    <a:pt x="21289" y="17360"/>
                    <a:pt x="20707" y="18994"/>
                  </a:cubicBezTo>
                  <a:cubicBezTo>
                    <a:pt x="20079" y="20672"/>
                    <a:pt x="19125" y="21600"/>
                    <a:pt x="18077" y="21600"/>
                  </a:cubicBezTo>
                  <a:close/>
                </a:path>
              </a:pathLst>
            </a:custGeom>
            <a:gradFill>
              <a:gsLst>
                <a:gs pos="0">
                  <a:srgbClr val="93C9EA"/>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sp>
          <p:nvSpPr>
            <p:cNvPr id="625" name="Google Shape;625;p8"/>
            <p:cNvSpPr/>
            <p:nvPr/>
          </p:nvSpPr>
          <p:spPr>
            <a:xfrm>
              <a:off x="9593384" y="2815466"/>
              <a:ext cx="1159857" cy="621030"/>
            </a:xfrm>
            <a:custGeom>
              <a:rect b="b" l="l" r="r" t="t"/>
              <a:pathLst>
                <a:path extrusionOk="0" h="21600" w="21257">
                  <a:moveTo>
                    <a:pt x="18077" y="21600"/>
                  </a:moveTo>
                  <a:lnTo>
                    <a:pt x="17542" y="21600"/>
                  </a:lnTo>
                  <a:cubicBezTo>
                    <a:pt x="16308" y="21600"/>
                    <a:pt x="15191" y="20142"/>
                    <a:pt x="14679" y="17890"/>
                  </a:cubicBezTo>
                  <a:cubicBezTo>
                    <a:pt x="13981" y="14798"/>
                    <a:pt x="12398" y="12766"/>
                    <a:pt x="10606" y="12766"/>
                  </a:cubicBezTo>
                  <a:cubicBezTo>
                    <a:pt x="8813" y="12766"/>
                    <a:pt x="7231" y="14798"/>
                    <a:pt x="6532" y="17890"/>
                  </a:cubicBezTo>
                  <a:cubicBezTo>
                    <a:pt x="6020" y="20142"/>
                    <a:pt x="4903" y="21600"/>
                    <a:pt x="3670" y="21600"/>
                  </a:cubicBezTo>
                  <a:lnTo>
                    <a:pt x="3134" y="21600"/>
                  </a:lnTo>
                  <a:cubicBezTo>
                    <a:pt x="2087" y="21600"/>
                    <a:pt x="1132" y="20672"/>
                    <a:pt x="551" y="18994"/>
                  </a:cubicBezTo>
                  <a:cubicBezTo>
                    <a:pt x="-31" y="17360"/>
                    <a:pt x="-171" y="15283"/>
                    <a:pt x="225" y="13428"/>
                  </a:cubicBezTo>
                  <a:cubicBezTo>
                    <a:pt x="1924" y="5256"/>
                    <a:pt x="5997" y="0"/>
                    <a:pt x="10629" y="0"/>
                  </a:cubicBezTo>
                  <a:cubicBezTo>
                    <a:pt x="15238" y="0"/>
                    <a:pt x="19334" y="5301"/>
                    <a:pt x="21033" y="13428"/>
                  </a:cubicBezTo>
                  <a:cubicBezTo>
                    <a:pt x="21429" y="15283"/>
                    <a:pt x="21289" y="17360"/>
                    <a:pt x="20707" y="18994"/>
                  </a:cubicBezTo>
                  <a:cubicBezTo>
                    <a:pt x="20079" y="20628"/>
                    <a:pt x="19125" y="21600"/>
                    <a:pt x="18077" y="21600"/>
                  </a:cubicBezTo>
                  <a:close/>
                  <a:moveTo>
                    <a:pt x="10582" y="11882"/>
                  </a:moveTo>
                  <a:cubicBezTo>
                    <a:pt x="12538" y="11882"/>
                    <a:pt x="14307" y="14091"/>
                    <a:pt x="15075" y="17536"/>
                  </a:cubicBezTo>
                  <a:cubicBezTo>
                    <a:pt x="15494" y="19436"/>
                    <a:pt x="16448" y="20717"/>
                    <a:pt x="17519" y="20717"/>
                  </a:cubicBezTo>
                  <a:lnTo>
                    <a:pt x="18054" y="20717"/>
                  </a:lnTo>
                  <a:cubicBezTo>
                    <a:pt x="18962" y="20717"/>
                    <a:pt x="19753" y="19921"/>
                    <a:pt x="20265" y="18508"/>
                  </a:cubicBezTo>
                  <a:cubicBezTo>
                    <a:pt x="20777" y="17094"/>
                    <a:pt x="20870" y="15328"/>
                    <a:pt x="20545" y="13737"/>
                  </a:cubicBezTo>
                  <a:cubicBezTo>
                    <a:pt x="18915" y="5919"/>
                    <a:pt x="15005" y="839"/>
                    <a:pt x="10582" y="839"/>
                  </a:cubicBezTo>
                  <a:cubicBezTo>
                    <a:pt x="6160" y="839"/>
                    <a:pt x="2250" y="5919"/>
                    <a:pt x="620" y="13737"/>
                  </a:cubicBezTo>
                  <a:cubicBezTo>
                    <a:pt x="295" y="15328"/>
                    <a:pt x="388" y="17094"/>
                    <a:pt x="900" y="18508"/>
                  </a:cubicBezTo>
                  <a:cubicBezTo>
                    <a:pt x="1412" y="19921"/>
                    <a:pt x="2203" y="20717"/>
                    <a:pt x="3111" y="20717"/>
                  </a:cubicBezTo>
                  <a:lnTo>
                    <a:pt x="3646" y="20717"/>
                  </a:lnTo>
                  <a:cubicBezTo>
                    <a:pt x="4694" y="20717"/>
                    <a:pt x="5648" y="19480"/>
                    <a:pt x="6090" y="17536"/>
                  </a:cubicBezTo>
                  <a:cubicBezTo>
                    <a:pt x="6858" y="14091"/>
                    <a:pt x="8627" y="11882"/>
                    <a:pt x="10582" y="11882"/>
                  </a:cubicBezTo>
                  <a:close/>
                </a:path>
              </a:pathLst>
            </a:custGeom>
            <a:solidFill>
              <a:srgbClr val="F6F6F7"/>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grpSp>
      <p:grpSp>
        <p:nvGrpSpPr>
          <p:cNvPr id="626" name="Google Shape;626;p8"/>
          <p:cNvGrpSpPr/>
          <p:nvPr/>
        </p:nvGrpSpPr>
        <p:grpSpPr>
          <a:xfrm>
            <a:off x="8557484" y="1391385"/>
            <a:ext cx="1025103" cy="879983"/>
            <a:chOff x="7226299" y="1828799"/>
            <a:chExt cx="1025103" cy="879983"/>
          </a:xfrm>
        </p:grpSpPr>
        <p:sp>
          <p:nvSpPr>
            <p:cNvPr id="627" name="Google Shape;627;p8"/>
            <p:cNvSpPr/>
            <p:nvPr/>
          </p:nvSpPr>
          <p:spPr>
            <a:xfrm>
              <a:off x="7226299" y="1828799"/>
              <a:ext cx="821746" cy="778530"/>
            </a:xfrm>
            <a:custGeom>
              <a:rect b="b" l="l" r="r" t="t"/>
              <a:pathLst>
                <a:path extrusionOk="0" h="21186" w="21048">
                  <a:moveTo>
                    <a:pt x="20101" y="2316"/>
                  </a:moveTo>
                  <a:cubicBezTo>
                    <a:pt x="18833" y="381"/>
                    <a:pt x="16718" y="-414"/>
                    <a:pt x="14571" y="208"/>
                  </a:cubicBezTo>
                  <a:lnTo>
                    <a:pt x="3804" y="3318"/>
                  </a:lnTo>
                  <a:cubicBezTo>
                    <a:pt x="2242" y="3768"/>
                    <a:pt x="1006" y="4943"/>
                    <a:pt x="388" y="6533"/>
                  </a:cubicBezTo>
                  <a:cubicBezTo>
                    <a:pt x="-230" y="8122"/>
                    <a:pt x="-100" y="9885"/>
                    <a:pt x="713" y="11336"/>
                  </a:cubicBezTo>
                  <a:lnTo>
                    <a:pt x="4715" y="18525"/>
                  </a:lnTo>
                  <a:cubicBezTo>
                    <a:pt x="5593" y="20115"/>
                    <a:pt x="7187" y="21117"/>
                    <a:pt x="8911" y="21186"/>
                  </a:cubicBezTo>
                  <a:cubicBezTo>
                    <a:pt x="8976" y="21186"/>
                    <a:pt x="9041" y="21186"/>
                    <a:pt x="9106" y="21186"/>
                  </a:cubicBezTo>
                  <a:cubicBezTo>
                    <a:pt x="10765" y="21186"/>
                    <a:pt x="12327" y="20322"/>
                    <a:pt x="13303" y="18870"/>
                  </a:cubicBezTo>
                  <a:lnTo>
                    <a:pt x="20069" y="8572"/>
                  </a:lnTo>
                  <a:cubicBezTo>
                    <a:pt x="21370" y="6636"/>
                    <a:pt x="21370" y="4252"/>
                    <a:pt x="20101" y="2316"/>
                  </a:cubicBezTo>
                  <a:close/>
                </a:path>
              </a:pathLst>
            </a:custGeom>
            <a:gradFill>
              <a:gsLst>
                <a:gs pos="0">
                  <a:srgbClr val="93C9EA"/>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sp>
          <p:nvSpPr>
            <p:cNvPr id="628" name="Google Shape;628;p8"/>
            <p:cNvSpPr/>
            <p:nvPr/>
          </p:nvSpPr>
          <p:spPr>
            <a:xfrm>
              <a:off x="7429500" y="1930400"/>
              <a:ext cx="821902" cy="778382"/>
            </a:xfrm>
            <a:custGeom>
              <a:rect b="b" l="l" r="r" t="t"/>
              <a:pathLst>
                <a:path extrusionOk="0" h="21182" w="21052">
                  <a:moveTo>
                    <a:pt x="9106" y="21182"/>
                  </a:moveTo>
                  <a:cubicBezTo>
                    <a:pt x="9041" y="21182"/>
                    <a:pt x="8976" y="21182"/>
                    <a:pt x="8911" y="21182"/>
                  </a:cubicBezTo>
                  <a:cubicBezTo>
                    <a:pt x="7154" y="21113"/>
                    <a:pt x="5593" y="20111"/>
                    <a:pt x="4715" y="18521"/>
                  </a:cubicBezTo>
                  <a:lnTo>
                    <a:pt x="713" y="11332"/>
                  </a:lnTo>
                  <a:cubicBezTo>
                    <a:pt x="-100" y="9846"/>
                    <a:pt x="-230" y="8118"/>
                    <a:pt x="388" y="6529"/>
                  </a:cubicBezTo>
                  <a:cubicBezTo>
                    <a:pt x="1006" y="4939"/>
                    <a:pt x="2242" y="3764"/>
                    <a:pt x="3804" y="3314"/>
                  </a:cubicBezTo>
                  <a:lnTo>
                    <a:pt x="14571" y="204"/>
                  </a:lnTo>
                  <a:cubicBezTo>
                    <a:pt x="16718" y="-418"/>
                    <a:pt x="18833" y="411"/>
                    <a:pt x="20101" y="2312"/>
                  </a:cubicBezTo>
                  <a:cubicBezTo>
                    <a:pt x="21370" y="4248"/>
                    <a:pt x="21370" y="6632"/>
                    <a:pt x="20101" y="8568"/>
                  </a:cubicBezTo>
                  <a:lnTo>
                    <a:pt x="13303" y="18866"/>
                  </a:lnTo>
                  <a:cubicBezTo>
                    <a:pt x="12327" y="20318"/>
                    <a:pt x="10765" y="21182"/>
                    <a:pt x="9106" y="21182"/>
                  </a:cubicBezTo>
                  <a:close/>
                  <a:moveTo>
                    <a:pt x="1266" y="10987"/>
                  </a:moveTo>
                  <a:lnTo>
                    <a:pt x="5268" y="18175"/>
                  </a:lnTo>
                  <a:cubicBezTo>
                    <a:pt x="6048" y="19558"/>
                    <a:pt x="7415" y="20456"/>
                    <a:pt x="8943" y="20491"/>
                  </a:cubicBezTo>
                  <a:cubicBezTo>
                    <a:pt x="10472" y="20560"/>
                    <a:pt x="11904" y="19800"/>
                    <a:pt x="12782" y="18452"/>
                  </a:cubicBezTo>
                  <a:lnTo>
                    <a:pt x="19548" y="8153"/>
                  </a:lnTo>
                  <a:cubicBezTo>
                    <a:pt x="20882" y="6148"/>
                    <a:pt x="20427" y="4006"/>
                    <a:pt x="19548" y="2692"/>
                  </a:cubicBezTo>
                  <a:cubicBezTo>
                    <a:pt x="18670" y="1379"/>
                    <a:pt x="16946" y="204"/>
                    <a:pt x="14734" y="826"/>
                  </a:cubicBezTo>
                  <a:lnTo>
                    <a:pt x="3966" y="3937"/>
                  </a:lnTo>
                  <a:cubicBezTo>
                    <a:pt x="2600" y="4317"/>
                    <a:pt x="1527" y="5354"/>
                    <a:pt x="1006" y="6736"/>
                  </a:cubicBezTo>
                  <a:cubicBezTo>
                    <a:pt x="453" y="8153"/>
                    <a:pt x="551" y="9708"/>
                    <a:pt x="1266" y="10987"/>
                  </a:cubicBezTo>
                  <a:lnTo>
                    <a:pt x="1266" y="10987"/>
                  </a:lnTo>
                  <a:close/>
                </a:path>
              </a:pathLst>
            </a:custGeom>
            <a:solidFill>
              <a:srgbClr val="F6F6F7"/>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grpSp>
      <p:sp>
        <p:nvSpPr>
          <p:cNvPr id="629" name="Google Shape;629;p8"/>
          <p:cNvSpPr txBox="1"/>
          <p:nvPr/>
        </p:nvSpPr>
        <p:spPr>
          <a:xfrm>
            <a:off x="0" y="6492875"/>
            <a:ext cx="12192000" cy="292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300" u="none" cap="none" strike="noStrike">
                <a:solidFill>
                  <a:srgbClr val="000000"/>
                </a:solidFill>
                <a:latin typeface="Arial"/>
                <a:ea typeface="Arial"/>
                <a:cs typeface="Arial"/>
                <a:sym typeface="Arial"/>
              </a:rPr>
              <a:t>Image Source: </a:t>
            </a:r>
            <a:r>
              <a:rPr i="1" lang="en-US" sz="1300" u="sng">
                <a:solidFill>
                  <a:schemeClr val="hlink"/>
                </a:solidFill>
                <a:hlinkClick r:id="rId4"/>
              </a:rPr>
              <a:t>https://sp.depositphotos.com/vector-images/programmeing.html</a:t>
            </a:r>
            <a:r>
              <a:rPr i="1" lang="en-US" sz="1300"/>
              <a:t> </a:t>
            </a:r>
            <a:endParaRPr b="0" i="0" sz="1100" u="none" cap="none" strike="noStrike">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4" name="Shape 634"/>
        <p:cNvGrpSpPr/>
        <p:nvPr/>
      </p:nvGrpSpPr>
      <p:grpSpPr>
        <a:xfrm>
          <a:off x="0" y="0"/>
          <a:ext cx="0" cy="0"/>
          <a:chOff x="0" y="0"/>
          <a:chExt cx="0" cy="0"/>
        </a:xfrm>
      </p:grpSpPr>
      <p:sp>
        <p:nvSpPr>
          <p:cNvPr id="635" name="Google Shape;635;p9"/>
          <p:cNvSpPr txBox="1"/>
          <p:nvPr>
            <p:ph type="title"/>
          </p:nvPr>
        </p:nvSpPr>
        <p:spPr>
          <a:xfrm>
            <a:off x="610402" y="327904"/>
            <a:ext cx="9188116" cy="1588127"/>
          </a:xfrm>
          <a:prstGeom prst="rect">
            <a:avLst/>
          </a:prstGeom>
          <a:noFill/>
          <a:ln>
            <a:noFill/>
          </a:ln>
        </p:spPr>
        <p:txBody>
          <a:bodyPr anchorCtr="0" anchor="b" bIns="45700" lIns="0" spcFirstLastPara="1" rIns="0" wrap="square" tIns="45700">
            <a:spAutoFit/>
          </a:bodyPr>
          <a:lstStyle/>
          <a:p>
            <a:pPr indent="0" lvl="0" marL="0" rtl="0" algn="just">
              <a:lnSpc>
                <a:spcPct val="90000"/>
              </a:lnSpc>
              <a:spcBef>
                <a:spcPts val="0"/>
              </a:spcBef>
              <a:spcAft>
                <a:spcPts val="0"/>
              </a:spcAft>
              <a:buClr>
                <a:schemeClr val="dk1"/>
              </a:buClr>
              <a:buSzPts val="5400"/>
              <a:buFont typeface="Calibri"/>
              <a:buNone/>
            </a:pPr>
            <a:r>
              <a:rPr lang="en-US"/>
              <a:t>What is Low-Code and No-Code development best used for?</a:t>
            </a:r>
            <a:endParaRPr/>
          </a:p>
        </p:txBody>
      </p:sp>
      <p:sp>
        <p:nvSpPr>
          <p:cNvPr id="636" name="Google Shape;636;p9"/>
          <p:cNvSpPr txBox="1"/>
          <p:nvPr>
            <p:ph idx="1" type="body"/>
          </p:nvPr>
        </p:nvSpPr>
        <p:spPr>
          <a:xfrm>
            <a:off x="610401" y="1916031"/>
            <a:ext cx="9188115" cy="4614065"/>
          </a:xfrm>
          <a:prstGeom prst="rect">
            <a:avLst/>
          </a:prstGeom>
          <a:noFill/>
          <a:ln>
            <a:noFill/>
          </a:ln>
        </p:spPr>
        <p:txBody>
          <a:bodyPr anchorCtr="0" anchor="t" bIns="45700" lIns="0" spcFirstLastPara="1" rIns="0" wrap="square" tIns="91425">
            <a:noAutofit/>
          </a:bodyPr>
          <a:lstStyle/>
          <a:p>
            <a:pPr indent="0" lvl="0" marL="0" rtl="0" algn="just">
              <a:lnSpc>
                <a:spcPct val="90000"/>
              </a:lnSpc>
              <a:spcBef>
                <a:spcPts val="0"/>
              </a:spcBef>
              <a:spcAft>
                <a:spcPts val="0"/>
              </a:spcAft>
              <a:buClr>
                <a:schemeClr val="dk1"/>
              </a:buClr>
              <a:buSzPts val="2800"/>
              <a:buNone/>
            </a:pPr>
            <a:r>
              <a:rPr lang="en-US" sz="2800"/>
              <a:t>It’s hard to argue against the value proposition of no code development platforms, particularly when it comes to simple mobile app development. That being said, they aren’t always a suitable alternative to low code or custom software development, as the trade-offs associated with their use could ultimately cost you and your business far more in the future.</a:t>
            </a:r>
            <a:endParaRPr/>
          </a:p>
          <a:p>
            <a:pPr indent="0" lvl="0" marL="0" rtl="0" algn="just">
              <a:lnSpc>
                <a:spcPct val="90000"/>
              </a:lnSpc>
              <a:spcBef>
                <a:spcPts val="2800"/>
              </a:spcBef>
              <a:spcAft>
                <a:spcPts val="0"/>
              </a:spcAft>
              <a:buClr>
                <a:schemeClr val="dk1"/>
              </a:buClr>
              <a:buSzPts val="2800"/>
              <a:buNone/>
            </a:pPr>
            <a:r>
              <a:rPr lang="en-US" sz="2800"/>
              <a:t>No code development platforms are best suited to businesses that require simple, out-of-the-box solutions with minimal customisation. Often this applies to internal systems rather than customer facing software.</a:t>
            </a:r>
            <a:endParaRPr/>
          </a:p>
          <a:p>
            <a:pPr indent="0" lvl="0" marL="0" rtl="0" algn="just">
              <a:lnSpc>
                <a:spcPct val="90000"/>
              </a:lnSpc>
              <a:spcBef>
                <a:spcPts val="2800"/>
              </a:spcBef>
              <a:spcAft>
                <a:spcPts val="0"/>
              </a:spcAft>
              <a:buClr>
                <a:schemeClr val="dk1"/>
              </a:buClr>
              <a:buSzPts val="2800"/>
              <a:buNone/>
            </a:pPr>
            <a:r>
              <a:t/>
            </a:r>
            <a:endParaRPr sz="28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1" name="Shape 641"/>
        <p:cNvGrpSpPr/>
        <p:nvPr/>
      </p:nvGrpSpPr>
      <p:grpSpPr>
        <a:xfrm>
          <a:off x="0" y="0"/>
          <a:ext cx="0" cy="0"/>
          <a:chOff x="0" y="0"/>
          <a:chExt cx="0" cy="0"/>
        </a:xfrm>
      </p:grpSpPr>
      <p:sp>
        <p:nvSpPr>
          <p:cNvPr id="642" name="Google Shape;642;p10"/>
          <p:cNvSpPr txBox="1"/>
          <p:nvPr>
            <p:ph type="ctrTitle"/>
          </p:nvPr>
        </p:nvSpPr>
        <p:spPr>
          <a:xfrm>
            <a:off x="3287689" y="3705692"/>
            <a:ext cx="8904311" cy="648670"/>
          </a:xfrm>
          <a:prstGeom prst="rect">
            <a:avLst/>
          </a:prstGeom>
          <a:noFill/>
          <a:ln>
            <a:noFill/>
          </a:ln>
        </p:spPr>
        <p:txBody>
          <a:bodyPr anchorCtr="0" anchor="b" bIns="45700" lIns="274300" spcFirstLastPara="1" rIns="0" wrap="square" tIns="45700">
            <a:noAutofit/>
          </a:bodyPr>
          <a:lstStyle/>
          <a:p>
            <a:pPr indent="0" lvl="0" marL="0" rtl="0" algn="l">
              <a:lnSpc>
                <a:spcPct val="90000"/>
              </a:lnSpc>
              <a:spcBef>
                <a:spcPts val="0"/>
              </a:spcBef>
              <a:spcAft>
                <a:spcPts val="0"/>
              </a:spcAft>
              <a:buClr>
                <a:schemeClr val="accent2"/>
              </a:buClr>
              <a:buSzPts val="4400"/>
              <a:buFont typeface="Calibri"/>
              <a:buNone/>
            </a:pPr>
            <a:r>
              <a:rPr lang="en-US"/>
              <a:t>ADVANTAGES AND DISADVANTAGES </a:t>
            </a:r>
            <a:endParaRPr/>
          </a:p>
        </p:txBody>
      </p:sp>
      <p:sp>
        <p:nvSpPr>
          <p:cNvPr id="643" name="Google Shape;643;p10"/>
          <p:cNvSpPr txBox="1"/>
          <p:nvPr>
            <p:ph idx="1" type="subTitle"/>
          </p:nvPr>
        </p:nvSpPr>
        <p:spPr>
          <a:xfrm>
            <a:off x="3287689" y="4867380"/>
            <a:ext cx="8434459" cy="1255728"/>
          </a:xfrm>
          <a:prstGeom prst="rect">
            <a:avLst/>
          </a:prstGeom>
          <a:noFill/>
          <a:ln>
            <a:noFill/>
          </a:ln>
        </p:spPr>
        <p:txBody>
          <a:bodyPr anchorCtr="0" anchor="t" bIns="45700" lIns="274300" spcFirstLastPara="1" rIns="0" wrap="square" tIns="45700">
            <a:spAutoFit/>
          </a:bodyPr>
          <a:lstStyle/>
          <a:p>
            <a:pPr indent="0" lvl="0" marL="0" rtl="0" algn="just">
              <a:lnSpc>
                <a:spcPct val="90000"/>
              </a:lnSpc>
              <a:spcBef>
                <a:spcPts val="0"/>
              </a:spcBef>
              <a:spcAft>
                <a:spcPts val="0"/>
              </a:spcAft>
              <a:buClr>
                <a:schemeClr val="accent3"/>
              </a:buClr>
              <a:buSzPts val="2800"/>
              <a:buNone/>
            </a:pPr>
            <a:r>
              <a:rPr lang="en-US"/>
              <a:t>There are a lot of advantages and disadvantages of low-code and no-code development. Let's walk through them one by one.</a:t>
            </a:r>
            <a:endParaRPr/>
          </a:p>
        </p:txBody>
      </p:sp>
      <p:sp>
        <p:nvSpPr>
          <p:cNvPr id="644" name="Google Shape;644;p10"/>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accent3"/>
              </a:buClr>
              <a:buSzPts val="8800"/>
              <a:buNone/>
            </a:pPr>
            <a:r>
              <a:rPr lang="en-US"/>
              <a:t>02</a:t>
            </a:r>
            <a:endParaRPr/>
          </a:p>
        </p:txBody>
      </p:sp>
      <p:sp>
        <p:nvSpPr>
          <p:cNvPr id="645" name="Google Shape;645;p10"/>
          <p:cNvSpPr txBox="1"/>
          <p:nvPr/>
        </p:nvSpPr>
        <p:spPr>
          <a:xfrm>
            <a:off x="3287689" y="4218710"/>
            <a:ext cx="8904311" cy="511572"/>
          </a:xfrm>
          <a:prstGeom prst="rect">
            <a:avLst/>
          </a:prstGeom>
          <a:noFill/>
          <a:ln>
            <a:noFill/>
          </a:ln>
        </p:spPr>
        <p:txBody>
          <a:bodyPr anchorCtr="0" anchor="b" bIns="45700" lIns="274300" spcFirstLastPara="1" rIns="0" wrap="square" tIns="45700">
            <a:noAutofit/>
          </a:bodyPr>
          <a:lstStyle/>
          <a:p>
            <a:pPr indent="0" lvl="0" marL="0" marR="0" rtl="0" algn="l">
              <a:lnSpc>
                <a:spcPct val="90000"/>
              </a:lnSpc>
              <a:spcBef>
                <a:spcPts val="0"/>
              </a:spcBef>
              <a:spcAft>
                <a:spcPts val="0"/>
              </a:spcAft>
              <a:buClr>
                <a:schemeClr val="accent2"/>
              </a:buClr>
              <a:buSzPts val="3200"/>
              <a:buFont typeface="Calibri"/>
              <a:buNone/>
            </a:pPr>
            <a:r>
              <a:rPr b="0" i="0" lang="en-US" sz="3200" u="none" cap="none" strike="noStrike">
                <a:solidFill>
                  <a:schemeClr val="accent2"/>
                </a:solidFill>
                <a:latin typeface="Calibri"/>
                <a:ea typeface="Calibri"/>
                <a:cs typeface="Calibri"/>
                <a:sym typeface="Calibri"/>
              </a:rPr>
              <a:t>OF LOW-CODE AND NO-CODE DEVELOPMENT</a:t>
            </a:r>
            <a:endParaRPr b="0" i="0" sz="1400" u="none" cap="none" strike="noStrike">
              <a:solidFill>
                <a:srgbClr val="000000"/>
              </a:solidFill>
              <a:latin typeface="Arial"/>
              <a:ea typeface="Arial"/>
              <a:cs typeface="Arial"/>
              <a:sym typeface="Arial"/>
            </a:endParaRPr>
          </a:p>
        </p:txBody>
      </p:sp>
      <p:sp>
        <p:nvSpPr>
          <p:cNvPr id="646" name="Google Shape;646;p10"/>
          <p:cNvSpPr txBox="1"/>
          <p:nvPr/>
        </p:nvSpPr>
        <p:spPr>
          <a:xfrm>
            <a:off x="50" y="6062250"/>
            <a:ext cx="10224900" cy="892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300" u="none" cap="none" strike="noStrike">
                <a:solidFill>
                  <a:srgbClr val="000000"/>
                </a:solidFill>
                <a:latin typeface="Arial"/>
                <a:ea typeface="Arial"/>
                <a:cs typeface="Arial"/>
                <a:sym typeface="Arial"/>
              </a:rPr>
              <a:t>Image Source: </a:t>
            </a:r>
            <a:r>
              <a:rPr i="1" lang="en-US" sz="1300" u="sng">
                <a:solidFill>
                  <a:schemeClr val="hlink"/>
                </a:solidFill>
                <a:hlinkClick r:id="rId3"/>
              </a:rPr>
              <a:t>https://www.shutterstock.com/image-vector/user-programming-coding-flat-design-stylish-238248217?irclickid=UBtRKvX1VxyIUD2yq8RqJRtNUkDxbrX8o1gw0A0&amp;irgwc=1&amp;utm_medium=Affiliate&amp;utm_campaign=TinEye&amp;utm_source=77643&amp;utm_term=&amp;c3ch=Affiliate&amp;c3nid=IR-77643 </a:t>
            </a:r>
            <a:endParaRPr b="0" i="0" sz="1100" u="none" cap="none" strike="noStrike">
              <a:solidFill>
                <a:srgbClr val="000000"/>
              </a:solidFill>
              <a:latin typeface="Arial"/>
              <a:ea typeface="Arial"/>
              <a:cs typeface="Arial"/>
              <a:sym typeface="Arial"/>
            </a:endParaRPr>
          </a:p>
        </p:txBody>
      </p:sp>
      <p:pic>
        <p:nvPicPr>
          <p:cNvPr id="647" name="Google Shape;647;p10"/>
          <p:cNvPicPr preferRelativeResize="0"/>
          <p:nvPr/>
        </p:nvPicPr>
        <p:blipFill rotWithShape="1">
          <a:blip r:embed="rId4">
            <a:alphaModFix/>
          </a:blip>
          <a:srcRect b="0" l="0" r="0" t="0"/>
          <a:stretch/>
        </p:blipFill>
        <p:spPr>
          <a:xfrm>
            <a:off x="0" y="0"/>
            <a:ext cx="7847926" cy="4671196"/>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57254"/>
          </a:schemeClr>
        </a:solidFill>
      </p:bgPr>
    </p:bg>
    <p:spTree>
      <p:nvGrpSpPr>
        <p:cNvPr id="651" name="Shape 651"/>
        <p:cNvGrpSpPr/>
        <p:nvPr/>
      </p:nvGrpSpPr>
      <p:grpSpPr>
        <a:xfrm>
          <a:off x="0" y="0"/>
          <a:ext cx="0" cy="0"/>
          <a:chOff x="0" y="0"/>
          <a:chExt cx="0" cy="0"/>
        </a:xfrm>
      </p:grpSpPr>
      <p:sp>
        <p:nvSpPr>
          <p:cNvPr id="652" name="Google Shape;652;p1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653" name="Google Shape;653;p11"/>
          <p:cNvGrpSpPr/>
          <p:nvPr/>
        </p:nvGrpSpPr>
        <p:grpSpPr>
          <a:xfrm>
            <a:off x="0" y="4601497"/>
            <a:ext cx="1014060" cy="2017580"/>
            <a:chOff x="0" y="4601497"/>
            <a:chExt cx="1014060" cy="2017580"/>
          </a:xfrm>
        </p:grpSpPr>
        <p:sp>
          <p:nvSpPr>
            <p:cNvPr id="654" name="Google Shape;654;p11"/>
            <p:cNvSpPr/>
            <p:nvPr/>
          </p:nvSpPr>
          <p:spPr>
            <a:xfrm rot="5400000">
              <a:off x="-501760" y="5103257"/>
              <a:ext cx="2017580" cy="1014060"/>
            </a:xfrm>
            <a:prstGeom prst="triangle">
              <a:avLst>
                <a:gd fmla="val 50000" name="adj"/>
              </a:avLst>
            </a:prstGeom>
            <a:solidFill>
              <a:schemeClr val="accent1">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55" name="Google Shape;655;p11"/>
            <p:cNvSpPr/>
            <p:nvPr/>
          </p:nvSpPr>
          <p:spPr>
            <a:xfrm rot="2700000">
              <a:off x="427916" y="5728708"/>
              <a:ext cx="485578" cy="485578"/>
            </a:xfrm>
            <a:prstGeom prst="rect">
              <a:avLst/>
            </a:prstGeom>
            <a:solidFill>
              <a:schemeClr val="accent1">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grpSp>
        <p:nvGrpSpPr>
          <p:cNvPr id="656" name="Google Shape;656;p11"/>
          <p:cNvGrpSpPr/>
          <p:nvPr/>
        </p:nvGrpSpPr>
        <p:grpSpPr>
          <a:xfrm>
            <a:off x="11219290" y="1"/>
            <a:ext cx="972709" cy="1935307"/>
            <a:chOff x="10918968" y="713127"/>
            <a:chExt cx="1273032" cy="2532832"/>
          </a:xfrm>
        </p:grpSpPr>
        <p:sp>
          <p:nvSpPr>
            <p:cNvPr id="657" name="Google Shape;657;p11"/>
            <p:cNvSpPr/>
            <p:nvPr/>
          </p:nvSpPr>
          <p:spPr>
            <a:xfrm rot="2700000">
              <a:off x="11052629" y="2120024"/>
              <a:ext cx="645368" cy="645368"/>
            </a:xfrm>
            <a:prstGeom prst="rect">
              <a:avLst/>
            </a:prstGeom>
            <a:solidFill>
              <a:schemeClr val="accent4">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58" name="Google Shape;658;p11"/>
            <p:cNvSpPr/>
            <p:nvPr/>
          </p:nvSpPr>
          <p:spPr>
            <a:xfrm rot="-5400000">
              <a:off x="10289068" y="1343027"/>
              <a:ext cx="2532832" cy="1273032"/>
            </a:xfrm>
            <a:prstGeom prst="triangle">
              <a:avLst>
                <a:gd fmla="val 50000" name="adj"/>
              </a:avLst>
            </a:prstGeom>
            <a:solidFill>
              <a:schemeClr val="accent4">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659" name="Google Shape;659;p11"/>
          <p:cNvSpPr txBox="1"/>
          <p:nvPr/>
        </p:nvSpPr>
        <p:spPr>
          <a:xfrm>
            <a:off x="5395795" y="365125"/>
            <a:ext cx="6347026" cy="14605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1"/>
              </a:buClr>
              <a:buSzPts val="4000"/>
              <a:buFont typeface="Calibri"/>
              <a:buNone/>
            </a:pPr>
            <a:r>
              <a:rPr b="1" i="0" lang="en-US" sz="4000" u="none" cap="none" strike="noStrike">
                <a:solidFill>
                  <a:schemeClr val="dk1"/>
                </a:solidFill>
                <a:latin typeface="Calibri"/>
                <a:ea typeface="Calibri"/>
                <a:cs typeface="Calibri"/>
                <a:sym typeface="Calibri"/>
              </a:rPr>
              <a:t>ADVANTAGES OF LOW-CODE DEVELOPMENT:</a:t>
            </a:r>
            <a:endParaRPr b="0" i="0" sz="1400" u="none" cap="none" strike="noStrike">
              <a:solidFill>
                <a:srgbClr val="000000"/>
              </a:solidFill>
              <a:latin typeface="Arial"/>
              <a:ea typeface="Arial"/>
              <a:cs typeface="Arial"/>
              <a:sym typeface="Arial"/>
            </a:endParaRPr>
          </a:p>
        </p:txBody>
      </p:sp>
      <p:sp>
        <p:nvSpPr>
          <p:cNvPr id="660" name="Google Shape;660;p11"/>
          <p:cNvSpPr txBox="1"/>
          <p:nvPr/>
        </p:nvSpPr>
        <p:spPr>
          <a:xfrm>
            <a:off x="5233738" y="1825625"/>
            <a:ext cx="6829926" cy="4351338"/>
          </a:xfrm>
          <a:prstGeom prst="rect">
            <a:avLst/>
          </a:prstGeom>
          <a:noFill/>
          <a:ln>
            <a:noFill/>
          </a:ln>
        </p:spPr>
        <p:txBody>
          <a:bodyPr anchorCtr="0" anchor="t" bIns="45700" lIns="91425" spcFirstLastPara="1" rIns="91425" wrap="square" tIns="45700">
            <a:noAutofit/>
          </a:bodyPr>
          <a:lstStyle/>
          <a:p>
            <a:pPr indent="-152400" lvl="0" marL="115888" marR="0" rtl="0" algn="just">
              <a:lnSpc>
                <a:spcPct val="100000"/>
              </a:lnSpc>
              <a:spcBef>
                <a:spcPts val="0"/>
              </a:spcBef>
              <a:spcAft>
                <a:spcPts val="0"/>
              </a:spcAft>
              <a:buClr>
                <a:schemeClr val="dk1"/>
              </a:buClr>
              <a:buSzPts val="2400"/>
              <a:buFont typeface="Arial"/>
              <a:buChar char="•"/>
            </a:pPr>
            <a:r>
              <a:rPr b="0" i="0" lang="en-US" sz="2400" u="none" cap="small" strike="noStrike">
                <a:solidFill>
                  <a:schemeClr val="dk1"/>
                </a:solidFill>
                <a:latin typeface="Calibri"/>
                <a:ea typeface="Calibri"/>
                <a:cs typeface="Calibri"/>
                <a:sym typeface="Calibri"/>
              </a:rPr>
              <a:t> Low-code development allows applications to build in less time to make real innovations.</a:t>
            </a:r>
            <a:endParaRPr b="0" i="0" sz="1400" u="none" cap="none" strike="noStrike">
              <a:solidFill>
                <a:srgbClr val="000000"/>
              </a:solidFill>
              <a:latin typeface="Arial"/>
              <a:ea typeface="Arial"/>
              <a:cs typeface="Arial"/>
              <a:sym typeface="Arial"/>
            </a:endParaRPr>
          </a:p>
          <a:p>
            <a:pPr indent="-152400" lvl="0" marL="115888" marR="0" rtl="0" algn="just">
              <a:lnSpc>
                <a:spcPct val="100000"/>
              </a:lnSpc>
              <a:spcBef>
                <a:spcPts val="1080"/>
              </a:spcBef>
              <a:spcAft>
                <a:spcPts val="0"/>
              </a:spcAft>
              <a:buClr>
                <a:schemeClr val="dk1"/>
              </a:buClr>
              <a:buSzPts val="2400"/>
              <a:buFont typeface="Arial"/>
              <a:buChar char="•"/>
            </a:pPr>
            <a:r>
              <a:rPr b="0" i="0" lang="en-US" sz="2400" u="none" cap="small" strike="noStrike">
                <a:solidFill>
                  <a:schemeClr val="dk1"/>
                </a:solidFill>
                <a:latin typeface="Calibri"/>
                <a:ea typeface="Calibri"/>
                <a:cs typeface="Calibri"/>
                <a:sym typeface="Calibri"/>
              </a:rPr>
              <a:t> Making changes in the applications requires less time and does not require much coding in giving the updates to the application.</a:t>
            </a:r>
            <a:endParaRPr b="0" i="0" sz="1400" u="none" cap="none" strike="noStrike">
              <a:solidFill>
                <a:srgbClr val="000000"/>
              </a:solidFill>
              <a:latin typeface="Arial"/>
              <a:ea typeface="Arial"/>
              <a:cs typeface="Arial"/>
              <a:sym typeface="Arial"/>
            </a:endParaRPr>
          </a:p>
          <a:p>
            <a:pPr indent="-152400" lvl="0" marL="115888" marR="0" rtl="0" algn="just">
              <a:lnSpc>
                <a:spcPct val="100000"/>
              </a:lnSpc>
              <a:spcBef>
                <a:spcPts val="1080"/>
              </a:spcBef>
              <a:spcAft>
                <a:spcPts val="0"/>
              </a:spcAft>
              <a:buClr>
                <a:schemeClr val="dk1"/>
              </a:buClr>
              <a:buSzPts val="2400"/>
              <a:buFont typeface="Arial"/>
              <a:buChar char="•"/>
            </a:pPr>
            <a:r>
              <a:rPr b="0" i="0" lang="en-US" sz="2400" u="none" cap="small" strike="noStrike">
                <a:solidFill>
                  <a:schemeClr val="dk1"/>
                </a:solidFill>
                <a:latin typeface="Calibri"/>
                <a:ea typeface="Calibri"/>
                <a:cs typeface="Calibri"/>
                <a:sym typeface="Calibri"/>
              </a:rPr>
              <a:t> Low-Code development reduces the complexity of the applications and smoothens the application.</a:t>
            </a:r>
            <a:endParaRPr b="0" i="0" sz="1400" u="none" cap="none" strike="noStrike">
              <a:solidFill>
                <a:srgbClr val="000000"/>
              </a:solidFill>
              <a:latin typeface="Arial"/>
              <a:ea typeface="Arial"/>
              <a:cs typeface="Arial"/>
              <a:sym typeface="Arial"/>
            </a:endParaRPr>
          </a:p>
          <a:p>
            <a:pPr indent="-152400" lvl="0" marL="115888" marR="0" rtl="0" algn="just">
              <a:lnSpc>
                <a:spcPct val="100000"/>
              </a:lnSpc>
              <a:spcBef>
                <a:spcPts val="1080"/>
              </a:spcBef>
              <a:spcAft>
                <a:spcPts val="0"/>
              </a:spcAft>
              <a:buClr>
                <a:schemeClr val="dk1"/>
              </a:buClr>
              <a:buSzPts val="2400"/>
              <a:buFont typeface="Arial"/>
              <a:buChar char="•"/>
            </a:pPr>
            <a:r>
              <a:rPr b="0" i="0" lang="en-US" sz="2400" u="none" cap="small" strike="noStrike">
                <a:solidFill>
                  <a:schemeClr val="dk1"/>
                </a:solidFill>
                <a:latin typeface="Calibri"/>
                <a:ea typeface="Calibri"/>
                <a:cs typeface="Calibri"/>
                <a:sym typeface="Calibri"/>
              </a:rPr>
              <a:t> Building the applications in less time helps reduce the cost and improves investors' ability.</a:t>
            </a:r>
            <a:endParaRPr b="0" i="0" sz="1400" u="none" cap="none" strike="noStrike">
              <a:solidFill>
                <a:srgbClr val="000000"/>
              </a:solidFill>
              <a:latin typeface="Arial"/>
              <a:ea typeface="Arial"/>
              <a:cs typeface="Arial"/>
              <a:sym typeface="Arial"/>
            </a:endParaRPr>
          </a:p>
        </p:txBody>
      </p:sp>
      <p:pic>
        <p:nvPicPr>
          <p:cNvPr id="661" name="Google Shape;661;p11"/>
          <p:cNvPicPr preferRelativeResize="0"/>
          <p:nvPr/>
        </p:nvPicPr>
        <p:blipFill rotWithShape="1">
          <a:blip r:embed="rId3">
            <a:alphaModFix/>
          </a:blip>
          <a:srcRect b="0" l="0" r="0" t="0"/>
          <a:stretch/>
        </p:blipFill>
        <p:spPr>
          <a:xfrm>
            <a:off x="128336" y="437914"/>
            <a:ext cx="5395795" cy="5982172"/>
          </a:xfrm>
          <a:prstGeom prst="rect">
            <a:avLst/>
          </a:prstGeom>
          <a:noFill/>
          <a:ln>
            <a:noFill/>
          </a:ln>
        </p:spPr>
      </p:pic>
      <p:sp>
        <p:nvSpPr>
          <p:cNvPr id="662" name="Google Shape;662;p11"/>
          <p:cNvSpPr txBox="1"/>
          <p:nvPr/>
        </p:nvSpPr>
        <p:spPr>
          <a:xfrm>
            <a:off x="0" y="6492875"/>
            <a:ext cx="119082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rgbClr val="000000"/>
                </a:solidFill>
                <a:latin typeface="Arial"/>
                <a:ea typeface="Arial"/>
                <a:cs typeface="Arial"/>
                <a:sym typeface="Arial"/>
              </a:rPr>
              <a:t>Image Source: </a:t>
            </a:r>
            <a:r>
              <a:rPr i="1" lang="en-US" sz="1600" u="sng">
                <a:solidFill>
                  <a:schemeClr val="hlink"/>
                </a:solidFill>
                <a:hlinkClick r:id="rId4"/>
              </a:rPr>
              <a:t>https://code.likeagirl.io/low-code-vs-traditional-development-fa2830f18488</a:t>
            </a:r>
            <a:r>
              <a:rPr i="1" lang="en-US" sz="1600"/>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57254"/>
          </a:schemeClr>
        </a:solidFill>
      </p:bgPr>
    </p:bg>
    <p:spTree>
      <p:nvGrpSpPr>
        <p:cNvPr id="666" name="Shape 666"/>
        <p:cNvGrpSpPr/>
        <p:nvPr/>
      </p:nvGrpSpPr>
      <p:grpSpPr>
        <a:xfrm>
          <a:off x="0" y="0"/>
          <a:ext cx="0" cy="0"/>
          <a:chOff x="0" y="0"/>
          <a:chExt cx="0" cy="0"/>
        </a:xfrm>
      </p:grpSpPr>
      <p:sp>
        <p:nvSpPr>
          <p:cNvPr id="667" name="Google Shape;667;p1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668" name="Google Shape;668;p12"/>
          <p:cNvGrpSpPr/>
          <p:nvPr/>
        </p:nvGrpSpPr>
        <p:grpSpPr>
          <a:xfrm>
            <a:off x="0" y="4601497"/>
            <a:ext cx="1014060" cy="2017580"/>
            <a:chOff x="0" y="4601497"/>
            <a:chExt cx="1014060" cy="2017580"/>
          </a:xfrm>
        </p:grpSpPr>
        <p:sp>
          <p:nvSpPr>
            <p:cNvPr id="669" name="Google Shape;669;p12"/>
            <p:cNvSpPr/>
            <p:nvPr/>
          </p:nvSpPr>
          <p:spPr>
            <a:xfrm rot="5400000">
              <a:off x="-501760" y="5103257"/>
              <a:ext cx="2017580" cy="1014060"/>
            </a:xfrm>
            <a:prstGeom prst="triangle">
              <a:avLst>
                <a:gd fmla="val 50000" name="adj"/>
              </a:avLst>
            </a:prstGeom>
            <a:solidFill>
              <a:schemeClr val="accent1">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70" name="Google Shape;670;p12"/>
            <p:cNvSpPr/>
            <p:nvPr/>
          </p:nvSpPr>
          <p:spPr>
            <a:xfrm rot="2700000">
              <a:off x="427916" y="5728708"/>
              <a:ext cx="485578" cy="485578"/>
            </a:xfrm>
            <a:prstGeom prst="rect">
              <a:avLst/>
            </a:prstGeom>
            <a:solidFill>
              <a:schemeClr val="accent1">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grpSp>
        <p:nvGrpSpPr>
          <p:cNvPr id="671" name="Google Shape;671;p12"/>
          <p:cNvGrpSpPr/>
          <p:nvPr/>
        </p:nvGrpSpPr>
        <p:grpSpPr>
          <a:xfrm>
            <a:off x="11219290" y="1"/>
            <a:ext cx="972709" cy="1935307"/>
            <a:chOff x="10918968" y="713127"/>
            <a:chExt cx="1273032" cy="2532832"/>
          </a:xfrm>
        </p:grpSpPr>
        <p:sp>
          <p:nvSpPr>
            <p:cNvPr id="672" name="Google Shape;672;p12"/>
            <p:cNvSpPr/>
            <p:nvPr/>
          </p:nvSpPr>
          <p:spPr>
            <a:xfrm rot="2700000">
              <a:off x="11052629" y="2120024"/>
              <a:ext cx="645368" cy="645368"/>
            </a:xfrm>
            <a:prstGeom prst="rect">
              <a:avLst/>
            </a:prstGeom>
            <a:solidFill>
              <a:schemeClr val="accent4">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73" name="Google Shape;673;p12"/>
            <p:cNvSpPr/>
            <p:nvPr/>
          </p:nvSpPr>
          <p:spPr>
            <a:xfrm rot="-5400000">
              <a:off x="10289068" y="1343027"/>
              <a:ext cx="2532832" cy="1273032"/>
            </a:xfrm>
            <a:prstGeom prst="triangle">
              <a:avLst>
                <a:gd fmla="val 50000" name="adj"/>
              </a:avLst>
            </a:prstGeom>
            <a:solidFill>
              <a:schemeClr val="accent4">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674" name="Google Shape;674;p12"/>
          <p:cNvSpPr txBox="1"/>
          <p:nvPr/>
        </p:nvSpPr>
        <p:spPr>
          <a:xfrm>
            <a:off x="5395795" y="365125"/>
            <a:ext cx="6347026" cy="14605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000"/>
              <a:buFont typeface="Calibri"/>
              <a:buNone/>
            </a:pPr>
            <a:r>
              <a:rPr b="1" i="0" lang="en-US" sz="4000" u="none" cap="none" strike="noStrike">
                <a:solidFill>
                  <a:srgbClr val="000000"/>
                </a:solidFill>
                <a:latin typeface="Calibri"/>
                <a:ea typeface="Calibri"/>
                <a:cs typeface="Calibri"/>
                <a:sym typeface="Calibri"/>
              </a:rPr>
              <a:t>ADVANTAGES OF NO-CODE DEVELOPMENT:</a:t>
            </a:r>
            <a:endParaRPr b="0" i="0" sz="1400" u="none" cap="none" strike="noStrike">
              <a:solidFill>
                <a:srgbClr val="000000"/>
              </a:solidFill>
              <a:latin typeface="Arial"/>
              <a:ea typeface="Arial"/>
              <a:cs typeface="Arial"/>
              <a:sym typeface="Arial"/>
            </a:endParaRPr>
          </a:p>
        </p:txBody>
      </p:sp>
      <p:sp>
        <p:nvSpPr>
          <p:cNvPr id="675" name="Google Shape;675;p12"/>
          <p:cNvSpPr txBox="1"/>
          <p:nvPr/>
        </p:nvSpPr>
        <p:spPr>
          <a:xfrm>
            <a:off x="5233738" y="1825625"/>
            <a:ext cx="6829926" cy="4351338"/>
          </a:xfrm>
          <a:prstGeom prst="rect">
            <a:avLst/>
          </a:prstGeom>
          <a:noFill/>
          <a:ln>
            <a:noFill/>
          </a:ln>
        </p:spPr>
        <p:txBody>
          <a:bodyPr anchorCtr="0" anchor="t" bIns="45700" lIns="91425" spcFirstLastPara="1" rIns="91425" wrap="square" tIns="45700">
            <a:noAutofit/>
          </a:bodyPr>
          <a:lstStyle/>
          <a:p>
            <a:pPr indent="-139700" lvl="0" marL="115888" marR="0" rtl="0" algn="just">
              <a:lnSpc>
                <a:spcPct val="100000"/>
              </a:lnSpc>
              <a:spcBef>
                <a:spcPts val="0"/>
              </a:spcBef>
              <a:spcAft>
                <a:spcPts val="0"/>
              </a:spcAft>
              <a:buClr>
                <a:srgbClr val="000000"/>
              </a:buClr>
              <a:buSzPts val="2200"/>
              <a:buFont typeface="Arial"/>
              <a:buChar char="•"/>
            </a:pPr>
            <a:r>
              <a:rPr b="0" i="0" lang="en-US" sz="2200" u="none" cap="small" strike="noStrike">
                <a:solidFill>
                  <a:srgbClr val="000000"/>
                </a:solidFill>
                <a:latin typeface="Calibri"/>
                <a:ea typeface="Calibri"/>
                <a:cs typeface="Calibri"/>
                <a:sym typeface="Calibri"/>
              </a:rPr>
              <a:t> While building an application, budget plays a massive role. It is easy to reduce the issues related to cost by lowering the budget. </a:t>
            </a:r>
            <a:endParaRPr b="0" i="0" sz="1400" u="none" cap="none" strike="noStrike">
              <a:solidFill>
                <a:srgbClr val="000000"/>
              </a:solidFill>
              <a:latin typeface="Arial"/>
              <a:ea typeface="Arial"/>
              <a:cs typeface="Arial"/>
              <a:sym typeface="Arial"/>
            </a:endParaRPr>
          </a:p>
          <a:p>
            <a:pPr indent="-139700" lvl="0" marL="115888" marR="0" rtl="0" algn="just">
              <a:lnSpc>
                <a:spcPct val="100000"/>
              </a:lnSpc>
              <a:spcBef>
                <a:spcPts val="1040"/>
              </a:spcBef>
              <a:spcAft>
                <a:spcPts val="0"/>
              </a:spcAft>
              <a:buClr>
                <a:srgbClr val="000000"/>
              </a:buClr>
              <a:buSzPts val="2200"/>
              <a:buFont typeface="Arial"/>
              <a:buChar char="•"/>
            </a:pPr>
            <a:r>
              <a:rPr b="0" i="0" lang="en-US" sz="2200" u="none" cap="small" strike="noStrike">
                <a:solidFill>
                  <a:srgbClr val="000000"/>
                </a:solidFill>
                <a:latin typeface="Calibri"/>
                <a:ea typeface="Calibri"/>
                <a:cs typeface="Calibri"/>
                <a:sym typeface="Calibri"/>
              </a:rPr>
              <a:t> The No-code development requires less effort, which helps in reducing the burden on the developers and making it easier to build.</a:t>
            </a:r>
            <a:endParaRPr b="0" i="0" sz="1400" u="none" cap="none" strike="noStrike">
              <a:solidFill>
                <a:srgbClr val="000000"/>
              </a:solidFill>
              <a:latin typeface="Arial"/>
              <a:ea typeface="Arial"/>
              <a:cs typeface="Arial"/>
              <a:sym typeface="Arial"/>
            </a:endParaRPr>
          </a:p>
          <a:p>
            <a:pPr indent="-139700" lvl="0" marL="115888" marR="0" rtl="0" algn="just">
              <a:lnSpc>
                <a:spcPct val="100000"/>
              </a:lnSpc>
              <a:spcBef>
                <a:spcPts val="1040"/>
              </a:spcBef>
              <a:spcAft>
                <a:spcPts val="0"/>
              </a:spcAft>
              <a:buClr>
                <a:srgbClr val="000000"/>
              </a:buClr>
              <a:buSzPts val="2200"/>
              <a:buFont typeface="Arial"/>
              <a:buChar char="•"/>
            </a:pPr>
            <a:r>
              <a:rPr b="0" i="0" lang="en-US" sz="2200" u="none" cap="small" strike="noStrike">
                <a:solidFill>
                  <a:srgbClr val="000000"/>
                </a:solidFill>
                <a:latin typeface="Calibri"/>
                <a:ea typeface="Calibri"/>
                <a:cs typeface="Calibri"/>
                <a:sym typeface="Calibri"/>
              </a:rPr>
              <a:t> Making changes or giving updates for the application is easy and takes less time in a No-code development platform</a:t>
            </a:r>
            <a:endParaRPr b="0" i="0" sz="1400" u="none" cap="none" strike="noStrike">
              <a:solidFill>
                <a:srgbClr val="000000"/>
              </a:solidFill>
              <a:latin typeface="Arial"/>
              <a:ea typeface="Arial"/>
              <a:cs typeface="Arial"/>
              <a:sym typeface="Arial"/>
            </a:endParaRPr>
          </a:p>
          <a:p>
            <a:pPr indent="-139700" lvl="0" marL="115888" marR="0" rtl="0" algn="just">
              <a:lnSpc>
                <a:spcPct val="100000"/>
              </a:lnSpc>
              <a:spcBef>
                <a:spcPts val="1040"/>
              </a:spcBef>
              <a:spcAft>
                <a:spcPts val="0"/>
              </a:spcAft>
              <a:buClr>
                <a:srgbClr val="000000"/>
              </a:buClr>
              <a:buSzPts val="2200"/>
              <a:buFont typeface="Arial"/>
              <a:buChar char="•"/>
            </a:pPr>
            <a:r>
              <a:rPr b="0" i="0" lang="en-US" sz="2200" u="none" cap="small" strike="noStrike">
                <a:solidFill>
                  <a:srgbClr val="000000"/>
                </a:solidFill>
                <a:latin typeface="Calibri"/>
                <a:ea typeface="Calibri"/>
                <a:cs typeface="Calibri"/>
                <a:sym typeface="Calibri"/>
              </a:rPr>
              <a:t> Building an application using any other development tools requires a bigger development team, while a No-code development group requires fewer developers.</a:t>
            </a:r>
            <a:endParaRPr b="0" i="0" sz="1400" u="none" cap="none" strike="noStrike">
              <a:solidFill>
                <a:srgbClr val="000000"/>
              </a:solidFill>
              <a:latin typeface="Arial"/>
              <a:ea typeface="Arial"/>
              <a:cs typeface="Arial"/>
              <a:sym typeface="Arial"/>
            </a:endParaRPr>
          </a:p>
        </p:txBody>
      </p:sp>
      <p:pic>
        <p:nvPicPr>
          <p:cNvPr id="676" name="Google Shape;676;p12"/>
          <p:cNvPicPr preferRelativeResize="0"/>
          <p:nvPr/>
        </p:nvPicPr>
        <p:blipFill rotWithShape="1">
          <a:blip r:embed="rId3">
            <a:alphaModFix/>
          </a:blip>
          <a:srcRect b="1578" l="55038" r="-277" t="1578"/>
          <a:stretch/>
        </p:blipFill>
        <p:spPr>
          <a:xfrm>
            <a:off x="197716" y="556617"/>
            <a:ext cx="5198078" cy="5760824"/>
          </a:xfrm>
          <a:custGeom>
            <a:rect b="b" l="l" r="r" t="t"/>
            <a:pathLst>
              <a:path extrusionOk="0" h="6857999" w="6188075">
                <a:moveTo>
                  <a:pt x="1666558" y="0"/>
                </a:moveTo>
                <a:lnTo>
                  <a:pt x="1714818" y="318"/>
                </a:lnTo>
                <a:lnTo>
                  <a:pt x="1763078" y="635"/>
                </a:lnTo>
                <a:lnTo>
                  <a:pt x="1811655" y="1270"/>
                </a:lnTo>
                <a:lnTo>
                  <a:pt x="2005648" y="4445"/>
                </a:lnTo>
                <a:lnTo>
                  <a:pt x="2060893" y="5715"/>
                </a:lnTo>
                <a:lnTo>
                  <a:pt x="2115503" y="7303"/>
                </a:lnTo>
                <a:lnTo>
                  <a:pt x="2170430" y="9525"/>
                </a:lnTo>
                <a:lnTo>
                  <a:pt x="2225358" y="12065"/>
                </a:lnTo>
                <a:lnTo>
                  <a:pt x="2334895" y="17780"/>
                </a:lnTo>
                <a:lnTo>
                  <a:pt x="2389506" y="20320"/>
                </a:lnTo>
                <a:lnTo>
                  <a:pt x="2444433" y="22860"/>
                </a:lnTo>
                <a:lnTo>
                  <a:pt x="2988310" y="33655"/>
                </a:lnTo>
                <a:lnTo>
                  <a:pt x="3007360" y="31433"/>
                </a:lnTo>
                <a:lnTo>
                  <a:pt x="3026410" y="29210"/>
                </a:lnTo>
                <a:lnTo>
                  <a:pt x="3045778" y="27623"/>
                </a:lnTo>
                <a:lnTo>
                  <a:pt x="3065145" y="26035"/>
                </a:lnTo>
                <a:lnTo>
                  <a:pt x="3084513" y="24765"/>
                </a:lnTo>
                <a:lnTo>
                  <a:pt x="3103563" y="23813"/>
                </a:lnTo>
                <a:lnTo>
                  <a:pt x="3122930" y="23178"/>
                </a:lnTo>
                <a:lnTo>
                  <a:pt x="3142298" y="22543"/>
                </a:lnTo>
                <a:lnTo>
                  <a:pt x="3180715" y="22225"/>
                </a:lnTo>
                <a:lnTo>
                  <a:pt x="3219768" y="22225"/>
                </a:lnTo>
                <a:lnTo>
                  <a:pt x="3258185" y="22860"/>
                </a:lnTo>
                <a:lnTo>
                  <a:pt x="3296920" y="23813"/>
                </a:lnTo>
                <a:lnTo>
                  <a:pt x="3339148" y="21908"/>
                </a:lnTo>
                <a:lnTo>
                  <a:pt x="3381693" y="20955"/>
                </a:lnTo>
                <a:lnTo>
                  <a:pt x="3424238" y="20320"/>
                </a:lnTo>
                <a:lnTo>
                  <a:pt x="3466148" y="20320"/>
                </a:lnTo>
                <a:lnTo>
                  <a:pt x="3508693" y="20955"/>
                </a:lnTo>
                <a:lnTo>
                  <a:pt x="3550603" y="21908"/>
                </a:lnTo>
                <a:lnTo>
                  <a:pt x="3593148" y="23495"/>
                </a:lnTo>
                <a:lnTo>
                  <a:pt x="3635375" y="25400"/>
                </a:lnTo>
                <a:lnTo>
                  <a:pt x="3677285" y="27623"/>
                </a:lnTo>
                <a:lnTo>
                  <a:pt x="3719830" y="30163"/>
                </a:lnTo>
                <a:lnTo>
                  <a:pt x="3761740" y="33020"/>
                </a:lnTo>
                <a:lnTo>
                  <a:pt x="3803968" y="35878"/>
                </a:lnTo>
                <a:lnTo>
                  <a:pt x="3888423" y="42863"/>
                </a:lnTo>
                <a:lnTo>
                  <a:pt x="3972878" y="49848"/>
                </a:lnTo>
                <a:lnTo>
                  <a:pt x="3994468" y="51435"/>
                </a:lnTo>
                <a:lnTo>
                  <a:pt x="4016693" y="52070"/>
                </a:lnTo>
                <a:lnTo>
                  <a:pt x="4038600" y="52388"/>
                </a:lnTo>
                <a:lnTo>
                  <a:pt x="4060825" y="52388"/>
                </a:lnTo>
                <a:lnTo>
                  <a:pt x="4082733" y="52070"/>
                </a:lnTo>
                <a:lnTo>
                  <a:pt x="4104640" y="51753"/>
                </a:lnTo>
                <a:lnTo>
                  <a:pt x="4148455" y="50483"/>
                </a:lnTo>
                <a:lnTo>
                  <a:pt x="4170680" y="50165"/>
                </a:lnTo>
                <a:lnTo>
                  <a:pt x="4192588" y="50165"/>
                </a:lnTo>
                <a:lnTo>
                  <a:pt x="4214495" y="50483"/>
                </a:lnTo>
                <a:lnTo>
                  <a:pt x="4236720" y="51118"/>
                </a:lnTo>
                <a:lnTo>
                  <a:pt x="4258310" y="52705"/>
                </a:lnTo>
                <a:lnTo>
                  <a:pt x="4269423" y="53658"/>
                </a:lnTo>
                <a:lnTo>
                  <a:pt x="4280218" y="54610"/>
                </a:lnTo>
                <a:lnTo>
                  <a:pt x="4291330" y="56198"/>
                </a:lnTo>
                <a:lnTo>
                  <a:pt x="4302125" y="57785"/>
                </a:lnTo>
                <a:lnTo>
                  <a:pt x="4312920" y="59373"/>
                </a:lnTo>
                <a:lnTo>
                  <a:pt x="4324033" y="61595"/>
                </a:lnTo>
                <a:lnTo>
                  <a:pt x="4381818" y="61913"/>
                </a:lnTo>
                <a:lnTo>
                  <a:pt x="4410710" y="62230"/>
                </a:lnTo>
                <a:lnTo>
                  <a:pt x="4439603" y="63183"/>
                </a:lnTo>
                <a:lnTo>
                  <a:pt x="4453890" y="64135"/>
                </a:lnTo>
                <a:lnTo>
                  <a:pt x="4468178" y="65405"/>
                </a:lnTo>
                <a:lnTo>
                  <a:pt x="4482783" y="66675"/>
                </a:lnTo>
                <a:lnTo>
                  <a:pt x="4497388" y="68263"/>
                </a:lnTo>
                <a:lnTo>
                  <a:pt x="4511358" y="70485"/>
                </a:lnTo>
                <a:lnTo>
                  <a:pt x="4525963" y="72708"/>
                </a:lnTo>
                <a:lnTo>
                  <a:pt x="4539933" y="75565"/>
                </a:lnTo>
                <a:lnTo>
                  <a:pt x="4554220" y="78740"/>
                </a:lnTo>
                <a:lnTo>
                  <a:pt x="4557713" y="78105"/>
                </a:lnTo>
                <a:lnTo>
                  <a:pt x="4560888" y="77470"/>
                </a:lnTo>
                <a:lnTo>
                  <a:pt x="4564063" y="77470"/>
                </a:lnTo>
                <a:lnTo>
                  <a:pt x="4567238" y="77470"/>
                </a:lnTo>
                <a:lnTo>
                  <a:pt x="4570413" y="77788"/>
                </a:lnTo>
                <a:lnTo>
                  <a:pt x="4573588" y="78105"/>
                </a:lnTo>
                <a:lnTo>
                  <a:pt x="4580255" y="79375"/>
                </a:lnTo>
                <a:lnTo>
                  <a:pt x="4586288" y="81280"/>
                </a:lnTo>
                <a:lnTo>
                  <a:pt x="4592638" y="83503"/>
                </a:lnTo>
                <a:lnTo>
                  <a:pt x="4605020" y="88265"/>
                </a:lnTo>
                <a:lnTo>
                  <a:pt x="4611370" y="90488"/>
                </a:lnTo>
                <a:lnTo>
                  <a:pt x="4617403" y="93028"/>
                </a:lnTo>
                <a:lnTo>
                  <a:pt x="4623753" y="94615"/>
                </a:lnTo>
                <a:lnTo>
                  <a:pt x="4630103" y="95568"/>
                </a:lnTo>
                <a:lnTo>
                  <a:pt x="4633278" y="95885"/>
                </a:lnTo>
                <a:lnTo>
                  <a:pt x="4636453" y="96203"/>
                </a:lnTo>
                <a:lnTo>
                  <a:pt x="4639945" y="95885"/>
                </a:lnTo>
                <a:lnTo>
                  <a:pt x="4643120" y="95568"/>
                </a:lnTo>
                <a:lnTo>
                  <a:pt x="4646295" y="94933"/>
                </a:lnTo>
                <a:lnTo>
                  <a:pt x="4649788" y="94298"/>
                </a:lnTo>
                <a:lnTo>
                  <a:pt x="4652963" y="93028"/>
                </a:lnTo>
                <a:lnTo>
                  <a:pt x="4656773" y="91440"/>
                </a:lnTo>
                <a:lnTo>
                  <a:pt x="4720908" y="100330"/>
                </a:lnTo>
                <a:lnTo>
                  <a:pt x="4785678" y="109220"/>
                </a:lnTo>
                <a:lnTo>
                  <a:pt x="5003165" y="150813"/>
                </a:lnTo>
                <a:lnTo>
                  <a:pt x="5039678" y="153035"/>
                </a:lnTo>
                <a:lnTo>
                  <a:pt x="5057775" y="154305"/>
                </a:lnTo>
                <a:lnTo>
                  <a:pt x="5076190" y="155893"/>
                </a:lnTo>
                <a:lnTo>
                  <a:pt x="5093970" y="157798"/>
                </a:lnTo>
                <a:lnTo>
                  <a:pt x="5112385" y="160020"/>
                </a:lnTo>
                <a:lnTo>
                  <a:pt x="5130483" y="162560"/>
                </a:lnTo>
                <a:lnTo>
                  <a:pt x="5147945" y="165418"/>
                </a:lnTo>
                <a:lnTo>
                  <a:pt x="5166043" y="169228"/>
                </a:lnTo>
                <a:lnTo>
                  <a:pt x="5184140" y="172720"/>
                </a:lnTo>
                <a:lnTo>
                  <a:pt x="5201603" y="176848"/>
                </a:lnTo>
                <a:lnTo>
                  <a:pt x="5219383" y="181610"/>
                </a:lnTo>
                <a:lnTo>
                  <a:pt x="5236845" y="186690"/>
                </a:lnTo>
                <a:lnTo>
                  <a:pt x="5254308" y="192405"/>
                </a:lnTo>
                <a:lnTo>
                  <a:pt x="5271770" y="198755"/>
                </a:lnTo>
                <a:lnTo>
                  <a:pt x="5288915" y="205740"/>
                </a:lnTo>
                <a:lnTo>
                  <a:pt x="5300663" y="210820"/>
                </a:lnTo>
                <a:lnTo>
                  <a:pt x="5305743" y="213043"/>
                </a:lnTo>
                <a:lnTo>
                  <a:pt x="5310188" y="215265"/>
                </a:lnTo>
                <a:lnTo>
                  <a:pt x="5313680" y="217488"/>
                </a:lnTo>
                <a:lnTo>
                  <a:pt x="5316855" y="219710"/>
                </a:lnTo>
                <a:lnTo>
                  <a:pt x="5319078" y="222568"/>
                </a:lnTo>
                <a:lnTo>
                  <a:pt x="5320665" y="225108"/>
                </a:lnTo>
                <a:lnTo>
                  <a:pt x="5320983" y="226695"/>
                </a:lnTo>
                <a:lnTo>
                  <a:pt x="5321300" y="227965"/>
                </a:lnTo>
                <a:lnTo>
                  <a:pt x="5321300" y="229553"/>
                </a:lnTo>
                <a:lnTo>
                  <a:pt x="5321300" y="231458"/>
                </a:lnTo>
                <a:lnTo>
                  <a:pt x="5320665" y="234950"/>
                </a:lnTo>
                <a:lnTo>
                  <a:pt x="5319078" y="239078"/>
                </a:lnTo>
                <a:lnTo>
                  <a:pt x="5316855" y="243840"/>
                </a:lnTo>
                <a:lnTo>
                  <a:pt x="5313363" y="249238"/>
                </a:lnTo>
                <a:lnTo>
                  <a:pt x="5308918" y="255270"/>
                </a:lnTo>
                <a:lnTo>
                  <a:pt x="5304155" y="261938"/>
                </a:lnTo>
                <a:lnTo>
                  <a:pt x="5297805" y="269558"/>
                </a:lnTo>
                <a:lnTo>
                  <a:pt x="5291455" y="276860"/>
                </a:lnTo>
                <a:lnTo>
                  <a:pt x="5285105" y="283210"/>
                </a:lnTo>
                <a:lnTo>
                  <a:pt x="5278120" y="289243"/>
                </a:lnTo>
                <a:lnTo>
                  <a:pt x="5271453" y="294640"/>
                </a:lnTo>
                <a:lnTo>
                  <a:pt x="5264468" y="300038"/>
                </a:lnTo>
                <a:lnTo>
                  <a:pt x="5257483" y="304483"/>
                </a:lnTo>
                <a:lnTo>
                  <a:pt x="5250180" y="308610"/>
                </a:lnTo>
                <a:lnTo>
                  <a:pt x="5242878" y="312103"/>
                </a:lnTo>
                <a:lnTo>
                  <a:pt x="5235893" y="315278"/>
                </a:lnTo>
                <a:lnTo>
                  <a:pt x="5227955" y="318453"/>
                </a:lnTo>
                <a:lnTo>
                  <a:pt x="5220653" y="320993"/>
                </a:lnTo>
                <a:lnTo>
                  <a:pt x="5213033" y="323215"/>
                </a:lnTo>
                <a:lnTo>
                  <a:pt x="5205413" y="325438"/>
                </a:lnTo>
                <a:lnTo>
                  <a:pt x="5197475" y="327025"/>
                </a:lnTo>
                <a:lnTo>
                  <a:pt x="5189538" y="328613"/>
                </a:lnTo>
                <a:lnTo>
                  <a:pt x="5181918" y="329883"/>
                </a:lnTo>
                <a:lnTo>
                  <a:pt x="5173663" y="331153"/>
                </a:lnTo>
                <a:lnTo>
                  <a:pt x="5157788" y="332740"/>
                </a:lnTo>
                <a:lnTo>
                  <a:pt x="5141278" y="334010"/>
                </a:lnTo>
                <a:lnTo>
                  <a:pt x="5125085" y="334963"/>
                </a:lnTo>
                <a:lnTo>
                  <a:pt x="5092383" y="336550"/>
                </a:lnTo>
                <a:lnTo>
                  <a:pt x="5076190" y="337820"/>
                </a:lnTo>
                <a:lnTo>
                  <a:pt x="5059998" y="339725"/>
                </a:lnTo>
                <a:lnTo>
                  <a:pt x="5057458" y="340678"/>
                </a:lnTo>
                <a:lnTo>
                  <a:pt x="5054600" y="341313"/>
                </a:lnTo>
                <a:lnTo>
                  <a:pt x="5051743" y="341630"/>
                </a:lnTo>
                <a:lnTo>
                  <a:pt x="5048568" y="341630"/>
                </a:lnTo>
                <a:lnTo>
                  <a:pt x="5034915" y="347980"/>
                </a:lnTo>
                <a:lnTo>
                  <a:pt x="5021580" y="354965"/>
                </a:lnTo>
                <a:lnTo>
                  <a:pt x="5007928" y="361633"/>
                </a:lnTo>
                <a:lnTo>
                  <a:pt x="5001260" y="364490"/>
                </a:lnTo>
                <a:lnTo>
                  <a:pt x="4994275" y="367665"/>
                </a:lnTo>
                <a:lnTo>
                  <a:pt x="4987290" y="370205"/>
                </a:lnTo>
                <a:lnTo>
                  <a:pt x="4980305" y="372745"/>
                </a:lnTo>
                <a:lnTo>
                  <a:pt x="4973320" y="374968"/>
                </a:lnTo>
                <a:lnTo>
                  <a:pt x="4965700" y="376873"/>
                </a:lnTo>
                <a:lnTo>
                  <a:pt x="4958398" y="378143"/>
                </a:lnTo>
                <a:lnTo>
                  <a:pt x="4951095" y="379095"/>
                </a:lnTo>
                <a:lnTo>
                  <a:pt x="4943475" y="379413"/>
                </a:lnTo>
                <a:lnTo>
                  <a:pt x="4935220" y="379095"/>
                </a:lnTo>
                <a:lnTo>
                  <a:pt x="4943475" y="398463"/>
                </a:lnTo>
                <a:lnTo>
                  <a:pt x="4975860" y="400050"/>
                </a:lnTo>
                <a:lnTo>
                  <a:pt x="5008563" y="402273"/>
                </a:lnTo>
                <a:lnTo>
                  <a:pt x="5040948" y="404813"/>
                </a:lnTo>
                <a:lnTo>
                  <a:pt x="5073333" y="407670"/>
                </a:lnTo>
                <a:lnTo>
                  <a:pt x="5106035" y="410528"/>
                </a:lnTo>
                <a:lnTo>
                  <a:pt x="5138103" y="413703"/>
                </a:lnTo>
                <a:lnTo>
                  <a:pt x="5170488" y="417513"/>
                </a:lnTo>
                <a:lnTo>
                  <a:pt x="5202873" y="421005"/>
                </a:lnTo>
                <a:lnTo>
                  <a:pt x="5235258" y="425133"/>
                </a:lnTo>
                <a:lnTo>
                  <a:pt x="5267325" y="429895"/>
                </a:lnTo>
                <a:lnTo>
                  <a:pt x="5299710" y="434340"/>
                </a:lnTo>
                <a:lnTo>
                  <a:pt x="5331778" y="438785"/>
                </a:lnTo>
                <a:lnTo>
                  <a:pt x="5396230" y="448628"/>
                </a:lnTo>
                <a:lnTo>
                  <a:pt x="5460047" y="459423"/>
                </a:lnTo>
                <a:lnTo>
                  <a:pt x="5524500" y="470535"/>
                </a:lnTo>
                <a:lnTo>
                  <a:pt x="5588317" y="482283"/>
                </a:lnTo>
                <a:lnTo>
                  <a:pt x="5652453" y="493713"/>
                </a:lnTo>
                <a:lnTo>
                  <a:pt x="5716270" y="505778"/>
                </a:lnTo>
                <a:lnTo>
                  <a:pt x="5844223" y="529590"/>
                </a:lnTo>
                <a:lnTo>
                  <a:pt x="5908040" y="541655"/>
                </a:lnTo>
                <a:lnTo>
                  <a:pt x="5972175" y="552768"/>
                </a:lnTo>
                <a:lnTo>
                  <a:pt x="5979160" y="551815"/>
                </a:lnTo>
                <a:lnTo>
                  <a:pt x="5985827" y="550863"/>
                </a:lnTo>
                <a:lnTo>
                  <a:pt x="5992813" y="550545"/>
                </a:lnTo>
                <a:lnTo>
                  <a:pt x="5999480" y="550545"/>
                </a:lnTo>
                <a:lnTo>
                  <a:pt x="6006147" y="550863"/>
                </a:lnTo>
                <a:lnTo>
                  <a:pt x="6012497" y="551180"/>
                </a:lnTo>
                <a:lnTo>
                  <a:pt x="6019165" y="552133"/>
                </a:lnTo>
                <a:lnTo>
                  <a:pt x="6025515" y="553403"/>
                </a:lnTo>
                <a:lnTo>
                  <a:pt x="6031865" y="554673"/>
                </a:lnTo>
                <a:lnTo>
                  <a:pt x="6037897" y="556260"/>
                </a:lnTo>
                <a:lnTo>
                  <a:pt x="6050597" y="560388"/>
                </a:lnTo>
                <a:lnTo>
                  <a:pt x="6062663" y="564833"/>
                </a:lnTo>
                <a:lnTo>
                  <a:pt x="6075045" y="569595"/>
                </a:lnTo>
                <a:lnTo>
                  <a:pt x="6099493" y="579755"/>
                </a:lnTo>
                <a:lnTo>
                  <a:pt x="6111557" y="585153"/>
                </a:lnTo>
                <a:lnTo>
                  <a:pt x="6123940" y="589598"/>
                </a:lnTo>
                <a:lnTo>
                  <a:pt x="6136323" y="593725"/>
                </a:lnTo>
                <a:lnTo>
                  <a:pt x="6142355" y="595630"/>
                </a:lnTo>
                <a:lnTo>
                  <a:pt x="6149023" y="597218"/>
                </a:lnTo>
                <a:lnTo>
                  <a:pt x="6155055" y="598488"/>
                </a:lnTo>
                <a:lnTo>
                  <a:pt x="6161405" y="599440"/>
                </a:lnTo>
                <a:lnTo>
                  <a:pt x="6168073" y="600393"/>
                </a:lnTo>
                <a:lnTo>
                  <a:pt x="6174423" y="601028"/>
                </a:lnTo>
                <a:lnTo>
                  <a:pt x="6176010" y="601028"/>
                </a:lnTo>
                <a:lnTo>
                  <a:pt x="6177597" y="601663"/>
                </a:lnTo>
                <a:lnTo>
                  <a:pt x="6178867" y="602615"/>
                </a:lnTo>
                <a:lnTo>
                  <a:pt x="6180455" y="603568"/>
                </a:lnTo>
                <a:lnTo>
                  <a:pt x="6182995" y="606108"/>
                </a:lnTo>
                <a:lnTo>
                  <a:pt x="6184900" y="608965"/>
                </a:lnTo>
                <a:lnTo>
                  <a:pt x="6185853" y="611188"/>
                </a:lnTo>
                <a:lnTo>
                  <a:pt x="6186805" y="614363"/>
                </a:lnTo>
                <a:lnTo>
                  <a:pt x="6187440" y="618490"/>
                </a:lnTo>
                <a:lnTo>
                  <a:pt x="6187757" y="622935"/>
                </a:lnTo>
                <a:lnTo>
                  <a:pt x="6188075" y="634683"/>
                </a:lnTo>
                <a:lnTo>
                  <a:pt x="6187757" y="648970"/>
                </a:lnTo>
                <a:lnTo>
                  <a:pt x="6187123" y="665163"/>
                </a:lnTo>
                <a:lnTo>
                  <a:pt x="6185853" y="682625"/>
                </a:lnTo>
                <a:lnTo>
                  <a:pt x="6183947" y="701358"/>
                </a:lnTo>
                <a:lnTo>
                  <a:pt x="6182043" y="720408"/>
                </a:lnTo>
                <a:lnTo>
                  <a:pt x="6179503" y="739140"/>
                </a:lnTo>
                <a:lnTo>
                  <a:pt x="6176645" y="757555"/>
                </a:lnTo>
                <a:lnTo>
                  <a:pt x="6173470" y="775335"/>
                </a:lnTo>
                <a:lnTo>
                  <a:pt x="6170613" y="790893"/>
                </a:lnTo>
                <a:lnTo>
                  <a:pt x="6167437" y="804863"/>
                </a:lnTo>
                <a:lnTo>
                  <a:pt x="6165850" y="810578"/>
                </a:lnTo>
                <a:lnTo>
                  <a:pt x="6164263" y="815975"/>
                </a:lnTo>
                <a:lnTo>
                  <a:pt x="6162675" y="820738"/>
                </a:lnTo>
                <a:lnTo>
                  <a:pt x="6161087" y="824230"/>
                </a:lnTo>
                <a:lnTo>
                  <a:pt x="6159500" y="827088"/>
                </a:lnTo>
                <a:lnTo>
                  <a:pt x="6158230" y="828993"/>
                </a:lnTo>
                <a:lnTo>
                  <a:pt x="6154737" y="831533"/>
                </a:lnTo>
                <a:lnTo>
                  <a:pt x="6151245" y="833438"/>
                </a:lnTo>
                <a:lnTo>
                  <a:pt x="6147117" y="835660"/>
                </a:lnTo>
                <a:lnTo>
                  <a:pt x="6142990" y="837248"/>
                </a:lnTo>
                <a:lnTo>
                  <a:pt x="6135053" y="840423"/>
                </a:lnTo>
                <a:lnTo>
                  <a:pt x="6126797" y="843915"/>
                </a:lnTo>
                <a:lnTo>
                  <a:pt x="6123305" y="846773"/>
                </a:lnTo>
                <a:lnTo>
                  <a:pt x="6119813" y="849313"/>
                </a:lnTo>
                <a:lnTo>
                  <a:pt x="6117590" y="851853"/>
                </a:lnTo>
                <a:lnTo>
                  <a:pt x="6115367" y="854075"/>
                </a:lnTo>
                <a:lnTo>
                  <a:pt x="6114097" y="856298"/>
                </a:lnTo>
                <a:lnTo>
                  <a:pt x="6112827" y="858520"/>
                </a:lnTo>
                <a:lnTo>
                  <a:pt x="6112193" y="860425"/>
                </a:lnTo>
                <a:lnTo>
                  <a:pt x="6111875" y="862648"/>
                </a:lnTo>
                <a:lnTo>
                  <a:pt x="6112193" y="864553"/>
                </a:lnTo>
                <a:lnTo>
                  <a:pt x="6112510" y="866140"/>
                </a:lnTo>
                <a:lnTo>
                  <a:pt x="6113145" y="868045"/>
                </a:lnTo>
                <a:lnTo>
                  <a:pt x="6114097" y="869633"/>
                </a:lnTo>
                <a:lnTo>
                  <a:pt x="6116637" y="873443"/>
                </a:lnTo>
                <a:lnTo>
                  <a:pt x="6119813" y="876618"/>
                </a:lnTo>
                <a:lnTo>
                  <a:pt x="6127433" y="883285"/>
                </a:lnTo>
                <a:lnTo>
                  <a:pt x="6130925" y="886778"/>
                </a:lnTo>
                <a:lnTo>
                  <a:pt x="6134100" y="890270"/>
                </a:lnTo>
                <a:lnTo>
                  <a:pt x="6135370" y="892175"/>
                </a:lnTo>
                <a:lnTo>
                  <a:pt x="6136640" y="894080"/>
                </a:lnTo>
                <a:lnTo>
                  <a:pt x="6137593" y="895985"/>
                </a:lnTo>
                <a:lnTo>
                  <a:pt x="6138227" y="898525"/>
                </a:lnTo>
                <a:lnTo>
                  <a:pt x="6138545" y="900748"/>
                </a:lnTo>
                <a:lnTo>
                  <a:pt x="6138545" y="902970"/>
                </a:lnTo>
                <a:lnTo>
                  <a:pt x="6138227" y="905510"/>
                </a:lnTo>
                <a:lnTo>
                  <a:pt x="6137593" y="908050"/>
                </a:lnTo>
                <a:lnTo>
                  <a:pt x="6132513" y="905510"/>
                </a:lnTo>
                <a:lnTo>
                  <a:pt x="6127433" y="903923"/>
                </a:lnTo>
                <a:lnTo>
                  <a:pt x="6122987" y="902970"/>
                </a:lnTo>
                <a:lnTo>
                  <a:pt x="6118543" y="902653"/>
                </a:lnTo>
                <a:lnTo>
                  <a:pt x="6114733" y="902970"/>
                </a:lnTo>
                <a:lnTo>
                  <a:pt x="6110923" y="903923"/>
                </a:lnTo>
                <a:lnTo>
                  <a:pt x="6107747" y="905193"/>
                </a:lnTo>
                <a:lnTo>
                  <a:pt x="6104573" y="907098"/>
                </a:lnTo>
                <a:lnTo>
                  <a:pt x="6101397" y="909320"/>
                </a:lnTo>
                <a:lnTo>
                  <a:pt x="6098540" y="911860"/>
                </a:lnTo>
                <a:lnTo>
                  <a:pt x="6095683" y="914718"/>
                </a:lnTo>
                <a:lnTo>
                  <a:pt x="6093143" y="917893"/>
                </a:lnTo>
                <a:lnTo>
                  <a:pt x="6088380" y="924878"/>
                </a:lnTo>
                <a:lnTo>
                  <a:pt x="6083617" y="932180"/>
                </a:lnTo>
                <a:lnTo>
                  <a:pt x="6078855" y="939800"/>
                </a:lnTo>
                <a:lnTo>
                  <a:pt x="6074093" y="946785"/>
                </a:lnTo>
                <a:lnTo>
                  <a:pt x="6071553" y="950278"/>
                </a:lnTo>
                <a:lnTo>
                  <a:pt x="6068377" y="953453"/>
                </a:lnTo>
                <a:lnTo>
                  <a:pt x="6065520" y="956310"/>
                </a:lnTo>
                <a:lnTo>
                  <a:pt x="6062663" y="958850"/>
                </a:lnTo>
                <a:lnTo>
                  <a:pt x="6059170" y="960755"/>
                </a:lnTo>
                <a:lnTo>
                  <a:pt x="6055677" y="962660"/>
                </a:lnTo>
                <a:lnTo>
                  <a:pt x="6052185" y="963930"/>
                </a:lnTo>
                <a:lnTo>
                  <a:pt x="6048057" y="964565"/>
                </a:lnTo>
                <a:lnTo>
                  <a:pt x="6043613" y="964883"/>
                </a:lnTo>
                <a:lnTo>
                  <a:pt x="6038850" y="964565"/>
                </a:lnTo>
                <a:lnTo>
                  <a:pt x="6033770" y="963613"/>
                </a:lnTo>
                <a:lnTo>
                  <a:pt x="6028690" y="961708"/>
                </a:lnTo>
                <a:lnTo>
                  <a:pt x="6008687" y="965835"/>
                </a:lnTo>
                <a:lnTo>
                  <a:pt x="5989003" y="969010"/>
                </a:lnTo>
                <a:lnTo>
                  <a:pt x="5969635" y="972185"/>
                </a:lnTo>
                <a:lnTo>
                  <a:pt x="5949633" y="974725"/>
                </a:lnTo>
                <a:lnTo>
                  <a:pt x="5929947" y="976630"/>
                </a:lnTo>
                <a:lnTo>
                  <a:pt x="5920105" y="977265"/>
                </a:lnTo>
                <a:lnTo>
                  <a:pt x="5909945" y="977583"/>
                </a:lnTo>
                <a:lnTo>
                  <a:pt x="5900103" y="977900"/>
                </a:lnTo>
                <a:lnTo>
                  <a:pt x="5889943" y="977900"/>
                </a:lnTo>
                <a:lnTo>
                  <a:pt x="5879783" y="977583"/>
                </a:lnTo>
                <a:lnTo>
                  <a:pt x="5869940" y="977265"/>
                </a:lnTo>
                <a:lnTo>
                  <a:pt x="5849303" y="979805"/>
                </a:lnTo>
                <a:lnTo>
                  <a:pt x="5828665" y="982028"/>
                </a:lnTo>
                <a:lnTo>
                  <a:pt x="5808345" y="983933"/>
                </a:lnTo>
                <a:lnTo>
                  <a:pt x="5787707" y="985203"/>
                </a:lnTo>
                <a:lnTo>
                  <a:pt x="5767070" y="986473"/>
                </a:lnTo>
                <a:lnTo>
                  <a:pt x="5746433" y="987425"/>
                </a:lnTo>
                <a:lnTo>
                  <a:pt x="5725795" y="987743"/>
                </a:lnTo>
                <a:lnTo>
                  <a:pt x="5705475" y="988378"/>
                </a:lnTo>
                <a:lnTo>
                  <a:pt x="5664200" y="989013"/>
                </a:lnTo>
                <a:lnTo>
                  <a:pt x="5622607" y="989330"/>
                </a:lnTo>
                <a:lnTo>
                  <a:pt x="5581650" y="989965"/>
                </a:lnTo>
                <a:lnTo>
                  <a:pt x="5561013" y="990600"/>
                </a:lnTo>
                <a:lnTo>
                  <a:pt x="5540057" y="991553"/>
                </a:lnTo>
                <a:lnTo>
                  <a:pt x="5117783" y="1004888"/>
                </a:lnTo>
                <a:lnTo>
                  <a:pt x="5117465" y="1019175"/>
                </a:lnTo>
                <a:lnTo>
                  <a:pt x="5145405" y="1025525"/>
                </a:lnTo>
                <a:lnTo>
                  <a:pt x="5173663" y="1031875"/>
                </a:lnTo>
                <a:lnTo>
                  <a:pt x="5201603" y="1037590"/>
                </a:lnTo>
                <a:lnTo>
                  <a:pt x="5229860" y="1043305"/>
                </a:lnTo>
                <a:lnTo>
                  <a:pt x="5342573" y="1065848"/>
                </a:lnTo>
                <a:lnTo>
                  <a:pt x="5370830" y="1071563"/>
                </a:lnTo>
                <a:lnTo>
                  <a:pt x="5398770" y="1077278"/>
                </a:lnTo>
                <a:lnTo>
                  <a:pt x="5427027" y="1083945"/>
                </a:lnTo>
                <a:lnTo>
                  <a:pt x="5454967" y="1090295"/>
                </a:lnTo>
                <a:lnTo>
                  <a:pt x="5482590" y="1096963"/>
                </a:lnTo>
                <a:lnTo>
                  <a:pt x="5510530" y="1104583"/>
                </a:lnTo>
                <a:lnTo>
                  <a:pt x="5538153" y="1112520"/>
                </a:lnTo>
                <a:lnTo>
                  <a:pt x="5565775" y="1120775"/>
                </a:lnTo>
                <a:lnTo>
                  <a:pt x="5577523" y="1119823"/>
                </a:lnTo>
                <a:lnTo>
                  <a:pt x="5588635" y="1119505"/>
                </a:lnTo>
                <a:lnTo>
                  <a:pt x="5600383" y="1119823"/>
                </a:lnTo>
                <a:lnTo>
                  <a:pt x="5611495" y="1121093"/>
                </a:lnTo>
                <a:lnTo>
                  <a:pt x="5622607" y="1122680"/>
                </a:lnTo>
                <a:lnTo>
                  <a:pt x="5634037" y="1124903"/>
                </a:lnTo>
                <a:lnTo>
                  <a:pt x="5645150" y="1128078"/>
                </a:lnTo>
                <a:lnTo>
                  <a:pt x="5656263" y="1132523"/>
                </a:lnTo>
                <a:lnTo>
                  <a:pt x="5660390" y="1132205"/>
                </a:lnTo>
                <a:lnTo>
                  <a:pt x="5664517" y="1132205"/>
                </a:lnTo>
                <a:lnTo>
                  <a:pt x="5668327" y="1132523"/>
                </a:lnTo>
                <a:lnTo>
                  <a:pt x="5672455" y="1132840"/>
                </a:lnTo>
                <a:lnTo>
                  <a:pt x="5676265" y="1133793"/>
                </a:lnTo>
                <a:lnTo>
                  <a:pt x="5680075" y="1134745"/>
                </a:lnTo>
                <a:lnTo>
                  <a:pt x="5683885" y="1136015"/>
                </a:lnTo>
                <a:lnTo>
                  <a:pt x="5687377" y="1137285"/>
                </a:lnTo>
                <a:lnTo>
                  <a:pt x="5694363" y="1140460"/>
                </a:lnTo>
                <a:lnTo>
                  <a:pt x="5701030" y="1144270"/>
                </a:lnTo>
                <a:lnTo>
                  <a:pt x="5708015" y="1148398"/>
                </a:lnTo>
                <a:lnTo>
                  <a:pt x="5714683" y="1152525"/>
                </a:lnTo>
                <a:lnTo>
                  <a:pt x="5721350" y="1157288"/>
                </a:lnTo>
                <a:lnTo>
                  <a:pt x="5728335" y="1161415"/>
                </a:lnTo>
                <a:lnTo>
                  <a:pt x="5735320" y="1165225"/>
                </a:lnTo>
                <a:lnTo>
                  <a:pt x="5742623" y="1168718"/>
                </a:lnTo>
                <a:lnTo>
                  <a:pt x="5749925" y="1171258"/>
                </a:lnTo>
                <a:lnTo>
                  <a:pt x="5753735" y="1172528"/>
                </a:lnTo>
                <a:lnTo>
                  <a:pt x="5757863" y="1173480"/>
                </a:lnTo>
                <a:lnTo>
                  <a:pt x="5761990" y="1174115"/>
                </a:lnTo>
                <a:lnTo>
                  <a:pt x="5765800" y="1174750"/>
                </a:lnTo>
                <a:lnTo>
                  <a:pt x="5770245" y="1174750"/>
                </a:lnTo>
                <a:lnTo>
                  <a:pt x="5774373" y="1174750"/>
                </a:lnTo>
                <a:lnTo>
                  <a:pt x="5778183" y="1174750"/>
                </a:lnTo>
                <a:lnTo>
                  <a:pt x="5781357" y="1175385"/>
                </a:lnTo>
                <a:lnTo>
                  <a:pt x="5784215" y="1176655"/>
                </a:lnTo>
                <a:lnTo>
                  <a:pt x="5786120" y="1178243"/>
                </a:lnTo>
                <a:lnTo>
                  <a:pt x="5787707" y="1180465"/>
                </a:lnTo>
                <a:lnTo>
                  <a:pt x="5788343" y="1183005"/>
                </a:lnTo>
                <a:lnTo>
                  <a:pt x="5788977" y="1185545"/>
                </a:lnTo>
                <a:lnTo>
                  <a:pt x="5789295" y="1188720"/>
                </a:lnTo>
                <a:lnTo>
                  <a:pt x="5788977" y="1191895"/>
                </a:lnTo>
                <a:lnTo>
                  <a:pt x="5788977" y="1195070"/>
                </a:lnTo>
                <a:lnTo>
                  <a:pt x="5788025" y="1201738"/>
                </a:lnTo>
                <a:lnTo>
                  <a:pt x="5787073" y="1208723"/>
                </a:lnTo>
                <a:lnTo>
                  <a:pt x="5786437" y="1214755"/>
                </a:lnTo>
                <a:lnTo>
                  <a:pt x="5786120" y="1255078"/>
                </a:lnTo>
                <a:lnTo>
                  <a:pt x="5785803" y="1295718"/>
                </a:lnTo>
                <a:lnTo>
                  <a:pt x="5785485" y="1376998"/>
                </a:lnTo>
                <a:lnTo>
                  <a:pt x="5794375" y="1375093"/>
                </a:lnTo>
                <a:lnTo>
                  <a:pt x="5798185" y="1374775"/>
                </a:lnTo>
                <a:lnTo>
                  <a:pt x="5801677" y="1374458"/>
                </a:lnTo>
                <a:lnTo>
                  <a:pt x="5804535" y="1374458"/>
                </a:lnTo>
                <a:lnTo>
                  <a:pt x="5807393" y="1374458"/>
                </a:lnTo>
                <a:lnTo>
                  <a:pt x="5809933" y="1375093"/>
                </a:lnTo>
                <a:lnTo>
                  <a:pt x="5812155" y="1375728"/>
                </a:lnTo>
                <a:lnTo>
                  <a:pt x="5813743" y="1376363"/>
                </a:lnTo>
                <a:lnTo>
                  <a:pt x="5815330" y="1377633"/>
                </a:lnTo>
                <a:lnTo>
                  <a:pt x="5816600" y="1378585"/>
                </a:lnTo>
                <a:lnTo>
                  <a:pt x="5817553" y="1379855"/>
                </a:lnTo>
                <a:lnTo>
                  <a:pt x="5818187" y="1381443"/>
                </a:lnTo>
                <a:lnTo>
                  <a:pt x="5818823" y="1383030"/>
                </a:lnTo>
                <a:lnTo>
                  <a:pt x="5819140" y="1384618"/>
                </a:lnTo>
                <a:lnTo>
                  <a:pt x="5819457" y="1386523"/>
                </a:lnTo>
                <a:lnTo>
                  <a:pt x="5819457" y="1390650"/>
                </a:lnTo>
                <a:lnTo>
                  <a:pt x="5818823" y="1395095"/>
                </a:lnTo>
                <a:lnTo>
                  <a:pt x="5817870" y="1399540"/>
                </a:lnTo>
                <a:lnTo>
                  <a:pt x="5816917" y="1403985"/>
                </a:lnTo>
                <a:lnTo>
                  <a:pt x="5815013" y="1413193"/>
                </a:lnTo>
                <a:lnTo>
                  <a:pt x="5814377" y="1417638"/>
                </a:lnTo>
                <a:lnTo>
                  <a:pt x="5814060" y="1421765"/>
                </a:lnTo>
                <a:lnTo>
                  <a:pt x="5814695" y="1432878"/>
                </a:lnTo>
                <a:lnTo>
                  <a:pt x="5815965" y="1444308"/>
                </a:lnTo>
                <a:lnTo>
                  <a:pt x="5817870" y="1455738"/>
                </a:lnTo>
                <a:lnTo>
                  <a:pt x="5820093" y="1466850"/>
                </a:lnTo>
                <a:lnTo>
                  <a:pt x="5824220" y="1489710"/>
                </a:lnTo>
                <a:lnTo>
                  <a:pt x="5825807" y="1501140"/>
                </a:lnTo>
                <a:lnTo>
                  <a:pt x="5827077" y="1512570"/>
                </a:lnTo>
                <a:lnTo>
                  <a:pt x="5827395" y="1517968"/>
                </a:lnTo>
                <a:lnTo>
                  <a:pt x="5827713" y="1524000"/>
                </a:lnTo>
                <a:lnTo>
                  <a:pt x="5827713" y="1529398"/>
                </a:lnTo>
                <a:lnTo>
                  <a:pt x="5827395" y="1534795"/>
                </a:lnTo>
                <a:lnTo>
                  <a:pt x="5826760" y="1540510"/>
                </a:lnTo>
                <a:lnTo>
                  <a:pt x="5826125" y="1546225"/>
                </a:lnTo>
                <a:lnTo>
                  <a:pt x="5824855" y="1551623"/>
                </a:lnTo>
                <a:lnTo>
                  <a:pt x="5823585" y="1557020"/>
                </a:lnTo>
                <a:lnTo>
                  <a:pt x="5821680" y="1562418"/>
                </a:lnTo>
                <a:lnTo>
                  <a:pt x="5819775" y="1567815"/>
                </a:lnTo>
                <a:lnTo>
                  <a:pt x="5817235" y="1573213"/>
                </a:lnTo>
                <a:lnTo>
                  <a:pt x="5814377" y="1578610"/>
                </a:lnTo>
                <a:lnTo>
                  <a:pt x="5810885" y="1584008"/>
                </a:lnTo>
                <a:lnTo>
                  <a:pt x="5806757" y="1589088"/>
                </a:lnTo>
                <a:lnTo>
                  <a:pt x="5802630" y="1594168"/>
                </a:lnTo>
                <a:lnTo>
                  <a:pt x="5797867" y="1599565"/>
                </a:lnTo>
                <a:lnTo>
                  <a:pt x="5779453" y="1622425"/>
                </a:lnTo>
                <a:lnTo>
                  <a:pt x="5782310" y="1628775"/>
                </a:lnTo>
                <a:lnTo>
                  <a:pt x="5784533" y="1635125"/>
                </a:lnTo>
                <a:lnTo>
                  <a:pt x="5786120" y="1640840"/>
                </a:lnTo>
                <a:lnTo>
                  <a:pt x="5787390" y="1646873"/>
                </a:lnTo>
                <a:lnTo>
                  <a:pt x="5788025" y="1652905"/>
                </a:lnTo>
                <a:lnTo>
                  <a:pt x="5788660" y="1658303"/>
                </a:lnTo>
                <a:lnTo>
                  <a:pt x="5788660" y="1663700"/>
                </a:lnTo>
                <a:lnTo>
                  <a:pt x="5788343" y="1669098"/>
                </a:lnTo>
                <a:lnTo>
                  <a:pt x="5787707" y="1674178"/>
                </a:lnTo>
                <a:lnTo>
                  <a:pt x="5786755" y="1679575"/>
                </a:lnTo>
                <a:lnTo>
                  <a:pt x="5785485" y="1684338"/>
                </a:lnTo>
                <a:lnTo>
                  <a:pt x="5783580" y="1689100"/>
                </a:lnTo>
                <a:lnTo>
                  <a:pt x="5781040" y="1693545"/>
                </a:lnTo>
                <a:lnTo>
                  <a:pt x="5778500" y="1697673"/>
                </a:lnTo>
                <a:lnTo>
                  <a:pt x="5775960" y="1702118"/>
                </a:lnTo>
                <a:lnTo>
                  <a:pt x="5772785" y="1706245"/>
                </a:lnTo>
                <a:lnTo>
                  <a:pt x="5769293" y="1709738"/>
                </a:lnTo>
                <a:lnTo>
                  <a:pt x="5765483" y="1713230"/>
                </a:lnTo>
                <a:lnTo>
                  <a:pt x="5761355" y="1716723"/>
                </a:lnTo>
                <a:lnTo>
                  <a:pt x="5756593" y="1719580"/>
                </a:lnTo>
                <a:lnTo>
                  <a:pt x="5751513" y="1722438"/>
                </a:lnTo>
                <a:lnTo>
                  <a:pt x="5746433" y="1725295"/>
                </a:lnTo>
                <a:lnTo>
                  <a:pt x="5741035" y="1727835"/>
                </a:lnTo>
                <a:lnTo>
                  <a:pt x="5735320" y="1730058"/>
                </a:lnTo>
                <a:lnTo>
                  <a:pt x="5728970" y="1731963"/>
                </a:lnTo>
                <a:lnTo>
                  <a:pt x="5722620" y="1733550"/>
                </a:lnTo>
                <a:lnTo>
                  <a:pt x="5716270" y="1735138"/>
                </a:lnTo>
                <a:lnTo>
                  <a:pt x="5709285" y="1736408"/>
                </a:lnTo>
                <a:lnTo>
                  <a:pt x="5701983" y="1737043"/>
                </a:lnTo>
                <a:lnTo>
                  <a:pt x="5694363" y="1737678"/>
                </a:lnTo>
                <a:lnTo>
                  <a:pt x="5686743" y="1737995"/>
                </a:lnTo>
                <a:lnTo>
                  <a:pt x="5678805" y="1737995"/>
                </a:lnTo>
                <a:lnTo>
                  <a:pt x="5671820" y="1739900"/>
                </a:lnTo>
                <a:lnTo>
                  <a:pt x="5665153" y="1741805"/>
                </a:lnTo>
                <a:lnTo>
                  <a:pt x="5658167" y="1743075"/>
                </a:lnTo>
                <a:lnTo>
                  <a:pt x="5651500" y="1744028"/>
                </a:lnTo>
                <a:lnTo>
                  <a:pt x="5644197" y="1744345"/>
                </a:lnTo>
                <a:lnTo>
                  <a:pt x="5637530" y="1744028"/>
                </a:lnTo>
                <a:lnTo>
                  <a:pt x="5634037" y="1743710"/>
                </a:lnTo>
                <a:lnTo>
                  <a:pt x="5630545" y="1743075"/>
                </a:lnTo>
                <a:lnTo>
                  <a:pt x="5627053" y="1742123"/>
                </a:lnTo>
                <a:lnTo>
                  <a:pt x="5623243" y="1741170"/>
                </a:lnTo>
                <a:lnTo>
                  <a:pt x="5616257" y="1743710"/>
                </a:lnTo>
                <a:lnTo>
                  <a:pt x="5609273" y="1745933"/>
                </a:lnTo>
                <a:lnTo>
                  <a:pt x="5601970" y="1747203"/>
                </a:lnTo>
                <a:lnTo>
                  <a:pt x="5598477" y="1747838"/>
                </a:lnTo>
                <a:lnTo>
                  <a:pt x="5594667" y="1748155"/>
                </a:lnTo>
                <a:lnTo>
                  <a:pt x="5591175" y="1748473"/>
                </a:lnTo>
                <a:lnTo>
                  <a:pt x="5587365" y="1748155"/>
                </a:lnTo>
                <a:lnTo>
                  <a:pt x="5583873" y="1747838"/>
                </a:lnTo>
                <a:lnTo>
                  <a:pt x="5580380" y="1747520"/>
                </a:lnTo>
                <a:lnTo>
                  <a:pt x="5576887" y="1746568"/>
                </a:lnTo>
                <a:lnTo>
                  <a:pt x="5573077" y="1745298"/>
                </a:lnTo>
                <a:lnTo>
                  <a:pt x="5569267" y="1743710"/>
                </a:lnTo>
                <a:lnTo>
                  <a:pt x="5565775" y="1741805"/>
                </a:lnTo>
                <a:lnTo>
                  <a:pt x="5479415" y="1756728"/>
                </a:lnTo>
                <a:lnTo>
                  <a:pt x="5479415" y="1763713"/>
                </a:lnTo>
                <a:lnTo>
                  <a:pt x="5478780" y="1771015"/>
                </a:lnTo>
                <a:lnTo>
                  <a:pt x="5710237" y="1828483"/>
                </a:lnTo>
                <a:lnTo>
                  <a:pt x="5728970" y="1833880"/>
                </a:lnTo>
                <a:lnTo>
                  <a:pt x="5748337" y="1838643"/>
                </a:lnTo>
                <a:lnTo>
                  <a:pt x="5786755" y="1847850"/>
                </a:lnTo>
                <a:lnTo>
                  <a:pt x="5824855" y="1856740"/>
                </a:lnTo>
                <a:lnTo>
                  <a:pt x="5863273" y="1866583"/>
                </a:lnTo>
                <a:lnTo>
                  <a:pt x="5882005" y="1871345"/>
                </a:lnTo>
                <a:lnTo>
                  <a:pt x="5901055" y="1876743"/>
                </a:lnTo>
                <a:lnTo>
                  <a:pt x="5920105" y="1882458"/>
                </a:lnTo>
                <a:lnTo>
                  <a:pt x="5938520" y="1888808"/>
                </a:lnTo>
                <a:lnTo>
                  <a:pt x="5957253" y="1895158"/>
                </a:lnTo>
                <a:lnTo>
                  <a:pt x="5975667" y="1902460"/>
                </a:lnTo>
                <a:lnTo>
                  <a:pt x="5994083" y="1910398"/>
                </a:lnTo>
                <a:lnTo>
                  <a:pt x="6011863" y="1918653"/>
                </a:lnTo>
                <a:lnTo>
                  <a:pt x="6020753" y="1920558"/>
                </a:lnTo>
                <a:lnTo>
                  <a:pt x="6029007" y="1922780"/>
                </a:lnTo>
                <a:lnTo>
                  <a:pt x="6036627" y="1925320"/>
                </a:lnTo>
                <a:lnTo>
                  <a:pt x="6044247" y="1928178"/>
                </a:lnTo>
                <a:lnTo>
                  <a:pt x="6050597" y="1931353"/>
                </a:lnTo>
                <a:lnTo>
                  <a:pt x="6056630" y="1934845"/>
                </a:lnTo>
                <a:lnTo>
                  <a:pt x="6059170" y="1937385"/>
                </a:lnTo>
                <a:lnTo>
                  <a:pt x="6061710" y="1939608"/>
                </a:lnTo>
                <a:lnTo>
                  <a:pt x="6064250" y="1941830"/>
                </a:lnTo>
                <a:lnTo>
                  <a:pt x="6066473" y="1944053"/>
                </a:lnTo>
                <a:lnTo>
                  <a:pt x="6068377" y="1946593"/>
                </a:lnTo>
                <a:lnTo>
                  <a:pt x="6070283" y="1949450"/>
                </a:lnTo>
                <a:lnTo>
                  <a:pt x="6071870" y="1951990"/>
                </a:lnTo>
                <a:lnTo>
                  <a:pt x="6073457" y="1955165"/>
                </a:lnTo>
                <a:lnTo>
                  <a:pt x="6074410" y="1958340"/>
                </a:lnTo>
                <a:lnTo>
                  <a:pt x="6075363" y="1961833"/>
                </a:lnTo>
                <a:lnTo>
                  <a:pt x="6076315" y="1965325"/>
                </a:lnTo>
                <a:lnTo>
                  <a:pt x="6076633" y="1968818"/>
                </a:lnTo>
                <a:lnTo>
                  <a:pt x="6076950" y="1972628"/>
                </a:lnTo>
                <a:lnTo>
                  <a:pt x="6076950" y="1976755"/>
                </a:lnTo>
                <a:lnTo>
                  <a:pt x="6076633" y="1980883"/>
                </a:lnTo>
                <a:lnTo>
                  <a:pt x="6076315" y="1985328"/>
                </a:lnTo>
                <a:lnTo>
                  <a:pt x="6075363" y="1990090"/>
                </a:lnTo>
                <a:lnTo>
                  <a:pt x="6074410" y="1994853"/>
                </a:lnTo>
                <a:lnTo>
                  <a:pt x="6073140" y="1999933"/>
                </a:lnTo>
                <a:lnTo>
                  <a:pt x="6071553" y="2005013"/>
                </a:lnTo>
                <a:lnTo>
                  <a:pt x="6070600" y="2009140"/>
                </a:lnTo>
                <a:lnTo>
                  <a:pt x="6069330" y="2012950"/>
                </a:lnTo>
                <a:lnTo>
                  <a:pt x="6068695" y="2017395"/>
                </a:lnTo>
                <a:lnTo>
                  <a:pt x="6068377" y="2021523"/>
                </a:lnTo>
                <a:lnTo>
                  <a:pt x="6068060" y="2030095"/>
                </a:lnTo>
                <a:lnTo>
                  <a:pt x="6068060" y="2038668"/>
                </a:lnTo>
                <a:lnTo>
                  <a:pt x="6069330" y="2056448"/>
                </a:lnTo>
                <a:lnTo>
                  <a:pt x="6069647" y="2065655"/>
                </a:lnTo>
                <a:lnTo>
                  <a:pt x="6070283" y="2073910"/>
                </a:lnTo>
                <a:lnTo>
                  <a:pt x="6072187" y="2084388"/>
                </a:lnTo>
                <a:lnTo>
                  <a:pt x="6073457" y="2094865"/>
                </a:lnTo>
                <a:lnTo>
                  <a:pt x="6073775" y="2104708"/>
                </a:lnTo>
                <a:lnTo>
                  <a:pt x="6073457" y="2114233"/>
                </a:lnTo>
                <a:lnTo>
                  <a:pt x="6072505" y="2124075"/>
                </a:lnTo>
                <a:lnTo>
                  <a:pt x="6070917" y="2132965"/>
                </a:lnTo>
                <a:lnTo>
                  <a:pt x="6068060" y="2141538"/>
                </a:lnTo>
                <a:lnTo>
                  <a:pt x="6064885" y="2150428"/>
                </a:lnTo>
                <a:lnTo>
                  <a:pt x="6061075" y="2158365"/>
                </a:lnTo>
                <a:lnTo>
                  <a:pt x="6056630" y="2166303"/>
                </a:lnTo>
                <a:lnTo>
                  <a:pt x="6051550" y="2173923"/>
                </a:lnTo>
                <a:lnTo>
                  <a:pt x="6045835" y="2181225"/>
                </a:lnTo>
                <a:lnTo>
                  <a:pt x="6038850" y="2188210"/>
                </a:lnTo>
                <a:lnTo>
                  <a:pt x="6031865" y="2194878"/>
                </a:lnTo>
                <a:lnTo>
                  <a:pt x="6023927" y="2201863"/>
                </a:lnTo>
                <a:lnTo>
                  <a:pt x="6015037" y="2207895"/>
                </a:lnTo>
                <a:lnTo>
                  <a:pt x="6021387" y="2212340"/>
                </a:lnTo>
                <a:lnTo>
                  <a:pt x="6027737" y="2217420"/>
                </a:lnTo>
                <a:lnTo>
                  <a:pt x="6033770" y="2223135"/>
                </a:lnTo>
                <a:lnTo>
                  <a:pt x="6036310" y="2225675"/>
                </a:lnTo>
                <a:lnTo>
                  <a:pt x="6038533" y="2228533"/>
                </a:lnTo>
                <a:lnTo>
                  <a:pt x="6040755" y="2231390"/>
                </a:lnTo>
                <a:lnTo>
                  <a:pt x="6042025" y="2234248"/>
                </a:lnTo>
                <a:lnTo>
                  <a:pt x="6042977" y="2237105"/>
                </a:lnTo>
                <a:lnTo>
                  <a:pt x="6042977" y="2239963"/>
                </a:lnTo>
                <a:lnTo>
                  <a:pt x="6042977" y="2241550"/>
                </a:lnTo>
                <a:lnTo>
                  <a:pt x="6042660" y="2242820"/>
                </a:lnTo>
                <a:lnTo>
                  <a:pt x="6042025" y="2244090"/>
                </a:lnTo>
                <a:lnTo>
                  <a:pt x="6041073" y="2245678"/>
                </a:lnTo>
                <a:lnTo>
                  <a:pt x="6040120" y="2247265"/>
                </a:lnTo>
                <a:lnTo>
                  <a:pt x="6038850" y="2248535"/>
                </a:lnTo>
                <a:lnTo>
                  <a:pt x="6035675" y="2251075"/>
                </a:lnTo>
                <a:lnTo>
                  <a:pt x="6032500" y="2253615"/>
                </a:lnTo>
                <a:lnTo>
                  <a:pt x="6029007" y="2256155"/>
                </a:lnTo>
                <a:lnTo>
                  <a:pt x="6022657" y="2261870"/>
                </a:lnTo>
                <a:lnTo>
                  <a:pt x="6016307" y="2268220"/>
                </a:lnTo>
                <a:lnTo>
                  <a:pt x="6010275" y="2275205"/>
                </a:lnTo>
                <a:lnTo>
                  <a:pt x="5997893" y="2288540"/>
                </a:lnTo>
                <a:lnTo>
                  <a:pt x="5991225" y="2295208"/>
                </a:lnTo>
                <a:lnTo>
                  <a:pt x="5984875" y="2301240"/>
                </a:lnTo>
                <a:lnTo>
                  <a:pt x="5981383" y="2304098"/>
                </a:lnTo>
                <a:lnTo>
                  <a:pt x="5977890" y="2306638"/>
                </a:lnTo>
                <a:lnTo>
                  <a:pt x="5974397" y="2308860"/>
                </a:lnTo>
                <a:lnTo>
                  <a:pt x="5970587" y="2310765"/>
                </a:lnTo>
                <a:lnTo>
                  <a:pt x="5966777" y="2312670"/>
                </a:lnTo>
                <a:lnTo>
                  <a:pt x="5962650" y="2313940"/>
                </a:lnTo>
                <a:lnTo>
                  <a:pt x="5958523" y="2315210"/>
                </a:lnTo>
                <a:lnTo>
                  <a:pt x="5954395" y="2316163"/>
                </a:lnTo>
                <a:lnTo>
                  <a:pt x="5949950" y="2316480"/>
                </a:lnTo>
                <a:lnTo>
                  <a:pt x="5945505" y="2316480"/>
                </a:lnTo>
                <a:lnTo>
                  <a:pt x="5940743" y="2316163"/>
                </a:lnTo>
                <a:lnTo>
                  <a:pt x="5935345" y="2315210"/>
                </a:lnTo>
                <a:lnTo>
                  <a:pt x="5930265" y="2313940"/>
                </a:lnTo>
                <a:lnTo>
                  <a:pt x="5924867" y="2312035"/>
                </a:lnTo>
                <a:lnTo>
                  <a:pt x="5919470" y="2309813"/>
                </a:lnTo>
                <a:lnTo>
                  <a:pt x="5913755" y="2306955"/>
                </a:lnTo>
                <a:lnTo>
                  <a:pt x="5908040" y="2309495"/>
                </a:lnTo>
                <a:lnTo>
                  <a:pt x="5902960" y="2311718"/>
                </a:lnTo>
                <a:lnTo>
                  <a:pt x="5897880" y="2313940"/>
                </a:lnTo>
                <a:lnTo>
                  <a:pt x="5892800" y="2315845"/>
                </a:lnTo>
                <a:lnTo>
                  <a:pt x="5881687" y="2319020"/>
                </a:lnTo>
                <a:lnTo>
                  <a:pt x="5871210" y="2321878"/>
                </a:lnTo>
                <a:lnTo>
                  <a:pt x="5860097" y="2323783"/>
                </a:lnTo>
                <a:lnTo>
                  <a:pt x="5849303" y="2326005"/>
                </a:lnTo>
                <a:lnTo>
                  <a:pt x="5838507" y="2326958"/>
                </a:lnTo>
                <a:lnTo>
                  <a:pt x="5827395" y="2327910"/>
                </a:lnTo>
                <a:lnTo>
                  <a:pt x="5805170" y="2329180"/>
                </a:lnTo>
                <a:lnTo>
                  <a:pt x="5783580" y="2330450"/>
                </a:lnTo>
                <a:lnTo>
                  <a:pt x="5772150" y="2331085"/>
                </a:lnTo>
                <a:lnTo>
                  <a:pt x="5761355" y="2331720"/>
                </a:lnTo>
                <a:lnTo>
                  <a:pt x="5750243" y="2332673"/>
                </a:lnTo>
                <a:lnTo>
                  <a:pt x="5739447" y="2334260"/>
                </a:lnTo>
                <a:lnTo>
                  <a:pt x="5736907" y="2351405"/>
                </a:lnTo>
                <a:lnTo>
                  <a:pt x="5739447" y="2363470"/>
                </a:lnTo>
                <a:lnTo>
                  <a:pt x="5741987" y="2375535"/>
                </a:lnTo>
                <a:lnTo>
                  <a:pt x="5743893" y="2387918"/>
                </a:lnTo>
                <a:lnTo>
                  <a:pt x="5745163" y="2399983"/>
                </a:lnTo>
                <a:lnTo>
                  <a:pt x="5745797" y="2406333"/>
                </a:lnTo>
                <a:lnTo>
                  <a:pt x="5745797" y="2412365"/>
                </a:lnTo>
                <a:lnTo>
                  <a:pt x="5745797" y="2418398"/>
                </a:lnTo>
                <a:lnTo>
                  <a:pt x="5745163" y="2424430"/>
                </a:lnTo>
                <a:lnTo>
                  <a:pt x="5744527" y="2430780"/>
                </a:lnTo>
                <a:lnTo>
                  <a:pt x="5743575" y="2436813"/>
                </a:lnTo>
                <a:lnTo>
                  <a:pt x="5741987" y="2442845"/>
                </a:lnTo>
                <a:lnTo>
                  <a:pt x="5740083" y="2449195"/>
                </a:lnTo>
                <a:lnTo>
                  <a:pt x="5741987" y="2452688"/>
                </a:lnTo>
                <a:lnTo>
                  <a:pt x="5743575" y="2456815"/>
                </a:lnTo>
                <a:lnTo>
                  <a:pt x="5744527" y="2460308"/>
                </a:lnTo>
                <a:lnTo>
                  <a:pt x="5745480" y="2463800"/>
                </a:lnTo>
                <a:lnTo>
                  <a:pt x="5745797" y="2467610"/>
                </a:lnTo>
                <a:lnTo>
                  <a:pt x="5746115" y="2471103"/>
                </a:lnTo>
                <a:lnTo>
                  <a:pt x="5746115" y="2474595"/>
                </a:lnTo>
                <a:lnTo>
                  <a:pt x="5745797" y="2478405"/>
                </a:lnTo>
                <a:lnTo>
                  <a:pt x="5744527" y="2485708"/>
                </a:lnTo>
                <a:lnTo>
                  <a:pt x="5742940" y="2493010"/>
                </a:lnTo>
                <a:lnTo>
                  <a:pt x="5739130" y="2507615"/>
                </a:lnTo>
                <a:lnTo>
                  <a:pt x="5737543" y="2521585"/>
                </a:lnTo>
                <a:lnTo>
                  <a:pt x="5735320" y="2535555"/>
                </a:lnTo>
                <a:lnTo>
                  <a:pt x="5733733" y="2542540"/>
                </a:lnTo>
                <a:lnTo>
                  <a:pt x="5732145" y="2549208"/>
                </a:lnTo>
                <a:lnTo>
                  <a:pt x="5730240" y="2555558"/>
                </a:lnTo>
                <a:lnTo>
                  <a:pt x="5727700" y="2562543"/>
                </a:lnTo>
                <a:lnTo>
                  <a:pt x="5725477" y="2568575"/>
                </a:lnTo>
                <a:lnTo>
                  <a:pt x="5722620" y="2574925"/>
                </a:lnTo>
                <a:lnTo>
                  <a:pt x="5719127" y="2580640"/>
                </a:lnTo>
                <a:lnTo>
                  <a:pt x="5715317" y="2586990"/>
                </a:lnTo>
                <a:lnTo>
                  <a:pt x="5711190" y="2592388"/>
                </a:lnTo>
                <a:lnTo>
                  <a:pt x="5706427" y="2597785"/>
                </a:lnTo>
                <a:lnTo>
                  <a:pt x="5700713" y="2602548"/>
                </a:lnTo>
                <a:lnTo>
                  <a:pt x="5694997" y="2607310"/>
                </a:lnTo>
                <a:lnTo>
                  <a:pt x="5695315" y="2608263"/>
                </a:lnTo>
                <a:lnTo>
                  <a:pt x="5695633" y="2609215"/>
                </a:lnTo>
                <a:lnTo>
                  <a:pt x="5695633" y="2610168"/>
                </a:lnTo>
                <a:lnTo>
                  <a:pt x="5695633" y="2611438"/>
                </a:lnTo>
                <a:lnTo>
                  <a:pt x="5694680" y="2613025"/>
                </a:lnTo>
                <a:lnTo>
                  <a:pt x="5693410" y="2614930"/>
                </a:lnTo>
                <a:lnTo>
                  <a:pt x="5691823" y="2616518"/>
                </a:lnTo>
                <a:lnTo>
                  <a:pt x="5689917" y="2618105"/>
                </a:lnTo>
                <a:lnTo>
                  <a:pt x="5686107" y="2621280"/>
                </a:lnTo>
                <a:lnTo>
                  <a:pt x="5684203" y="2622868"/>
                </a:lnTo>
                <a:lnTo>
                  <a:pt x="5682933" y="2624773"/>
                </a:lnTo>
                <a:lnTo>
                  <a:pt x="5682297" y="2626360"/>
                </a:lnTo>
                <a:lnTo>
                  <a:pt x="5682297" y="2627313"/>
                </a:lnTo>
                <a:lnTo>
                  <a:pt x="5682297" y="2627948"/>
                </a:lnTo>
                <a:lnTo>
                  <a:pt x="5682615" y="2628900"/>
                </a:lnTo>
                <a:lnTo>
                  <a:pt x="5682933" y="2629853"/>
                </a:lnTo>
                <a:lnTo>
                  <a:pt x="5684837" y="2631758"/>
                </a:lnTo>
                <a:lnTo>
                  <a:pt x="5687695" y="2633663"/>
                </a:lnTo>
                <a:lnTo>
                  <a:pt x="5692140" y="2635568"/>
                </a:lnTo>
                <a:lnTo>
                  <a:pt x="5695633" y="2637790"/>
                </a:lnTo>
                <a:lnTo>
                  <a:pt x="5698807" y="2639695"/>
                </a:lnTo>
                <a:lnTo>
                  <a:pt x="5701665" y="2642235"/>
                </a:lnTo>
                <a:lnTo>
                  <a:pt x="5704523" y="2644775"/>
                </a:lnTo>
                <a:lnTo>
                  <a:pt x="5706745" y="2647315"/>
                </a:lnTo>
                <a:lnTo>
                  <a:pt x="5708650" y="2650173"/>
                </a:lnTo>
                <a:lnTo>
                  <a:pt x="5709920" y="2653030"/>
                </a:lnTo>
                <a:lnTo>
                  <a:pt x="5710873" y="2655888"/>
                </a:lnTo>
                <a:lnTo>
                  <a:pt x="5711507" y="2658428"/>
                </a:lnTo>
                <a:lnTo>
                  <a:pt x="5711507" y="2661285"/>
                </a:lnTo>
                <a:lnTo>
                  <a:pt x="5711190" y="2663825"/>
                </a:lnTo>
                <a:lnTo>
                  <a:pt x="5710555" y="2666048"/>
                </a:lnTo>
                <a:lnTo>
                  <a:pt x="5709603" y="2667953"/>
                </a:lnTo>
                <a:lnTo>
                  <a:pt x="5708015" y="2669540"/>
                </a:lnTo>
                <a:lnTo>
                  <a:pt x="5705793" y="2670493"/>
                </a:lnTo>
                <a:lnTo>
                  <a:pt x="5703253" y="2671128"/>
                </a:lnTo>
                <a:lnTo>
                  <a:pt x="5699443" y="2671763"/>
                </a:lnTo>
                <a:lnTo>
                  <a:pt x="5695950" y="2672398"/>
                </a:lnTo>
                <a:lnTo>
                  <a:pt x="5692457" y="2673668"/>
                </a:lnTo>
                <a:lnTo>
                  <a:pt x="5688965" y="2674620"/>
                </a:lnTo>
                <a:lnTo>
                  <a:pt x="5682933" y="2677478"/>
                </a:lnTo>
                <a:lnTo>
                  <a:pt x="5676583" y="2680970"/>
                </a:lnTo>
                <a:lnTo>
                  <a:pt x="5670867" y="2684780"/>
                </a:lnTo>
                <a:lnTo>
                  <a:pt x="5665470" y="2689543"/>
                </a:lnTo>
                <a:lnTo>
                  <a:pt x="5654993" y="2698433"/>
                </a:lnTo>
                <a:lnTo>
                  <a:pt x="5649595" y="2702560"/>
                </a:lnTo>
                <a:lnTo>
                  <a:pt x="5644197" y="2707005"/>
                </a:lnTo>
                <a:lnTo>
                  <a:pt x="5638800" y="2710815"/>
                </a:lnTo>
                <a:lnTo>
                  <a:pt x="5633085" y="2714308"/>
                </a:lnTo>
                <a:lnTo>
                  <a:pt x="5627053" y="2717483"/>
                </a:lnTo>
                <a:lnTo>
                  <a:pt x="5623877" y="2718753"/>
                </a:lnTo>
                <a:lnTo>
                  <a:pt x="5620703" y="2719705"/>
                </a:lnTo>
                <a:lnTo>
                  <a:pt x="5617210" y="2720340"/>
                </a:lnTo>
                <a:lnTo>
                  <a:pt x="5614035" y="2720975"/>
                </a:lnTo>
                <a:lnTo>
                  <a:pt x="5610225" y="2721293"/>
                </a:lnTo>
                <a:lnTo>
                  <a:pt x="5606733" y="2721610"/>
                </a:lnTo>
                <a:lnTo>
                  <a:pt x="5580380" y="2724150"/>
                </a:lnTo>
                <a:lnTo>
                  <a:pt x="5522913" y="2725738"/>
                </a:lnTo>
                <a:lnTo>
                  <a:pt x="5450205" y="2738755"/>
                </a:lnTo>
                <a:lnTo>
                  <a:pt x="5449253" y="2750820"/>
                </a:lnTo>
                <a:lnTo>
                  <a:pt x="5448617" y="2762885"/>
                </a:lnTo>
                <a:lnTo>
                  <a:pt x="5448300" y="2775585"/>
                </a:lnTo>
                <a:lnTo>
                  <a:pt x="5448617" y="2787650"/>
                </a:lnTo>
                <a:lnTo>
                  <a:pt x="5448935" y="2812415"/>
                </a:lnTo>
                <a:lnTo>
                  <a:pt x="5448617" y="2825115"/>
                </a:lnTo>
                <a:lnTo>
                  <a:pt x="5448300" y="2837180"/>
                </a:lnTo>
                <a:lnTo>
                  <a:pt x="5447030" y="2849245"/>
                </a:lnTo>
                <a:lnTo>
                  <a:pt x="5446077" y="2855278"/>
                </a:lnTo>
                <a:lnTo>
                  <a:pt x="5444807" y="2860993"/>
                </a:lnTo>
                <a:lnTo>
                  <a:pt x="5443537" y="2866708"/>
                </a:lnTo>
                <a:lnTo>
                  <a:pt x="5441950" y="2872740"/>
                </a:lnTo>
                <a:lnTo>
                  <a:pt x="5439727" y="2878455"/>
                </a:lnTo>
                <a:lnTo>
                  <a:pt x="5437505" y="2884170"/>
                </a:lnTo>
                <a:lnTo>
                  <a:pt x="5434965" y="2889568"/>
                </a:lnTo>
                <a:lnTo>
                  <a:pt x="5432107" y="2894965"/>
                </a:lnTo>
                <a:lnTo>
                  <a:pt x="5428933" y="2900680"/>
                </a:lnTo>
                <a:lnTo>
                  <a:pt x="5425123" y="2905760"/>
                </a:lnTo>
                <a:lnTo>
                  <a:pt x="5420995" y="2910840"/>
                </a:lnTo>
                <a:lnTo>
                  <a:pt x="5416550" y="2915920"/>
                </a:lnTo>
                <a:lnTo>
                  <a:pt x="5411153" y="2921000"/>
                </a:lnTo>
                <a:lnTo>
                  <a:pt x="5405755" y="2926080"/>
                </a:lnTo>
                <a:lnTo>
                  <a:pt x="5407343" y="2933065"/>
                </a:lnTo>
                <a:lnTo>
                  <a:pt x="5408613" y="2939415"/>
                </a:lnTo>
                <a:lnTo>
                  <a:pt x="5409565" y="2945765"/>
                </a:lnTo>
                <a:lnTo>
                  <a:pt x="5409883" y="2951798"/>
                </a:lnTo>
                <a:lnTo>
                  <a:pt x="5409883" y="2957513"/>
                </a:lnTo>
                <a:lnTo>
                  <a:pt x="5409247" y="2962910"/>
                </a:lnTo>
                <a:lnTo>
                  <a:pt x="5408613" y="2967673"/>
                </a:lnTo>
                <a:lnTo>
                  <a:pt x="5407343" y="2972435"/>
                </a:lnTo>
                <a:lnTo>
                  <a:pt x="5405755" y="2977198"/>
                </a:lnTo>
                <a:lnTo>
                  <a:pt x="5403850" y="2981325"/>
                </a:lnTo>
                <a:lnTo>
                  <a:pt x="5401627" y="2985453"/>
                </a:lnTo>
                <a:lnTo>
                  <a:pt x="5399405" y="2988945"/>
                </a:lnTo>
                <a:lnTo>
                  <a:pt x="5396547" y="2992438"/>
                </a:lnTo>
                <a:lnTo>
                  <a:pt x="5393690" y="2995930"/>
                </a:lnTo>
                <a:lnTo>
                  <a:pt x="5390515" y="2999105"/>
                </a:lnTo>
                <a:lnTo>
                  <a:pt x="5386705" y="3002280"/>
                </a:lnTo>
                <a:lnTo>
                  <a:pt x="5383213" y="3005138"/>
                </a:lnTo>
                <a:lnTo>
                  <a:pt x="5379403" y="3007995"/>
                </a:lnTo>
                <a:lnTo>
                  <a:pt x="5371465" y="3012758"/>
                </a:lnTo>
                <a:lnTo>
                  <a:pt x="5362893" y="3017520"/>
                </a:lnTo>
                <a:lnTo>
                  <a:pt x="5353685" y="3021965"/>
                </a:lnTo>
                <a:lnTo>
                  <a:pt x="5335270" y="3030538"/>
                </a:lnTo>
                <a:lnTo>
                  <a:pt x="5326063" y="3034665"/>
                </a:lnTo>
                <a:lnTo>
                  <a:pt x="5317490" y="3039110"/>
                </a:lnTo>
                <a:lnTo>
                  <a:pt x="5222240" y="3058478"/>
                </a:lnTo>
                <a:lnTo>
                  <a:pt x="5233670" y="3085465"/>
                </a:lnTo>
                <a:lnTo>
                  <a:pt x="5240020" y="3087053"/>
                </a:lnTo>
                <a:lnTo>
                  <a:pt x="5246688" y="3088005"/>
                </a:lnTo>
                <a:lnTo>
                  <a:pt x="5260658" y="3087688"/>
                </a:lnTo>
                <a:lnTo>
                  <a:pt x="5273993" y="3088323"/>
                </a:lnTo>
                <a:lnTo>
                  <a:pt x="5287645" y="3089275"/>
                </a:lnTo>
                <a:lnTo>
                  <a:pt x="5300663" y="3090863"/>
                </a:lnTo>
                <a:lnTo>
                  <a:pt x="5313998" y="3092768"/>
                </a:lnTo>
                <a:lnTo>
                  <a:pt x="5326698" y="3095308"/>
                </a:lnTo>
                <a:lnTo>
                  <a:pt x="5339715" y="3098483"/>
                </a:lnTo>
                <a:lnTo>
                  <a:pt x="5352415" y="3101975"/>
                </a:lnTo>
                <a:lnTo>
                  <a:pt x="5365115" y="3106103"/>
                </a:lnTo>
                <a:lnTo>
                  <a:pt x="5377498" y="3110230"/>
                </a:lnTo>
                <a:lnTo>
                  <a:pt x="5389880" y="3114993"/>
                </a:lnTo>
                <a:lnTo>
                  <a:pt x="5402263" y="3119755"/>
                </a:lnTo>
                <a:lnTo>
                  <a:pt x="5414327" y="3125153"/>
                </a:lnTo>
                <a:lnTo>
                  <a:pt x="5426710" y="3130868"/>
                </a:lnTo>
                <a:lnTo>
                  <a:pt x="5438457" y="3136583"/>
                </a:lnTo>
                <a:lnTo>
                  <a:pt x="5450840" y="3142615"/>
                </a:lnTo>
                <a:lnTo>
                  <a:pt x="5451157" y="3142615"/>
                </a:lnTo>
                <a:lnTo>
                  <a:pt x="5461317" y="3145155"/>
                </a:lnTo>
                <a:lnTo>
                  <a:pt x="5470843" y="3148013"/>
                </a:lnTo>
                <a:lnTo>
                  <a:pt x="5479415" y="3151505"/>
                </a:lnTo>
                <a:lnTo>
                  <a:pt x="5483543" y="3153410"/>
                </a:lnTo>
                <a:lnTo>
                  <a:pt x="5487353" y="3155315"/>
                </a:lnTo>
                <a:lnTo>
                  <a:pt x="5491163" y="3157855"/>
                </a:lnTo>
                <a:lnTo>
                  <a:pt x="5494655" y="3160078"/>
                </a:lnTo>
                <a:lnTo>
                  <a:pt x="5498147" y="3162300"/>
                </a:lnTo>
                <a:lnTo>
                  <a:pt x="5501323" y="3164840"/>
                </a:lnTo>
                <a:lnTo>
                  <a:pt x="5504180" y="3167698"/>
                </a:lnTo>
                <a:lnTo>
                  <a:pt x="5506720" y="3170555"/>
                </a:lnTo>
                <a:lnTo>
                  <a:pt x="5509260" y="3173413"/>
                </a:lnTo>
                <a:lnTo>
                  <a:pt x="5511800" y="3176588"/>
                </a:lnTo>
                <a:lnTo>
                  <a:pt x="5514023" y="3179763"/>
                </a:lnTo>
                <a:lnTo>
                  <a:pt x="5515927" y="3183255"/>
                </a:lnTo>
                <a:lnTo>
                  <a:pt x="5517833" y="3186748"/>
                </a:lnTo>
                <a:lnTo>
                  <a:pt x="5519737" y="3190558"/>
                </a:lnTo>
                <a:lnTo>
                  <a:pt x="5521007" y="3194368"/>
                </a:lnTo>
                <a:lnTo>
                  <a:pt x="5522277" y="3198178"/>
                </a:lnTo>
                <a:lnTo>
                  <a:pt x="5523547" y="3202305"/>
                </a:lnTo>
                <a:lnTo>
                  <a:pt x="5524500" y="3206433"/>
                </a:lnTo>
                <a:lnTo>
                  <a:pt x="5525135" y="3211195"/>
                </a:lnTo>
                <a:lnTo>
                  <a:pt x="5525770" y="3215640"/>
                </a:lnTo>
                <a:lnTo>
                  <a:pt x="5526087" y="3225165"/>
                </a:lnTo>
                <a:lnTo>
                  <a:pt x="5526087" y="3235643"/>
                </a:lnTo>
                <a:lnTo>
                  <a:pt x="5525135" y="3246120"/>
                </a:lnTo>
                <a:lnTo>
                  <a:pt x="5524500" y="3255328"/>
                </a:lnTo>
                <a:lnTo>
                  <a:pt x="5523865" y="3264535"/>
                </a:lnTo>
                <a:lnTo>
                  <a:pt x="5523865" y="3273425"/>
                </a:lnTo>
                <a:lnTo>
                  <a:pt x="5524183" y="3282633"/>
                </a:lnTo>
                <a:lnTo>
                  <a:pt x="5524817" y="3301048"/>
                </a:lnTo>
                <a:lnTo>
                  <a:pt x="5525135" y="3319780"/>
                </a:lnTo>
                <a:lnTo>
                  <a:pt x="5525135" y="3328670"/>
                </a:lnTo>
                <a:lnTo>
                  <a:pt x="5524817" y="3337878"/>
                </a:lnTo>
                <a:lnTo>
                  <a:pt x="5523865" y="3347085"/>
                </a:lnTo>
                <a:lnTo>
                  <a:pt x="5522595" y="3355975"/>
                </a:lnTo>
                <a:lnTo>
                  <a:pt x="5520690" y="3365183"/>
                </a:lnTo>
                <a:lnTo>
                  <a:pt x="5517515" y="3374073"/>
                </a:lnTo>
                <a:lnTo>
                  <a:pt x="5515927" y="3378518"/>
                </a:lnTo>
                <a:lnTo>
                  <a:pt x="5514340" y="3382963"/>
                </a:lnTo>
                <a:lnTo>
                  <a:pt x="5512117" y="3387090"/>
                </a:lnTo>
                <a:lnTo>
                  <a:pt x="5509895" y="3391853"/>
                </a:lnTo>
                <a:lnTo>
                  <a:pt x="5507990" y="3396615"/>
                </a:lnTo>
                <a:lnTo>
                  <a:pt x="5505767" y="3401695"/>
                </a:lnTo>
                <a:lnTo>
                  <a:pt x="5503545" y="3406140"/>
                </a:lnTo>
                <a:lnTo>
                  <a:pt x="5501005" y="3410903"/>
                </a:lnTo>
                <a:lnTo>
                  <a:pt x="5495607" y="3419793"/>
                </a:lnTo>
                <a:lnTo>
                  <a:pt x="5489575" y="3428365"/>
                </a:lnTo>
                <a:lnTo>
                  <a:pt x="5483225" y="3436303"/>
                </a:lnTo>
                <a:lnTo>
                  <a:pt x="5476557" y="3444240"/>
                </a:lnTo>
                <a:lnTo>
                  <a:pt x="5469573" y="3451860"/>
                </a:lnTo>
                <a:lnTo>
                  <a:pt x="5462270" y="3459163"/>
                </a:lnTo>
                <a:lnTo>
                  <a:pt x="5447665" y="3473768"/>
                </a:lnTo>
                <a:lnTo>
                  <a:pt x="5432743" y="3488055"/>
                </a:lnTo>
                <a:lnTo>
                  <a:pt x="5425440" y="3495993"/>
                </a:lnTo>
                <a:lnTo>
                  <a:pt x="5418773" y="3503613"/>
                </a:lnTo>
                <a:lnTo>
                  <a:pt x="5411787" y="3511550"/>
                </a:lnTo>
                <a:lnTo>
                  <a:pt x="5405755" y="3520123"/>
                </a:lnTo>
                <a:lnTo>
                  <a:pt x="5400675" y="3526790"/>
                </a:lnTo>
                <a:lnTo>
                  <a:pt x="5394960" y="3533140"/>
                </a:lnTo>
                <a:lnTo>
                  <a:pt x="5389245" y="3538538"/>
                </a:lnTo>
                <a:lnTo>
                  <a:pt x="5382578" y="3543300"/>
                </a:lnTo>
                <a:lnTo>
                  <a:pt x="5375910" y="3547745"/>
                </a:lnTo>
                <a:lnTo>
                  <a:pt x="5369243" y="3551555"/>
                </a:lnTo>
                <a:lnTo>
                  <a:pt x="5361940" y="3554413"/>
                </a:lnTo>
                <a:lnTo>
                  <a:pt x="5354638" y="3556953"/>
                </a:lnTo>
                <a:lnTo>
                  <a:pt x="5347335" y="3558858"/>
                </a:lnTo>
                <a:lnTo>
                  <a:pt x="5339398" y="3560128"/>
                </a:lnTo>
                <a:lnTo>
                  <a:pt x="5331460" y="3561080"/>
                </a:lnTo>
                <a:lnTo>
                  <a:pt x="5323523" y="3561398"/>
                </a:lnTo>
                <a:lnTo>
                  <a:pt x="5315268" y="3561398"/>
                </a:lnTo>
                <a:lnTo>
                  <a:pt x="5306695" y="3561080"/>
                </a:lnTo>
                <a:lnTo>
                  <a:pt x="5298440" y="3560445"/>
                </a:lnTo>
                <a:lnTo>
                  <a:pt x="5289868" y="3559175"/>
                </a:lnTo>
                <a:lnTo>
                  <a:pt x="5247958" y="3560763"/>
                </a:lnTo>
                <a:lnTo>
                  <a:pt x="5233670" y="3561080"/>
                </a:lnTo>
                <a:lnTo>
                  <a:pt x="5211128" y="3563620"/>
                </a:lnTo>
                <a:lnTo>
                  <a:pt x="5188903" y="3565843"/>
                </a:lnTo>
                <a:lnTo>
                  <a:pt x="5166360" y="3567748"/>
                </a:lnTo>
                <a:lnTo>
                  <a:pt x="5144135" y="3569018"/>
                </a:lnTo>
                <a:lnTo>
                  <a:pt x="5121593" y="3570288"/>
                </a:lnTo>
                <a:lnTo>
                  <a:pt x="5099368" y="3571240"/>
                </a:lnTo>
                <a:lnTo>
                  <a:pt x="5054918" y="3572828"/>
                </a:lnTo>
                <a:lnTo>
                  <a:pt x="5052060" y="3572828"/>
                </a:lnTo>
                <a:lnTo>
                  <a:pt x="5049520" y="3572828"/>
                </a:lnTo>
                <a:lnTo>
                  <a:pt x="5008880" y="3573463"/>
                </a:lnTo>
                <a:lnTo>
                  <a:pt x="4967923" y="3573780"/>
                </a:lnTo>
                <a:lnTo>
                  <a:pt x="4927600" y="3574098"/>
                </a:lnTo>
                <a:lnTo>
                  <a:pt x="4886643" y="3574733"/>
                </a:lnTo>
                <a:lnTo>
                  <a:pt x="4597400" y="3578860"/>
                </a:lnTo>
                <a:lnTo>
                  <a:pt x="4568508" y="3578860"/>
                </a:lnTo>
                <a:lnTo>
                  <a:pt x="4425315" y="3589338"/>
                </a:lnTo>
                <a:lnTo>
                  <a:pt x="4420870" y="3590925"/>
                </a:lnTo>
                <a:lnTo>
                  <a:pt x="4416108" y="3592195"/>
                </a:lnTo>
                <a:lnTo>
                  <a:pt x="4411663" y="3593148"/>
                </a:lnTo>
                <a:lnTo>
                  <a:pt x="4407218" y="3593783"/>
                </a:lnTo>
                <a:lnTo>
                  <a:pt x="4402773" y="3594418"/>
                </a:lnTo>
                <a:lnTo>
                  <a:pt x="4398328" y="3594735"/>
                </a:lnTo>
                <a:lnTo>
                  <a:pt x="4389120" y="3594735"/>
                </a:lnTo>
                <a:lnTo>
                  <a:pt x="4380230" y="3594418"/>
                </a:lnTo>
                <a:lnTo>
                  <a:pt x="4371023" y="3593783"/>
                </a:lnTo>
                <a:lnTo>
                  <a:pt x="4352925" y="3591560"/>
                </a:lnTo>
                <a:lnTo>
                  <a:pt x="4358640" y="3595370"/>
                </a:lnTo>
                <a:lnTo>
                  <a:pt x="4364673" y="3599180"/>
                </a:lnTo>
                <a:lnTo>
                  <a:pt x="4371023" y="3602355"/>
                </a:lnTo>
                <a:lnTo>
                  <a:pt x="4377055" y="3604895"/>
                </a:lnTo>
                <a:lnTo>
                  <a:pt x="4383405" y="3607435"/>
                </a:lnTo>
                <a:lnTo>
                  <a:pt x="4389438" y="3609658"/>
                </a:lnTo>
                <a:lnTo>
                  <a:pt x="4396105" y="3611880"/>
                </a:lnTo>
                <a:lnTo>
                  <a:pt x="4402455" y="3613468"/>
                </a:lnTo>
                <a:lnTo>
                  <a:pt x="4408805" y="3615055"/>
                </a:lnTo>
                <a:lnTo>
                  <a:pt x="4415155" y="3616325"/>
                </a:lnTo>
                <a:lnTo>
                  <a:pt x="4428173" y="3618230"/>
                </a:lnTo>
                <a:lnTo>
                  <a:pt x="4441190" y="3619500"/>
                </a:lnTo>
                <a:lnTo>
                  <a:pt x="4454525" y="3620453"/>
                </a:lnTo>
                <a:lnTo>
                  <a:pt x="4467860" y="3621088"/>
                </a:lnTo>
                <a:lnTo>
                  <a:pt x="4481195" y="3621405"/>
                </a:lnTo>
                <a:lnTo>
                  <a:pt x="4507865" y="3622040"/>
                </a:lnTo>
                <a:lnTo>
                  <a:pt x="4521200" y="3622358"/>
                </a:lnTo>
                <a:lnTo>
                  <a:pt x="4534535" y="3623310"/>
                </a:lnTo>
                <a:lnTo>
                  <a:pt x="4547553" y="3625215"/>
                </a:lnTo>
                <a:lnTo>
                  <a:pt x="4560570" y="3627120"/>
                </a:lnTo>
                <a:lnTo>
                  <a:pt x="4583748" y="3631248"/>
                </a:lnTo>
                <a:lnTo>
                  <a:pt x="4606608" y="3634423"/>
                </a:lnTo>
                <a:lnTo>
                  <a:pt x="4629785" y="3637598"/>
                </a:lnTo>
                <a:lnTo>
                  <a:pt x="4652645" y="3640455"/>
                </a:lnTo>
                <a:lnTo>
                  <a:pt x="4675823" y="3642678"/>
                </a:lnTo>
                <a:lnTo>
                  <a:pt x="4699000" y="3645218"/>
                </a:lnTo>
                <a:lnTo>
                  <a:pt x="4745673" y="3649980"/>
                </a:lnTo>
                <a:lnTo>
                  <a:pt x="4768850" y="3652203"/>
                </a:lnTo>
                <a:lnTo>
                  <a:pt x="4792028" y="3654743"/>
                </a:lnTo>
                <a:lnTo>
                  <a:pt x="4815205" y="3657283"/>
                </a:lnTo>
                <a:lnTo>
                  <a:pt x="4838383" y="3660458"/>
                </a:lnTo>
                <a:lnTo>
                  <a:pt x="4861243" y="3663950"/>
                </a:lnTo>
                <a:lnTo>
                  <a:pt x="4884103" y="3668078"/>
                </a:lnTo>
                <a:lnTo>
                  <a:pt x="4907280" y="3672523"/>
                </a:lnTo>
                <a:lnTo>
                  <a:pt x="4930140" y="3678238"/>
                </a:lnTo>
                <a:lnTo>
                  <a:pt x="5549265" y="3768408"/>
                </a:lnTo>
                <a:lnTo>
                  <a:pt x="5562283" y="3770313"/>
                </a:lnTo>
                <a:lnTo>
                  <a:pt x="5575617" y="3772535"/>
                </a:lnTo>
                <a:lnTo>
                  <a:pt x="5588635" y="3775393"/>
                </a:lnTo>
                <a:lnTo>
                  <a:pt x="5601653" y="3778885"/>
                </a:lnTo>
                <a:lnTo>
                  <a:pt x="5614035" y="3783013"/>
                </a:lnTo>
                <a:lnTo>
                  <a:pt x="5626735" y="3786823"/>
                </a:lnTo>
                <a:lnTo>
                  <a:pt x="5639117" y="3791268"/>
                </a:lnTo>
                <a:lnTo>
                  <a:pt x="5651817" y="3795713"/>
                </a:lnTo>
                <a:lnTo>
                  <a:pt x="5676583" y="3804920"/>
                </a:lnTo>
                <a:lnTo>
                  <a:pt x="5701347" y="3814445"/>
                </a:lnTo>
                <a:lnTo>
                  <a:pt x="5714047" y="3818573"/>
                </a:lnTo>
                <a:lnTo>
                  <a:pt x="5726430" y="3822700"/>
                </a:lnTo>
                <a:lnTo>
                  <a:pt x="5739447" y="3826510"/>
                </a:lnTo>
                <a:lnTo>
                  <a:pt x="5752147" y="3830003"/>
                </a:lnTo>
                <a:lnTo>
                  <a:pt x="5757545" y="3831908"/>
                </a:lnTo>
                <a:lnTo>
                  <a:pt x="5762625" y="3833813"/>
                </a:lnTo>
                <a:lnTo>
                  <a:pt x="5767387" y="3836670"/>
                </a:lnTo>
                <a:lnTo>
                  <a:pt x="5769610" y="3838258"/>
                </a:lnTo>
                <a:lnTo>
                  <a:pt x="5771515" y="3839845"/>
                </a:lnTo>
                <a:lnTo>
                  <a:pt x="5773420" y="3841750"/>
                </a:lnTo>
                <a:lnTo>
                  <a:pt x="5775007" y="3843655"/>
                </a:lnTo>
                <a:lnTo>
                  <a:pt x="5776277" y="3845878"/>
                </a:lnTo>
                <a:lnTo>
                  <a:pt x="5777547" y="3848100"/>
                </a:lnTo>
                <a:lnTo>
                  <a:pt x="5778500" y="3850640"/>
                </a:lnTo>
                <a:lnTo>
                  <a:pt x="5779135" y="3853180"/>
                </a:lnTo>
                <a:lnTo>
                  <a:pt x="5779453" y="3856038"/>
                </a:lnTo>
                <a:lnTo>
                  <a:pt x="5779453" y="3859530"/>
                </a:lnTo>
                <a:lnTo>
                  <a:pt x="5779135" y="3873818"/>
                </a:lnTo>
                <a:lnTo>
                  <a:pt x="5779135" y="3888423"/>
                </a:lnTo>
                <a:lnTo>
                  <a:pt x="5779453" y="3903028"/>
                </a:lnTo>
                <a:lnTo>
                  <a:pt x="5780087" y="3917950"/>
                </a:lnTo>
                <a:lnTo>
                  <a:pt x="5780723" y="3932555"/>
                </a:lnTo>
                <a:lnTo>
                  <a:pt x="5781357" y="3947478"/>
                </a:lnTo>
                <a:lnTo>
                  <a:pt x="5781357" y="3962083"/>
                </a:lnTo>
                <a:lnTo>
                  <a:pt x="5781040" y="3976688"/>
                </a:lnTo>
                <a:lnTo>
                  <a:pt x="5780087" y="3991293"/>
                </a:lnTo>
                <a:lnTo>
                  <a:pt x="5779453" y="3998278"/>
                </a:lnTo>
                <a:lnTo>
                  <a:pt x="5778500" y="4005263"/>
                </a:lnTo>
                <a:lnTo>
                  <a:pt x="5777230" y="4012248"/>
                </a:lnTo>
                <a:lnTo>
                  <a:pt x="5775643" y="4019550"/>
                </a:lnTo>
                <a:lnTo>
                  <a:pt x="5774055" y="4026535"/>
                </a:lnTo>
                <a:lnTo>
                  <a:pt x="5771833" y="4033520"/>
                </a:lnTo>
                <a:lnTo>
                  <a:pt x="5769610" y="4040505"/>
                </a:lnTo>
                <a:lnTo>
                  <a:pt x="5766753" y="4047490"/>
                </a:lnTo>
                <a:lnTo>
                  <a:pt x="5763895" y="4054158"/>
                </a:lnTo>
                <a:lnTo>
                  <a:pt x="5760403" y="4060825"/>
                </a:lnTo>
                <a:lnTo>
                  <a:pt x="5756593" y="4067810"/>
                </a:lnTo>
                <a:lnTo>
                  <a:pt x="5752147" y="4074160"/>
                </a:lnTo>
                <a:lnTo>
                  <a:pt x="5747385" y="4080510"/>
                </a:lnTo>
                <a:lnTo>
                  <a:pt x="5742305" y="4086860"/>
                </a:lnTo>
                <a:lnTo>
                  <a:pt x="5730875" y="4098925"/>
                </a:lnTo>
                <a:lnTo>
                  <a:pt x="5726113" y="4104005"/>
                </a:lnTo>
                <a:lnTo>
                  <a:pt x="5724525" y="4106228"/>
                </a:lnTo>
                <a:lnTo>
                  <a:pt x="5732780" y="4114800"/>
                </a:lnTo>
                <a:lnTo>
                  <a:pt x="5735955" y="4118928"/>
                </a:lnTo>
                <a:lnTo>
                  <a:pt x="5738495" y="4122738"/>
                </a:lnTo>
                <a:lnTo>
                  <a:pt x="5741035" y="4125913"/>
                </a:lnTo>
                <a:lnTo>
                  <a:pt x="5742623" y="4129088"/>
                </a:lnTo>
                <a:lnTo>
                  <a:pt x="5744210" y="4131945"/>
                </a:lnTo>
                <a:lnTo>
                  <a:pt x="5745163" y="4134803"/>
                </a:lnTo>
                <a:lnTo>
                  <a:pt x="5745797" y="4137025"/>
                </a:lnTo>
                <a:lnTo>
                  <a:pt x="5746115" y="4139248"/>
                </a:lnTo>
                <a:lnTo>
                  <a:pt x="5746115" y="4141470"/>
                </a:lnTo>
                <a:lnTo>
                  <a:pt x="5745797" y="4143058"/>
                </a:lnTo>
                <a:lnTo>
                  <a:pt x="5744845" y="4144963"/>
                </a:lnTo>
                <a:lnTo>
                  <a:pt x="5743893" y="4146550"/>
                </a:lnTo>
                <a:lnTo>
                  <a:pt x="5742623" y="4147820"/>
                </a:lnTo>
                <a:lnTo>
                  <a:pt x="5741035" y="4149090"/>
                </a:lnTo>
                <a:lnTo>
                  <a:pt x="5739447" y="4150043"/>
                </a:lnTo>
                <a:lnTo>
                  <a:pt x="5737225" y="4150995"/>
                </a:lnTo>
                <a:lnTo>
                  <a:pt x="5732780" y="4152265"/>
                </a:lnTo>
                <a:lnTo>
                  <a:pt x="5727383" y="4153535"/>
                </a:lnTo>
                <a:lnTo>
                  <a:pt x="5721667" y="4154170"/>
                </a:lnTo>
                <a:lnTo>
                  <a:pt x="5708967" y="4155123"/>
                </a:lnTo>
                <a:lnTo>
                  <a:pt x="5695950" y="4155758"/>
                </a:lnTo>
                <a:lnTo>
                  <a:pt x="5686425" y="4168458"/>
                </a:lnTo>
                <a:lnTo>
                  <a:pt x="5681663" y="4174808"/>
                </a:lnTo>
                <a:lnTo>
                  <a:pt x="5676583" y="4180840"/>
                </a:lnTo>
                <a:lnTo>
                  <a:pt x="5671503" y="4186873"/>
                </a:lnTo>
                <a:lnTo>
                  <a:pt x="5666105" y="4192270"/>
                </a:lnTo>
                <a:lnTo>
                  <a:pt x="5660707" y="4197668"/>
                </a:lnTo>
                <a:lnTo>
                  <a:pt x="5654993" y="4202113"/>
                </a:lnTo>
                <a:lnTo>
                  <a:pt x="5648643" y="4205923"/>
                </a:lnTo>
                <a:lnTo>
                  <a:pt x="5645467" y="4207828"/>
                </a:lnTo>
                <a:lnTo>
                  <a:pt x="5642293" y="4209415"/>
                </a:lnTo>
                <a:lnTo>
                  <a:pt x="5639117" y="4210685"/>
                </a:lnTo>
                <a:lnTo>
                  <a:pt x="5635625" y="4211955"/>
                </a:lnTo>
                <a:lnTo>
                  <a:pt x="5632133" y="4212908"/>
                </a:lnTo>
                <a:lnTo>
                  <a:pt x="5628323" y="4213860"/>
                </a:lnTo>
                <a:lnTo>
                  <a:pt x="5624513" y="4214178"/>
                </a:lnTo>
                <a:lnTo>
                  <a:pt x="5620385" y="4214495"/>
                </a:lnTo>
                <a:lnTo>
                  <a:pt x="5616257" y="4214813"/>
                </a:lnTo>
                <a:lnTo>
                  <a:pt x="5612130" y="4214495"/>
                </a:lnTo>
                <a:lnTo>
                  <a:pt x="5608003" y="4214178"/>
                </a:lnTo>
                <a:lnTo>
                  <a:pt x="5603557" y="4213543"/>
                </a:lnTo>
                <a:lnTo>
                  <a:pt x="5598795" y="4212590"/>
                </a:lnTo>
                <a:lnTo>
                  <a:pt x="5593715" y="4211320"/>
                </a:lnTo>
                <a:lnTo>
                  <a:pt x="5541963" y="4215448"/>
                </a:lnTo>
                <a:lnTo>
                  <a:pt x="5501640" y="4220210"/>
                </a:lnTo>
                <a:lnTo>
                  <a:pt x="5481320" y="4222750"/>
                </a:lnTo>
                <a:lnTo>
                  <a:pt x="5461000" y="4224655"/>
                </a:lnTo>
                <a:lnTo>
                  <a:pt x="5440997" y="4226560"/>
                </a:lnTo>
                <a:lnTo>
                  <a:pt x="5420677" y="4227830"/>
                </a:lnTo>
                <a:lnTo>
                  <a:pt x="5400357" y="4229100"/>
                </a:lnTo>
                <a:lnTo>
                  <a:pt x="5380038" y="4230053"/>
                </a:lnTo>
                <a:lnTo>
                  <a:pt x="5359718" y="4230370"/>
                </a:lnTo>
                <a:lnTo>
                  <a:pt x="5339715" y="4230688"/>
                </a:lnTo>
                <a:lnTo>
                  <a:pt x="5319395" y="4230370"/>
                </a:lnTo>
                <a:lnTo>
                  <a:pt x="5299075" y="4229418"/>
                </a:lnTo>
                <a:lnTo>
                  <a:pt x="5278755" y="4228148"/>
                </a:lnTo>
                <a:lnTo>
                  <a:pt x="5258753" y="4226243"/>
                </a:lnTo>
                <a:lnTo>
                  <a:pt x="5238433" y="4223703"/>
                </a:lnTo>
                <a:lnTo>
                  <a:pt x="5218113" y="4220210"/>
                </a:lnTo>
                <a:lnTo>
                  <a:pt x="5215573" y="4219893"/>
                </a:lnTo>
                <a:lnTo>
                  <a:pt x="5213350" y="4219893"/>
                </a:lnTo>
                <a:lnTo>
                  <a:pt x="5210810" y="4219893"/>
                </a:lnTo>
                <a:lnTo>
                  <a:pt x="5208588" y="4220210"/>
                </a:lnTo>
                <a:lnTo>
                  <a:pt x="5203825" y="4221798"/>
                </a:lnTo>
                <a:lnTo>
                  <a:pt x="5199380" y="4223385"/>
                </a:lnTo>
                <a:lnTo>
                  <a:pt x="5195253" y="4225290"/>
                </a:lnTo>
                <a:lnTo>
                  <a:pt x="5191125" y="4227513"/>
                </a:lnTo>
                <a:lnTo>
                  <a:pt x="5182870" y="4231958"/>
                </a:lnTo>
                <a:lnTo>
                  <a:pt x="5178743" y="4233863"/>
                </a:lnTo>
                <a:lnTo>
                  <a:pt x="5174298" y="4235450"/>
                </a:lnTo>
                <a:lnTo>
                  <a:pt x="5170170" y="4236720"/>
                </a:lnTo>
                <a:lnTo>
                  <a:pt x="5166043" y="4237038"/>
                </a:lnTo>
                <a:lnTo>
                  <a:pt x="5163820" y="4237038"/>
                </a:lnTo>
                <a:lnTo>
                  <a:pt x="5161598" y="4236720"/>
                </a:lnTo>
                <a:lnTo>
                  <a:pt x="5159375" y="4236085"/>
                </a:lnTo>
                <a:lnTo>
                  <a:pt x="5157153" y="4235450"/>
                </a:lnTo>
                <a:lnTo>
                  <a:pt x="5154930" y="4234498"/>
                </a:lnTo>
                <a:lnTo>
                  <a:pt x="5152708" y="4233228"/>
                </a:lnTo>
                <a:lnTo>
                  <a:pt x="5149850" y="4231323"/>
                </a:lnTo>
                <a:lnTo>
                  <a:pt x="5147628" y="4229418"/>
                </a:lnTo>
                <a:lnTo>
                  <a:pt x="5145088" y="4230688"/>
                </a:lnTo>
                <a:lnTo>
                  <a:pt x="5142548" y="4231640"/>
                </a:lnTo>
                <a:lnTo>
                  <a:pt x="5140008" y="4232275"/>
                </a:lnTo>
                <a:lnTo>
                  <a:pt x="5137468" y="4232593"/>
                </a:lnTo>
                <a:lnTo>
                  <a:pt x="5132705" y="4232910"/>
                </a:lnTo>
                <a:lnTo>
                  <a:pt x="5127943" y="4232593"/>
                </a:lnTo>
                <a:lnTo>
                  <a:pt x="5114608" y="4234498"/>
                </a:lnTo>
                <a:lnTo>
                  <a:pt x="5101590" y="4235768"/>
                </a:lnTo>
                <a:lnTo>
                  <a:pt x="5088255" y="4237038"/>
                </a:lnTo>
                <a:lnTo>
                  <a:pt x="5074920" y="4237673"/>
                </a:lnTo>
                <a:lnTo>
                  <a:pt x="5061585" y="4238308"/>
                </a:lnTo>
                <a:lnTo>
                  <a:pt x="5048568" y="4238625"/>
                </a:lnTo>
                <a:lnTo>
                  <a:pt x="5021898" y="4238625"/>
                </a:lnTo>
                <a:lnTo>
                  <a:pt x="4968558" y="4238308"/>
                </a:lnTo>
                <a:lnTo>
                  <a:pt x="4941888" y="4238625"/>
                </a:lnTo>
                <a:lnTo>
                  <a:pt x="4928870" y="4238943"/>
                </a:lnTo>
                <a:lnTo>
                  <a:pt x="4915535" y="4239260"/>
                </a:lnTo>
                <a:lnTo>
                  <a:pt x="4900930" y="4239260"/>
                </a:lnTo>
                <a:lnTo>
                  <a:pt x="4835843" y="4240213"/>
                </a:lnTo>
                <a:lnTo>
                  <a:pt x="4803458" y="4241165"/>
                </a:lnTo>
                <a:lnTo>
                  <a:pt x="4787583" y="4241800"/>
                </a:lnTo>
                <a:lnTo>
                  <a:pt x="4771390" y="4242435"/>
                </a:lnTo>
                <a:lnTo>
                  <a:pt x="4765675" y="4242753"/>
                </a:lnTo>
                <a:lnTo>
                  <a:pt x="4760278" y="4242753"/>
                </a:lnTo>
                <a:lnTo>
                  <a:pt x="4754563" y="4242435"/>
                </a:lnTo>
                <a:lnTo>
                  <a:pt x="4749800" y="4241800"/>
                </a:lnTo>
                <a:lnTo>
                  <a:pt x="4745355" y="4240848"/>
                </a:lnTo>
                <a:lnTo>
                  <a:pt x="4741228" y="4239578"/>
                </a:lnTo>
                <a:lnTo>
                  <a:pt x="4737418" y="4237673"/>
                </a:lnTo>
                <a:lnTo>
                  <a:pt x="4734243" y="4235768"/>
                </a:lnTo>
                <a:lnTo>
                  <a:pt x="4730750" y="4232910"/>
                </a:lnTo>
                <a:lnTo>
                  <a:pt x="4728210" y="4230053"/>
                </a:lnTo>
                <a:lnTo>
                  <a:pt x="4725988" y="4226560"/>
                </a:lnTo>
                <a:lnTo>
                  <a:pt x="4724400" y="4222433"/>
                </a:lnTo>
                <a:lnTo>
                  <a:pt x="4723130" y="4217670"/>
                </a:lnTo>
                <a:lnTo>
                  <a:pt x="4722178" y="4212273"/>
                </a:lnTo>
                <a:lnTo>
                  <a:pt x="4721860" y="4206558"/>
                </a:lnTo>
                <a:lnTo>
                  <a:pt x="4722178" y="4200208"/>
                </a:lnTo>
                <a:lnTo>
                  <a:pt x="4714240" y="4212908"/>
                </a:lnTo>
                <a:lnTo>
                  <a:pt x="4713923" y="4217353"/>
                </a:lnTo>
                <a:lnTo>
                  <a:pt x="4713605" y="4221480"/>
                </a:lnTo>
                <a:lnTo>
                  <a:pt x="4712970" y="4224973"/>
                </a:lnTo>
                <a:lnTo>
                  <a:pt x="4712335" y="4228148"/>
                </a:lnTo>
                <a:lnTo>
                  <a:pt x="4711383" y="4231005"/>
                </a:lnTo>
                <a:lnTo>
                  <a:pt x="4710430" y="4233545"/>
                </a:lnTo>
                <a:lnTo>
                  <a:pt x="4709160" y="4235450"/>
                </a:lnTo>
                <a:lnTo>
                  <a:pt x="4707573" y="4237355"/>
                </a:lnTo>
                <a:lnTo>
                  <a:pt x="4705985" y="4238625"/>
                </a:lnTo>
                <a:lnTo>
                  <a:pt x="4704080" y="4239895"/>
                </a:lnTo>
                <a:lnTo>
                  <a:pt x="4702493" y="4240848"/>
                </a:lnTo>
                <a:lnTo>
                  <a:pt x="4700588" y="4241800"/>
                </a:lnTo>
                <a:lnTo>
                  <a:pt x="4698683" y="4242118"/>
                </a:lnTo>
                <a:lnTo>
                  <a:pt x="4696460" y="4242435"/>
                </a:lnTo>
                <a:lnTo>
                  <a:pt x="4692333" y="4242753"/>
                </a:lnTo>
                <a:lnTo>
                  <a:pt x="4687570" y="4242435"/>
                </a:lnTo>
                <a:lnTo>
                  <a:pt x="4683125" y="4241800"/>
                </a:lnTo>
                <a:lnTo>
                  <a:pt x="4672965" y="4240213"/>
                </a:lnTo>
                <a:lnTo>
                  <a:pt x="4668520" y="4239578"/>
                </a:lnTo>
                <a:lnTo>
                  <a:pt x="4663758" y="4239260"/>
                </a:lnTo>
                <a:lnTo>
                  <a:pt x="4659630" y="4239578"/>
                </a:lnTo>
                <a:lnTo>
                  <a:pt x="4657408" y="4239895"/>
                </a:lnTo>
                <a:lnTo>
                  <a:pt x="4655503" y="4240213"/>
                </a:lnTo>
                <a:lnTo>
                  <a:pt x="4626610" y="4242753"/>
                </a:lnTo>
                <a:lnTo>
                  <a:pt x="4631055" y="4246563"/>
                </a:lnTo>
                <a:lnTo>
                  <a:pt x="4635183" y="4250690"/>
                </a:lnTo>
                <a:lnTo>
                  <a:pt x="4639628" y="4253865"/>
                </a:lnTo>
                <a:lnTo>
                  <a:pt x="4644073" y="4256723"/>
                </a:lnTo>
                <a:lnTo>
                  <a:pt x="4648518" y="4259580"/>
                </a:lnTo>
                <a:lnTo>
                  <a:pt x="4653280" y="4262120"/>
                </a:lnTo>
                <a:lnTo>
                  <a:pt x="4658360" y="4264343"/>
                </a:lnTo>
                <a:lnTo>
                  <a:pt x="4663123" y="4266248"/>
                </a:lnTo>
                <a:lnTo>
                  <a:pt x="4667885" y="4268153"/>
                </a:lnTo>
                <a:lnTo>
                  <a:pt x="4672965" y="4269740"/>
                </a:lnTo>
                <a:lnTo>
                  <a:pt x="4683125" y="4272598"/>
                </a:lnTo>
                <a:lnTo>
                  <a:pt x="4693603" y="4275138"/>
                </a:lnTo>
                <a:lnTo>
                  <a:pt x="4703763" y="4277360"/>
                </a:lnTo>
                <a:lnTo>
                  <a:pt x="4725035" y="4280853"/>
                </a:lnTo>
                <a:lnTo>
                  <a:pt x="4735513" y="4282758"/>
                </a:lnTo>
                <a:lnTo>
                  <a:pt x="4745990" y="4284980"/>
                </a:lnTo>
                <a:lnTo>
                  <a:pt x="4756150" y="4287520"/>
                </a:lnTo>
                <a:lnTo>
                  <a:pt x="4766310" y="4290695"/>
                </a:lnTo>
                <a:lnTo>
                  <a:pt x="4771073" y="4292600"/>
                </a:lnTo>
                <a:lnTo>
                  <a:pt x="4775835" y="4294823"/>
                </a:lnTo>
                <a:lnTo>
                  <a:pt x="4780598" y="4297045"/>
                </a:lnTo>
                <a:lnTo>
                  <a:pt x="4785678" y="4299903"/>
                </a:lnTo>
                <a:lnTo>
                  <a:pt x="4791710" y="4300855"/>
                </a:lnTo>
                <a:lnTo>
                  <a:pt x="4797743" y="4302125"/>
                </a:lnTo>
                <a:lnTo>
                  <a:pt x="4803775" y="4303713"/>
                </a:lnTo>
                <a:lnTo>
                  <a:pt x="4809490" y="4305618"/>
                </a:lnTo>
                <a:lnTo>
                  <a:pt x="4815523" y="4307523"/>
                </a:lnTo>
                <a:lnTo>
                  <a:pt x="4820920" y="4309745"/>
                </a:lnTo>
                <a:lnTo>
                  <a:pt x="4826318" y="4312285"/>
                </a:lnTo>
                <a:lnTo>
                  <a:pt x="4831715" y="4314825"/>
                </a:lnTo>
                <a:lnTo>
                  <a:pt x="4837113" y="4317683"/>
                </a:lnTo>
                <a:lnTo>
                  <a:pt x="4842510" y="4320540"/>
                </a:lnTo>
                <a:lnTo>
                  <a:pt x="4852670" y="4327525"/>
                </a:lnTo>
                <a:lnTo>
                  <a:pt x="4862513" y="4334510"/>
                </a:lnTo>
                <a:lnTo>
                  <a:pt x="4872355" y="4342130"/>
                </a:lnTo>
                <a:lnTo>
                  <a:pt x="4874578" y="4346258"/>
                </a:lnTo>
                <a:lnTo>
                  <a:pt x="4876483" y="4350068"/>
                </a:lnTo>
                <a:lnTo>
                  <a:pt x="4878070" y="4354513"/>
                </a:lnTo>
                <a:lnTo>
                  <a:pt x="4879340" y="4358640"/>
                </a:lnTo>
                <a:lnTo>
                  <a:pt x="4880293" y="4362768"/>
                </a:lnTo>
                <a:lnTo>
                  <a:pt x="4881245" y="4366578"/>
                </a:lnTo>
                <a:lnTo>
                  <a:pt x="4881880" y="4370705"/>
                </a:lnTo>
                <a:lnTo>
                  <a:pt x="4882198" y="4374833"/>
                </a:lnTo>
                <a:lnTo>
                  <a:pt x="4882515" y="4383088"/>
                </a:lnTo>
                <a:lnTo>
                  <a:pt x="4882198" y="4391025"/>
                </a:lnTo>
                <a:lnTo>
                  <a:pt x="4881245" y="4398963"/>
                </a:lnTo>
                <a:lnTo>
                  <a:pt x="4880293" y="4407218"/>
                </a:lnTo>
                <a:lnTo>
                  <a:pt x="4878705" y="4415155"/>
                </a:lnTo>
                <a:lnTo>
                  <a:pt x="4876800" y="4423410"/>
                </a:lnTo>
                <a:lnTo>
                  <a:pt x="4873308" y="4439603"/>
                </a:lnTo>
                <a:lnTo>
                  <a:pt x="4871720" y="4447540"/>
                </a:lnTo>
                <a:lnTo>
                  <a:pt x="4870450" y="4455795"/>
                </a:lnTo>
                <a:lnTo>
                  <a:pt x="4869498" y="4463733"/>
                </a:lnTo>
                <a:lnTo>
                  <a:pt x="4869180" y="4471988"/>
                </a:lnTo>
                <a:lnTo>
                  <a:pt x="4870133" y="4480243"/>
                </a:lnTo>
                <a:lnTo>
                  <a:pt x="4870768" y="4488815"/>
                </a:lnTo>
                <a:lnTo>
                  <a:pt x="4870768" y="4497388"/>
                </a:lnTo>
                <a:lnTo>
                  <a:pt x="4870450" y="4505960"/>
                </a:lnTo>
                <a:lnTo>
                  <a:pt x="4869498" y="4515168"/>
                </a:lnTo>
                <a:lnTo>
                  <a:pt x="4868228" y="4524058"/>
                </a:lnTo>
                <a:lnTo>
                  <a:pt x="4866640" y="4532630"/>
                </a:lnTo>
                <a:lnTo>
                  <a:pt x="4864418" y="4541838"/>
                </a:lnTo>
                <a:lnTo>
                  <a:pt x="4861560" y="4550728"/>
                </a:lnTo>
                <a:lnTo>
                  <a:pt x="4858703" y="4559935"/>
                </a:lnTo>
                <a:lnTo>
                  <a:pt x="4855528" y="4568508"/>
                </a:lnTo>
                <a:lnTo>
                  <a:pt x="4852035" y="4577080"/>
                </a:lnTo>
                <a:lnTo>
                  <a:pt x="4848225" y="4585970"/>
                </a:lnTo>
                <a:lnTo>
                  <a:pt x="4844098" y="4594543"/>
                </a:lnTo>
                <a:lnTo>
                  <a:pt x="4839653" y="4602798"/>
                </a:lnTo>
                <a:lnTo>
                  <a:pt x="4834255" y="4610735"/>
                </a:lnTo>
                <a:lnTo>
                  <a:pt x="4829175" y="4618990"/>
                </a:lnTo>
                <a:lnTo>
                  <a:pt x="4824095" y="4626928"/>
                </a:lnTo>
                <a:lnTo>
                  <a:pt x="4818380" y="4634548"/>
                </a:lnTo>
                <a:lnTo>
                  <a:pt x="4812665" y="4641850"/>
                </a:lnTo>
                <a:lnTo>
                  <a:pt x="4806315" y="4649153"/>
                </a:lnTo>
                <a:lnTo>
                  <a:pt x="4799965" y="4655820"/>
                </a:lnTo>
                <a:lnTo>
                  <a:pt x="4793615" y="4662170"/>
                </a:lnTo>
                <a:lnTo>
                  <a:pt x="4786948" y="4668520"/>
                </a:lnTo>
                <a:lnTo>
                  <a:pt x="4779645" y="4674235"/>
                </a:lnTo>
                <a:lnTo>
                  <a:pt x="4772660" y="4679633"/>
                </a:lnTo>
                <a:lnTo>
                  <a:pt x="4765675" y="4684713"/>
                </a:lnTo>
                <a:lnTo>
                  <a:pt x="4758055" y="4689475"/>
                </a:lnTo>
                <a:lnTo>
                  <a:pt x="4750753" y="4693603"/>
                </a:lnTo>
                <a:lnTo>
                  <a:pt x="4743133" y="4697095"/>
                </a:lnTo>
                <a:lnTo>
                  <a:pt x="4735513" y="4700270"/>
                </a:lnTo>
                <a:lnTo>
                  <a:pt x="4727575" y="4703128"/>
                </a:lnTo>
                <a:lnTo>
                  <a:pt x="4725035" y="4705033"/>
                </a:lnTo>
                <a:lnTo>
                  <a:pt x="4722178" y="4706303"/>
                </a:lnTo>
                <a:lnTo>
                  <a:pt x="4719320" y="4706620"/>
                </a:lnTo>
                <a:lnTo>
                  <a:pt x="4716145" y="4706303"/>
                </a:lnTo>
                <a:lnTo>
                  <a:pt x="4712018" y="4709160"/>
                </a:lnTo>
                <a:lnTo>
                  <a:pt x="4707255" y="4711700"/>
                </a:lnTo>
                <a:lnTo>
                  <a:pt x="4702493" y="4713605"/>
                </a:lnTo>
                <a:lnTo>
                  <a:pt x="4697413" y="4715193"/>
                </a:lnTo>
                <a:lnTo>
                  <a:pt x="4692333" y="4716463"/>
                </a:lnTo>
                <a:lnTo>
                  <a:pt x="4687253" y="4717098"/>
                </a:lnTo>
                <a:lnTo>
                  <a:pt x="4675823" y="4718368"/>
                </a:lnTo>
                <a:lnTo>
                  <a:pt x="4664393" y="4719638"/>
                </a:lnTo>
                <a:lnTo>
                  <a:pt x="4658043" y="4720273"/>
                </a:lnTo>
                <a:lnTo>
                  <a:pt x="4651375" y="4721225"/>
                </a:lnTo>
                <a:lnTo>
                  <a:pt x="4645025" y="4722495"/>
                </a:lnTo>
                <a:lnTo>
                  <a:pt x="4638358" y="4724083"/>
                </a:lnTo>
                <a:lnTo>
                  <a:pt x="4631690" y="4726305"/>
                </a:lnTo>
                <a:lnTo>
                  <a:pt x="4624070" y="4728845"/>
                </a:lnTo>
                <a:lnTo>
                  <a:pt x="4640580" y="4732655"/>
                </a:lnTo>
                <a:lnTo>
                  <a:pt x="4656773" y="4736148"/>
                </a:lnTo>
                <a:lnTo>
                  <a:pt x="4688205" y="4743133"/>
                </a:lnTo>
                <a:lnTo>
                  <a:pt x="4718685" y="4749483"/>
                </a:lnTo>
                <a:lnTo>
                  <a:pt x="4748213" y="4755515"/>
                </a:lnTo>
                <a:lnTo>
                  <a:pt x="4762818" y="4758690"/>
                </a:lnTo>
                <a:lnTo>
                  <a:pt x="4777105" y="4762183"/>
                </a:lnTo>
                <a:lnTo>
                  <a:pt x="4791393" y="4765993"/>
                </a:lnTo>
                <a:lnTo>
                  <a:pt x="4805363" y="4770120"/>
                </a:lnTo>
                <a:lnTo>
                  <a:pt x="4819015" y="4774248"/>
                </a:lnTo>
                <a:lnTo>
                  <a:pt x="4832668" y="4778693"/>
                </a:lnTo>
                <a:lnTo>
                  <a:pt x="4846320" y="4783773"/>
                </a:lnTo>
                <a:lnTo>
                  <a:pt x="4859338" y="4789170"/>
                </a:lnTo>
                <a:lnTo>
                  <a:pt x="5147945" y="4861560"/>
                </a:lnTo>
                <a:lnTo>
                  <a:pt x="5147945" y="4861243"/>
                </a:lnTo>
                <a:lnTo>
                  <a:pt x="5158423" y="4862513"/>
                </a:lnTo>
                <a:lnTo>
                  <a:pt x="5168900" y="4863783"/>
                </a:lnTo>
                <a:lnTo>
                  <a:pt x="5189538" y="4867275"/>
                </a:lnTo>
                <a:lnTo>
                  <a:pt x="5210175" y="4871403"/>
                </a:lnTo>
                <a:lnTo>
                  <a:pt x="5230178" y="4876165"/>
                </a:lnTo>
                <a:lnTo>
                  <a:pt x="5250180" y="4881245"/>
                </a:lnTo>
                <a:lnTo>
                  <a:pt x="5270183" y="4886960"/>
                </a:lnTo>
                <a:lnTo>
                  <a:pt x="5289868" y="4893310"/>
                </a:lnTo>
                <a:lnTo>
                  <a:pt x="5309235" y="4900295"/>
                </a:lnTo>
                <a:lnTo>
                  <a:pt x="5328603" y="4907280"/>
                </a:lnTo>
                <a:lnTo>
                  <a:pt x="5347970" y="4914583"/>
                </a:lnTo>
                <a:lnTo>
                  <a:pt x="5367338" y="4922520"/>
                </a:lnTo>
                <a:lnTo>
                  <a:pt x="5386388" y="4930458"/>
                </a:lnTo>
                <a:lnTo>
                  <a:pt x="5424805" y="4946968"/>
                </a:lnTo>
                <a:lnTo>
                  <a:pt x="5462587" y="4964113"/>
                </a:lnTo>
                <a:lnTo>
                  <a:pt x="5466080" y="4965700"/>
                </a:lnTo>
                <a:lnTo>
                  <a:pt x="5469573" y="4967605"/>
                </a:lnTo>
                <a:lnTo>
                  <a:pt x="5471795" y="4969510"/>
                </a:lnTo>
                <a:lnTo>
                  <a:pt x="5473700" y="4971098"/>
                </a:lnTo>
                <a:lnTo>
                  <a:pt x="5475287" y="4973003"/>
                </a:lnTo>
                <a:lnTo>
                  <a:pt x="5476240" y="4975543"/>
                </a:lnTo>
                <a:lnTo>
                  <a:pt x="5476875" y="4977448"/>
                </a:lnTo>
                <a:lnTo>
                  <a:pt x="5477193" y="4979353"/>
                </a:lnTo>
                <a:lnTo>
                  <a:pt x="5477510" y="4981258"/>
                </a:lnTo>
                <a:lnTo>
                  <a:pt x="5477510" y="4983480"/>
                </a:lnTo>
                <a:lnTo>
                  <a:pt x="5476875" y="4987608"/>
                </a:lnTo>
                <a:lnTo>
                  <a:pt x="5476240" y="4992370"/>
                </a:lnTo>
                <a:lnTo>
                  <a:pt x="5475923" y="4996815"/>
                </a:lnTo>
                <a:lnTo>
                  <a:pt x="5476240" y="5017770"/>
                </a:lnTo>
                <a:lnTo>
                  <a:pt x="5476875" y="5038408"/>
                </a:lnTo>
                <a:lnTo>
                  <a:pt x="5478145" y="5079683"/>
                </a:lnTo>
                <a:lnTo>
                  <a:pt x="5479733" y="5098098"/>
                </a:lnTo>
                <a:lnTo>
                  <a:pt x="5480685" y="5107623"/>
                </a:lnTo>
                <a:lnTo>
                  <a:pt x="5481637" y="5116830"/>
                </a:lnTo>
                <a:lnTo>
                  <a:pt x="5481955" y="5126038"/>
                </a:lnTo>
                <a:lnTo>
                  <a:pt x="5481955" y="5135245"/>
                </a:lnTo>
                <a:lnTo>
                  <a:pt x="5481637" y="5143818"/>
                </a:lnTo>
                <a:lnTo>
                  <a:pt x="5480367" y="5152390"/>
                </a:lnTo>
                <a:lnTo>
                  <a:pt x="5479733" y="5156835"/>
                </a:lnTo>
                <a:lnTo>
                  <a:pt x="5478463" y="5160963"/>
                </a:lnTo>
                <a:lnTo>
                  <a:pt x="5477193" y="5165090"/>
                </a:lnTo>
                <a:lnTo>
                  <a:pt x="5475923" y="5168900"/>
                </a:lnTo>
                <a:lnTo>
                  <a:pt x="5474017" y="5173028"/>
                </a:lnTo>
                <a:lnTo>
                  <a:pt x="5472113" y="5176838"/>
                </a:lnTo>
                <a:lnTo>
                  <a:pt x="5469890" y="5180330"/>
                </a:lnTo>
                <a:lnTo>
                  <a:pt x="5467350" y="5184140"/>
                </a:lnTo>
                <a:lnTo>
                  <a:pt x="5464175" y="5187633"/>
                </a:lnTo>
                <a:lnTo>
                  <a:pt x="5461000" y="5191125"/>
                </a:lnTo>
                <a:lnTo>
                  <a:pt x="5457507" y="5194300"/>
                </a:lnTo>
                <a:lnTo>
                  <a:pt x="5453697" y="5197475"/>
                </a:lnTo>
                <a:lnTo>
                  <a:pt x="5449570" y="5200650"/>
                </a:lnTo>
                <a:lnTo>
                  <a:pt x="5444807" y="5203508"/>
                </a:lnTo>
                <a:lnTo>
                  <a:pt x="5439410" y="5206365"/>
                </a:lnTo>
                <a:lnTo>
                  <a:pt x="5434330" y="5209223"/>
                </a:lnTo>
                <a:lnTo>
                  <a:pt x="5434330" y="5211763"/>
                </a:lnTo>
                <a:lnTo>
                  <a:pt x="5434965" y="5214620"/>
                </a:lnTo>
                <a:lnTo>
                  <a:pt x="5435600" y="5217160"/>
                </a:lnTo>
                <a:lnTo>
                  <a:pt x="5436553" y="5220018"/>
                </a:lnTo>
                <a:lnTo>
                  <a:pt x="5438775" y="5225098"/>
                </a:lnTo>
                <a:lnTo>
                  <a:pt x="5441633" y="5230178"/>
                </a:lnTo>
                <a:lnTo>
                  <a:pt x="5444807" y="5235575"/>
                </a:lnTo>
                <a:lnTo>
                  <a:pt x="5447983" y="5240338"/>
                </a:lnTo>
                <a:lnTo>
                  <a:pt x="5451157" y="5245418"/>
                </a:lnTo>
                <a:lnTo>
                  <a:pt x="5454015" y="5250498"/>
                </a:lnTo>
                <a:lnTo>
                  <a:pt x="5456555" y="5255578"/>
                </a:lnTo>
                <a:lnTo>
                  <a:pt x="5458777" y="5260975"/>
                </a:lnTo>
                <a:lnTo>
                  <a:pt x="5459413" y="5263833"/>
                </a:lnTo>
                <a:lnTo>
                  <a:pt x="5460047" y="5266373"/>
                </a:lnTo>
                <a:lnTo>
                  <a:pt x="5460365" y="5269230"/>
                </a:lnTo>
                <a:lnTo>
                  <a:pt x="5460683" y="5271770"/>
                </a:lnTo>
                <a:lnTo>
                  <a:pt x="5460365" y="5274628"/>
                </a:lnTo>
                <a:lnTo>
                  <a:pt x="5460047" y="5277485"/>
                </a:lnTo>
                <a:lnTo>
                  <a:pt x="5459413" y="5280343"/>
                </a:lnTo>
                <a:lnTo>
                  <a:pt x="5458460" y="5283518"/>
                </a:lnTo>
                <a:lnTo>
                  <a:pt x="5457190" y="5286693"/>
                </a:lnTo>
                <a:lnTo>
                  <a:pt x="5455285" y="5289868"/>
                </a:lnTo>
                <a:lnTo>
                  <a:pt x="5453380" y="5293043"/>
                </a:lnTo>
                <a:lnTo>
                  <a:pt x="5450840" y="5296218"/>
                </a:lnTo>
                <a:lnTo>
                  <a:pt x="5454015" y="5300663"/>
                </a:lnTo>
                <a:lnTo>
                  <a:pt x="5457190" y="5305425"/>
                </a:lnTo>
                <a:lnTo>
                  <a:pt x="5458777" y="5307648"/>
                </a:lnTo>
                <a:lnTo>
                  <a:pt x="5460683" y="5309553"/>
                </a:lnTo>
                <a:lnTo>
                  <a:pt x="5462587" y="5311140"/>
                </a:lnTo>
                <a:lnTo>
                  <a:pt x="5464493" y="5312093"/>
                </a:lnTo>
                <a:lnTo>
                  <a:pt x="5485765" y="5320983"/>
                </a:lnTo>
                <a:lnTo>
                  <a:pt x="5504180" y="5328920"/>
                </a:lnTo>
                <a:lnTo>
                  <a:pt x="5520373" y="5335905"/>
                </a:lnTo>
                <a:lnTo>
                  <a:pt x="5533707" y="5342890"/>
                </a:lnTo>
                <a:lnTo>
                  <a:pt x="5539740" y="5346065"/>
                </a:lnTo>
                <a:lnTo>
                  <a:pt x="5545137" y="5349240"/>
                </a:lnTo>
                <a:lnTo>
                  <a:pt x="5550535" y="5352415"/>
                </a:lnTo>
                <a:lnTo>
                  <a:pt x="5554980" y="5355908"/>
                </a:lnTo>
                <a:lnTo>
                  <a:pt x="5559107" y="5359400"/>
                </a:lnTo>
                <a:lnTo>
                  <a:pt x="5562600" y="5362893"/>
                </a:lnTo>
                <a:lnTo>
                  <a:pt x="5565775" y="5367020"/>
                </a:lnTo>
                <a:lnTo>
                  <a:pt x="5568633" y="5370830"/>
                </a:lnTo>
                <a:lnTo>
                  <a:pt x="5571173" y="5374958"/>
                </a:lnTo>
                <a:lnTo>
                  <a:pt x="5573713" y="5379085"/>
                </a:lnTo>
                <a:lnTo>
                  <a:pt x="5575617" y="5383848"/>
                </a:lnTo>
                <a:lnTo>
                  <a:pt x="5576887" y="5388610"/>
                </a:lnTo>
                <a:lnTo>
                  <a:pt x="5578157" y="5394325"/>
                </a:lnTo>
                <a:lnTo>
                  <a:pt x="5579110" y="5400040"/>
                </a:lnTo>
                <a:lnTo>
                  <a:pt x="5580063" y="5406073"/>
                </a:lnTo>
                <a:lnTo>
                  <a:pt x="5580380" y="5412423"/>
                </a:lnTo>
                <a:lnTo>
                  <a:pt x="5580697" y="5419725"/>
                </a:lnTo>
                <a:lnTo>
                  <a:pt x="5581015" y="5427028"/>
                </a:lnTo>
                <a:lnTo>
                  <a:pt x="5580697" y="5443855"/>
                </a:lnTo>
                <a:lnTo>
                  <a:pt x="5580063" y="5462905"/>
                </a:lnTo>
                <a:lnTo>
                  <a:pt x="5579427" y="5484495"/>
                </a:lnTo>
                <a:lnTo>
                  <a:pt x="5580380" y="5501323"/>
                </a:lnTo>
                <a:lnTo>
                  <a:pt x="5580697" y="5509578"/>
                </a:lnTo>
                <a:lnTo>
                  <a:pt x="5580697" y="5517833"/>
                </a:lnTo>
                <a:lnTo>
                  <a:pt x="5580697" y="5526405"/>
                </a:lnTo>
                <a:lnTo>
                  <a:pt x="5580063" y="5534343"/>
                </a:lnTo>
                <a:lnTo>
                  <a:pt x="5579427" y="5542280"/>
                </a:lnTo>
                <a:lnTo>
                  <a:pt x="5578157" y="5550218"/>
                </a:lnTo>
                <a:lnTo>
                  <a:pt x="5576253" y="5557838"/>
                </a:lnTo>
                <a:lnTo>
                  <a:pt x="5574030" y="5565458"/>
                </a:lnTo>
                <a:lnTo>
                  <a:pt x="5570537" y="5573078"/>
                </a:lnTo>
                <a:lnTo>
                  <a:pt x="5567045" y="5580380"/>
                </a:lnTo>
                <a:lnTo>
                  <a:pt x="5562917" y="5587365"/>
                </a:lnTo>
                <a:lnTo>
                  <a:pt x="5560377" y="5590858"/>
                </a:lnTo>
                <a:lnTo>
                  <a:pt x="5557837" y="5594033"/>
                </a:lnTo>
                <a:lnTo>
                  <a:pt x="5554980" y="5597525"/>
                </a:lnTo>
                <a:lnTo>
                  <a:pt x="5551805" y="5601018"/>
                </a:lnTo>
                <a:lnTo>
                  <a:pt x="5548630" y="5604193"/>
                </a:lnTo>
                <a:lnTo>
                  <a:pt x="5544820" y="5607368"/>
                </a:lnTo>
                <a:lnTo>
                  <a:pt x="5542280" y="5609590"/>
                </a:lnTo>
                <a:lnTo>
                  <a:pt x="5540693" y="5612130"/>
                </a:lnTo>
                <a:lnTo>
                  <a:pt x="5539105" y="5614353"/>
                </a:lnTo>
                <a:lnTo>
                  <a:pt x="5538470" y="5616575"/>
                </a:lnTo>
                <a:lnTo>
                  <a:pt x="5537835" y="5618798"/>
                </a:lnTo>
                <a:lnTo>
                  <a:pt x="5537835" y="5621338"/>
                </a:lnTo>
                <a:lnTo>
                  <a:pt x="5537835" y="5623560"/>
                </a:lnTo>
                <a:lnTo>
                  <a:pt x="5538470" y="5626418"/>
                </a:lnTo>
                <a:lnTo>
                  <a:pt x="5539105" y="5628640"/>
                </a:lnTo>
                <a:lnTo>
                  <a:pt x="5540057" y="5630863"/>
                </a:lnTo>
                <a:lnTo>
                  <a:pt x="5542597" y="5635625"/>
                </a:lnTo>
                <a:lnTo>
                  <a:pt x="5545455" y="5640388"/>
                </a:lnTo>
                <a:lnTo>
                  <a:pt x="5548630" y="5644833"/>
                </a:lnTo>
                <a:lnTo>
                  <a:pt x="5552757" y="5647373"/>
                </a:lnTo>
                <a:lnTo>
                  <a:pt x="5555933" y="5650230"/>
                </a:lnTo>
                <a:lnTo>
                  <a:pt x="5558473" y="5652770"/>
                </a:lnTo>
                <a:lnTo>
                  <a:pt x="5560377" y="5655628"/>
                </a:lnTo>
                <a:lnTo>
                  <a:pt x="5561647" y="5658168"/>
                </a:lnTo>
                <a:lnTo>
                  <a:pt x="5562283" y="5661025"/>
                </a:lnTo>
                <a:lnTo>
                  <a:pt x="5562283" y="5663565"/>
                </a:lnTo>
                <a:lnTo>
                  <a:pt x="5561965" y="5666105"/>
                </a:lnTo>
                <a:lnTo>
                  <a:pt x="5561013" y="5668645"/>
                </a:lnTo>
                <a:lnTo>
                  <a:pt x="5559743" y="5671185"/>
                </a:lnTo>
                <a:lnTo>
                  <a:pt x="5558155" y="5673408"/>
                </a:lnTo>
                <a:lnTo>
                  <a:pt x="5556250" y="5675630"/>
                </a:lnTo>
                <a:lnTo>
                  <a:pt x="5554345" y="5677853"/>
                </a:lnTo>
                <a:lnTo>
                  <a:pt x="5552123" y="5679758"/>
                </a:lnTo>
                <a:lnTo>
                  <a:pt x="5549583" y="5681345"/>
                </a:lnTo>
                <a:lnTo>
                  <a:pt x="5547043" y="5682615"/>
                </a:lnTo>
                <a:lnTo>
                  <a:pt x="5536883" y="5688330"/>
                </a:lnTo>
                <a:lnTo>
                  <a:pt x="5527040" y="5694045"/>
                </a:lnTo>
                <a:lnTo>
                  <a:pt x="5507037" y="5706745"/>
                </a:lnTo>
                <a:lnTo>
                  <a:pt x="5497195" y="5712778"/>
                </a:lnTo>
                <a:lnTo>
                  <a:pt x="5486717" y="5718810"/>
                </a:lnTo>
                <a:lnTo>
                  <a:pt x="5476875" y="5724525"/>
                </a:lnTo>
                <a:lnTo>
                  <a:pt x="5466397" y="5729923"/>
                </a:lnTo>
                <a:lnTo>
                  <a:pt x="5455920" y="5734685"/>
                </a:lnTo>
                <a:lnTo>
                  <a:pt x="5450840" y="5736908"/>
                </a:lnTo>
                <a:lnTo>
                  <a:pt x="5445443" y="5738813"/>
                </a:lnTo>
                <a:lnTo>
                  <a:pt x="5439727" y="5740400"/>
                </a:lnTo>
                <a:lnTo>
                  <a:pt x="5434330" y="5741988"/>
                </a:lnTo>
                <a:lnTo>
                  <a:pt x="5428615" y="5743258"/>
                </a:lnTo>
                <a:lnTo>
                  <a:pt x="5423217" y="5744528"/>
                </a:lnTo>
                <a:lnTo>
                  <a:pt x="5417503" y="5745163"/>
                </a:lnTo>
                <a:lnTo>
                  <a:pt x="5411153" y="5745798"/>
                </a:lnTo>
                <a:lnTo>
                  <a:pt x="5405437" y="5746115"/>
                </a:lnTo>
                <a:lnTo>
                  <a:pt x="5399405" y="5746115"/>
                </a:lnTo>
                <a:lnTo>
                  <a:pt x="5393373" y="5745798"/>
                </a:lnTo>
                <a:lnTo>
                  <a:pt x="5386705" y="5745163"/>
                </a:lnTo>
                <a:lnTo>
                  <a:pt x="5380355" y="5744210"/>
                </a:lnTo>
                <a:lnTo>
                  <a:pt x="5374005" y="5742623"/>
                </a:lnTo>
                <a:lnTo>
                  <a:pt x="5218430" y="5743575"/>
                </a:lnTo>
                <a:lnTo>
                  <a:pt x="5150803" y="5746750"/>
                </a:lnTo>
                <a:lnTo>
                  <a:pt x="5145088" y="5748973"/>
                </a:lnTo>
                <a:lnTo>
                  <a:pt x="5139055" y="5750560"/>
                </a:lnTo>
                <a:lnTo>
                  <a:pt x="5127308" y="5753418"/>
                </a:lnTo>
                <a:lnTo>
                  <a:pt x="5115243" y="5755958"/>
                </a:lnTo>
                <a:lnTo>
                  <a:pt x="5103495" y="5757545"/>
                </a:lnTo>
                <a:lnTo>
                  <a:pt x="5091113" y="5758498"/>
                </a:lnTo>
                <a:lnTo>
                  <a:pt x="5079365" y="5759133"/>
                </a:lnTo>
                <a:lnTo>
                  <a:pt x="5067300" y="5759450"/>
                </a:lnTo>
                <a:lnTo>
                  <a:pt x="5055235" y="5759133"/>
                </a:lnTo>
                <a:lnTo>
                  <a:pt x="5031105" y="5758180"/>
                </a:lnTo>
                <a:lnTo>
                  <a:pt x="5006975" y="5757228"/>
                </a:lnTo>
                <a:lnTo>
                  <a:pt x="4994593" y="5756593"/>
                </a:lnTo>
                <a:lnTo>
                  <a:pt x="4982845" y="5756275"/>
                </a:lnTo>
                <a:lnTo>
                  <a:pt x="4970780" y="5756275"/>
                </a:lnTo>
                <a:lnTo>
                  <a:pt x="4958715" y="5756593"/>
                </a:lnTo>
                <a:lnTo>
                  <a:pt x="4937760" y="5758498"/>
                </a:lnTo>
                <a:lnTo>
                  <a:pt x="4917440" y="5760403"/>
                </a:lnTo>
                <a:lnTo>
                  <a:pt x="4919345" y="5764530"/>
                </a:lnTo>
                <a:lnTo>
                  <a:pt x="4921250" y="5768023"/>
                </a:lnTo>
                <a:lnTo>
                  <a:pt x="4923473" y="5771515"/>
                </a:lnTo>
                <a:lnTo>
                  <a:pt x="4926013" y="5774373"/>
                </a:lnTo>
                <a:lnTo>
                  <a:pt x="4928235" y="5777230"/>
                </a:lnTo>
                <a:lnTo>
                  <a:pt x="4931093" y="5779770"/>
                </a:lnTo>
                <a:lnTo>
                  <a:pt x="4933633" y="5782628"/>
                </a:lnTo>
                <a:lnTo>
                  <a:pt x="4936173" y="5784533"/>
                </a:lnTo>
                <a:lnTo>
                  <a:pt x="4939030" y="5786438"/>
                </a:lnTo>
                <a:lnTo>
                  <a:pt x="4942205" y="5788343"/>
                </a:lnTo>
                <a:lnTo>
                  <a:pt x="4948555" y="5791200"/>
                </a:lnTo>
                <a:lnTo>
                  <a:pt x="4954905" y="5793423"/>
                </a:lnTo>
                <a:lnTo>
                  <a:pt x="4961255" y="5795010"/>
                </a:lnTo>
                <a:lnTo>
                  <a:pt x="4967923" y="5796280"/>
                </a:lnTo>
                <a:lnTo>
                  <a:pt x="4975225" y="5797233"/>
                </a:lnTo>
                <a:lnTo>
                  <a:pt x="4989195" y="5798820"/>
                </a:lnTo>
                <a:lnTo>
                  <a:pt x="5003483" y="5800090"/>
                </a:lnTo>
                <a:lnTo>
                  <a:pt x="5010150" y="5800725"/>
                </a:lnTo>
                <a:lnTo>
                  <a:pt x="5017135" y="5801995"/>
                </a:lnTo>
                <a:lnTo>
                  <a:pt x="5025073" y="5802313"/>
                </a:lnTo>
                <a:lnTo>
                  <a:pt x="5032693" y="5803265"/>
                </a:lnTo>
                <a:lnTo>
                  <a:pt x="5039995" y="5804853"/>
                </a:lnTo>
                <a:lnTo>
                  <a:pt x="5046980" y="5807075"/>
                </a:lnTo>
                <a:lnTo>
                  <a:pt x="5054283" y="5809615"/>
                </a:lnTo>
                <a:lnTo>
                  <a:pt x="5061268" y="5812473"/>
                </a:lnTo>
                <a:lnTo>
                  <a:pt x="5067935" y="5815648"/>
                </a:lnTo>
                <a:lnTo>
                  <a:pt x="5074920" y="5819140"/>
                </a:lnTo>
                <a:lnTo>
                  <a:pt x="5088255" y="5826125"/>
                </a:lnTo>
                <a:lnTo>
                  <a:pt x="5101908" y="5833110"/>
                </a:lnTo>
                <a:lnTo>
                  <a:pt x="5108893" y="5835968"/>
                </a:lnTo>
                <a:lnTo>
                  <a:pt x="5115560" y="5838825"/>
                </a:lnTo>
                <a:lnTo>
                  <a:pt x="5122545" y="5841365"/>
                </a:lnTo>
                <a:lnTo>
                  <a:pt x="5130165" y="5843270"/>
                </a:lnTo>
                <a:lnTo>
                  <a:pt x="5132705" y="5843905"/>
                </a:lnTo>
                <a:lnTo>
                  <a:pt x="5134928" y="5844858"/>
                </a:lnTo>
                <a:lnTo>
                  <a:pt x="5137150" y="5846128"/>
                </a:lnTo>
                <a:lnTo>
                  <a:pt x="5139373" y="5847715"/>
                </a:lnTo>
                <a:lnTo>
                  <a:pt x="5141595" y="5849303"/>
                </a:lnTo>
                <a:lnTo>
                  <a:pt x="5143500" y="5851208"/>
                </a:lnTo>
                <a:lnTo>
                  <a:pt x="5146993" y="5855335"/>
                </a:lnTo>
                <a:lnTo>
                  <a:pt x="5149215" y="5858828"/>
                </a:lnTo>
                <a:lnTo>
                  <a:pt x="5151120" y="5862955"/>
                </a:lnTo>
                <a:lnTo>
                  <a:pt x="5153025" y="5867718"/>
                </a:lnTo>
                <a:lnTo>
                  <a:pt x="5154295" y="5873433"/>
                </a:lnTo>
                <a:lnTo>
                  <a:pt x="5155248" y="5879465"/>
                </a:lnTo>
                <a:lnTo>
                  <a:pt x="5156200" y="5886450"/>
                </a:lnTo>
                <a:lnTo>
                  <a:pt x="5156835" y="5893753"/>
                </a:lnTo>
                <a:lnTo>
                  <a:pt x="5157153" y="5901690"/>
                </a:lnTo>
                <a:lnTo>
                  <a:pt x="5157153" y="5909628"/>
                </a:lnTo>
                <a:lnTo>
                  <a:pt x="5157153" y="5918518"/>
                </a:lnTo>
                <a:lnTo>
                  <a:pt x="5156518" y="5927408"/>
                </a:lnTo>
                <a:lnTo>
                  <a:pt x="5156200" y="5936933"/>
                </a:lnTo>
                <a:lnTo>
                  <a:pt x="5154295" y="5955665"/>
                </a:lnTo>
                <a:lnTo>
                  <a:pt x="5151438" y="5975033"/>
                </a:lnTo>
                <a:lnTo>
                  <a:pt x="5148263" y="5994400"/>
                </a:lnTo>
                <a:lnTo>
                  <a:pt x="5144453" y="6012815"/>
                </a:lnTo>
                <a:lnTo>
                  <a:pt x="5142230" y="6022023"/>
                </a:lnTo>
                <a:lnTo>
                  <a:pt x="5140008" y="6030595"/>
                </a:lnTo>
                <a:lnTo>
                  <a:pt x="5137468" y="6038850"/>
                </a:lnTo>
                <a:lnTo>
                  <a:pt x="5134928" y="6046788"/>
                </a:lnTo>
                <a:lnTo>
                  <a:pt x="5132388" y="6054090"/>
                </a:lnTo>
                <a:lnTo>
                  <a:pt x="5129530" y="6061075"/>
                </a:lnTo>
                <a:lnTo>
                  <a:pt x="5126990" y="6067425"/>
                </a:lnTo>
                <a:lnTo>
                  <a:pt x="5123498" y="6073140"/>
                </a:lnTo>
                <a:lnTo>
                  <a:pt x="5120640" y="6078220"/>
                </a:lnTo>
                <a:lnTo>
                  <a:pt x="5117465" y="6082348"/>
                </a:lnTo>
                <a:lnTo>
                  <a:pt x="5114290" y="6085523"/>
                </a:lnTo>
                <a:lnTo>
                  <a:pt x="5111115" y="6088063"/>
                </a:lnTo>
                <a:lnTo>
                  <a:pt x="5103813" y="6092825"/>
                </a:lnTo>
                <a:lnTo>
                  <a:pt x="5098098" y="6096318"/>
                </a:lnTo>
                <a:lnTo>
                  <a:pt x="5096193" y="6097905"/>
                </a:lnTo>
                <a:lnTo>
                  <a:pt x="5094605" y="6099493"/>
                </a:lnTo>
                <a:lnTo>
                  <a:pt x="5093335" y="6101398"/>
                </a:lnTo>
                <a:lnTo>
                  <a:pt x="5092383" y="6102985"/>
                </a:lnTo>
                <a:lnTo>
                  <a:pt x="5092065" y="6104890"/>
                </a:lnTo>
                <a:lnTo>
                  <a:pt x="5092065" y="6107113"/>
                </a:lnTo>
                <a:lnTo>
                  <a:pt x="5092383" y="6109653"/>
                </a:lnTo>
                <a:lnTo>
                  <a:pt x="5093018" y="6112510"/>
                </a:lnTo>
                <a:lnTo>
                  <a:pt x="5095558" y="6120130"/>
                </a:lnTo>
                <a:lnTo>
                  <a:pt x="5099685" y="6129655"/>
                </a:lnTo>
                <a:lnTo>
                  <a:pt x="5101273" y="6133148"/>
                </a:lnTo>
                <a:lnTo>
                  <a:pt x="5102543" y="6136640"/>
                </a:lnTo>
                <a:lnTo>
                  <a:pt x="5103178" y="6139815"/>
                </a:lnTo>
                <a:lnTo>
                  <a:pt x="5103813" y="6142673"/>
                </a:lnTo>
                <a:lnTo>
                  <a:pt x="5103813" y="6145530"/>
                </a:lnTo>
                <a:lnTo>
                  <a:pt x="5103813" y="6147753"/>
                </a:lnTo>
                <a:lnTo>
                  <a:pt x="5103178" y="6149975"/>
                </a:lnTo>
                <a:lnTo>
                  <a:pt x="5102543" y="6151880"/>
                </a:lnTo>
                <a:lnTo>
                  <a:pt x="5101590" y="6153468"/>
                </a:lnTo>
                <a:lnTo>
                  <a:pt x="5100320" y="6155055"/>
                </a:lnTo>
                <a:lnTo>
                  <a:pt x="5098415" y="6156325"/>
                </a:lnTo>
                <a:lnTo>
                  <a:pt x="5096828" y="6157278"/>
                </a:lnTo>
                <a:lnTo>
                  <a:pt x="5094923" y="6158230"/>
                </a:lnTo>
                <a:lnTo>
                  <a:pt x="5093018" y="6159183"/>
                </a:lnTo>
                <a:lnTo>
                  <a:pt x="5088573" y="6160453"/>
                </a:lnTo>
                <a:lnTo>
                  <a:pt x="5083493" y="6161405"/>
                </a:lnTo>
                <a:lnTo>
                  <a:pt x="5078095" y="6161723"/>
                </a:lnTo>
                <a:lnTo>
                  <a:pt x="5066665" y="6162358"/>
                </a:lnTo>
                <a:lnTo>
                  <a:pt x="5055553" y="6162358"/>
                </a:lnTo>
                <a:lnTo>
                  <a:pt x="5050473" y="6162675"/>
                </a:lnTo>
                <a:lnTo>
                  <a:pt x="5045393" y="6163310"/>
                </a:lnTo>
                <a:lnTo>
                  <a:pt x="5038408" y="6165215"/>
                </a:lnTo>
                <a:lnTo>
                  <a:pt x="5031423" y="6165215"/>
                </a:lnTo>
                <a:lnTo>
                  <a:pt x="5033328" y="6168708"/>
                </a:lnTo>
                <a:lnTo>
                  <a:pt x="5035550" y="6172835"/>
                </a:lnTo>
                <a:lnTo>
                  <a:pt x="5040948" y="6180455"/>
                </a:lnTo>
                <a:lnTo>
                  <a:pt x="5043488" y="6184265"/>
                </a:lnTo>
                <a:lnTo>
                  <a:pt x="5045710" y="6188075"/>
                </a:lnTo>
                <a:lnTo>
                  <a:pt x="5048250" y="6191568"/>
                </a:lnTo>
                <a:lnTo>
                  <a:pt x="5049520" y="6194743"/>
                </a:lnTo>
                <a:lnTo>
                  <a:pt x="5049838" y="6196965"/>
                </a:lnTo>
                <a:lnTo>
                  <a:pt x="5049838" y="6198235"/>
                </a:lnTo>
                <a:lnTo>
                  <a:pt x="5049838" y="6199823"/>
                </a:lnTo>
                <a:lnTo>
                  <a:pt x="5049520" y="6201093"/>
                </a:lnTo>
                <a:lnTo>
                  <a:pt x="5048885" y="6202363"/>
                </a:lnTo>
                <a:lnTo>
                  <a:pt x="5047933" y="6203633"/>
                </a:lnTo>
                <a:lnTo>
                  <a:pt x="5046345" y="6204585"/>
                </a:lnTo>
                <a:lnTo>
                  <a:pt x="5044758" y="6205538"/>
                </a:lnTo>
                <a:lnTo>
                  <a:pt x="5042853" y="6206173"/>
                </a:lnTo>
                <a:lnTo>
                  <a:pt x="5040630" y="6206808"/>
                </a:lnTo>
                <a:lnTo>
                  <a:pt x="5037773" y="6207443"/>
                </a:lnTo>
                <a:lnTo>
                  <a:pt x="5034598" y="6207760"/>
                </a:lnTo>
                <a:lnTo>
                  <a:pt x="5026978" y="6208078"/>
                </a:lnTo>
                <a:lnTo>
                  <a:pt x="5016818" y="6207760"/>
                </a:lnTo>
                <a:lnTo>
                  <a:pt x="4987925" y="6211570"/>
                </a:lnTo>
                <a:lnTo>
                  <a:pt x="4959350" y="6215380"/>
                </a:lnTo>
                <a:lnTo>
                  <a:pt x="4930458" y="6219190"/>
                </a:lnTo>
                <a:lnTo>
                  <a:pt x="4915853" y="6220778"/>
                </a:lnTo>
                <a:lnTo>
                  <a:pt x="4901565" y="6222683"/>
                </a:lnTo>
                <a:lnTo>
                  <a:pt x="4886960" y="6223953"/>
                </a:lnTo>
                <a:lnTo>
                  <a:pt x="4872673" y="6224588"/>
                </a:lnTo>
                <a:lnTo>
                  <a:pt x="4858068" y="6225223"/>
                </a:lnTo>
                <a:lnTo>
                  <a:pt x="4843780" y="6225540"/>
                </a:lnTo>
                <a:lnTo>
                  <a:pt x="4829175" y="6225223"/>
                </a:lnTo>
                <a:lnTo>
                  <a:pt x="4814570" y="6224588"/>
                </a:lnTo>
                <a:lnTo>
                  <a:pt x="4799965" y="6223635"/>
                </a:lnTo>
                <a:lnTo>
                  <a:pt x="4785678" y="6221730"/>
                </a:lnTo>
                <a:lnTo>
                  <a:pt x="4771073" y="6224905"/>
                </a:lnTo>
                <a:lnTo>
                  <a:pt x="4756468" y="6227763"/>
                </a:lnTo>
                <a:lnTo>
                  <a:pt x="4742498" y="6229985"/>
                </a:lnTo>
                <a:lnTo>
                  <a:pt x="4727893" y="6231573"/>
                </a:lnTo>
                <a:lnTo>
                  <a:pt x="4713605" y="6233160"/>
                </a:lnTo>
                <a:lnTo>
                  <a:pt x="4699000" y="6234113"/>
                </a:lnTo>
                <a:lnTo>
                  <a:pt x="4684713" y="6234748"/>
                </a:lnTo>
                <a:lnTo>
                  <a:pt x="4670108" y="6235383"/>
                </a:lnTo>
                <a:lnTo>
                  <a:pt x="4641215" y="6235700"/>
                </a:lnTo>
                <a:lnTo>
                  <a:pt x="4612323" y="6235700"/>
                </a:lnTo>
                <a:lnTo>
                  <a:pt x="4583113" y="6235383"/>
                </a:lnTo>
                <a:lnTo>
                  <a:pt x="4554220" y="6235700"/>
                </a:lnTo>
                <a:lnTo>
                  <a:pt x="4538663" y="6235700"/>
                </a:lnTo>
                <a:lnTo>
                  <a:pt x="4523423" y="6236018"/>
                </a:lnTo>
                <a:lnTo>
                  <a:pt x="4492308" y="6237605"/>
                </a:lnTo>
                <a:lnTo>
                  <a:pt x="4461510" y="6239510"/>
                </a:lnTo>
                <a:lnTo>
                  <a:pt x="4430395" y="6241415"/>
                </a:lnTo>
                <a:lnTo>
                  <a:pt x="4414838" y="6242368"/>
                </a:lnTo>
                <a:lnTo>
                  <a:pt x="4399598" y="6242685"/>
                </a:lnTo>
                <a:lnTo>
                  <a:pt x="4384040" y="6243003"/>
                </a:lnTo>
                <a:lnTo>
                  <a:pt x="4368800" y="6243003"/>
                </a:lnTo>
                <a:lnTo>
                  <a:pt x="4353243" y="6242685"/>
                </a:lnTo>
                <a:lnTo>
                  <a:pt x="4337368" y="6242050"/>
                </a:lnTo>
                <a:lnTo>
                  <a:pt x="4322128" y="6240780"/>
                </a:lnTo>
                <a:lnTo>
                  <a:pt x="4306570" y="6238875"/>
                </a:lnTo>
                <a:lnTo>
                  <a:pt x="4277995" y="6241733"/>
                </a:lnTo>
                <a:lnTo>
                  <a:pt x="4249103" y="6243955"/>
                </a:lnTo>
                <a:lnTo>
                  <a:pt x="4220528" y="6245543"/>
                </a:lnTo>
                <a:lnTo>
                  <a:pt x="4191953" y="6246813"/>
                </a:lnTo>
                <a:lnTo>
                  <a:pt x="4163060" y="6247765"/>
                </a:lnTo>
                <a:lnTo>
                  <a:pt x="4134485" y="6248083"/>
                </a:lnTo>
                <a:lnTo>
                  <a:pt x="4076700" y="6248400"/>
                </a:lnTo>
                <a:lnTo>
                  <a:pt x="4018915" y="6248400"/>
                </a:lnTo>
                <a:lnTo>
                  <a:pt x="3961448" y="6248400"/>
                </a:lnTo>
                <a:lnTo>
                  <a:pt x="3932873" y="6248718"/>
                </a:lnTo>
                <a:lnTo>
                  <a:pt x="3903980" y="6249670"/>
                </a:lnTo>
                <a:lnTo>
                  <a:pt x="3875405" y="6250623"/>
                </a:lnTo>
                <a:lnTo>
                  <a:pt x="3846830" y="6252210"/>
                </a:lnTo>
                <a:lnTo>
                  <a:pt x="3847148" y="6255703"/>
                </a:lnTo>
                <a:lnTo>
                  <a:pt x="3847148" y="6259195"/>
                </a:lnTo>
                <a:lnTo>
                  <a:pt x="3846830" y="6262688"/>
                </a:lnTo>
                <a:lnTo>
                  <a:pt x="3845878" y="6265863"/>
                </a:lnTo>
                <a:lnTo>
                  <a:pt x="4194493" y="6314758"/>
                </a:lnTo>
                <a:lnTo>
                  <a:pt x="4369118" y="6339205"/>
                </a:lnTo>
                <a:lnTo>
                  <a:pt x="4543425" y="6363970"/>
                </a:lnTo>
                <a:lnTo>
                  <a:pt x="4576445" y="6369050"/>
                </a:lnTo>
                <a:lnTo>
                  <a:pt x="4609148" y="6374130"/>
                </a:lnTo>
                <a:lnTo>
                  <a:pt x="4674235" y="6384925"/>
                </a:lnTo>
                <a:lnTo>
                  <a:pt x="4739640" y="6396038"/>
                </a:lnTo>
                <a:lnTo>
                  <a:pt x="4805045" y="6407150"/>
                </a:lnTo>
                <a:lnTo>
                  <a:pt x="4814888" y="6408738"/>
                </a:lnTo>
                <a:lnTo>
                  <a:pt x="4824413" y="6410643"/>
                </a:lnTo>
                <a:lnTo>
                  <a:pt x="4833620" y="6413183"/>
                </a:lnTo>
                <a:lnTo>
                  <a:pt x="4838383" y="6414453"/>
                </a:lnTo>
                <a:lnTo>
                  <a:pt x="4842828" y="6416040"/>
                </a:lnTo>
                <a:lnTo>
                  <a:pt x="4847273" y="6417945"/>
                </a:lnTo>
                <a:lnTo>
                  <a:pt x="4851400" y="6419850"/>
                </a:lnTo>
                <a:lnTo>
                  <a:pt x="4855528" y="6422073"/>
                </a:lnTo>
                <a:lnTo>
                  <a:pt x="4859655" y="6424613"/>
                </a:lnTo>
                <a:lnTo>
                  <a:pt x="4863465" y="6427470"/>
                </a:lnTo>
                <a:lnTo>
                  <a:pt x="4867593" y="6430645"/>
                </a:lnTo>
                <a:lnTo>
                  <a:pt x="4871085" y="6434138"/>
                </a:lnTo>
                <a:lnTo>
                  <a:pt x="4874578" y="6437948"/>
                </a:lnTo>
                <a:lnTo>
                  <a:pt x="4879023" y="6437948"/>
                </a:lnTo>
                <a:lnTo>
                  <a:pt x="4883468" y="6437313"/>
                </a:lnTo>
                <a:lnTo>
                  <a:pt x="4887913" y="6436360"/>
                </a:lnTo>
                <a:lnTo>
                  <a:pt x="4892675" y="6435090"/>
                </a:lnTo>
                <a:lnTo>
                  <a:pt x="4901565" y="6431915"/>
                </a:lnTo>
                <a:lnTo>
                  <a:pt x="4910455" y="6428423"/>
                </a:lnTo>
                <a:lnTo>
                  <a:pt x="4914583" y="6426835"/>
                </a:lnTo>
                <a:lnTo>
                  <a:pt x="4919345" y="6425883"/>
                </a:lnTo>
                <a:lnTo>
                  <a:pt x="4923790" y="6425565"/>
                </a:lnTo>
                <a:lnTo>
                  <a:pt x="4928235" y="6425565"/>
                </a:lnTo>
                <a:lnTo>
                  <a:pt x="4930458" y="6425883"/>
                </a:lnTo>
                <a:lnTo>
                  <a:pt x="4932998" y="6426518"/>
                </a:lnTo>
                <a:lnTo>
                  <a:pt x="4935220" y="6427153"/>
                </a:lnTo>
                <a:lnTo>
                  <a:pt x="4937443" y="6428105"/>
                </a:lnTo>
                <a:lnTo>
                  <a:pt x="4939665" y="6429693"/>
                </a:lnTo>
                <a:lnTo>
                  <a:pt x="4941888" y="6430963"/>
                </a:lnTo>
                <a:lnTo>
                  <a:pt x="4944428" y="6432868"/>
                </a:lnTo>
                <a:lnTo>
                  <a:pt x="4946968" y="6434773"/>
                </a:lnTo>
                <a:lnTo>
                  <a:pt x="5088573" y="6453505"/>
                </a:lnTo>
                <a:lnTo>
                  <a:pt x="5158423" y="6454458"/>
                </a:lnTo>
                <a:lnTo>
                  <a:pt x="5171758" y="6459220"/>
                </a:lnTo>
                <a:lnTo>
                  <a:pt x="5178108" y="6461443"/>
                </a:lnTo>
                <a:lnTo>
                  <a:pt x="5184458" y="6463983"/>
                </a:lnTo>
                <a:lnTo>
                  <a:pt x="5187315" y="6465888"/>
                </a:lnTo>
                <a:lnTo>
                  <a:pt x="5190173" y="6467475"/>
                </a:lnTo>
                <a:lnTo>
                  <a:pt x="5193030" y="6469380"/>
                </a:lnTo>
                <a:lnTo>
                  <a:pt x="5195570" y="6471920"/>
                </a:lnTo>
                <a:lnTo>
                  <a:pt x="5197793" y="6474143"/>
                </a:lnTo>
                <a:lnTo>
                  <a:pt x="5200015" y="6477000"/>
                </a:lnTo>
                <a:lnTo>
                  <a:pt x="5201920" y="6480175"/>
                </a:lnTo>
                <a:lnTo>
                  <a:pt x="5203825" y="6483985"/>
                </a:lnTo>
                <a:lnTo>
                  <a:pt x="5210493" y="6486843"/>
                </a:lnTo>
                <a:lnTo>
                  <a:pt x="5216208" y="6490018"/>
                </a:lnTo>
                <a:lnTo>
                  <a:pt x="5221288" y="6493193"/>
                </a:lnTo>
                <a:lnTo>
                  <a:pt x="5226050" y="6496368"/>
                </a:lnTo>
                <a:lnTo>
                  <a:pt x="5230178" y="6499860"/>
                </a:lnTo>
                <a:lnTo>
                  <a:pt x="5233988" y="6503670"/>
                </a:lnTo>
                <a:lnTo>
                  <a:pt x="5237163" y="6507798"/>
                </a:lnTo>
                <a:lnTo>
                  <a:pt x="5240020" y="6511925"/>
                </a:lnTo>
                <a:lnTo>
                  <a:pt x="5242243" y="6516053"/>
                </a:lnTo>
                <a:lnTo>
                  <a:pt x="5244148" y="6520180"/>
                </a:lnTo>
                <a:lnTo>
                  <a:pt x="5245735" y="6524625"/>
                </a:lnTo>
                <a:lnTo>
                  <a:pt x="5247005" y="6529070"/>
                </a:lnTo>
                <a:lnTo>
                  <a:pt x="5247958" y="6533833"/>
                </a:lnTo>
                <a:lnTo>
                  <a:pt x="5248593" y="6538278"/>
                </a:lnTo>
                <a:lnTo>
                  <a:pt x="5248910" y="6543040"/>
                </a:lnTo>
                <a:lnTo>
                  <a:pt x="5249228" y="6547803"/>
                </a:lnTo>
                <a:lnTo>
                  <a:pt x="5249228" y="6557645"/>
                </a:lnTo>
                <a:lnTo>
                  <a:pt x="5248593" y="6567805"/>
                </a:lnTo>
                <a:lnTo>
                  <a:pt x="5247005" y="6587808"/>
                </a:lnTo>
                <a:lnTo>
                  <a:pt x="5246370" y="6597650"/>
                </a:lnTo>
                <a:lnTo>
                  <a:pt x="5246370" y="6607493"/>
                </a:lnTo>
                <a:lnTo>
                  <a:pt x="5246370" y="6612573"/>
                </a:lnTo>
                <a:lnTo>
                  <a:pt x="5246688" y="6617335"/>
                </a:lnTo>
                <a:lnTo>
                  <a:pt x="5247323" y="6621780"/>
                </a:lnTo>
                <a:lnTo>
                  <a:pt x="5248275" y="6626543"/>
                </a:lnTo>
                <a:lnTo>
                  <a:pt x="5248910" y="6670675"/>
                </a:lnTo>
                <a:lnTo>
                  <a:pt x="5249545" y="6674168"/>
                </a:lnTo>
                <a:lnTo>
                  <a:pt x="5249863" y="6677343"/>
                </a:lnTo>
                <a:lnTo>
                  <a:pt x="5249863" y="6680518"/>
                </a:lnTo>
                <a:lnTo>
                  <a:pt x="5249863" y="6683375"/>
                </a:lnTo>
                <a:lnTo>
                  <a:pt x="5249228" y="6689408"/>
                </a:lnTo>
                <a:lnTo>
                  <a:pt x="5247640" y="6694805"/>
                </a:lnTo>
                <a:lnTo>
                  <a:pt x="5245735" y="6699568"/>
                </a:lnTo>
                <a:lnTo>
                  <a:pt x="5243513" y="6704330"/>
                </a:lnTo>
                <a:lnTo>
                  <a:pt x="5240338" y="6708458"/>
                </a:lnTo>
                <a:lnTo>
                  <a:pt x="5237163" y="6712585"/>
                </a:lnTo>
                <a:lnTo>
                  <a:pt x="5233353" y="6716713"/>
                </a:lnTo>
                <a:lnTo>
                  <a:pt x="5229225" y="6720523"/>
                </a:lnTo>
                <a:lnTo>
                  <a:pt x="5220970" y="6727508"/>
                </a:lnTo>
                <a:lnTo>
                  <a:pt x="5212398" y="6734493"/>
                </a:lnTo>
                <a:lnTo>
                  <a:pt x="5208270" y="6737985"/>
                </a:lnTo>
                <a:lnTo>
                  <a:pt x="5203825" y="6741795"/>
                </a:lnTo>
                <a:lnTo>
                  <a:pt x="5224780" y="6799898"/>
                </a:lnTo>
                <a:lnTo>
                  <a:pt x="5220653" y="6802120"/>
                </a:lnTo>
                <a:lnTo>
                  <a:pt x="5216525" y="6803708"/>
                </a:lnTo>
                <a:lnTo>
                  <a:pt x="5212398" y="6804660"/>
                </a:lnTo>
                <a:lnTo>
                  <a:pt x="5208270" y="6805295"/>
                </a:lnTo>
                <a:lnTo>
                  <a:pt x="5204143" y="6805295"/>
                </a:lnTo>
                <a:lnTo>
                  <a:pt x="5200015" y="6804978"/>
                </a:lnTo>
                <a:lnTo>
                  <a:pt x="5196205" y="6804343"/>
                </a:lnTo>
                <a:lnTo>
                  <a:pt x="5192078" y="6803708"/>
                </a:lnTo>
                <a:lnTo>
                  <a:pt x="5184458" y="6801803"/>
                </a:lnTo>
                <a:lnTo>
                  <a:pt x="5176203" y="6800215"/>
                </a:lnTo>
                <a:lnTo>
                  <a:pt x="5172393" y="6799580"/>
                </a:lnTo>
                <a:lnTo>
                  <a:pt x="5168583" y="6799263"/>
                </a:lnTo>
                <a:lnTo>
                  <a:pt x="5164773" y="6799580"/>
                </a:lnTo>
                <a:lnTo>
                  <a:pt x="5160963" y="6799898"/>
                </a:lnTo>
                <a:lnTo>
                  <a:pt x="5158423" y="6800533"/>
                </a:lnTo>
                <a:lnTo>
                  <a:pt x="5155883" y="6801485"/>
                </a:lnTo>
                <a:lnTo>
                  <a:pt x="5153660" y="6803073"/>
                </a:lnTo>
                <a:lnTo>
                  <a:pt x="5151120" y="6804343"/>
                </a:lnTo>
                <a:lnTo>
                  <a:pt x="5149215" y="6806248"/>
                </a:lnTo>
                <a:lnTo>
                  <a:pt x="5147628" y="6808153"/>
                </a:lnTo>
                <a:lnTo>
                  <a:pt x="5144135" y="6812598"/>
                </a:lnTo>
                <a:lnTo>
                  <a:pt x="5141278" y="6817678"/>
                </a:lnTo>
                <a:lnTo>
                  <a:pt x="5138420" y="6823393"/>
                </a:lnTo>
                <a:lnTo>
                  <a:pt x="5135880" y="6828790"/>
                </a:lnTo>
                <a:lnTo>
                  <a:pt x="5133023" y="6834188"/>
                </a:lnTo>
                <a:lnTo>
                  <a:pt x="5129848" y="6838950"/>
                </a:lnTo>
                <a:lnTo>
                  <a:pt x="5128260" y="6841173"/>
                </a:lnTo>
                <a:lnTo>
                  <a:pt x="5126673" y="6843395"/>
                </a:lnTo>
                <a:lnTo>
                  <a:pt x="5124450" y="6845618"/>
                </a:lnTo>
                <a:lnTo>
                  <a:pt x="5122228" y="6847205"/>
                </a:lnTo>
                <a:lnTo>
                  <a:pt x="5120005" y="6848475"/>
                </a:lnTo>
                <a:lnTo>
                  <a:pt x="5117783" y="6849745"/>
                </a:lnTo>
                <a:lnTo>
                  <a:pt x="5115243" y="6850380"/>
                </a:lnTo>
                <a:lnTo>
                  <a:pt x="5112385" y="6851015"/>
                </a:lnTo>
                <a:lnTo>
                  <a:pt x="5109528" y="6851015"/>
                </a:lnTo>
                <a:lnTo>
                  <a:pt x="5106035" y="6851015"/>
                </a:lnTo>
                <a:lnTo>
                  <a:pt x="5102543" y="6850063"/>
                </a:lnTo>
                <a:lnTo>
                  <a:pt x="5098415" y="6849110"/>
                </a:lnTo>
                <a:lnTo>
                  <a:pt x="5094605" y="6847523"/>
                </a:lnTo>
                <a:lnTo>
                  <a:pt x="5090160" y="6845300"/>
                </a:lnTo>
                <a:lnTo>
                  <a:pt x="5081270" y="6848158"/>
                </a:lnTo>
                <a:lnTo>
                  <a:pt x="5072063" y="6850698"/>
                </a:lnTo>
                <a:lnTo>
                  <a:pt x="5062855" y="6852603"/>
                </a:lnTo>
                <a:lnTo>
                  <a:pt x="5053965" y="6854190"/>
                </a:lnTo>
                <a:lnTo>
                  <a:pt x="5044758" y="6855460"/>
                </a:lnTo>
                <a:lnTo>
                  <a:pt x="5035550" y="6856413"/>
                </a:lnTo>
                <a:lnTo>
                  <a:pt x="5026660" y="6857048"/>
                </a:lnTo>
                <a:lnTo>
                  <a:pt x="5017453" y="6857683"/>
                </a:lnTo>
                <a:lnTo>
                  <a:pt x="5008275" y="6857999"/>
                </a:lnTo>
                <a:lnTo>
                  <a:pt x="4999008" y="6857999"/>
                </a:lnTo>
                <a:lnTo>
                  <a:pt x="4980623" y="6857365"/>
                </a:lnTo>
                <a:lnTo>
                  <a:pt x="4962208" y="6856413"/>
                </a:lnTo>
                <a:lnTo>
                  <a:pt x="4943793" y="6854825"/>
                </a:lnTo>
                <a:lnTo>
                  <a:pt x="4918393" y="6855778"/>
                </a:lnTo>
                <a:lnTo>
                  <a:pt x="4893310" y="6856095"/>
                </a:lnTo>
                <a:lnTo>
                  <a:pt x="4867910" y="6855778"/>
                </a:lnTo>
                <a:lnTo>
                  <a:pt x="4842510" y="6854825"/>
                </a:lnTo>
                <a:lnTo>
                  <a:pt x="4829810" y="6854190"/>
                </a:lnTo>
                <a:lnTo>
                  <a:pt x="4817428" y="6853238"/>
                </a:lnTo>
                <a:lnTo>
                  <a:pt x="4804728" y="6852285"/>
                </a:lnTo>
                <a:lnTo>
                  <a:pt x="4792345" y="6850698"/>
                </a:lnTo>
                <a:lnTo>
                  <a:pt x="4779645" y="6849110"/>
                </a:lnTo>
                <a:lnTo>
                  <a:pt x="4767263" y="6847205"/>
                </a:lnTo>
                <a:lnTo>
                  <a:pt x="4754563" y="6845300"/>
                </a:lnTo>
                <a:lnTo>
                  <a:pt x="4742180" y="6842443"/>
                </a:lnTo>
                <a:lnTo>
                  <a:pt x="4732655" y="6843395"/>
                </a:lnTo>
                <a:lnTo>
                  <a:pt x="4723765" y="6844030"/>
                </a:lnTo>
                <a:lnTo>
                  <a:pt x="4714558" y="6844030"/>
                </a:lnTo>
                <a:lnTo>
                  <a:pt x="4705350" y="6843713"/>
                </a:lnTo>
                <a:lnTo>
                  <a:pt x="4696143" y="6843395"/>
                </a:lnTo>
                <a:lnTo>
                  <a:pt x="4687253" y="6842760"/>
                </a:lnTo>
                <a:lnTo>
                  <a:pt x="4678045" y="6841808"/>
                </a:lnTo>
                <a:lnTo>
                  <a:pt x="4669155" y="6840538"/>
                </a:lnTo>
                <a:lnTo>
                  <a:pt x="4651058" y="6837998"/>
                </a:lnTo>
                <a:lnTo>
                  <a:pt x="4633278" y="6834823"/>
                </a:lnTo>
                <a:lnTo>
                  <a:pt x="4597400" y="6827838"/>
                </a:lnTo>
                <a:lnTo>
                  <a:pt x="4583113" y="6827520"/>
                </a:lnTo>
                <a:lnTo>
                  <a:pt x="4572953" y="6828155"/>
                </a:lnTo>
                <a:lnTo>
                  <a:pt x="4563110" y="6828790"/>
                </a:lnTo>
                <a:lnTo>
                  <a:pt x="4553585" y="6829108"/>
                </a:lnTo>
                <a:lnTo>
                  <a:pt x="4543425" y="6829108"/>
                </a:lnTo>
                <a:lnTo>
                  <a:pt x="4538663" y="6828790"/>
                </a:lnTo>
                <a:lnTo>
                  <a:pt x="4533900" y="6828155"/>
                </a:lnTo>
                <a:lnTo>
                  <a:pt x="4529138" y="6827203"/>
                </a:lnTo>
                <a:lnTo>
                  <a:pt x="4524375" y="6825933"/>
                </a:lnTo>
                <a:lnTo>
                  <a:pt x="4519613" y="6824345"/>
                </a:lnTo>
                <a:lnTo>
                  <a:pt x="4514850" y="6822440"/>
                </a:lnTo>
                <a:lnTo>
                  <a:pt x="4510405" y="6819900"/>
                </a:lnTo>
                <a:lnTo>
                  <a:pt x="4505960" y="6816408"/>
                </a:lnTo>
                <a:lnTo>
                  <a:pt x="4476433" y="6815455"/>
                </a:lnTo>
                <a:lnTo>
                  <a:pt x="4446905" y="6814185"/>
                </a:lnTo>
                <a:lnTo>
                  <a:pt x="4417060" y="6812280"/>
                </a:lnTo>
                <a:lnTo>
                  <a:pt x="4387533" y="6810375"/>
                </a:lnTo>
                <a:lnTo>
                  <a:pt x="4358005" y="6808153"/>
                </a:lnTo>
                <a:lnTo>
                  <a:pt x="4328478" y="6805613"/>
                </a:lnTo>
                <a:lnTo>
                  <a:pt x="4298950" y="6802755"/>
                </a:lnTo>
                <a:lnTo>
                  <a:pt x="4269423" y="6799898"/>
                </a:lnTo>
                <a:lnTo>
                  <a:pt x="4210685" y="6793548"/>
                </a:lnTo>
                <a:lnTo>
                  <a:pt x="4151630" y="6786245"/>
                </a:lnTo>
                <a:lnTo>
                  <a:pt x="4034155" y="6771640"/>
                </a:lnTo>
                <a:lnTo>
                  <a:pt x="3917633" y="6757035"/>
                </a:lnTo>
                <a:lnTo>
                  <a:pt x="3801745" y="6743065"/>
                </a:lnTo>
                <a:lnTo>
                  <a:pt x="3569335" y="6714808"/>
                </a:lnTo>
                <a:lnTo>
                  <a:pt x="3337243" y="6687185"/>
                </a:lnTo>
                <a:lnTo>
                  <a:pt x="3104833" y="6659245"/>
                </a:lnTo>
                <a:lnTo>
                  <a:pt x="3095943" y="6658293"/>
                </a:lnTo>
                <a:lnTo>
                  <a:pt x="3087053" y="6657658"/>
                </a:lnTo>
                <a:lnTo>
                  <a:pt x="3077846" y="6657023"/>
                </a:lnTo>
                <a:lnTo>
                  <a:pt x="3069273" y="6656070"/>
                </a:lnTo>
                <a:lnTo>
                  <a:pt x="3064828" y="6655118"/>
                </a:lnTo>
                <a:lnTo>
                  <a:pt x="3060700" y="6654165"/>
                </a:lnTo>
                <a:lnTo>
                  <a:pt x="3056255" y="6653213"/>
                </a:lnTo>
                <a:lnTo>
                  <a:pt x="3051810" y="6651625"/>
                </a:lnTo>
                <a:lnTo>
                  <a:pt x="3048001" y="6650038"/>
                </a:lnTo>
                <a:lnTo>
                  <a:pt x="3043873" y="6647815"/>
                </a:lnTo>
                <a:lnTo>
                  <a:pt x="3040063" y="6645593"/>
                </a:lnTo>
                <a:lnTo>
                  <a:pt x="3036253" y="6642735"/>
                </a:lnTo>
                <a:lnTo>
                  <a:pt x="3019425" y="6642100"/>
                </a:lnTo>
                <a:lnTo>
                  <a:pt x="3003233" y="6641148"/>
                </a:lnTo>
                <a:lnTo>
                  <a:pt x="2986723" y="6639560"/>
                </a:lnTo>
                <a:lnTo>
                  <a:pt x="2970213" y="6637020"/>
                </a:lnTo>
                <a:lnTo>
                  <a:pt x="2954020" y="6634798"/>
                </a:lnTo>
                <a:lnTo>
                  <a:pt x="2937510" y="6631940"/>
                </a:lnTo>
                <a:lnTo>
                  <a:pt x="2921318" y="6629083"/>
                </a:lnTo>
                <a:lnTo>
                  <a:pt x="2905126" y="6626225"/>
                </a:lnTo>
                <a:lnTo>
                  <a:pt x="2840355" y="6613208"/>
                </a:lnTo>
                <a:lnTo>
                  <a:pt x="2824163" y="6609715"/>
                </a:lnTo>
                <a:lnTo>
                  <a:pt x="2807970" y="6606858"/>
                </a:lnTo>
                <a:lnTo>
                  <a:pt x="2791460" y="6604000"/>
                </a:lnTo>
                <a:lnTo>
                  <a:pt x="2775585" y="6601778"/>
                </a:lnTo>
                <a:lnTo>
                  <a:pt x="2759710" y="6601460"/>
                </a:lnTo>
                <a:lnTo>
                  <a:pt x="2744153" y="6600825"/>
                </a:lnTo>
                <a:lnTo>
                  <a:pt x="2728278" y="6599873"/>
                </a:lnTo>
                <a:lnTo>
                  <a:pt x="2712720" y="6598603"/>
                </a:lnTo>
                <a:lnTo>
                  <a:pt x="2697163" y="6597333"/>
                </a:lnTo>
                <a:lnTo>
                  <a:pt x="2681605" y="6595428"/>
                </a:lnTo>
                <a:lnTo>
                  <a:pt x="2666048" y="6593840"/>
                </a:lnTo>
                <a:lnTo>
                  <a:pt x="2650490" y="6591618"/>
                </a:lnTo>
                <a:lnTo>
                  <a:pt x="2619693" y="6587173"/>
                </a:lnTo>
                <a:lnTo>
                  <a:pt x="2588895" y="6581775"/>
                </a:lnTo>
                <a:lnTo>
                  <a:pt x="2558098" y="6576060"/>
                </a:lnTo>
                <a:lnTo>
                  <a:pt x="2526983" y="6570028"/>
                </a:lnTo>
                <a:lnTo>
                  <a:pt x="1895158" y="6480493"/>
                </a:lnTo>
                <a:lnTo>
                  <a:pt x="1842135" y="6477000"/>
                </a:lnTo>
                <a:lnTo>
                  <a:pt x="1789430" y="6472873"/>
                </a:lnTo>
                <a:lnTo>
                  <a:pt x="1763078" y="6470650"/>
                </a:lnTo>
                <a:lnTo>
                  <a:pt x="1736725" y="6468110"/>
                </a:lnTo>
                <a:lnTo>
                  <a:pt x="1710373" y="6465570"/>
                </a:lnTo>
                <a:lnTo>
                  <a:pt x="1684338" y="6462395"/>
                </a:lnTo>
                <a:lnTo>
                  <a:pt x="1657985" y="6459220"/>
                </a:lnTo>
                <a:lnTo>
                  <a:pt x="1631950" y="6455093"/>
                </a:lnTo>
                <a:lnTo>
                  <a:pt x="1605598" y="6451283"/>
                </a:lnTo>
                <a:lnTo>
                  <a:pt x="1579563" y="6446838"/>
                </a:lnTo>
                <a:lnTo>
                  <a:pt x="1553528" y="6442075"/>
                </a:lnTo>
                <a:lnTo>
                  <a:pt x="1527493" y="6436678"/>
                </a:lnTo>
                <a:lnTo>
                  <a:pt x="1501775" y="6430963"/>
                </a:lnTo>
                <a:lnTo>
                  <a:pt x="1475740" y="6424613"/>
                </a:lnTo>
                <a:lnTo>
                  <a:pt x="1462405" y="6424930"/>
                </a:lnTo>
                <a:lnTo>
                  <a:pt x="1448435" y="6424613"/>
                </a:lnTo>
                <a:lnTo>
                  <a:pt x="1435100" y="6424295"/>
                </a:lnTo>
                <a:lnTo>
                  <a:pt x="1421765" y="6423025"/>
                </a:lnTo>
                <a:lnTo>
                  <a:pt x="1408430" y="6421438"/>
                </a:lnTo>
                <a:lnTo>
                  <a:pt x="1394778" y="6419215"/>
                </a:lnTo>
                <a:lnTo>
                  <a:pt x="1388428" y="6417628"/>
                </a:lnTo>
                <a:lnTo>
                  <a:pt x="1381760" y="6416040"/>
                </a:lnTo>
                <a:lnTo>
                  <a:pt x="1375093" y="6414135"/>
                </a:lnTo>
                <a:lnTo>
                  <a:pt x="1368425" y="6412230"/>
                </a:lnTo>
                <a:lnTo>
                  <a:pt x="1368425" y="6411913"/>
                </a:lnTo>
                <a:lnTo>
                  <a:pt x="1349375" y="6410960"/>
                </a:lnTo>
                <a:lnTo>
                  <a:pt x="1330643" y="6409690"/>
                </a:lnTo>
                <a:lnTo>
                  <a:pt x="1311910" y="6408420"/>
                </a:lnTo>
                <a:lnTo>
                  <a:pt x="1293178" y="6406515"/>
                </a:lnTo>
                <a:lnTo>
                  <a:pt x="1274763" y="6404610"/>
                </a:lnTo>
                <a:lnTo>
                  <a:pt x="1255713" y="6402070"/>
                </a:lnTo>
                <a:lnTo>
                  <a:pt x="1236980" y="6399848"/>
                </a:lnTo>
                <a:lnTo>
                  <a:pt x="1218565" y="6396990"/>
                </a:lnTo>
                <a:lnTo>
                  <a:pt x="1200151" y="6394133"/>
                </a:lnTo>
                <a:lnTo>
                  <a:pt x="1181418" y="6391275"/>
                </a:lnTo>
                <a:lnTo>
                  <a:pt x="1163003" y="6387783"/>
                </a:lnTo>
                <a:lnTo>
                  <a:pt x="1144588" y="6384290"/>
                </a:lnTo>
                <a:lnTo>
                  <a:pt x="1126173" y="6380480"/>
                </a:lnTo>
                <a:lnTo>
                  <a:pt x="1107758" y="6376353"/>
                </a:lnTo>
                <a:lnTo>
                  <a:pt x="1089343" y="6372225"/>
                </a:lnTo>
                <a:lnTo>
                  <a:pt x="1070928" y="6367780"/>
                </a:lnTo>
                <a:lnTo>
                  <a:pt x="955993" y="6353493"/>
                </a:lnTo>
                <a:lnTo>
                  <a:pt x="951230" y="6355080"/>
                </a:lnTo>
                <a:lnTo>
                  <a:pt x="946150" y="6356033"/>
                </a:lnTo>
                <a:lnTo>
                  <a:pt x="941388" y="6356985"/>
                </a:lnTo>
                <a:lnTo>
                  <a:pt x="936625" y="6357303"/>
                </a:lnTo>
                <a:lnTo>
                  <a:pt x="932180" y="6357303"/>
                </a:lnTo>
                <a:lnTo>
                  <a:pt x="927100" y="6356668"/>
                </a:lnTo>
                <a:lnTo>
                  <a:pt x="922655" y="6356033"/>
                </a:lnTo>
                <a:lnTo>
                  <a:pt x="917893" y="6355080"/>
                </a:lnTo>
                <a:lnTo>
                  <a:pt x="913448" y="6354128"/>
                </a:lnTo>
                <a:lnTo>
                  <a:pt x="909003" y="6352540"/>
                </a:lnTo>
                <a:lnTo>
                  <a:pt x="900113" y="6349048"/>
                </a:lnTo>
                <a:lnTo>
                  <a:pt x="891223" y="6345238"/>
                </a:lnTo>
                <a:lnTo>
                  <a:pt x="882650" y="6340793"/>
                </a:lnTo>
                <a:lnTo>
                  <a:pt x="720090" y="6316028"/>
                </a:lnTo>
                <a:lnTo>
                  <a:pt x="709930" y="6315710"/>
                </a:lnTo>
                <a:lnTo>
                  <a:pt x="700088" y="6314758"/>
                </a:lnTo>
                <a:lnTo>
                  <a:pt x="695008" y="6313805"/>
                </a:lnTo>
                <a:lnTo>
                  <a:pt x="689928" y="6312853"/>
                </a:lnTo>
                <a:lnTo>
                  <a:pt x="684848" y="6311583"/>
                </a:lnTo>
                <a:lnTo>
                  <a:pt x="680085" y="6309995"/>
                </a:lnTo>
                <a:lnTo>
                  <a:pt x="680403" y="6310313"/>
                </a:lnTo>
                <a:lnTo>
                  <a:pt x="671513" y="6308408"/>
                </a:lnTo>
                <a:lnTo>
                  <a:pt x="661988" y="6306820"/>
                </a:lnTo>
                <a:lnTo>
                  <a:pt x="653098" y="6305868"/>
                </a:lnTo>
                <a:lnTo>
                  <a:pt x="643890" y="6304598"/>
                </a:lnTo>
                <a:lnTo>
                  <a:pt x="625475" y="6303010"/>
                </a:lnTo>
                <a:lnTo>
                  <a:pt x="606743" y="6301105"/>
                </a:lnTo>
                <a:lnTo>
                  <a:pt x="597853" y="6300153"/>
                </a:lnTo>
                <a:lnTo>
                  <a:pt x="588328" y="6298248"/>
                </a:lnTo>
                <a:lnTo>
                  <a:pt x="579438" y="6296660"/>
                </a:lnTo>
                <a:lnTo>
                  <a:pt x="570548" y="6294438"/>
                </a:lnTo>
                <a:lnTo>
                  <a:pt x="561340" y="6291898"/>
                </a:lnTo>
                <a:lnTo>
                  <a:pt x="552768" y="6288723"/>
                </a:lnTo>
                <a:lnTo>
                  <a:pt x="544195" y="6284595"/>
                </a:lnTo>
                <a:lnTo>
                  <a:pt x="535623" y="6280150"/>
                </a:lnTo>
                <a:lnTo>
                  <a:pt x="513398" y="6279515"/>
                </a:lnTo>
                <a:lnTo>
                  <a:pt x="491173" y="6278563"/>
                </a:lnTo>
                <a:lnTo>
                  <a:pt x="469265" y="6276975"/>
                </a:lnTo>
                <a:lnTo>
                  <a:pt x="458153" y="6276023"/>
                </a:lnTo>
                <a:lnTo>
                  <a:pt x="447040" y="6274753"/>
                </a:lnTo>
                <a:lnTo>
                  <a:pt x="436245" y="6272848"/>
                </a:lnTo>
                <a:lnTo>
                  <a:pt x="425133" y="6270943"/>
                </a:lnTo>
                <a:lnTo>
                  <a:pt x="414655" y="6269038"/>
                </a:lnTo>
                <a:lnTo>
                  <a:pt x="403543" y="6266815"/>
                </a:lnTo>
                <a:lnTo>
                  <a:pt x="393065" y="6263958"/>
                </a:lnTo>
                <a:lnTo>
                  <a:pt x="382270" y="6261100"/>
                </a:lnTo>
                <a:lnTo>
                  <a:pt x="371475" y="6257608"/>
                </a:lnTo>
                <a:lnTo>
                  <a:pt x="360998" y="6254115"/>
                </a:lnTo>
                <a:lnTo>
                  <a:pt x="161290" y="6207125"/>
                </a:lnTo>
                <a:lnTo>
                  <a:pt x="151130" y="6204903"/>
                </a:lnTo>
                <a:lnTo>
                  <a:pt x="140653" y="6203315"/>
                </a:lnTo>
                <a:lnTo>
                  <a:pt x="120333" y="6199823"/>
                </a:lnTo>
                <a:lnTo>
                  <a:pt x="110173" y="6197918"/>
                </a:lnTo>
                <a:lnTo>
                  <a:pt x="100330" y="6195060"/>
                </a:lnTo>
                <a:lnTo>
                  <a:pt x="95568" y="6193790"/>
                </a:lnTo>
                <a:lnTo>
                  <a:pt x="90488" y="6192203"/>
                </a:lnTo>
                <a:lnTo>
                  <a:pt x="86043" y="6190298"/>
                </a:lnTo>
                <a:lnTo>
                  <a:pt x="81598" y="6188075"/>
                </a:lnTo>
                <a:lnTo>
                  <a:pt x="74295" y="6184900"/>
                </a:lnTo>
                <a:lnTo>
                  <a:pt x="66358" y="6181408"/>
                </a:lnTo>
                <a:lnTo>
                  <a:pt x="61913" y="6179185"/>
                </a:lnTo>
                <a:lnTo>
                  <a:pt x="57785" y="6176963"/>
                </a:lnTo>
                <a:lnTo>
                  <a:pt x="54293" y="6174423"/>
                </a:lnTo>
                <a:lnTo>
                  <a:pt x="51118" y="6171565"/>
                </a:lnTo>
                <a:lnTo>
                  <a:pt x="48895" y="6168390"/>
                </a:lnTo>
                <a:lnTo>
                  <a:pt x="47625" y="6166485"/>
                </a:lnTo>
                <a:lnTo>
                  <a:pt x="46990" y="6164898"/>
                </a:lnTo>
                <a:lnTo>
                  <a:pt x="46355" y="6162993"/>
                </a:lnTo>
                <a:lnTo>
                  <a:pt x="46038" y="6161088"/>
                </a:lnTo>
                <a:lnTo>
                  <a:pt x="46038" y="6159183"/>
                </a:lnTo>
                <a:lnTo>
                  <a:pt x="46355" y="6156960"/>
                </a:lnTo>
                <a:lnTo>
                  <a:pt x="46990" y="6154738"/>
                </a:lnTo>
                <a:lnTo>
                  <a:pt x="47625" y="6152515"/>
                </a:lnTo>
                <a:lnTo>
                  <a:pt x="48895" y="6149975"/>
                </a:lnTo>
                <a:lnTo>
                  <a:pt x="50483" y="6147435"/>
                </a:lnTo>
                <a:lnTo>
                  <a:pt x="52388" y="6144578"/>
                </a:lnTo>
                <a:lnTo>
                  <a:pt x="54610" y="6141403"/>
                </a:lnTo>
                <a:lnTo>
                  <a:pt x="57468" y="6138545"/>
                </a:lnTo>
                <a:lnTo>
                  <a:pt x="60325" y="6135370"/>
                </a:lnTo>
                <a:lnTo>
                  <a:pt x="62548" y="6131878"/>
                </a:lnTo>
                <a:lnTo>
                  <a:pt x="63818" y="6128068"/>
                </a:lnTo>
                <a:lnTo>
                  <a:pt x="64453" y="6124575"/>
                </a:lnTo>
                <a:lnTo>
                  <a:pt x="64770" y="6120765"/>
                </a:lnTo>
                <a:lnTo>
                  <a:pt x="64770" y="6116955"/>
                </a:lnTo>
                <a:lnTo>
                  <a:pt x="64453" y="6113463"/>
                </a:lnTo>
                <a:lnTo>
                  <a:pt x="63818" y="6109970"/>
                </a:lnTo>
                <a:lnTo>
                  <a:pt x="62865" y="6106160"/>
                </a:lnTo>
                <a:lnTo>
                  <a:pt x="60643" y="6099175"/>
                </a:lnTo>
                <a:lnTo>
                  <a:pt x="58420" y="6092190"/>
                </a:lnTo>
                <a:lnTo>
                  <a:pt x="57785" y="6088380"/>
                </a:lnTo>
                <a:lnTo>
                  <a:pt x="57150" y="6084888"/>
                </a:lnTo>
                <a:lnTo>
                  <a:pt x="56833" y="6081395"/>
                </a:lnTo>
                <a:lnTo>
                  <a:pt x="56833" y="6077585"/>
                </a:lnTo>
                <a:lnTo>
                  <a:pt x="52388" y="6078220"/>
                </a:lnTo>
                <a:lnTo>
                  <a:pt x="48260" y="6077903"/>
                </a:lnTo>
                <a:lnTo>
                  <a:pt x="44450" y="6077268"/>
                </a:lnTo>
                <a:lnTo>
                  <a:pt x="40640" y="6076315"/>
                </a:lnTo>
                <a:lnTo>
                  <a:pt x="37148" y="6074410"/>
                </a:lnTo>
                <a:lnTo>
                  <a:pt x="33655" y="6072188"/>
                </a:lnTo>
                <a:lnTo>
                  <a:pt x="30798" y="6069330"/>
                </a:lnTo>
                <a:lnTo>
                  <a:pt x="27940" y="6065520"/>
                </a:lnTo>
                <a:lnTo>
                  <a:pt x="25400" y="6063298"/>
                </a:lnTo>
                <a:lnTo>
                  <a:pt x="22860" y="6061393"/>
                </a:lnTo>
                <a:lnTo>
                  <a:pt x="20638" y="6059170"/>
                </a:lnTo>
                <a:lnTo>
                  <a:pt x="19050" y="6056948"/>
                </a:lnTo>
                <a:lnTo>
                  <a:pt x="17463" y="6054725"/>
                </a:lnTo>
                <a:lnTo>
                  <a:pt x="16510" y="6052820"/>
                </a:lnTo>
                <a:lnTo>
                  <a:pt x="15875" y="6050598"/>
                </a:lnTo>
                <a:lnTo>
                  <a:pt x="15558" y="6048375"/>
                </a:lnTo>
                <a:lnTo>
                  <a:pt x="15875" y="6046153"/>
                </a:lnTo>
                <a:lnTo>
                  <a:pt x="16193" y="6043930"/>
                </a:lnTo>
                <a:lnTo>
                  <a:pt x="17145" y="6041708"/>
                </a:lnTo>
                <a:lnTo>
                  <a:pt x="18415" y="6039168"/>
                </a:lnTo>
                <a:lnTo>
                  <a:pt x="20003" y="6036945"/>
                </a:lnTo>
                <a:lnTo>
                  <a:pt x="22225" y="6034723"/>
                </a:lnTo>
                <a:lnTo>
                  <a:pt x="24765" y="6032818"/>
                </a:lnTo>
                <a:lnTo>
                  <a:pt x="27623" y="6030278"/>
                </a:lnTo>
                <a:lnTo>
                  <a:pt x="40640" y="6025198"/>
                </a:lnTo>
                <a:lnTo>
                  <a:pt x="53340" y="6019800"/>
                </a:lnTo>
                <a:lnTo>
                  <a:pt x="54610" y="6019165"/>
                </a:lnTo>
                <a:lnTo>
                  <a:pt x="55880" y="6018848"/>
                </a:lnTo>
                <a:lnTo>
                  <a:pt x="59055" y="6018848"/>
                </a:lnTo>
                <a:lnTo>
                  <a:pt x="62548" y="6018848"/>
                </a:lnTo>
                <a:lnTo>
                  <a:pt x="65723" y="6018848"/>
                </a:lnTo>
                <a:lnTo>
                  <a:pt x="67310" y="6018848"/>
                </a:lnTo>
                <a:lnTo>
                  <a:pt x="68580" y="6018530"/>
                </a:lnTo>
                <a:lnTo>
                  <a:pt x="69850" y="6017895"/>
                </a:lnTo>
                <a:lnTo>
                  <a:pt x="70803" y="6016943"/>
                </a:lnTo>
                <a:lnTo>
                  <a:pt x="71755" y="6015990"/>
                </a:lnTo>
                <a:lnTo>
                  <a:pt x="72073" y="6014403"/>
                </a:lnTo>
                <a:lnTo>
                  <a:pt x="72390" y="6012180"/>
                </a:lnTo>
                <a:lnTo>
                  <a:pt x="72390" y="6009640"/>
                </a:lnTo>
                <a:lnTo>
                  <a:pt x="72073" y="6009323"/>
                </a:lnTo>
                <a:lnTo>
                  <a:pt x="71755" y="6009005"/>
                </a:lnTo>
                <a:lnTo>
                  <a:pt x="69533" y="6008370"/>
                </a:lnTo>
                <a:lnTo>
                  <a:pt x="66675" y="6007418"/>
                </a:lnTo>
                <a:lnTo>
                  <a:pt x="62548" y="6006783"/>
                </a:lnTo>
                <a:lnTo>
                  <a:pt x="54293" y="6005513"/>
                </a:lnTo>
                <a:lnTo>
                  <a:pt x="46673" y="6004560"/>
                </a:lnTo>
                <a:lnTo>
                  <a:pt x="35878" y="5997575"/>
                </a:lnTo>
                <a:lnTo>
                  <a:pt x="26670" y="5991225"/>
                </a:lnTo>
                <a:lnTo>
                  <a:pt x="18733" y="5984875"/>
                </a:lnTo>
                <a:lnTo>
                  <a:pt x="12065" y="5979160"/>
                </a:lnTo>
                <a:lnTo>
                  <a:pt x="9525" y="5976303"/>
                </a:lnTo>
                <a:lnTo>
                  <a:pt x="6985" y="5973445"/>
                </a:lnTo>
                <a:lnTo>
                  <a:pt x="5080" y="5970588"/>
                </a:lnTo>
                <a:lnTo>
                  <a:pt x="3175" y="5968048"/>
                </a:lnTo>
                <a:lnTo>
                  <a:pt x="1905" y="5965190"/>
                </a:lnTo>
                <a:lnTo>
                  <a:pt x="953" y="5962650"/>
                </a:lnTo>
                <a:lnTo>
                  <a:pt x="318" y="5959475"/>
                </a:lnTo>
                <a:lnTo>
                  <a:pt x="0" y="5956935"/>
                </a:lnTo>
                <a:lnTo>
                  <a:pt x="0" y="5954078"/>
                </a:lnTo>
                <a:lnTo>
                  <a:pt x="318" y="5951220"/>
                </a:lnTo>
                <a:lnTo>
                  <a:pt x="953" y="5948680"/>
                </a:lnTo>
                <a:lnTo>
                  <a:pt x="1905" y="5945823"/>
                </a:lnTo>
                <a:lnTo>
                  <a:pt x="3493" y="5942965"/>
                </a:lnTo>
                <a:lnTo>
                  <a:pt x="5080" y="5940108"/>
                </a:lnTo>
                <a:lnTo>
                  <a:pt x="6985" y="5936933"/>
                </a:lnTo>
                <a:lnTo>
                  <a:pt x="9525" y="5933758"/>
                </a:lnTo>
                <a:lnTo>
                  <a:pt x="12065" y="5930583"/>
                </a:lnTo>
                <a:lnTo>
                  <a:pt x="15558" y="5927408"/>
                </a:lnTo>
                <a:lnTo>
                  <a:pt x="22543" y="5920740"/>
                </a:lnTo>
                <a:lnTo>
                  <a:pt x="31115" y="5913755"/>
                </a:lnTo>
                <a:lnTo>
                  <a:pt x="41275" y="5905818"/>
                </a:lnTo>
                <a:lnTo>
                  <a:pt x="44768" y="5902960"/>
                </a:lnTo>
                <a:lnTo>
                  <a:pt x="47943" y="5900103"/>
                </a:lnTo>
                <a:lnTo>
                  <a:pt x="50800" y="5896928"/>
                </a:lnTo>
                <a:lnTo>
                  <a:pt x="53023" y="5893753"/>
                </a:lnTo>
                <a:lnTo>
                  <a:pt x="54928" y="5890260"/>
                </a:lnTo>
                <a:lnTo>
                  <a:pt x="56198" y="5886450"/>
                </a:lnTo>
                <a:lnTo>
                  <a:pt x="56833" y="5882005"/>
                </a:lnTo>
                <a:lnTo>
                  <a:pt x="56833" y="5877560"/>
                </a:lnTo>
                <a:lnTo>
                  <a:pt x="52070" y="5873115"/>
                </a:lnTo>
                <a:lnTo>
                  <a:pt x="46990" y="5868670"/>
                </a:lnTo>
                <a:lnTo>
                  <a:pt x="35878" y="5860733"/>
                </a:lnTo>
                <a:lnTo>
                  <a:pt x="24765" y="5852160"/>
                </a:lnTo>
                <a:lnTo>
                  <a:pt x="19685" y="5848033"/>
                </a:lnTo>
                <a:lnTo>
                  <a:pt x="14923" y="5843270"/>
                </a:lnTo>
                <a:lnTo>
                  <a:pt x="10160" y="5838508"/>
                </a:lnTo>
                <a:lnTo>
                  <a:pt x="8255" y="5835968"/>
                </a:lnTo>
                <a:lnTo>
                  <a:pt x="6668" y="5833428"/>
                </a:lnTo>
                <a:lnTo>
                  <a:pt x="5080" y="5830570"/>
                </a:lnTo>
                <a:lnTo>
                  <a:pt x="3493" y="5827713"/>
                </a:lnTo>
                <a:lnTo>
                  <a:pt x="2540" y="5824538"/>
                </a:lnTo>
                <a:lnTo>
                  <a:pt x="1588" y="5821680"/>
                </a:lnTo>
                <a:lnTo>
                  <a:pt x="635" y="5818188"/>
                </a:lnTo>
                <a:lnTo>
                  <a:pt x="318" y="5815013"/>
                </a:lnTo>
                <a:lnTo>
                  <a:pt x="0" y="5811203"/>
                </a:lnTo>
                <a:lnTo>
                  <a:pt x="318" y="5807710"/>
                </a:lnTo>
                <a:lnTo>
                  <a:pt x="635" y="5803265"/>
                </a:lnTo>
                <a:lnTo>
                  <a:pt x="1270" y="5799138"/>
                </a:lnTo>
                <a:lnTo>
                  <a:pt x="2223" y="5795010"/>
                </a:lnTo>
                <a:lnTo>
                  <a:pt x="3810" y="5790565"/>
                </a:lnTo>
                <a:lnTo>
                  <a:pt x="6033" y="5784215"/>
                </a:lnTo>
                <a:lnTo>
                  <a:pt x="8890" y="5778818"/>
                </a:lnTo>
                <a:lnTo>
                  <a:pt x="11748" y="5774373"/>
                </a:lnTo>
                <a:lnTo>
                  <a:pt x="15558" y="5770563"/>
                </a:lnTo>
                <a:lnTo>
                  <a:pt x="19368" y="5767070"/>
                </a:lnTo>
                <a:lnTo>
                  <a:pt x="23178" y="5764530"/>
                </a:lnTo>
                <a:lnTo>
                  <a:pt x="27623" y="5762625"/>
                </a:lnTo>
                <a:lnTo>
                  <a:pt x="32068" y="5761038"/>
                </a:lnTo>
                <a:lnTo>
                  <a:pt x="36830" y="5759768"/>
                </a:lnTo>
                <a:lnTo>
                  <a:pt x="41910" y="5759133"/>
                </a:lnTo>
                <a:lnTo>
                  <a:pt x="46990" y="5758498"/>
                </a:lnTo>
                <a:lnTo>
                  <a:pt x="52070" y="5758180"/>
                </a:lnTo>
                <a:lnTo>
                  <a:pt x="62548" y="5758498"/>
                </a:lnTo>
                <a:lnTo>
                  <a:pt x="73343" y="5759133"/>
                </a:lnTo>
                <a:lnTo>
                  <a:pt x="132398" y="5757863"/>
                </a:lnTo>
                <a:lnTo>
                  <a:pt x="160338" y="5753100"/>
                </a:lnTo>
                <a:lnTo>
                  <a:pt x="187960" y="5748973"/>
                </a:lnTo>
                <a:lnTo>
                  <a:pt x="215900" y="5745798"/>
                </a:lnTo>
                <a:lnTo>
                  <a:pt x="243840" y="5742940"/>
                </a:lnTo>
                <a:lnTo>
                  <a:pt x="271780" y="5740400"/>
                </a:lnTo>
                <a:lnTo>
                  <a:pt x="299720" y="5738178"/>
                </a:lnTo>
                <a:lnTo>
                  <a:pt x="327978" y="5736590"/>
                </a:lnTo>
                <a:lnTo>
                  <a:pt x="355918" y="5735320"/>
                </a:lnTo>
                <a:lnTo>
                  <a:pt x="383858" y="5734050"/>
                </a:lnTo>
                <a:lnTo>
                  <a:pt x="411798" y="5733415"/>
                </a:lnTo>
                <a:lnTo>
                  <a:pt x="439738" y="5732780"/>
                </a:lnTo>
                <a:lnTo>
                  <a:pt x="467678" y="5732463"/>
                </a:lnTo>
                <a:lnTo>
                  <a:pt x="523875" y="5732145"/>
                </a:lnTo>
                <a:lnTo>
                  <a:pt x="580073" y="5732463"/>
                </a:lnTo>
                <a:lnTo>
                  <a:pt x="1141730" y="5728970"/>
                </a:lnTo>
                <a:lnTo>
                  <a:pt x="1145540" y="5726430"/>
                </a:lnTo>
                <a:lnTo>
                  <a:pt x="1149033" y="5724525"/>
                </a:lnTo>
                <a:lnTo>
                  <a:pt x="1152843" y="5722938"/>
                </a:lnTo>
                <a:lnTo>
                  <a:pt x="1156970" y="5721668"/>
                </a:lnTo>
                <a:lnTo>
                  <a:pt x="1160780" y="5720398"/>
                </a:lnTo>
                <a:lnTo>
                  <a:pt x="1164590" y="5719445"/>
                </a:lnTo>
                <a:lnTo>
                  <a:pt x="1172845" y="5718175"/>
                </a:lnTo>
                <a:lnTo>
                  <a:pt x="1181100" y="5717223"/>
                </a:lnTo>
                <a:lnTo>
                  <a:pt x="1189038" y="5716905"/>
                </a:lnTo>
                <a:lnTo>
                  <a:pt x="1205865" y="5716905"/>
                </a:lnTo>
                <a:lnTo>
                  <a:pt x="1214120" y="5717223"/>
                </a:lnTo>
                <a:lnTo>
                  <a:pt x="1222693" y="5716905"/>
                </a:lnTo>
                <a:lnTo>
                  <a:pt x="1230630" y="5716588"/>
                </a:lnTo>
                <a:lnTo>
                  <a:pt x="1238885" y="5715635"/>
                </a:lnTo>
                <a:lnTo>
                  <a:pt x="1247140" y="5714048"/>
                </a:lnTo>
                <a:lnTo>
                  <a:pt x="1250950" y="5713095"/>
                </a:lnTo>
                <a:lnTo>
                  <a:pt x="1254760" y="5711825"/>
                </a:lnTo>
                <a:lnTo>
                  <a:pt x="1258570" y="5710238"/>
                </a:lnTo>
                <a:lnTo>
                  <a:pt x="1262380" y="5708333"/>
                </a:lnTo>
                <a:lnTo>
                  <a:pt x="1266190" y="5706428"/>
                </a:lnTo>
                <a:lnTo>
                  <a:pt x="1270000" y="5704205"/>
                </a:lnTo>
                <a:lnTo>
                  <a:pt x="1241743" y="5701665"/>
                </a:lnTo>
                <a:lnTo>
                  <a:pt x="1213485" y="5698808"/>
                </a:lnTo>
                <a:lnTo>
                  <a:pt x="1185545" y="5695950"/>
                </a:lnTo>
                <a:lnTo>
                  <a:pt x="1157605" y="5692458"/>
                </a:lnTo>
                <a:lnTo>
                  <a:pt x="1129665" y="5688965"/>
                </a:lnTo>
                <a:lnTo>
                  <a:pt x="1101725" y="5684838"/>
                </a:lnTo>
                <a:lnTo>
                  <a:pt x="1074103" y="5680393"/>
                </a:lnTo>
                <a:lnTo>
                  <a:pt x="1046163" y="5675630"/>
                </a:lnTo>
                <a:lnTo>
                  <a:pt x="1018540" y="5670868"/>
                </a:lnTo>
                <a:lnTo>
                  <a:pt x="990918" y="5665788"/>
                </a:lnTo>
                <a:lnTo>
                  <a:pt x="963295" y="5660390"/>
                </a:lnTo>
                <a:lnTo>
                  <a:pt x="935673" y="5654993"/>
                </a:lnTo>
                <a:lnTo>
                  <a:pt x="880428" y="5643245"/>
                </a:lnTo>
                <a:lnTo>
                  <a:pt x="824865" y="5631498"/>
                </a:lnTo>
                <a:lnTo>
                  <a:pt x="820420" y="5630545"/>
                </a:lnTo>
                <a:lnTo>
                  <a:pt x="815975" y="5629593"/>
                </a:lnTo>
                <a:lnTo>
                  <a:pt x="811530" y="5629275"/>
                </a:lnTo>
                <a:lnTo>
                  <a:pt x="806768" y="5629275"/>
                </a:lnTo>
                <a:lnTo>
                  <a:pt x="797243" y="5629593"/>
                </a:lnTo>
                <a:lnTo>
                  <a:pt x="788035" y="5629910"/>
                </a:lnTo>
                <a:lnTo>
                  <a:pt x="783273" y="5629910"/>
                </a:lnTo>
                <a:lnTo>
                  <a:pt x="778828" y="5629593"/>
                </a:lnTo>
                <a:lnTo>
                  <a:pt x="774065" y="5629275"/>
                </a:lnTo>
                <a:lnTo>
                  <a:pt x="769303" y="5628323"/>
                </a:lnTo>
                <a:lnTo>
                  <a:pt x="765175" y="5627053"/>
                </a:lnTo>
                <a:lnTo>
                  <a:pt x="760730" y="5625148"/>
                </a:lnTo>
                <a:lnTo>
                  <a:pt x="756603" y="5621973"/>
                </a:lnTo>
                <a:lnTo>
                  <a:pt x="752793" y="5618798"/>
                </a:lnTo>
                <a:lnTo>
                  <a:pt x="692468" y="5610543"/>
                </a:lnTo>
                <a:lnTo>
                  <a:pt x="632460" y="5601653"/>
                </a:lnTo>
                <a:lnTo>
                  <a:pt x="602615" y="5596573"/>
                </a:lnTo>
                <a:lnTo>
                  <a:pt x="572770" y="5591493"/>
                </a:lnTo>
                <a:lnTo>
                  <a:pt x="542925" y="5586095"/>
                </a:lnTo>
                <a:lnTo>
                  <a:pt x="513398" y="5580698"/>
                </a:lnTo>
                <a:lnTo>
                  <a:pt x="483235" y="5575300"/>
                </a:lnTo>
                <a:lnTo>
                  <a:pt x="453708" y="5568950"/>
                </a:lnTo>
                <a:lnTo>
                  <a:pt x="423863" y="5562918"/>
                </a:lnTo>
                <a:lnTo>
                  <a:pt x="394335" y="5556568"/>
                </a:lnTo>
                <a:lnTo>
                  <a:pt x="364808" y="5549900"/>
                </a:lnTo>
                <a:lnTo>
                  <a:pt x="335598" y="5542598"/>
                </a:lnTo>
                <a:lnTo>
                  <a:pt x="306070" y="5535295"/>
                </a:lnTo>
                <a:lnTo>
                  <a:pt x="276860" y="5527993"/>
                </a:lnTo>
                <a:lnTo>
                  <a:pt x="270193" y="5526088"/>
                </a:lnTo>
                <a:lnTo>
                  <a:pt x="263843" y="5524500"/>
                </a:lnTo>
                <a:lnTo>
                  <a:pt x="257493" y="5523548"/>
                </a:lnTo>
                <a:lnTo>
                  <a:pt x="250825" y="5522595"/>
                </a:lnTo>
                <a:lnTo>
                  <a:pt x="237490" y="5521325"/>
                </a:lnTo>
                <a:lnTo>
                  <a:pt x="224473" y="5519738"/>
                </a:lnTo>
                <a:lnTo>
                  <a:pt x="217805" y="5518785"/>
                </a:lnTo>
                <a:lnTo>
                  <a:pt x="211138" y="5517833"/>
                </a:lnTo>
                <a:lnTo>
                  <a:pt x="204788" y="5516245"/>
                </a:lnTo>
                <a:lnTo>
                  <a:pt x="198755" y="5514658"/>
                </a:lnTo>
                <a:lnTo>
                  <a:pt x="192405" y="5512118"/>
                </a:lnTo>
                <a:lnTo>
                  <a:pt x="186373" y="5509260"/>
                </a:lnTo>
                <a:lnTo>
                  <a:pt x="180658" y="5505768"/>
                </a:lnTo>
                <a:lnTo>
                  <a:pt x="174943" y="5501323"/>
                </a:lnTo>
                <a:lnTo>
                  <a:pt x="172085" y="5502593"/>
                </a:lnTo>
                <a:lnTo>
                  <a:pt x="169228" y="5503863"/>
                </a:lnTo>
                <a:lnTo>
                  <a:pt x="166370" y="5504815"/>
                </a:lnTo>
                <a:lnTo>
                  <a:pt x="163830" y="5505133"/>
                </a:lnTo>
                <a:lnTo>
                  <a:pt x="160973" y="5505768"/>
                </a:lnTo>
                <a:lnTo>
                  <a:pt x="158433" y="5505768"/>
                </a:lnTo>
                <a:lnTo>
                  <a:pt x="153035" y="5505768"/>
                </a:lnTo>
                <a:lnTo>
                  <a:pt x="147638" y="5505133"/>
                </a:lnTo>
                <a:lnTo>
                  <a:pt x="141923" y="5503863"/>
                </a:lnTo>
                <a:lnTo>
                  <a:pt x="136525" y="5501958"/>
                </a:lnTo>
                <a:lnTo>
                  <a:pt x="131128" y="5500053"/>
                </a:lnTo>
                <a:lnTo>
                  <a:pt x="126365" y="5499735"/>
                </a:lnTo>
                <a:lnTo>
                  <a:pt x="121920" y="5498783"/>
                </a:lnTo>
                <a:lnTo>
                  <a:pt x="117475" y="5498148"/>
                </a:lnTo>
                <a:lnTo>
                  <a:pt x="113983" y="5497195"/>
                </a:lnTo>
                <a:lnTo>
                  <a:pt x="110808" y="5496243"/>
                </a:lnTo>
                <a:lnTo>
                  <a:pt x="107950" y="5494973"/>
                </a:lnTo>
                <a:lnTo>
                  <a:pt x="105093" y="5493385"/>
                </a:lnTo>
                <a:lnTo>
                  <a:pt x="102870" y="5491798"/>
                </a:lnTo>
                <a:lnTo>
                  <a:pt x="100965" y="5490210"/>
                </a:lnTo>
                <a:lnTo>
                  <a:pt x="99378" y="5488623"/>
                </a:lnTo>
                <a:lnTo>
                  <a:pt x="98108" y="5487035"/>
                </a:lnTo>
                <a:lnTo>
                  <a:pt x="97155" y="5485130"/>
                </a:lnTo>
                <a:lnTo>
                  <a:pt x="96203" y="5483543"/>
                </a:lnTo>
                <a:lnTo>
                  <a:pt x="95885" y="5481638"/>
                </a:lnTo>
                <a:lnTo>
                  <a:pt x="95568" y="5479415"/>
                </a:lnTo>
                <a:lnTo>
                  <a:pt x="95250" y="5477510"/>
                </a:lnTo>
                <a:lnTo>
                  <a:pt x="95568" y="5475288"/>
                </a:lnTo>
                <a:lnTo>
                  <a:pt x="95885" y="5473065"/>
                </a:lnTo>
                <a:lnTo>
                  <a:pt x="97155" y="5468620"/>
                </a:lnTo>
                <a:lnTo>
                  <a:pt x="98743" y="5463858"/>
                </a:lnTo>
                <a:lnTo>
                  <a:pt x="100965" y="5459095"/>
                </a:lnTo>
                <a:lnTo>
                  <a:pt x="103823" y="5454333"/>
                </a:lnTo>
                <a:lnTo>
                  <a:pt x="106680" y="5449570"/>
                </a:lnTo>
                <a:lnTo>
                  <a:pt x="113030" y="5439728"/>
                </a:lnTo>
                <a:lnTo>
                  <a:pt x="114935" y="5437505"/>
                </a:lnTo>
                <a:lnTo>
                  <a:pt x="117158" y="5435600"/>
                </a:lnTo>
                <a:lnTo>
                  <a:pt x="120015" y="5433695"/>
                </a:lnTo>
                <a:lnTo>
                  <a:pt x="122555" y="5431790"/>
                </a:lnTo>
                <a:lnTo>
                  <a:pt x="128270" y="5428615"/>
                </a:lnTo>
                <a:lnTo>
                  <a:pt x="133985" y="5425440"/>
                </a:lnTo>
                <a:lnTo>
                  <a:pt x="136525" y="5423535"/>
                </a:lnTo>
                <a:lnTo>
                  <a:pt x="139065" y="5421313"/>
                </a:lnTo>
                <a:lnTo>
                  <a:pt x="141288" y="5419090"/>
                </a:lnTo>
                <a:lnTo>
                  <a:pt x="142875" y="5416550"/>
                </a:lnTo>
                <a:lnTo>
                  <a:pt x="144780" y="5413375"/>
                </a:lnTo>
                <a:lnTo>
                  <a:pt x="145415" y="5409883"/>
                </a:lnTo>
                <a:lnTo>
                  <a:pt x="145733" y="5406073"/>
                </a:lnTo>
                <a:lnTo>
                  <a:pt x="145415" y="5401628"/>
                </a:lnTo>
                <a:lnTo>
                  <a:pt x="149860" y="5395913"/>
                </a:lnTo>
                <a:lnTo>
                  <a:pt x="147955" y="5394960"/>
                </a:lnTo>
                <a:lnTo>
                  <a:pt x="145415" y="5401628"/>
                </a:lnTo>
                <a:lnTo>
                  <a:pt x="141923" y="5400993"/>
                </a:lnTo>
                <a:lnTo>
                  <a:pt x="138430" y="5400675"/>
                </a:lnTo>
                <a:lnTo>
                  <a:pt x="131763" y="5400358"/>
                </a:lnTo>
                <a:lnTo>
                  <a:pt x="124778" y="5400358"/>
                </a:lnTo>
                <a:lnTo>
                  <a:pt x="117475" y="5400358"/>
                </a:lnTo>
                <a:lnTo>
                  <a:pt x="113983" y="5400040"/>
                </a:lnTo>
                <a:lnTo>
                  <a:pt x="110490" y="5399405"/>
                </a:lnTo>
                <a:lnTo>
                  <a:pt x="107315" y="5398453"/>
                </a:lnTo>
                <a:lnTo>
                  <a:pt x="103823" y="5397183"/>
                </a:lnTo>
                <a:lnTo>
                  <a:pt x="100648" y="5395278"/>
                </a:lnTo>
                <a:lnTo>
                  <a:pt x="97473" y="5393055"/>
                </a:lnTo>
                <a:lnTo>
                  <a:pt x="94298" y="5389880"/>
                </a:lnTo>
                <a:lnTo>
                  <a:pt x="91123" y="5386070"/>
                </a:lnTo>
                <a:lnTo>
                  <a:pt x="93028" y="5383530"/>
                </a:lnTo>
                <a:lnTo>
                  <a:pt x="94615" y="5380990"/>
                </a:lnTo>
                <a:lnTo>
                  <a:pt x="96203" y="5378768"/>
                </a:lnTo>
                <a:lnTo>
                  <a:pt x="98108" y="5376863"/>
                </a:lnTo>
                <a:lnTo>
                  <a:pt x="100013" y="5375275"/>
                </a:lnTo>
                <a:lnTo>
                  <a:pt x="101918" y="5373688"/>
                </a:lnTo>
                <a:lnTo>
                  <a:pt x="103823" y="5372418"/>
                </a:lnTo>
                <a:lnTo>
                  <a:pt x="105728" y="5371465"/>
                </a:lnTo>
                <a:lnTo>
                  <a:pt x="109855" y="5370195"/>
                </a:lnTo>
                <a:lnTo>
                  <a:pt x="114300" y="5369243"/>
                </a:lnTo>
                <a:lnTo>
                  <a:pt x="119063" y="5368925"/>
                </a:lnTo>
                <a:lnTo>
                  <a:pt x="123508" y="5368608"/>
                </a:lnTo>
                <a:lnTo>
                  <a:pt x="133033" y="5369243"/>
                </a:lnTo>
                <a:lnTo>
                  <a:pt x="142240" y="5369878"/>
                </a:lnTo>
                <a:lnTo>
                  <a:pt x="147003" y="5369878"/>
                </a:lnTo>
                <a:lnTo>
                  <a:pt x="151448" y="5369243"/>
                </a:lnTo>
                <a:lnTo>
                  <a:pt x="155575" y="5368290"/>
                </a:lnTo>
                <a:lnTo>
                  <a:pt x="159385" y="5366703"/>
                </a:lnTo>
                <a:lnTo>
                  <a:pt x="163195" y="5360035"/>
                </a:lnTo>
                <a:lnTo>
                  <a:pt x="167323" y="5354320"/>
                </a:lnTo>
                <a:lnTo>
                  <a:pt x="172085" y="5348923"/>
                </a:lnTo>
                <a:lnTo>
                  <a:pt x="176848" y="5344160"/>
                </a:lnTo>
                <a:lnTo>
                  <a:pt x="182245" y="5339398"/>
                </a:lnTo>
                <a:lnTo>
                  <a:pt x="188278" y="5334318"/>
                </a:lnTo>
                <a:lnTo>
                  <a:pt x="194945" y="5329555"/>
                </a:lnTo>
                <a:lnTo>
                  <a:pt x="202248" y="5324475"/>
                </a:lnTo>
                <a:lnTo>
                  <a:pt x="161925" y="5324475"/>
                </a:lnTo>
                <a:lnTo>
                  <a:pt x="121920" y="5324475"/>
                </a:lnTo>
                <a:lnTo>
                  <a:pt x="110808" y="5324158"/>
                </a:lnTo>
                <a:lnTo>
                  <a:pt x="101918" y="5323205"/>
                </a:lnTo>
                <a:lnTo>
                  <a:pt x="97790" y="5322888"/>
                </a:lnTo>
                <a:lnTo>
                  <a:pt x="94298" y="5321935"/>
                </a:lnTo>
                <a:lnTo>
                  <a:pt x="90805" y="5320983"/>
                </a:lnTo>
                <a:lnTo>
                  <a:pt x="87948" y="5320030"/>
                </a:lnTo>
                <a:lnTo>
                  <a:pt x="85408" y="5319078"/>
                </a:lnTo>
                <a:lnTo>
                  <a:pt x="83185" y="5317808"/>
                </a:lnTo>
                <a:lnTo>
                  <a:pt x="81598" y="5316538"/>
                </a:lnTo>
                <a:lnTo>
                  <a:pt x="80010" y="5314950"/>
                </a:lnTo>
                <a:lnTo>
                  <a:pt x="78740" y="5313363"/>
                </a:lnTo>
                <a:lnTo>
                  <a:pt x="77788" y="5311458"/>
                </a:lnTo>
                <a:lnTo>
                  <a:pt x="77470" y="5309553"/>
                </a:lnTo>
                <a:lnTo>
                  <a:pt x="77153" y="5307965"/>
                </a:lnTo>
                <a:lnTo>
                  <a:pt x="76835" y="5305743"/>
                </a:lnTo>
                <a:lnTo>
                  <a:pt x="77153" y="5303838"/>
                </a:lnTo>
                <a:lnTo>
                  <a:pt x="77788" y="5301615"/>
                </a:lnTo>
                <a:lnTo>
                  <a:pt x="78423" y="5299393"/>
                </a:lnTo>
                <a:lnTo>
                  <a:pt x="80328" y="5294948"/>
                </a:lnTo>
                <a:lnTo>
                  <a:pt x="83503" y="5289868"/>
                </a:lnTo>
                <a:lnTo>
                  <a:pt x="86995" y="5284470"/>
                </a:lnTo>
                <a:lnTo>
                  <a:pt x="91440" y="5279073"/>
                </a:lnTo>
                <a:lnTo>
                  <a:pt x="96838" y="5273358"/>
                </a:lnTo>
                <a:lnTo>
                  <a:pt x="102235" y="5267643"/>
                </a:lnTo>
                <a:lnTo>
                  <a:pt x="203200" y="5252720"/>
                </a:lnTo>
                <a:lnTo>
                  <a:pt x="195898" y="5248275"/>
                </a:lnTo>
                <a:lnTo>
                  <a:pt x="188913" y="5243830"/>
                </a:lnTo>
                <a:lnTo>
                  <a:pt x="181928" y="5239068"/>
                </a:lnTo>
                <a:lnTo>
                  <a:pt x="175260" y="5233988"/>
                </a:lnTo>
                <a:lnTo>
                  <a:pt x="161608" y="5223828"/>
                </a:lnTo>
                <a:lnTo>
                  <a:pt x="148908" y="5213350"/>
                </a:lnTo>
                <a:lnTo>
                  <a:pt x="136208" y="5202238"/>
                </a:lnTo>
                <a:lnTo>
                  <a:pt x="123825" y="5191125"/>
                </a:lnTo>
                <a:lnTo>
                  <a:pt x="99060" y="5168265"/>
                </a:lnTo>
                <a:lnTo>
                  <a:pt x="92075" y="5161598"/>
                </a:lnTo>
                <a:lnTo>
                  <a:pt x="85725" y="5154930"/>
                </a:lnTo>
                <a:lnTo>
                  <a:pt x="81280" y="5149215"/>
                </a:lnTo>
                <a:lnTo>
                  <a:pt x="78105" y="5143818"/>
                </a:lnTo>
                <a:lnTo>
                  <a:pt x="76835" y="5141278"/>
                </a:lnTo>
                <a:lnTo>
                  <a:pt x="75883" y="5139055"/>
                </a:lnTo>
                <a:lnTo>
                  <a:pt x="75248" y="5136833"/>
                </a:lnTo>
                <a:lnTo>
                  <a:pt x="74930" y="5134610"/>
                </a:lnTo>
                <a:lnTo>
                  <a:pt x="74930" y="5132705"/>
                </a:lnTo>
                <a:lnTo>
                  <a:pt x="74930" y="5130800"/>
                </a:lnTo>
                <a:lnTo>
                  <a:pt x="75248" y="5128578"/>
                </a:lnTo>
                <a:lnTo>
                  <a:pt x="76200" y="5126990"/>
                </a:lnTo>
                <a:lnTo>
                  <a:pt x="77153" y="5125403"/>
                </a:lnTo>
                <a:lnTo>
                  <a:pt x="78105" y="5123815"/>
                </a:lnTo>
                <a:lnTo>
                  <a:pt x="79693" y="5122545"/>
                </a:lnTo>
                <a:lnTo>
                  <a:pt x="81280" y="5120958"/>
                </a:lnTo>
                <a:lnTo>
                  <a:pt x="85408" y="5118418"/>
                </a:lnTo>
                <a:lnTo>
                  <a:pt x="90170" y="5116195"/>
                </a:lnTo>
                <a:lnTo>
                  <a:pt x="96203" y="5114290"/>
                </a:lnTo>
                <a:lnTo>
                  <a:pt x="102553" y="5112703"/>
                </a:lnTo>
                <a:lnTo>
                  <a:pt x="109855" y="5111115"/>
                </a:lnTo>
                <a:lnTo>
                  <a:pt x="117793" y="5109528"/>
                </a:lnTo>
                <a:lnTo>
                  <a:pt x="126048" y="5108575"/>
                </a:lnTo>
                <a:lnTo>
                  <a:pt x="133985" y="5107623"/>
                </a:lnTo>
                <a:lnTo>
                  <a:pt x="150495" y="5104765"/>
                </a:lnTo>
                <a:lnTo>
                  <a:pt x="166370" y="5100955"/>
                </a:lnTo>
                <a:lnTo>
                  <a:pt x="182563" y="5097780"/>
                </a:lnTo>
                <a:lnTo>
                  <a:pt x="190500" y="5096510"/>
                </a:lnTo>
                <a:lnTo>
                  <a:pt x="198755" y="5095240"/>
                </a:lnTo>
                <a:lnTo>
                  <a:pt x="206693" y="5094288"/>
                </a:lnTo>
                <a:lnTo>
                  <a:pt x="214630" y="5093653"/>
                </a:lnTo>
                <a:lnTo>
                  <a:pt x="223203" y="5093335"/>
                </a:lnTo>
                <a:lnTo>
                  <a:pt x="231140" y="5093653"/>
                </a:lnTo>
                <a:lnTo>
                  <a:pt x="239395" y="5094288"/>
                </a:lnTo>
                <a:lnTo>
                  <a:pt x="247650" y="5095558"/>
                </a:lnTo>
                <a:lnTo>
                  <a:pt x="272733" y="5092065"/>
                </a:lnTo>
                <a:lnTo>
                  <a:pt x="298133" y="5089208"/>
                </a:lnTo>
                <a:lnTo>
                  <a:pt x="323215" y="5086668"/>
                </a:lnTo>
                <a:lnTo>
                  <a:pt x="348615" y="5084763"/>
                </a:lnTo>
                <a:lnTo>
                  <a:pt x="373698" y="5083175"/>
                </a:lnTo>
                <a:lnTo>
                  <a:pt x="398780" y="5081905"/>
                </a:lnTo>
                <a:lnTo>
                  <a:pt x="424180" y="5080953"/>
                </a:lnTo>
                <a:lnTo>
                  <a:pt x="449580" y="5080318"/>
                </a:lnTo>
                <a:lnTo>
                  <a:pt x="500063" y="5079683"/>
                </a:lnTo>
                <a:lnTo>
                  <a:pt x="550545" y="5079365"/>
                </a:lnTo>
                <a:lnTo>
                  <a:pt x="601028" y="5078730"/>
                </a:lnTo>
                <a:lnTo>
                  <a:pt x="651510" y="5077778"/>
                </a:lnTo>
                <a:lnTo>
                  <a:pt x="653733" y="5074920"/>
                </a:lnTo>
                <a:lnTo>
                  <a:pt x="656273" y="5073015"/>
                </a:lnTo>
                <a:lnTo>
                  <a:pt x="659130" y="5071110"/>
                </a:lnTo>
                <a:lnTo>
                  <a:pt x="661988" y="5069840"/>
                </a:lnTo>
                <a:lnTo>
                  <a:pt x="665163" y="5068570"/>
                </a:lnTo>
                <a:lnTo>
                  <a:pt x="668338" y="5067618"/>
                </a:lnTo>
                <a:lnTo>
                  <a:pt x="675323" y="5065713"/>
                </a:lnTo>
                <a:lnTo>
                  <a:pt x="681990" y="5063808"/>
                </a:lnTo>
                <a:lnTo>
                  <a:pt x="685165" y="5062538"/>
                </a:lnTo>
                <a:lnTo>
                  <a:pt x="688023" y="5060950"/>
                </a:lnTo>
                <a:lnTo>
                  <a:pt x="690563" y="5059045"/>
                </a:lnTo>
                <a:lnTo>
                  <a:pt x="693103" y="5056505"/>
                </a:lnTo>
                <a:lnTo>
                  <a:pt x="695325" y="5053648"/>
                </a:lnTo>
                <a:lnTo>
                  <a:pt x="697230" y="5049520"/>
                </a:lnTo>
                <a:lnTo>
                  <a:pt x="688658" y="5043488"/>
                </a:lnTo>
                <a:lnTo>
                  <a:pt x="680720" y="5037455"/>
                </a:lnTo>
                <a:lnTo>
                  <a:pt x="674370" y="5037773"/>
                </a:lnTo>
                <a:lnTo>
                  <a:pt x="668973" y="5037455"/>
                </a:lnTo>
                <a:lnTo>
                  <a:pt x="664210" y="5036503"/>
                </a:lnTo>
                <a:lnTo>
                  <a:pt x="662305" y="5035868"/>
                </a:lnTo>
                <a:lnTo>
                  <a:pt x="660718" y="5035233"/>
                </a:lnTo>
                <a:lnTo>
                  <a:pt x="659130" y="5034280"/>
                </a:lnTo>
                <a:lnTo>
                  <a:pt x="657860" y="5033010"/>
                </a:lnTo>
                <a:lnTo>
                  <a:pt x="656908" y="5032058"/>
                </a:lnTo>
                <a:lnTo>
                  <a:pt x="655955" y="5030788"/>
                </a:lnTo>
                <a:lnTo>
                  <a:pt x="654368" y="5027930"/>
                </a:lnTo>
                <a:lnTo>
                  <a:pt x="653098" y="5024438"/>
                </a:lnTo>
                <a:lnTo>
                  <a:pt x="652780" y="5021263"/>
                </a:lnTo>
                <a:lnTo>
                  <a:pt x="652463" y="5017453"/>
                </a:lnTo>
                <a:lnTo>
                  <a:pt x="652463" y="5009833"/>
                </a:lnTo>
                <a:lnTo>
                  <a:pt x="652780" y="5002213"/>
                </a:lnTo>
                <a:lnTo>
                  <a:pt x="653098" y="4998085"/>
                </a:lnTo>
                <a:lnTo>
                  <a:pt x="652780" y="4994275"/>
                </a:lnTo>
                <a:lnTo>
                  <a:pt x="652463" y="4990148"/>
                </a:lnTo>
                <a:lnTo>
                  <a:pt x="652463" y="4986020"/>
                </a:lnTo>
                <a:lnTo>
                  <a:pt x="653098" y="4982528"/>
                </a:lnTo>
                <a:lnTo>
                  <a:pt x="654368" y="4979353"/>
                </a:lnTo>
                <a:lnTo>
                  <a:pt x="655955" y="4976495"/>
                </a:lnTo>
                <a:lnTo>
                  <a:pt x="657860" y="4973638"/>
                </a:lnTo>
                <a:lnTo>
                  <a:pt x="660083" y="4971098"/>
                </a:lnTo>
                <a:lnTo>
                  <a:pt x="662623" y="4968558"/>
                </a:lnTo>
                <a:lnTo>
                  <a:pt x="667703" y="4964113"/>
                </a:lnTo>
                <a:lnTo>
                  <a:pt x="673418" y="4959668"/>
                </a:lnTo>
                <a:lnTo>
                  <a:pt x="675958" y="4957445"/>
                </a:lnTo>
                <a:lnTo>
                  <a:pt x="678180" y="4954905"/>
                </a:lnTo>
                <a:lnTo>
                  <a:pt x="680085" y="4952365"/>
                </a:lnTo>
                <a:lnTo>
                  <a:pt x="681990" y="4949508"/>
                </a:lnTo>
                <a:lnTo>
                  <a:pt x="668973" y="4939983"/>
                </a:lnTo>
                <a:lnTo>
                  <a:pt x="669290" y="4939665"/>
                </a:lnTo>
                <a:lnTo>
                  <a:pt x="668973" y="4939665"/>
                </a:lnTo>
                <a:lnTo>
                  <a:pt x="669608" y="4935220"/>
                </a:lnTo>
                <a:lnTo>
                  <a:pt x="670243" y="4930775"/>
                </a:lnTo>
                <a:lnTo>
                  <a:pt x="671195" y="4926648"/>
                </a:lnTo>
                <a:lnTo>
                  <a:pt x="672465" y="4922520"/>
                </a:lnTo>
                <a:lnTo>
                  <a:pt x="673735" y="4918710"/>
                </a:lnTo>
                <a:lnTo>
                  <a:pt x="675323" y="4915535"/>
                </a:lnTo>
                <a:lnTo>
                  <a:pt x="677228" y="4912360"/>
                </a:lnTo>
                <a:lnTo>
                  <a:pt x="679133" y="4909185"/>
                </a:lnTo>
                <a:lnTo>
                  <a:pt x="681355" y="4906645"/>
                </a:lnTo>
                <a:lnTo>
                  <a:pt x="683895" y="4903788"/>
                </a:lnTo>
                <a:lnTo>
                  <a:pt x="686118" y="4901565"/>
                </a:lnTo>
                <a:lnTo>
                  <a:pt x="688975" y="4899343"/>
                </a:lnTo>
                <a:lnTo>
                  <a:pt x="694373" y="4894580"/>
                </a:lnTo>
                <a:lnTo>
                  <a:pt x="700723" y="4891088"/>
                </a:lnTo>
                <a:lnTo>
                  <a:pt x="707073" y="4887595"/>
                </a:lnTo>
                <a:lnTo>
                  <a:pt x="713423" y="4884420"/>
                </a:lnTo>
                <a:lnTo>
                  <a:pt x="727075" y="4878388"/>
                </a:lnTo>
                <a:lnTo>
                  <a:pt x="733743" y="4875530"/>
                </a:lnTo>
                <a:lnTo>
                  <a:pt x="740093" y="4872355"/>
                </a:lnTo>
                <a:lnTo>
                  <a:pt x="746443" y="4868545"/>
                </a:lnTo>
                <a:lnTo>
                  <a:pt x="752793" y="4864735"/>
                </a:lnTo>
                <a:lnTo>
                  <a:pt x="733108" y="4863465"/>
                </a:lnTo>
                <a:lnTo>
                  <a:pt x="713423" y="4862513"/>
                </a:lnTo>
                <a:lnTo>
                  <a:pt x="703898" y="4861878"/>
                </a:lnTo>
                <a:lnTo>
                  <a:pt x="694055" y="4861243"/>
                </a:lnTo>
                <a:lnTo>
                  <a:pt x="684530" y="4859973"/>
                </a:lnTo>
                <a:lnTo>
                  <a:pt x="675323" y="4858068"/>
                </a:lnTo>
                <a:lnTo>
                  <a:pt x="670243" y="4856798"/>
                </a:lnTo>
                <a:lnTo>
                  <a:pt x="664845" y="4855528"/>
                </a:lnTo>
                <a:lnTo>
                  <a:pt x="660400" y="4853940"/>
                </a:lnTo>
                <a:lnTo>
                  <a:pt x="655955" y="4852035"/>
                </a:lnTo>
                <a:lnTo>
                  <a:pt x="651828" y="4850130"/>
                </a:lnTo>
                <a:lnTo>
                  <a:pt x="648335" y="4847908"/>
                </a:lnTo>
                <a:lnTo>
                  <a:pt x="645478" y="4845368"/>
                </a:lnTo>
                <a:lnTo>
                  <a:pt x="642938" y="4842193"/>
                </a:lnTo>
                <a:lnTo>
                  <a:pt x="641668" y="4840605"/>
                </a:lnTo>
                <a:lnTo>
                  <a:pt x="641033" y="4839018"/>
                </a:lnTo>
                <a:lnTo>
                  <a:pt x="640398" y="4837430"/>
                </a:lnTo>
                <a:lnTo>
                  <a:pt x="640080" y="4835525"/>
                </a:lnTo>
                <a:lnTo>
                  <a:pt x="639763" y="4833620"/>
                </a:lnTo>
                <a:lnTo>
                  <a:pt x="639763" y="4831715"/>
                </a:lnTo>
                <a:lnTo>
                  <a:pt x="640080" y="4829810"/>
                </a:lnTo>
                <a:lnTo>
                  <a:pt x="640398" y="4827588"/>
                </a:lnTo>
                <a:lnTo>
                  <a:pt x="641033" y="4825365"/>
                </a:lnTo>
                <a:lnTo>
                  <a:pt x="641985" y="4823143"/>
                </a:lnTo>
                <a:lnTo>
                  <a:pt x="644843" y="4817745"/>
                </a:lnTo>
                <a:lnTo>
                  <a:pt x="648653" y="4812348"/>
                </a:lnTo>
                <a:lnTo>
                  <a:pt x="653415" y="4806633"/>
                </a:lnTo>
                <a:lnTo>
                  <a:pt x="662305" y="4803775"/>
                </a:lnTo>
                <a:lnTo>
                  <a:pt x="671195" y="4801553"/>
                </a:lnTo>
                <a:lnTo>
                  <a:pt x="680085" y="4799648"/>
                </a:lnTo>
                <a:lnTo>
                  <a:pt x="684213" y="4799013"/>
                </a:lnTo>
                <a:lnTo>
                  <a:pt x="688658" y="4798695"/>
                </a:lnTo>
                <a:lnTo>
                  <a:pt x="693103" y="4798378"/>
                </a:lnTo>
                <a:lnTo>
                  <a:pt x="697865" y="4798378"/>
                </a:lnTo>
                <a:lnTo>
                  <a:pt x="701993" y="4798695"/>
                </a:lnTo>
                <a:lnTo>
                  <a:pt x="706438" y="4799330"/>
                </a:lnTo>
                <a:lnTo>
                  <a:pt x="710883" y="4799965"/>
                </a:lnTo>
                <a:lnTo>
                  <a:pt x="715328" y="4801235"/>
                </a:lnTo>
                <a:lnTo>
                  <a:pt x="719773" y="4802823"/>
                </a:lnTo>
                <a:lnTo>
                  <a:pt x="724535" y="4804728"/>
                </a:lnTo>
                <a:lnTo>
                  <a:pt x="739458" y="4798378"/>
                </a:lnTo>
                <a:lnTo>
                  <a:pt x="755015" y="4791710"/>
                </a:lnTo>
                <a:lnTo>
                  <a:pt x="750253" y="4789805"/>
                </a:lnTo>
                <a:lnTo>
                  <a:pt x="745490" y="4787583"/>
                </a:lnTo>
                <a:lnTo>
                  <a:pt x="741363" y="4785360"/>
                </a:lnTo>
                <a:lnTo>
                  <a:pt x="737235" y="4782820"/>
                </a:lnTo>
                <a:lnTo>
                  <a:pt x="729298" y="4777105"/>
                </a:lnTo>
                <a:lnTo>
                  <a:pt x="721678" y="4771073"/>
                </a:lnTo>
                <a:lnTo>
                  <a:pt x="714375" y="4764405"/>
                </a:lnTo>
                <a:lnTo>
                  <a:pt x="707390" y="4757738"/>
                </a:lnTo>
                <a:lnTo>
                  <a:pt x="701040" y="4750435"/>
                </a:lnTo>
                <a:lnTo>
                  <a:pt x="694055" y="4743450"/>
                </a:lnTo>
                <a:lnTo>
                  <a:pt x="681355" y="4728528"/>
                </a:lnTo>
                <a:lnTo>
                  <a:pt x="674688" y="4721543"/>
                </a:lnTo>
                <a:lnTo>
                  <a:pt x="667703" y="4714240"/>
                </a:lnTo>
                <a:lnTo>
                  <a:pt x="660718" y="4707890"/>
                </a:lnTo>
                <a:lnTo>
                  <a:pt x="653415" y="4701540"/>
                </a:lnTo>
                <a:lnTo>
                  <a:pt x="645478" y="4695825"/>
                </a:lnTo>
                <a:lnTo>
                  <a:pt x="641350" y="4693285"/>
                </a:lnTo>
                <a:lnTo>
                  <a:pt x="637223" y="4690745"/>
                </a:lnTo>
                <a:lnTo>
                  <a:pt x="579755" y="4675505"/>
                </a:lnTo>
                <a:lnTo>
                  <a:pt x="551180" y="4675188"/>
                </a:lnTo>
                <a:lnTo>
                  <a:pt x="544830" y="4674235"/>
                </a:lnTo>
                <a:lnTo>
                  <a:pt x="539115" y="4672965"/>
                </a:lnTo>
                <a:lnTo>
                  <a:pt x="533718" y="4671378"/>
                </a:lnTo>
                <a:lnTo>
                  <a:pt x="529590" y="4669473"/>
                </a:lnTo>
                <a:lnTo>
                  <a:pt x="526415" y="4667250"/>
                </a:lnTo>
                <a:lnTo>
                  <a:pt x="523558" y="4664710"/>
                </a:lnTo>
                <a:lnTo>
                  <a:pt x="521653" y="4661853"/>
                </a:lnTo>
                <a:lnTo>
                  <a:pt x="520700" y="4658995"/>
                </a:lnTo>
                <a:lnTo>
                  <a:pt x="520065" y="4655820"/>
                </a:lnTo>
                <a:lnTo>
                  <a:pt x="520383" y="4652328"/>
                </a:lnTo>
                <a:lnTo>
                  <a:pt x="521335" y="4648835"/>
                </a:lnTo>
                <a:lnTo>
                  <a:pt x="522923" y="4645343"/>
                </a:lnTo>
                <a:lnTo>
                  <a:pt x="524828" y="4641215"/>
                </a:lnTo>
                <a:lnTo>
                  <a:pt x="527685" y="4637405"/>
                </a:lnTo>
                <a:lnTo>
                  <a:pt x="531178" y="4632960"/>
                </a:lnTo>
                <a:lnTo>
                  <a:pt x="535305" y="4628515"/>
                </a:lnTo>
                <a:lnTo>
                  <a:pt x="538163" y="4625975"/>
                </a:lnTo>
                <a:lnTo>
                  <a:pt x="541338" y="4623435"/>
                </a:lnTo>
                <a:lnTo>
                  <a:pt x="547688" y="4618990"/>
                </a:lnTo>
                <a:lnTo>
                  <a:pt x="560705" y="4610100"/>
                </a:lnTo>
                <a:lnTo>
                  <a:pt x="567690" y="4605338"/>
                </a:lnTo>
                <a:lnTo>
                  <a:pt x="570865" y="4602798"/>
                </a:lnTo>
                <a:lnTo>
                  <a:pt x="573723" y="4599940"/>
                </a:lnTo>
                <a:lnTo>
                  <a:pt x="576580" y="4597083"/>
                </a:lnTo>
                <a:lnTo>
                  <a:pt x="579120" y="4593590"/>
                </a:lnTo>
                <a:lnTo>
                  <a:pt x="581343" y="4590098"/>
                </a:lnTo>
                <a:lnTo>
                  <a:pt x="583248" y="4585970"/>
                </a:lnTo>
                <a:lnTo>
                  <a:pt x="581978" y="4584065"/>
                </a:lnTo>
                <a:lnTo>
                  <a:pt x="580390" y="4582478"/>
                </a:lnTo>
                <a:lnTo>
                  <a:pt x="578485" y="4581208"/>
                </a:lnTo>
                <a:lnTo>
                  <a:pt x="576898" y="4580255"/>
                </a:lnTo>
                <a:lnTo>
                  <a:pt x="573088" y="4578350"/>
                </a:lnTo>
                <a:lnTo>
                  <a:pt x="568960" y="4577080"/>
                </a:lnTo>
                <a:lnTo>
                  <a:pt x="564833" y="4576445"/>
                </a:lnTo>
                <a:lnTo>
                  <a:pt x="560070" y="4575810"/>
                </a:lnTo>
                <a:lnTo>
                  <a:pt x="551180" y="4574858"/>
                </a:lnTo>
                <a:lnTo>
                  <a:pt x="546735" y="4574223"/>
                </a:lnTo>
                <a:lnTo>
                  <a:pt x="542290" y="4573270"/>
                </a:lnTo>
                <a:lnTo>
                  <a:pt x="537845" y="4571683"/>
                </a:lnTo>
                <a:lnTo>
                  <a:pt x="533400" y="4569778"/>
                </a:lnTo>
                <a:lnTo>
                  <a:pt x="531495" y="4568508"/>
                </a:lnTo>
                <a:lnTo>
                  <a:pt x="529590" y="4566920"/>
                </a:lnTo>
                <a:lnTo>
                  <a:pt x="527685" y="4565333"/>
                </a:lnTo>
                <a:lnTo>
                  <a:pt x="525780" y="4563428"/>
                </a:lnTo>
                <a:lnTo>
                  <a:pt x="523875" y="4561205"/>
                </a:lnTo>
                <a:lnTo>
                  <a:pt x="522288" y="4558348"/>
                </a:lnTo>
                <a:lnTo>
                  <a:pt x="520700" y="4555808"/>
                </a:lnTo>
                <a:lnTo>
                  <a:pt x="519430" y="4552633"/>
                </a:lnTo>
                <a:lnTo>
                  <a:pt x="641668" y="4505008"/>
                </a:lnTo>
                <a:lnTo>
                  <a:pt x="635000" y="4500563"/>
                </a:lnTo>
                <a:lnTo>
                  <a:pt x="628333" y="4497070"/>
                </a:lnTo>
                <a:lnTo>
                  <a:pt x="621348" y="4494213"/>
                </a:lnTo>
                <a:lnTo>
                  <a:pt x="614363" y="4491990"/>
                </a:lnTo>
                <a:lnTo>
                  <a:pt x="607695" y="4490720"/>
                </a:lnTo>
                <a:lnTo>
                  <a:pt x="601028" y="4489450"/>
                </a:lnTo>
                <a:lnTo>
                  <a:pt x="594678" y="4488815"/>
                </a:lnTo>
                <a:lnTo>
                  <a:pt x="587693" y="4488498"/>
                </a:lnTo>
                <a:lnTo>
                  <a:pt x="581025" y="4488498"/>
                </a:lnTo>
                <a:lnTo>
                  <a:pt x="574675" y="4488815"/>
                </a:lnTo>
                <a:lnTo>
                  <a:pt x="561658" y="4489133"/>
                </a:lnTo>
                <a:lnTo>
                  <a:pt x="555308" y="4489133"/>
                </a:lnTo>
                <a:lnTo>
                  <a:pt x="548958" y="4489133"/>
                </a:lnTo>
                <a:lnTo>
                  <a:pt x="542925" y="4488815"/>
                </a:lnTo>
                <a:lnTo>
                  <a:pt x="536575" y="4488180"/>
                </a:lnTo>
                <a:lnTo>
                  <a:pt x="530543" y="4491355"/>
                </a:lnTo>
                <a:lnTo>
                  <a:pt x="524828" y="4493578"/>
                </a:lnTo>
                <a:lnTo>
                  <a:pt x="519748" y="4494848"/>
                </a:lnTo>
                <a:lnTo>
                  <a:pt x="514985" y="4495483"/>
                </a:lnTo>
                <a:lnTo>
                  <a:pt x="510540" y="4495165"/>
                </a:lnTo>
                <a:lnTo>
                  <a:pt x="508635" y="4494848"/>
                </a:lnTo>
                <a:lnTo>
                  <a:pt x="507048" y="4494213"/>
                </a:lnTo>
                <a:lnTo>
                  <a:pt x="505460" y="4493578"/>
                </a:lnTo>
                <a:lnTo>
                  <a:pt x="503873" y="4492943"/>
                </a:lnTo>
                <a:lnTo>
                  <a:pt x="501015" y="4490720"/>
                </a:lnTo>
                <a:lnTo>
                  <a:pt x="499110" y="4488180"/>
                </a:lnTo>
                <a:lnTo>
                  <a:pt x="497205" y="4485005"/>
                </a:lnTo>
                <a:lnTo>
                  <a:pt x="495935" y="4481513"/>
                </a:lnTo>
                <a:lnTo>
                  <a:pt x="495300" y="4477385"/>
                </a:lnTo>
                <a:lnTo>
                  <a:pt x="494983" y="4473258"/>
                </a:lnTo>
                <a:lnTo>
                  <a:pt x="495300" y="4468813"/>
                </a:lnTo>
                <a:lnTo>
                  <a:pt x="495935" y="4464368"/>
                </a:lnTo>
                <a:lnTo>
                  <a:pt x="497205" y="4459923"/>
                </a:lnTo>
                <a:lnTo>
                  <a:pt x="501650" y="4442778"/>
                </a:lnTo>
                <a:lnTo>
                  <a:pt x="503555" y="4434523"/>
                </a:lnTo>
                <a:lnTo>
                  <a:pt x="505460" y="4425950"/>
                </a:lnTo>
                <a:lnTo>
                  <a:pt x="506730" y="4418013"/>
                </a:lnTo>
                <a:lnTo>
                  <a:pt x="508000" y="4409758"/>
                </a:lnTo>
                <a:lnTo>
                  <a:pt x="508635" y="4401503"/>
                </a:lnTo>
                <a:lnTo>
                  <a:pt x="508953" y="4393565"/>
                </a:lnTo>
                <a:lnTo>
                  <a:pt x="508953" y="4385310"/>
                </a:lnTo>
                <a:lnTo>
                  <a:pt x="508635" y="4377373"/>
                </a:lnTo>
                <a:lnTo>
                  <a:pt x="507683" y="4368800"/>
                </a:lnTo>
                <a:lnTo>
                  <a:pt x="506095" y="4360863"/>
                </a:lnTo>
                <a:lnTo>
                  <a:pt x="504190" y="4352608"/>
                </a:lnTo>
                <a:lnTo>
                  <a:pt x="501968" y="4343718"/>
                </a:lnTo>
                <a:lnTo>
                  <a:pt x="498793" y="4335463"/>
                </a:lnTo>
                <a:lnTo>
                  <a:pt x="495300" y="4326890"/>
                </a:lnTo>
                <a:lnTo>
                  <a:pt x="493078" y="4321493"/>
                </a:lnTo>
                <a:lnTo>
                  <a:pt x="492125" y="4316413"/>
                </a:lnTo>
                <a:lnTo>
                  <a:pt x="491490" y="4311333"/>
                </a:lnTo>
                <a:lnTo>
                  <a:pt x="491490" y="4306570"/>
                </a:lnTo>
                <a:lnTo>
                  <a:pt x="492125" y="4301808"/>
                </a:lnTo>
                <a:lnTo>
                  <a:pt x="493713" y="4297045"/>
                </a:lnTo>
                <a:lnTo>
                  <a:pt x="495618" y="4292600"/>
                </a:lnTo>
                <a:lnTo>
                  <a:pt x="498158" y="4288473"/>
                </a:lnTo>
                <a:lnTo>
                  <a:pt x="501650" y="4284980"/>
                </a:lnTo>
                <a:lnTo>
                  <a:pt x="505460" y="4281805"/>
                </a:lnTo>
                <a:lnTo>
                  <a:pt x="509905" y="4278948"/>
                </a:lnTo>
                <a:lnTo>
                  <a:pt x="515303" y="4276408"/>
                </a:lnTo>
                <a:lnTo>
                  <a:pt x="520700" y="4274820"/>
                </a:lnTo>
                <a:lnTo>
                  <a:pt x="526733" y="4273868"/>
                </a:lnTo>
                <a:lnTo>
                  <a:pt x="533718" y="4272915"/>
                </a:lnTo>
                <a:lnTo>
                  <a:pt x="541020" y="4273550"/>
                </a:lnTo>
                <a:lnTo>
                  <a:pt x="580390" y="4272598"/>
                </a:lnTo>
                <a:lnTo>
                  <a:pt x="595630" y="4269423"/>
                </a:lnTo>
                <a:lnTo>
                  <a:pt x="610553" y="4266883"/>
                </a:lnTo>
                <a:lnTo>
                  <a:pt x="626110" y="4264978"/>
                </a:lnTo>
                <a:lnTo>
                  <a:pt x="641033" y="4263708"/>
                </a:lnTo>
                <a:lnTo>
                  <a:pt x="656590" y="4262438"/>
                </a:lnTo>
                <a:lnTo>
                  <a:pt x="672148" y="4261485"/>
                </a:lnTo>
                <a:lnTo>
                  <a:pt x="687070" y="4260850"/>
                </a:lnTo>
                <a:lnTo>
                  <a:pt x="702628" y="4260533"/>
                </a:lnTo>
                <a:lnTo>
                  <a:pt x="733425" y="4259898"/>
                </a:lnTo>
                <a:lnTo>
                  <a:pt x="763905" y="4259263"/>
                </a:lnTo>
                <a:lnTo>
                  <a:pt x="779463" y="4258628"/>
                </a:lnTo>
                <a:lnTo>
                  <a:pt x="794703" y="4257675"/>
                </a:lnTo>
                <a:lnTo>
                  <a:pt x="809943" y="4256723"/>
                </a:lnTo>
                <a:lnTo>
                  <a:pt x="825183" y="4255135"/>
                </a:lnTo>
                <a:lnTo>
                  <a:pt x="825500" y="4227513"/>
                </a:lnTo>
                <a:lnTo>
                  <a:pt x="815658" y="4224655"/>
                </a:lnTo>
                <a:lnTo>
                  <a:pt x="805498" y="4222115"/>
                </a:lnTo>
                <a:lnTo>
                  <a:pt x="795338" y="4219258"/>
                </a:lnTo>
                <a:lnTo>
                  <a:pt x="784860" y="4217353"/>
                </a:lnTo>
                <a:lnTo>
                  <a:pt x="764223" y="4213860"/>
                </a:lnTo>
                <a:lnTo>
                  <a:pt x="743585" y="4210368"/>
                </a:lnTo>
                <a:lnTo>
                  <a:pt x="733108" y="4208463"/>
                </a:lnTo>
                <a:lnTo>
                  <a:pt x="722948" y="4206240"/>
                </a:lnTo>
                <a:lnTo>
                  <a:pt x="712788" y="4204018"/>
                </a:lnTo>
                <a:lnTo>
                  <a:pt x="702628" y="4201160"/>
                </a:lnTo>
                <a:lnTo>
                  <a:pt x="692468" y="4198303"/>
                </a:lnTo>
                <a:lnTo>
                  <a:pt x="682625" y="4194493"/>
                </a:lnTo>
                <a:lnTo>
                  <a:pt x="672783" y="4190365"/>
                </a:lnTo>
                <a:lnTo>
                  <a:pt x="662940" y="4185603"/>
                </a:lnTo>
                <a:lnTo>
                  <a:pt x="637540" y="4181793"/>
                </a:lnTo>
                <a:lnTo>
                  <a:pt x="612140" y="4177348"/>
                </a:lnTo>
                <a:lnTo>
                  <a:pt x="599758" y="4175125"/>
                </a:lnTo>
                <a:lnTo>
                  <a:pt x="587058" y="4172268"/>
                </a:lnTo>
                <a:lnTo>
                  <a:pt x="574993" y="4169093"/>
                </a:lnTo>
                <a:lnTo>
                  <a:pt x="562610" y="4165600"/>
                </a:lnTo>
                <a:lnTo>
                  <a:pt x="550545" y="4162108"/>
                </a:lnTo>
                <a:lnTo>
                  <a:pt x="538480" y="4157980"/>
                </a:lnTo>
                <a:lnTo>
                  <a:pt x="526733" y="4153218"/>
                </a:lnTo>
                <a:lnTo>
                  <a:pt x="514985" y="4148138"/>
                </a:lnTo>
                <a:lnTo>
                  <a:pt x="503238" y="4142423"/>
                </a:lnTo>
                <a:lnTo>
                  <a:pt x="492125" y="4136073"/>
                </a:lnTo>
                <a:lnTo>
                  <a:pt x="481013" y="4129405"/>
                </a:lnTo>
                <a:lnTo>
                  <a:pt x="470218" y="4121785"/>
                </a:lnTo>
                <a:lnTo>
                  <a:pt x="457200" y="4117975"/>
                </a:lnTo>
                <a:lnTo>
                  <a:pt x="460693" y="4114165"/>
                </a:lnTo>
                <a:lnTo>
                  <a:pt x="463233" y="4110673"/>
                </a:lnTo>
                <a:lnTo>
                  <a:pt x="465773" y="4107180"/>
                </a:lnTo>
                <a:lnTo>
                  <a:pt x="467678" y="4103688"/>
                </a:lnTo>
                <a:lnTo>
                  <a:pt x="469900" y="4099878"/>
                </a:lnTo>
                <a:lnTo>
                  <a:pt x="471488" y="4096385"/>
                </a:lnTo>
                <a:lnTo>
                  <a:pt x="473075" y="4092575"/>
                </a:lnTo>
                <a:lnTo>
                  <a:pt x="474345" y="4088765"/>
                </a:lnTo>
                <a:lnTo>
                  <a:pt x="476250" y="4081145"/>
                </a:lnTo>
                <a:lnTo>
                  <a:pt x="477838" y="4073525"/>
                </a:lnTo>
                <a:lnTo>
                  <a:pt x="478790" y="4065905"/>
                </a:lnTo>
                <a:lnTo>
                  <a:pt x="479108" y="4057650"/>
                </a:lnTo>
                <a:lnTo>
                  <a:pt x="479108" y="4049713"/>
                </a:lnTo>
                <a:lnTo>
                  <a:pt x="479108" y="4042093"/>
                </a:lnTo>
                <a:lnTo>
                  <a:pt x="478473" y="4025900"/>
                </a:lnTo>
                <a:lnTo>
                  <a:pt x="478155" y="4009708"/>
                </a:lnTo>
                <a:lnTo>
                  <a:pt x="478155" y="4001770"/>
                </a:lnTo>
                <a:lnTo>
                  <a:pt x="478790" y="3994150"/>
                </a:lnTo>
                <a:lnTo>
                  <a:pt x="480378" y="3986530"/>
                </a:lnTo>
                <a:lnTo>
                  <a:pt x="482283" y="3978593"/>
                </a:lnTo>
                <a:lnTo>
                  <a:pt x="483235" y="3975100"/>
                </a:lnTo>
                <a:lnTo>
                  <a:pt x="483553" y="3971925"/>
                </a:lnTo>
                <a:lnTo>
                  <a:pt x="483553" y="3969703"/>
                </a:lnTo>
                <a:lnTo>
                  <a:pt x="483235" y="3969068"/>
                </a:lnTo>
                <a:lnTo>
                  <a:pt x="482918" y="3968750"/>
                </a:lnTo>
                <a:lnTo>
                  <a:pt x="476250" y="3963988"/>
                </a:lnTo>
                <a:lnTo>
                  <a:pt x="470218" y="3959225"/>
                </a:lnTo>
                <a:lnTo>
                  <a:pt x="464820" y="3954780"/>
                </a:lnTo>
                <a:lnTo>
                  <a:pt x="460058" y="3950335"/>
                </a:lnTo>
                <a:lnTo>
                  <a:pt x="455930" y="3945890"/>
                </a:lnTo>
                <a:lnTo>
                  <a:pt x="452438" y="3941445"/>
                </a:lnTo>
                <a:lnTo>
                  <a:pt x="449580" y="3937000"/>
                </a:lnTo>
                <a:lnTo>
                  <a:pt x="447358" y="3931920"/>
                </a:lnTo>
                <a:lnTo>
                  <a:pt x="445770" y="3927475"/>
                </a:lnTo>
                <a:lnTo>
                  <a:pt x="444500" y="3923030"/>
                </a:lnTo>
                <a:lnTo>
                  <a:pt x="443865" y="3918268"/>
                </a:lnTo>
                <a:lnTo>
                  <a:pt x="443548" y="3913823"/>
                </a:lnTo>
                <a:lnTo>
                  <a:pt x="443548" y="3909060"/>
                </a:lnTo>
                <a:lnTo>
                  <a:pt x="443865" y="3904615"/>
                </a:lnTo>
                <a:lnTo>
                  <a:pt x="444500" y="3899853"/>
                </a:lnTo>
                <a:lnTo>
                  <a:pt x="445770" y="3895408"/>
                </a:lnTo>
                <a:lnTo>
                  <a:pt x="447040" y="3890963"/>
                </a:lnTo>
                <a:lnTo>
                  <a:pt x="448628" y="3886200"/>
                </a:lnTo>
                <a:lnTo>
                  <a:pt x="452438" y="3876675"/>
                </a:lnTo>
                <a:lnTo>
                  <a:pt x="456883" y="3867785"/>
                </a:lnTo>
                <a:lnTo>
                  <a:pt x="461963" y="3858578"/>
                </a:lnTo>
                <a:lnTo>
                  <a:pt x="471805" y="3840163"/>
                </a:lnTo>
                <a:lnTo>
                  <a:pt x="476250" y="3830638"/>
                </a:lnTo>
                <a:lnTo>
                  <a:pt x="480060" y="3821748"/>
                </a:lnTo>
                <a:lnTo>
                  <a:pt x="474345" y="3820160"/>
                </a:lnTo>
                <a:lnTo>
                  <a:pt x="468948" y="3818255"/>
                </a:lnTo>
                <a:lnTo>
                  <a:pt x="463868" y="3816668"/>
                </a:lnTo>
                <a:lnTo>
                  <a:pt x="459105" y="3814763"/>
                </a:lnTo>
                <a:lnTo>
                  <a:pt x="454660" y="3812858"/>
                </a:lnTo>
                <a:lnTo>
                  <a:pt x="450850" y="3810953"/>
                </a:lnTo>
                <a:lnTo>
                  <a:pt x="447358" y="3808730"/>
                </a:lnTo>
                <a:lnTo>
                  <a:pt x="444183" y="3806508"/>
                </a:lnTo>
                <a:lnTo>
                  <a:pt x="441643" y="3803968"/>
                </a:lnTo>
                <a:lnTo>
                  <a:pt x="439103" y="3801745"/>
                </a:lnTo>
                <a:lnTo>
                  <a:pt x="437198" y="3799523"/>
                </a:lnTo>
                <a:lnTo>
                  <a:pt x="435610" y="3796983"/>
                </a:lnTo>
                <a:lnTo>
                  <a:pt x="434023" y="3794443"/>
                </a:lnTo>
                <a:lnTo>
                  <a:pt x="433070" y="3791903"/>
                </a:lnTo>
                <a:lnTo>
                  <a:pt x="432118" y="3789363"/>
                </a:lnTo>
                <a:lnTo>
                  <a:pt x="431483" y="3786505"/>
                </a:lnTo>
                <a:lnTo>
                  <a:pt x="431483" y="3783965"/>
                </a:lnTo>
                <a:lnTo>
                  <a:pt x="431800" y="3781108"/>
                </a:lnTo>
                <a:lnTo>
                  <a:pt x="432118" y="3777933"/>
                </a:lnTo>
                <a:lnTo>
                  <a:pt x="433388" y="3775075"/>
                </a:lnTo>
                <a:lnTo>
                  <a:pt x="434340" y="3771900"/>
                </a:lnTo>
                <a:lnTo>
                  <a:pt x="435610" y="3769043"/>
                </a:lnTo>
                <a:lnTo>
                  <a:pt x="437198" y="3765868"/>
                </a:lnTo>
                <a:lnTo>
                  <a:pt x="439103" y="3762693"/>
                </a:lnTo>
                <a:lnTo>
                  <a:pt x="443548" y="3756343"/>
                </a:lnTo>
                <a:lnTo>
                  <a:pt x="449263" y="3749358"/>
                </a:lnTo>
                <a:lnTo>
                  <a:pt x="455613" y="3742690"/>
                </a:lnTo>
                <a:lnTo>
                  <a:pt x="462915" y="3735705"/>
                </a:lnTo>
                <a:lnTo>
                  <a:pt x="474028" y="3732213"/>
                </a:lnTo>
                <a:lnTo>
                  <a:pt x="484823" y="3729355"/>
                </a:lnTo>
                <a:lnTo>
                  <a:pt x="496253" y="3726498"/>
                </a:lnTo>
                <a:lnTo>
                  <a:pt x="507365" y="3724593"/>
                </a:lnTo>
                <a:lnTo>
                  <a:pt x="518795" y="3723640"/>
                </a:lnTo>
                <a:lnTo>
                  <a:pt x="529908" y="3723005"/>
                </a:lnTo>
                <a:lnTo>
                  <a:pt x="541655" y="3723323"/>
                </a:lnTo>
                <a:lnTo>
                  <a:pt x="547370" y="3723640"/>
                </a:lnTo>
                <a:lnTo>
                  <a:pt x="553085" y="3724275"/>
                </a:lnTo>
                <a:lnTo>
                  <a:pt x="969963" y="3706813"/>
                </a:lnTo>
                <a:lnTo>
                  <a:pt x="968693" y="3704908"/>
                </a:lnTo>
                <a:lnTo>
                  <a:pt x="967423" y="3703320"/>
                </a:lnTo>
                <a:lnTo>
                  <a:pt x="965835" y="3701415"/>
                </a:lnTo>
                <a:lnTo>
                  <a:pt x="964248" y="3700145"/>
                </a:lnTo>
                <a:lnTo>
                  <a:pt x="961073" y="3697923"/>
                </a:lnTo>
                <a:lnTo>
                  <a:pt x="957263" y="3696335"/>
                </a:lnTo>
                <a:lnTo>
                  <a:pt x="953135" y="3695065"/>
                </a:lnTo>
                <a:lnTo>
                  <a:pt x="949008" y="3694430"/>
                </a:lnTo>
                <a:lnTo>
                  <a:pt x="940753" y="3692843"/>
                </a:lnTo>
                <a:lnTo>
                  <a:pt x="936625" y="3692208"/>
                </a:lnTo>
                <a:lnTo>
                  <a:pt x="932498" y="3691573"/>
                </a:lnTo>
                <a:lnTo>
                  <a:pt x="928370" y="3690303"/>
                </a:lnTo>
                <a:lnTo>
                  <a:pt x="924560" y="3688715"/>
                </a:lnTo>
                <a:lnTo>
                  <a:pt x="921068" y="3686810"/>
                </a:lnTo>
                <a:lnTo>
                  <a:pt x="919480" y="3685540"/>
                </a:lnTo>
                <a:lnTo>
                  <a:pt x="917893" y="3683953"/>
                </a:lnTo>
                <a:lnTo>
                  <a:pt x="916623" y="3682365"/>
                </a:lnTo>
                <a:lnTo>
                  <a:pt x="915353" y="3680778"/>
                </a:lnTo>
                <a:lnTo>
                  <a:pt x="914083" y="3678555"/>
                </a:lnTo>
                <a:lnTo>
                  <a:pt x="912813" y="3676333"/>
                </a:lnTo>
                <a:lnTo>
                  <a:pt x="666750" y="3620135"/>
                </a:lnTo>
                <a:lnTo>
                  <a:pt x="660400" y="3618548"/>
                </a:lnTo>
                <a:lnTo>
                  <a:pt x="654050" y="3616960"/>
                </a:lnTo>
                <a:lnTo>
                  <a:pt x="640398" y="3614738"/>
                </a:lnTo>
                <a:lnTo>
                  <a:pt x="627380" y="3613150"/>
                </a:lnTo>
                <a:lnTo>
                  <a:pt x="613728" y="3611245"/>
                </a:lnTo>
                <a:lnTo>
                  <a:pt x="607060" y="3609975"/>
                </a:lnTo>
                <a:lnTo>
                  <a:pt x="600710" y="3608705"/>
                </a:lnTo>
                <a:lnTo>
                  <a:pt x="594360" y="3607118"/>
                </a:lnTo>
                <a:lnTo>
                  <a:pt x="587693" y="3605213"/>
                </a:lnTo>
                <a:lnTo>
                  <a:pt x="581343" y="3602990"/>
                </a:lnTo>
                <a:lnTo>
                  <a:pt x="575310" y="3600133"/>
                </a:lnTo>
                <a:lnTo>
                  <a:pt x="569278" y="3596640"/>
                </a:lnTo>
                <a:lnTo>
                  <a:pt x="562928" y="3592830"/>
                </a:lnTo>
                <a:lnTo>
                  <a:pt x="556895" y="3593148"/>
                </a:lnTo>
                <a:lnTo>
                  <a:pt x="551498" y="3590608"/>
                </a:lnTo>
                <a:lnTo>
                  <a:pt x="545465" y="3590608"/>
                </a:lnTo>
                <a:lnTo>
                  <a:pt x="539750" y="3590290"/>
                </a:lnTo>
                <a:lnTo>
                  <a:pt x="533718" y="3589338"/>
                </a:lnTo>
                <a:lnTo>
                  <a:pt x="528003" y="3588385"/>
                </a:lnTo>
                <a:lnTo>
                  <a:pt x="522605" y="3586798"/>
                </a:lnTo>
                <a:lnTo>
                  <a:pt x="517525" y="3585210"/>
                </a:lnTo>
                <a:lnTo>
                  <a:pt x="512128" y="3583305"/>
                </a:lnTo>
                <a:lnTo>
                  <a:pt x="506730" y="3581083"/>
                </a:lnTo>
                <a:lnTo>
                  <a:pt x="496570" y="3576320"/>
                </a:lnTo>
                <a:lnTo>
                  <a:pt x="486410" y="3570923"/>
                </a:lnTo>
                <a:lnTo>
                  <a:pt x="475933" y="3566160"/>
                </a:lnTo>
                <a:lnTo>
                  <a:pt x="465455" y="3561398"/>
                </a:lnTo>
                <a:lnTo>
                  <a:pt x="454978" y="3561080"/>
                </a:lnTo>
                <a:lnTo>
                  <a:pt x="449898" y="3560763"/>
                </a:lnTo>
                <a:lnTo>
                  <a:pt x="445135" y="3560128"/>
                </a:lnTo>
                <a:lnTo>
                  <a:pt x="440690" y="3559175"/>
                </a:lnTo>
                <a:lnTo>
                  <a:pt x="436245" y="3558223"/>
                </a:lnTo>
                <a:lnTo>
                  <a:pt x="431483" y="3557270"/>
                </a:lnTo>
                <a:lnTo>
                  <a:pt x="427355" y="3556000"/>
                </a:lnTo>
                <a:lnTo>
                  <a:pt x="423545" y="3554413"/>
                </a:lnTo>
                <a:lnTo>
                  <a:pt x="419735" y="3552825"/>
                </a:lnTo>
                <a:lnTo>
                  <a:pt x="416243" y="3550920"/>
                </a:lnTo>
                <a:lnTo>
                  <a:pt x="412750" y="3549015"/>
                </a:lnTo>
                <a:lnTo>
                  <a:pt x="409575" y="3546793"/>
                </a:lnTo>
                <a:lnTo>
                  <a:pt x="406083" y="3544253"/>
                </a:lnTo>
                <a:lnTo>
                  <a:pt x="403225" y="3541713"/>
                </a:lnTo>
                <a:lnTo>
                  <a:pt x="400368" y="3539173"/>
                </a:lnTo>
                <a:lnTo>
                  <a:pt x="397828" y="3536315"/>
                </a:lnTo>
                <a:lnTo>
                  <a:pt x="395288" y="3533458"/>
                </a:lnTo>
                <a:lnTo>
                  <a:pt x="393065" y="3530283"/>
                </a:lnTo>
                <a:lnTo>
                  <a:pt x="391160" y="3526790"/>
                </a:lnTo>
                <a:lnTo>
                  <a:pt x="388938" y="3523615"/>
                </a:lnTo>
                <a:lnTo>
                  <a:pt x="387350" y="3519488"/>
                </a:lnTo>
                <a:lnTo>
                  <a:pt x="385445" y="3515678"/>
                </a:lnTo>
                <a:lnTo>
                  <a:pt x="384175" y="3511868"/>
                </a:lnTo>
                <a:lnTo>
                  <a:pt x="382905" y="3507740"/>
                </a:lnTo>
                <a:lnTo>
                  <a:pt x="381635" y="3503613"/>
                </a:lnTo>
                <a:lnTo>
                  <a:pt x="379413" y="3494723"/>
                </a:lnTo>
                <a:lnTo>
                  <a:pt x="377825" y="3484880"/>
                </a:lnTo>
                <a:lnTo>
                  <a:pt x="377190" y="3474720"/>
                </a:lnTo>
                <a:lnTo>
                  <a:pt x="394335" y="3429953"/>
                </a:lnTo>
                <a:lnTo>
                  <a:pt x="390843" y="3373120"/>
                </a:lnTo>
                <a:lnTo>
                  <a:pt x="387033" y="3363278"/>
                </a:lnTo>
                <a:lnTo>
                  <a:pt x="383858" y="3353753"/>
                </a:lnTo>
                <a:lnTo>
                  <a:pt x="381318" y="3344228"/>
                </a:lnTo>
                <a:lnTo>
                  <a:pt x="378778" y="3334385"/>
                </a:lnTo>
                <a:lnTo>
                  <a:pt x="377190" y="3324860"/>
                </a:lnTo>
                <a:lnTo>
                  <a:pt x="375920" y="3315018"/>
                </a:lnTo>
                <a:lnTo>
                  <a:pt x="375285" y="3305175"/>
                </a:lnTo>
                <a:lnTo>
                  <a:pt x="375285" y="3295650"/>
                </a:lnTo>
                <a:lnTo>
                  <a:pt x="375603" y="3285808"/>
                </a:lnTo>
                <a:lnTo>
                  <a:pt x="376555" y="3276283"/>
                </a:lnTo>
                <a:lnTo>
                  <a:pt x="377825" y="3266758"/>
                </a:lnTo>
                <a:lnTo>
                  <a:pt x="379413" y="3256915"/>
                </a:lnTo>
                <a:lnTo>
                  <a:pt x="381953" y="3247390"/>
                </a:lnTo>
                <a:lnTo>
                  <a:pt x="384493" y="3237865"/>
                </a:lnTo>
                <a:lnTo>
                  <a:pt x="387350" y="3228023"/>
                </a:lnTo>
                <a:lnTo>
                  <a:pt x="390843" y="3218180"/>
                </a:lnTo>
                <a:lnTo>
                  <a:pt x="386715" y="3204528"/>
                </a:lnTo>
                <a:lnTo>
                  <a:pt x="385128" y="3198178"/>
                </a:lnTo>
                <a:lnTo>
                  <a:pt x="383858" y="3192145"/>
                </a:lnTo>
                <a:lnTo>
                  <a:pt x="382905" y="3186113"/>
                </a:lnTo>
                <a:lnTo>
                  <a:pt x="381953" y="3180398"/>
                </a:lnTo>
                <a:lnTo>
                  <a:pt x="381635" y="3175000"/>
                </a:lnTo>
                <a:lnTo>
                  <a:pt x="381318" y="3169603"/>
                </a:lnTo>
                <a:lnTo>
                  <a:pt x="381318" y="3164840"/>
                </a:lnTo>
                <a:lnTo>
                  <a:pt x="381635" y="3160078"/>
                </a:lnTo>
                <a:lnTo>
                  <a:pt x="382270" y="3154998"/>
                </a:lnTo>
                <a:lnTo>
                  <a:pt x="383223" y="3150870"/>
                </a:lnTo>
                <a:lnTo>
                  <a:pt x="384493" y="3146743"/>
                </a:lnTo>
                <a:lnTo>
                  <a:pt x="385763" y="3142615"/>
                </a:lnTo>
                <a:lnTo>
                  <a:pt x="387668" y="3138805"/>
                </a:lnTo>
                <a:lnTo>
                  <a:pt x="389573" y="3135313"/>
                </a:lnTo>
                <a:lnTo>
                  <a:pt x="392113" y="3132138"/>
                </a:lnTo>
                <a:lnTo>
                  <a:pt x="394653" y="3128645"/>
                </a:lnTo>
                <a:lnTo>
                  <a:pt x="397828" y="3125788"/>
                </a:lnTo>
                <a:lnTo>
                  <a:pt x="401003" y="3122930"/>
                </a:lnTo>
                <a:lnTo>
                  <a:pt x="404495" y="3120390"/>
                </a:lnTo>
                <a:lnTo>
                  <a:pt x="408623" y="3117850"/>
                </a:lnTo>
                <a:lnTo>
                  <a:pt x="413068" y="3115628"/>
                </a:lnTo>
                <a:lnTo>
                  <a:pt x="417513" y="3113723"/>
                </a:lnTo>
                <a:lnTo>
                  <a:pt x="422275" y="3111818"/>
                </a:lnTo>
                <a:lnTo>
                  <a:pt x="427355" y="3109913"/>
                </a:lnTo>
                <a:lnTo>
                  <a:pt x="433070" y="3108643"/>
                </a:lnTo>
                <a:lnTo>
                  <a:pt x="439103" y="3107055"/>
                </a:lnTo>
                <a:lnTo>
                  <a:pt x="445135" y="3105785"/>
                </a:lnTo>
                <a:lnTo>
                  <a:pt x="451485" y="3104833"/>
                </a:lnTo>
                <a:lnTo>
                  <a:pt x="465773" y="3102610"/>
                </a:lnTo>
                <a:lnTo>
                  <a:pt x="507683" y="3100070"/>
                </a:lnTo>
                <a:lnTo>
                  <a:pt x="545465" y="3095625"/>
                </a:lnTo>
                <a:lnTo>
                  <a:pt x="583248" y="3092133"/>
                </a:lnTo>
                <a:lnTo>
                  <a:pt x="621030" y="3088640"/>
                </a:lnTo>
                <a:lnTo>
                  <a:pt x="658813" y="3085783"/>
                </a:lnTo>
                <a:lnTo>
                  <a:pt x="696595" y="3083560"/>
                </a:lnTo>
                <a:lnTo>
                  <a:pt x="734378" y="3081338"/>
                </a:lnTo>
                <a:lnTo>
                  <a:pt x="772160" y="3079750"/>
                </a:lnTo>
                <a:lnTo>
                  <a:pt x="809943" y="3077845"/>
                </a:lnTo>
                <a:lnTo>
                  <a:pt x="885825" y="3075305"/>
                </a:lnTo>
                <a:lnTo>
                  <a:pt x="961390" y="3073400"/>
                </a:lnTo>
                <a:lnTo>
                  <a:pt x="1037273" y="3071495"/>
                </a:lnTo>
                <a:lnTo>
                  <a:pt x="1112838" y="3069273"/>
                </a:lnTo>
                <a:lnTo>
                  <a:pt x="1070928" y="3042920"/>
                </a:lnTo>
                <a:lnTo>
                  <a:pt x="896938" y="3016568"/>
                </a:lnTo>
                <a:lnTo>
                  <a:pt x="884555" y="3016250"/>
                </a:lnTo>
                <a:lnTo>
                  <a:pt x="871855" y="3016250"/>
                </a:lnTo>
                <a:lnTo>
                  <a:pt x="859473" y="3016250"/>
                </a:lnTo>
                <a:lnTo>
                  <a:pt x="847090" y="3015615"/>
                </a:lnTo>
                <a:lnTo>
                  <a:pt x="841058" y="3014980"/>
                </a:lnTo>
                <a:lnTo>
                  <a:pt x="835025" y="3014345"/>
                </a:lnTo>
                <a:lnTo>
                  <a:pt x="828993" y="3013393"/>
                </a:lnTo>
                <a:lnTo>
                  <a:pt x="822643" y="3012123"/>
                </a:lnTo>
                <a:lnTo>
                  <a:pt x="816610" y="3010535"/>
                </a:lnTo>
                <a:lnTo>
                  <a:pt x="810895" y="3008630"/>
                </a:lnTo>
                <a:lnTo>
                  <a:pt x="804863" y="3006408"/>
                </a:lnTo>
                <a:lnTo>
                  <a:pt x="798830" y="3003550"/>
                </a:lnTo>
                <a:lnTo>
                  <a:pt x="782003" y="2999423"/>
                </a:lnTo>
                <a:lnTo>
                  <a:pt x="774383" y="3001010"/>
                </a:lnTo>
                <a:lnTo>
                  <a:pt x="766445" y="3001963"/>
                </a:lnTo>
                <a:lnTo>
                  <a:pt x="759143" y="3001963"/>
                </a:lnTo>
                <a:lnTo>
                  <a:pt x="751840" y="3001328"/>
                </a:lnTo>
                <a:lnTo>
                  <a:pt x="744538" y="3000058"/>
                </a:lnTo>
                <a:lnTo>
                  <a:pt x="737553" y="2998470"/>
                </a:lnTo>
                <a:lnTo>
                  <a:pt x="730885" y="2996565"/>
                </a:lnTo>
                <a:lnTo>
                  <a:pt x="724218" y="2994343"/>
                </a:lnTo>
                <a:lnTo>
                  <a:pt x="717233" y="2991485"/>
                </a:lnTo>
                <a:lnTo>
                  <a:pt x="710883" y="2988628"/>
                </a:lnTo>
                <a:lnTo>
                  <a:pt x="704215" y="2985453"/>
                </a:lnTo>
                <a:lnTo>
                  <a:pt x="697865" y="2982278"/>
                </a:lnTo>
                <a:lnTo>
                  <a:pt x="684848" y="2975293"/>
                </a:lnTo>
                <a:lnTo>
                  <a:pt x="672148" y="2967990"/>
                </a:lnTo>
                <a:lnTo>
                  <a:pt x="667703" y="2964180"/>
                </a:lnTo>
                <a:lnTo>
                  <a:pt x="664210" y="2960688"/>
                </a:lnTo>
                <a:lnTo>
                  <a:pt x="661353" y="2957195"/>
                </a:lnTo>
                <a:lnTo>
                  <a:pt x="658813" y="2953385"/>
                </a:lnTo>
                <a:lnTo>
                  <a:pt x="656908" y="2949575"/>
                </a:lnTo>
                <a:lnTo>
                  <a:pt x="655320" y="2945448"/>
                </a:lnTo>
                <a:lnTo>
                  <a:pt x="654368" y="2941638"/>
                </a:lnTo>
                <a:lnTo>
                  <a:pt x="653733" y="2937828"/>
                </a:lnTo>
                <a:lnTo>
                  <a:pt x="653415" y="2934018"/>
                </a:lnTo>
                <a:lnTo>
                  <a:pt x="653415" y="2930208"/>
                </a:lnTo>
                <a:lnTo>
                  <a:pt x="653733" y="2926080"/>
                </a:lnTo>
                <a:lnTo>
                  <a:pt x="654368" y="2921953"/>
                </a:lnTo>
                <a:lnTo>
                  <a:pt x="656273" y="2914015"/>
                </a:lnTo>
                <a:lnTo>
                  <a:pt x="658495" y="2905760"/>
                </a:lnTo>
                <a:lnTo>
                  <a:pt x="663893" y="2888933"/>
                </a:lnTo>
                <a:lnTo>
                  <a:pt x="666433" y="2880678"/>
                </a:lnTo>
                <a:lnTo>
                  <a:pt x="668338" y="2872423"/>
                </a:lnTo>
                <a:lnTo>
                  <a:pt x="669290" y="2867978"/>
                </a:lnTo>
                <a:lnTo>
                  <a:pt x="669608" y="2863533"/>
                </a:lnTo>
                <a:lnTo>
                  <a:pt x="669608" y="2859405"/>
                </a:lnTo>
                <a:lnTo>
                  <a:pt x="669290" y="2855278"/>
                </a:lnTo>
                <a:lnTo>
                  <a:pt x="668973" y="2851150"/>
                </a:lnTo>
                <a:lnTo>
                  <a:pt x="667385" y="2846705"/>
                </a:lnTo>
                <a:lnTo>
                  <a:pt x="666115" y="2842260"/>
                </a:lnTo>
                <a:lnTo>
                  <a:pt x="664210" y="2838133"/>
                </a:lnTo>
                <a:lnTo>
                  <a:pt x="662305" y="2833370"/>
                </a:lnTo>
                <a:lnTo>
                  <a:pt x="660083" y="2826385"/>
                </a:lnTo>
                <a:lnTo>
                  <a:pt x="657543" y="2817178"/>
                </a:lnTo>
                <a:lnTo>
                  <a:pt x="655638" y="2807335"/>
                </a:lnTo>
                <a:lnTo>
                  <a:pt x="653733" y="2796858"/>
                </a:lnTo>
                <a:lnTo>
                  <a:pt x="653415" y="2791143"/>
                </a:lnTo>
                <a:lnTo>
                  <a:pt x="652780" y="2785745"/>
                </a:lnTo>
                <a:lnTo>
                  <a:pt x="652780" y="2780348"/>
                </a:lnTo>
                <a:lnTo>
                  <a:pt x="652780" y="2774950"/>
                </a:lnTo>
                <a:lnTo>
                  <a:pt x="653415" y="2769870"/>
                </a:lnTo>
                <a:lnTo>
                  <a:pt x="654050" y="2764790"/>
                </a:lnTo>
                <a:lnTo>
                  <a:pt x="654685" y="2758123"/>
                </a:lnTo>
                <a:lnTo>
                  <a:pt x="656273" y="2752090"/>
                </a:lnTo>
                <a:lnTo>
                  <a:pt x="658178" y="2746058"/>
                </a:lnTo>
                <a:lnTo>
                  <a:pt x="661035" y="2740343"/>
                </a:lnTo>
                <a:lnTo>
                  <a:pt x="662623" y="2737803"/>
                </a:lnTo>
                <a:lnTo>
                  <a:pt x="664210" y="2735263"/>
                </a:lnTo>
                <a:lnTo>
                  <a:pt x="666115" y="2733040"/>
                </a:lnTo>
                <a:lnTo>
                  <a:pt x="668020" y="2730818"/>
                </a:lnTo>
                <a:lnTo>
                  <a:pt x="670560" y="2728595"/>
                </a:lnTo>
                <a:lnTo>
                  <a:pt x="673100" y="2726690"/>
                </a:lnTo>
                <a:lnTo>
                  <a:pt x="675640" y="2724785"/>
                </a:lnTo>
                <a:lnTo>
                  <a:pt x="678180" y="2723198"/>
                </a:lnTo>
                <a:lnTo>
                  <a:pt x="684213" y="2719705"/>
                </a:lnTo>
                <a:lnTo>
                  <a:pt x="688975" y="2715895"/>
                </a:lnTo>
                <a:lnTo>
                  <a:pt x="693103" y="2711768"/>
                </a:lnTo>
                <a:lnTo>
                  <a:pt x="696595" y="2707958"/>
                </a:lnTo>
                <a:lnTo>
                  <a:pt x="699135" y="2704148"/>
                </a:lnTo>
                <a:lnTo>
                  <a:pt x="700723" y="2700338"/>
                </a:lnTo>
                <a:lnTo>
                  <a:pt x="701675" y="2696528"/>
                </a:lnTo>
                <a:lnTo>
                  <a:pt x="701993" y="2692718"/>
                </a:lnTo>
                <a:lnTo>
                  <a:pt x="701358" y="2688273"/>
                </a:lnTo>
                <a:lnTo>
                  <a:pt x="700405" y="2684463"/>
                </a:lnTo>
                <a:lnTo>
                  <a:pt x="698818" y="2680653"/>
                </a:lnTo>
                <a:lnTo>
                  <a:pt x="696595" y="2676843"/>
                </a:lnTo>
                <a:lnTo>
                  <a:pt x="693420" y="2673033"/>
                </a:lnTo>
                <a:lnTo>
                  <a:pt x="689928" y="2669223"/>
                </a:lnTo>
                <a:lnTo>
                  <a:pt x="686118" y="2665730"/>
                </a:lnTo>
                <a:lnTo>
                  <a:pt x="681990" y="2661603"/>
                </a:lnTo>
                <a:lnTo>
                  <a:pt x="673735" y="2655253"/>
                </a:lnTo>
                <a:lnTo>
                  <a:pt x="666115" y="2648585"/>
                </a:lnTo>
                <a:lnTo>
                  <a:pt x="662940" y="2645093"/>
                </a:lnTo>
                <a:lnTo>
                  <a:pt x="659765" y="2641600"/>
                </a:lnTo>
                <a:lnTo>
                  <a:pt x="656908" y="2637790"/>
                </a:lnTo>
                <a:lnTo>
                  <a:pt x="654685" y="2633980"/>
                </a:lnTo>
                <a:lnTo>
                  <a:pt x="652780" y="2629853"/>
                </a:lnTo>
                <a:lnTo>
                  <a:pt x="651193" y="2626043"/>
                </a:lnTo>
                <a:lnTo>
                  <a:pt x="650240" y="2621915"/>
                </a:lnTo>
                <a:lnTo>
                  <a:pt x="649605" y="2617470"/>
                </a:lnTo>
                <a:lnTo>
                  <a:pt x="649605" y="2612708"/>
                </a:lnTo>
                <a:lnTo>
                  <a:pt x="650240" y="2607628"/>
                </a:lnTo>
                <a:lnTo>
                  <a:pt x="651510" y="2602548"/>
                </a:lnTo>
                <a:lnTo>
                  <a:pt x="653415" y="2597150"/>
                </a:lnTo>
                <a:lnTo>
                  <a:pt x="655955" y="2591753"/>
                </a:lnTo>
                <a:lnTo>
                  <a:pt x="658813" y="2586673"/>
                </a:lnTo>
                <a:lnTo>
                  <a:pt x="661988" y="2581910"/>
                </a:lnTo>
                <a:lnTo>
                  <a:pt x="665163" y="2578100"/>
                </a:lnTo>
                <a:lnTo>
                  <a:pt x="669290" y="2574608"/>
                </a:lnTo>
                <a:lnTo>
                  <a:pt x="673418" y="2571433"/>
                </a:lnTo>
                <a:lnTo>
                  <a:pt x="677545" y="2569210"/>
                </a:lnTo>
                <a:lnTo>
                  <a:pt x="681990" y="2566988"/>
                </a:lnTo>
                <a:lnTo>
                  <a:pt x="686435" y="2565400"/>
                </a:lnTo>
                <a:lnTo>
                  <a:pt x="691198" y="2564130"/>
                </a:lnTo>
                <a:lnTo>
                  <a:pt x="696595" y="2563495"/>
                </a:lnTo>
                <a:lnTo>
                  <a:pt x="701675" y="2563178"/>
                </a:lnTo>
                <a:lnTo>
                  <a:pt x="707073" y="2562860"/>
                </a:lnTo>
                <a:lnTo>
                  <a:pt x="712788" y="2563178"/>
                </a:lnTo>
                <a:lnTo>
                  <a:pt x="718185" y="2563813"/>
                </a:lnTo>
                <a:lnTo>
                  <a:pt x="724218" y="2564765"/>
                </a:lnTo>
                <a:lnTo>
                  <a:pt x="753110" y="2564130"/>
                </a:lnTo>
                <a:lnTo>
                  <a:pt x="780733" y="2559685"/>
                </a:lnTo>
                <a:lnTo>
                  <a:pt x="808673" y="2555240"/>
                </a:lnTo>
                <a:lnTo>
                  <a:pt x="836613" y="2551748"/>
                </a:lnTo>
                <a:lnTo>
                  <a:pt x="864553" y="2548573"/>
                </a:lnTo>
                <a:lnTo>
                  <a:pt x="892493" y="2545715"/>
                </a:lnTo>
                <a:lnTo>
                  <a:pt x="920433" y="2543175"/>
                </a:lnTo>
                <a:lnTo>
                  <a:pt x="948373" y="2541270"/>
                </a:lnTo>
                <a:lnTo>
                  <a:pt x="976313" y="2539683"/>
                </a:lnTo>
                <a:lnTo>
                  <a:pt x="1004570" y="2538413"/>
                </a:lnTo>
                <a:lnTo>
                  <a:pt x="1032510" y="2537460"/>
                </a:lnTo>
                <a:lnTo>
                  <a:pt x="1060768" y="2536825"/>
                </a:lnTo>
                <a:lnTo>
                  <a:pt x="1089025" y="2536190"/>
                </a:lnTo>
                <a:lnTo>
                  <a:pt x="1117283" y="2536190"/>
                </a:lnTo>
                <a:lnTo>
                  <a:pt x="1145223" y="2536508"/>
                </a:lnTo>
                <a:lnTo>
                  <a:pt x="1173480" y="2537143"/>
                </a:lnTo>
                <a:lnTo>
                  <a:pt x="1201738" y="2537778"/>
                </a:lnTo>
                <a:lnTo>
                  <a:pt x="1331595" y="2536825"/>
                </a:lnTo>
                <a:lnTo>
                  <a:pt x="1340485" y="2535873"/>
                </a:lnTo>
                <a:lnTo>
                  <a:pt x="1349375" y="2535238"/>
                </a:lnTo>
                <a:lnTo>
                  <a:pt x="1367791" y="2533968"/>
                </a:lnTo>
                <a:lnTo>
                  <a:pt x="1385888" y="2533333"/>
                </a:lnTo>
                <a:lnTo>
                  <a:pt x="1403985" y="2533333"/>
                </a:lnTo>
                <a:lnTo>
                  <a:pt x="1422083" y="2533333"/>
                </a:lnTo>
                <a:lnTo>
                  <a:pt x="1440180" y="2533968"/>
                </a:lnTo>
                <a:lnTo>
                  <a:pt x="1476375" y="2534920"/>
                </a:lnTo>
                <a:lnTo>
                  <a:pt x="1494473" y="2535238"/>
                </a:lnTo>
                <a:lnTo>
                  <a:pt x="1512888" y="2535238"/>
                </a:lnTo>
                <a:lnTo>
                  <a:pt x="1530668" y="2534920"/>
                </a:lnTo>
                <a:lnTo>
                  <a:pt x="1548765" y="2534285"/>
                </a:lnTo>
                <a:lnTo>
                  <a:pt x="1567180" y="2532380"/>
                </a:lnTo>
                <a:lnTo>
                  <a:pt x="1576070" y="2531428"/>
                </a:lnTo>
                <a:lnTo>
                  <a:pt x="1584960" y="2530158"/>
                </a:lnTo>
                <a:lnTo>
                  <a:pt x="1594168" y="2528888"/>
                </a:lnTo>
                <a:lnTo>
                  <a:pt x="1603058" y="2526983"/>
                </a:lnTo>
                <a:lnTo>
                  <a:pt x="1611948" y="2525078"/>
                </a:lnTo>
                <a:lnTo>
                  <a:pt x="1621155" y="2523173"/>
                </a:lnTo>
                <a:lnTo>
                  <a:pt x="1620520" y="2508250"/>
                </a:lnTo>
                <a:lnTo>
                  <a:pt x="1589088" y="2501583"/>
                </a:lnTo>
                <a:lnTo>
                  <a:pt x="1557020" y="2496185"/>
                </a:lnTo>
                <a:lnTo>
                  <a:pt x="1525270" y="2491105"/>
                </a:lnTo>
                <a:lnTo>
                  <a:pt x="1493520" y="2486978"/>
                </a:lnTo>
                <a:lnTo>
                  <a:pt x="1461770" y="2483168"/>
                </a:lnTo>
                <a:lnTo>
                  <a:pt x="1430020" y="2479358"/>
                </a:lnTo>
                <a:lnTo>
                  <a:pt x="1397635" y="2476183"/>
                </a:lnTo>
                <a:lnTo>
                  <a:pt x="1365885" y="2473325"/>
                </a:lnTo>
                <a:lnTo>
                  <a:pt x="1302068" y="2467928"/>
                </a:lnTo>
                <a:lnTo>
                  <a:pt x="1237616" y="2462848"/>
                </a:lnTo>
                <a:lnTo>
                  <a:pt x="1205865" y="2460308"/>
                </a:lnTo>
                <a:lnTo>
                  <a:pt x="1173798" y="2457450"/>
                </a:lnTo>
                <a:lnTo>
                  <a:pt x="1142048" y="2453958"/>
                </a:lnTo>
                <a:lnTo>
                  <a:pt x="1109663" y="2450465"/>
                </a:lnTo>
                <a:lnTo>
                  <a:pt x="1105535" y="2449830"/>
                </a:lnTo>
                <a:lnTo>
                  <a:pt x="1101090" y="2449830"/>
                </a:lnTo>
                <a:lnTo>
                  <a:pt x="1092200" y="2449830"/>
                </a:lnTo>
                <a:lnTo>
                  <a:pt x="1083310" y="2449830"/>
                </a:lnTo>
                <a:lnTo>
                  <a:pt x="1074420" y="2449513"/>
                </a:lnTo>
                <a:lnTo>
                  <a:pt x="1070293" y="2449195"/>
                </a:lnTo>
                <a:lnTo>
                  <a:pt x="1065848" y="2448560"/>
                </a:lnTo>
                <a:lnTo>
                  <a:pt x="1061403" y="2447608"/>
                </a:lnTo>
                <a:lnTo>
                  <a:pt x="1057275" y="2446338"/>
                </a:lnTo>
                <a:lnTo>
                  <a:pt x="1053148" y="2444750"/>
                </a:lnTo>
                <a:lnTo>
                  <a:pt x="1049020" y="2442845"/>
                </a:lnTo>
                <a:lnTo>
                  <a:pt x="1045210" y="2440305"/>
                </a:lnTo>
                <a:lnTo>
                  <a:pt x="1041400" y="2437448"/>
                </a:lnTo>
                <a:lnTo>
                  <a:pt x="985520" y="2434908"/>
                </a:lnTo>
                <a:lnTo>
                  <a:pt x="974408" y="2435225"/>
                </a:lnTo>
                <a:lnTo>
                  <a:pt x="963613" y="2435225"/>
                </a:lnTo>
                <a:lnTo>
                  <a:pt x="957898" y="2435225"/>
                </a:lnTo>
                <a:lnTo>
                  <a:pt x="952183" y="2435225"/>
                </a:lnTo>
                <a:lnTo>
                  <a:pt x="947103" y="2434590"/>
                </a:lnTo>
                <a:lnTo>
                  <a:pt x="942340" y="2433955"/>
                </a:lnTo>
                <a:lnTo>
                  <a:pt x="937578" y="2432368"/>
                </a:lnTo>
                <a:lnTo>
                  <a:pt x="933450" y="2430463"/>
                </a:lnTo>
                <a:lnTo>
                  <a:pt x="931228" y="2429510"/>
                </a:lnTo>
                <a:lnTo>
                  <a:pt x="929323" y="2427605"/>
                </a:lnTo>
                <a:lnTo>
                  <a:pt x="927418" y="2426018"/>
                </a:lnTo>
                <a:lnTo>
                  <a:pt x="925830" y="2424430"/>
                </a:lnTo>
                <a:lnTo>
                  <a:pt x="924560" y="2422525"/>
                </a:lnTo>
                <a:lnTo>
                  <a:pt x="923290" y="2420303"/>
                </a:lnTo>
                <a:lnTo>
                  <a:pt x="922338" y="2417763"/>
                </a:lnTo>
                <a:lnTo>
                  <a:pt x="921385" y="2415223"/>
                </a:lnTo>
                <a:lnTo>
                  <a:pt x="920750" y="2412365"/>
                </a:lnTo>
                <a:lnTo>
                  <a:pt x="920115" y="2409190"/>
                </a:lnTo>
                <a:lnTo>
                  <a:pt x="919798" y="2405698"/>
                </a:lnTo>
                <a:lnTo>
                  <a:pt x="919798" y="2401888"/>
                </a:lnTo>
                <a:lnTo>
                  <a:pt x="919798" y="2398395"/>
                </a:lnTo>
                <a:lnTo>
                  <a:pt x="920115" y="2395538"/>
                </a:lnTo>
                <a:lnTo>
                  <a:pt x="920433" y="2392680"/>
                </a:lnTo>
                <a:lnTo>
                  <a:pt x="921068" y="2389823"/>
                </a:lnTo>
                <a:lnTo>
                  <a:pt x="922020" y="2387283"/>
                </a:lnTo>
                <a:lnTo>
                  <a:pt x="922655" y="2384743"/>
                </a:lnTo>
                <a:lnTo>
                  <a:pt x="923925" y="2382520"/>
                </a:lnTo>
                <a:lnTo>
                  <a:pt x="925195" y="2380298"/>
                </a:lnTo>
                <a:lnTo>
                  <a:pt x="926465" y="2378393"/>
                </a:lnTo>
                <a:lnTo>
                  <a:pt x="928053" y="2376170"/>
                </a:lnTo>
                <a:lnTo>
                  <a:pt x="931863" y="2372995"/>
                </a:lnTo>
                <a:lnTo>
                  <a:pt x="935673" y="2370138"/>
                </a:lnTo>
                <a:lnTo>
                  <a:pt x="939800" y="2367598"/>
                </a:lnTo>
                <a:lnTo>
                  <a:pt x="944563" y="2365693"/>
                </a:lnTo>
                <a:lnTo>
                  <a:pt x="949643" y="2364423"/>
                </a:lnTo>
                <a:lnTo>
                  <a:pt x="954723" y="2363153"/>
                </a:lnTo>
                <a:lnTo>
                  <a:pt x="960438" y="2362200"/>
                </a:lnTo>
                <a:lnTo>
                  <a:pt x="966153" y="2361883"/>
                </a:lnTo>
                <a:lnTo>
                  <a:pt x="971868" y="2361565"/>
                </a:lnTo>
                <a:lnTo>
                  <a:pt x="977583" y="2361565"/>
                </a:lnTo>
                <a:lnTo>
                  <a:pt x="983615" y="2361883"/>
                </a:lnTo>
                <a:lnTo>
                  <a:pt x="984250" y="2335213"/>
                </a:lnTo>
                <a:lnTo>
                  <a:pt x="989965" y="2328863"/>
                </a:lnTo>
                <a:lnTo>
                  <a:pt x="989648" y="2328545"/>
                </a:lnTo>
                <a:lnTo>
                  <a:pt x="984250" y="2335213"/>
                </a:lnTo>
                <a:lnTo>
                  <a:pt x="980440" y="2334578"/>
                </a:lnTo>
                <a:lnTo>
                  <a:pt x="976630" y="2334578"/>
                </a:lnTo>
                <a:lnTo>
                  <a:pt x="968693" y="2334895"/>
                </a:lnTo>
                <a:lnTo>
                  <a:pt x="960438" y="2335530"/>
                </a:lnTo>
                <a:lnTo>
                  <a:pt x="952183" y="2335848"/>
                </a:lnTo>
                <a:lnTo>
                  <a:pt x="948373" y="2335848"/>
                </a:lnTo>
                <a:lnTo>
                  <a:pt x="945198" y="2335530"/>
                </a:lnTo>
                <a:lnTo>
                  <a:pt x="942023" y="2334895"/>
                </a:lnTo>
                <a:lnTo>
                  <a:pt x="939483" y="2333943"/>
                </a:lnTo>
                <a:lnTo>
                  <a:pt x="937260" y="2332355"/>
                </a:lnTo>
                <a:lnTo>
                  <a:pt x="936308" y="2331403"/>
                </a:lnTo>
                <a:lnTo>
                  <a:pt x="935673" y="2330133"/>
                </a:lnTo>
                <a:lnTo>
                  <a:pt x="935038" y="2328863"/>
                </a:lnTo>
                <a:lnTo>
                  <a:pt x="934720" y="2327593"/>
                </a:lnTo>
                <a:lnTo>
                  <a:pt x="934403" y="2325688"/>
                </a:lnTo>
                <a:lnTo>
                  <a:pt x="934403" y="2323783"/>
                </a:lnTo>
                <a:lnTo>
                  <a:pt x="934720" y="2320290"/>
                </a:lnTo>
                <a:lnTo>
                  <a:pt x="935355" y="2317115"/>
                </a:lnTo>
                <a:lnTo>
                  <a:pt x="935990" y="2314258"/>
                </a:lnTo>
                <a:lnTo>
                  <a:pt x="936943" y="2311718"/>
                </a:lnTo>
                <a:lnTo>
                  <a:pt x="937895" y="2309813"/>
                </a:lnTo>
                <a:lnTo>
                  <a:pt x="939165" y="2307908"/>
                </a:lnTo>
                <a:lnTo>
                  <a:pt x="940435" y="2306320"/>
                </a:lnTo>
                <a:lnTo>
                  <a:pt x="942023" y="2305050"/>
                </a:lnTo>
                <a:lnTo>
                  <a:pt x="943928" y="2304098"/>
                </a:lnTo>
                <a:lnTo>
                  <a:pt x="945833" y="2303145"/>
                </a:lnTo>
                <a:lnTo>
                  <a:pt x="947738" y="2302510"/>
                </a:lnTo>
                <a:lnTo>
                  <a:pt x="949643" y="2302193"/>
                </a:lnTo>
                <a:lnTo>
                  <a:pt x="954088" y="2301558"/>
                </a:lnTo>
                <a:lnTo>
                  <a:pt x="959168" y="2301558"/>
                </a:lnTo>
                <a:lnTo>
                  <a:pt x="964248" y="2301875"/>
                </a:lnTo>
                <a:lnTo>
                  <a:pt x="969328" y="2302510"/>
                </a:lnTo>
                <a:lnTo>
                  <a:pt x="974408" y="2303145"/>
                </a:lnTo>
                <a:lnTo>
                  <a:pt x="979488" y="2303463"/>
                </a:lnTo>
                <a:lnTo>
                  <a:pt x="984568" y="2303463"/>
                </a:lnTo>
                <a:lnTo>
                  <a:pt x="989330" y="2302828"/>
                </a:lnTo>
                <a:lnTo>
                  <a:pt x="991553" y="2302193"/>
                </a:lnTo>
                <a:lnTo>
                  <a:pt x="993458" y="2301558"/>
                </a:lnTo>
                <a:lnTo>
                  <a:pt x="995680" y="2300923"/>
                </a:lnTo>
                <a:lnTo>
                  <a:pt x="997585" y="2299653"/>
                </a:lnTo>
                <a:lnTo>
                  <a:pt x="998220" y="2295843"/>
                </a:lnTo>
                <a:lnTo>
                  <a:pt x="998855" y="2292668"/>
                </a:lnTo>
                <a:lnTo>
                  <a:pt x="999808" y="2289810"/>
                </a:lnTo>
                <a:lnTo>
                  <a:pt x="1000760" y="2287270"/>
                </a:lnTo>
                <a:lnTo>
                  <a:pt x="1001713" y="2285048"/>
                </a:lnTo>
                <a:lnTo>
                  <a:pt x="1002983" y="2283143"/>
                </a:lnTo>
                <a:lnTo>
                  <a:pt x="1004570" y="2281555"/>
                </a:lnTo>
                <a:lnTo>
                  <a:pt x="1006158" y="2279968"/>
                </a:lnTo>
                <a:lnTo>
                  <a:pt x="1007745" y="2279015"/>
                </a:lnTo>
                <a:lnTo>
                  <a:pt x="1009333" y="2278063"/>
                </a:lnTo>
                <a:lnTo>
                  <a:pt x="1011555" y="2277428"/>
                </a:lnTo>
                <a:lnTo>
                  <a:pt x="1013460" y="2276793"/>
                </a:lnTo>
                <a:lnTo>
                  <a:pt x="1017270" y="2276158"/>
                </a:lnTo>
                <a:lnTo>
                  <a:pt x="1021398" y="2276158"/>
                </a:lnTo>
                <a:lnTo>
                  <a:pt x="1025843" y="2276475"/>
                </a:lnTo>
                <a:lnTo>
                  <a:pt x="1029970" y="2276793"/>
                </a:lnTo>
                <a:lnTo>
                  <a:pt x="1039178" y="2277745"/>
                </a:lnTo>
                <a:lnTo>
                  <a:pt x="1043305" y="2278063"/>
                </a:lnTo>
                <a:lnTo>
                  <a:pt x="1047433" y="2277745"/>
                </a:lnTo>
                <a:lnTo>
                  <a:pt x="1051243" y="2276793"/>
                </a:lnTo>
                <a:lnTo>
                  <a:pt x="1053148" y="2276158"/>
                </a:lnTo>
                <a:lnTo>
                  <a:pt x="1054735" y="2275205"/>
                </a:lnTo>
                <a:lnTo>
                  <a:pt x="1048703" y="2270760"/>
                </a:lnTo>
                <a:lnTo>
                  <a:pt x="1042670" y="2267268"/>
                </a:lnTo>
                <a:lnTo>
                  <a:pt x="1036638" y="2264093"/>
                </a:lnTo>
                <a:lnTo>
                  <a:pt x="1029970" y="2261235"/>
                </a:lnTo>
                <a:lnTo>
                  <a:pt x="1023620" y="2258695"/>
                </a:lnTo>
                <a:lnTo>
                  <a:pt x="1016953" y="2256790"/>
                </a:lnTo>
                <a:lnTo>
                  <a:pt x="1010603" y="2254885"/>
                </a:lnTo>
                <a:lnTo>
                  <a:pt x="1003618" y="2253615"/>
                </a:lnTo>
                <a:lnTo>
                  <a:pt x="996950" y="2252345"/>
                </a:lnTo>
                <a:lnTo>
                  <a:pt x="989965" y="2251393"/>
                </a:lnTo>
                <a:lnTo>
                  <a:pt x="982980" y="2250758"/>
                </a:lnTo>
                <a:lnTo>
                  <a:pt x="975995" y="2250123"/>
                </a:lnTo>
                <a:lnTo>
                  <a:pt x="962343" y="2249805"/>
                </a:lnTo>
                <a:lnTo>
                  <a:pt x="948055" y="2249488"/>
                </a:lnTo>
                <a:lnTo>
                  <a:pt x="944245" y="2249488"/>
                </a:lnTo>
                <a:lnTo>
                  <a:pt x="940753" y="2249170"/>
                </a:lnTo>
                <a:lnTo>
                  <a:pt x="937578" y="2248853"/>
                </a:lnTo>
                <a:lnTo>
                  <a:pt x="934403" y="2248218"/>
                </a:lnTo>
                <a:lnTo>
                  <a:pt x="931863" y="2247265"/>
                </a:lnTo>
                <a:lnTo>
                  <a:pt x="929005" y="2245995"/>
                </a:lnTo>
                <a:lnTo>
                  <a:pt x="927100" y="2244725"/>
                </a:lnTo>
                <a:lnTo>
                  <a:pt x="925195" y="2243138"/>
                </a:lnTo>
                <a:lnTo>
                  <a:pt x="923925" y="2241233"/>
                </a:lnTo>
                <a:lnTo>
                  <a:pt x="922973" y="2239010"/>
                </a:lnTo>
                <a:lnTo>
                  <a:pt x="922338" y="2236470"/>
                </a:lnTo>
                <a:lnTo>
                  <a:pt x="922020" y="2233930"/>
                </a:lnTo>
                <a:lnTo>
                  <a:pt x="922338" y="2230755"/>
                </a:lnTo>
                <a:lnTo>
                  <a:pt x="922973" y="2227263"/>
                </a:lnTo>
                <a:lnTo>
                  <a:pt x="923925" y="2223770"/>
                </a:lnTo>
                <a:lnTo>
                  <a:pt x="925513" y="2219325"/>
                </a:lnTo>
                <a:lnTo>
                  <a:pt x="922973" y="2215198"/>
                </a:lnTo>
                <a:lnTo>
                  <a:pt x="919798" y="2211388"/>
                </a:lnTo>
                <a:lnTo>
                  <a:pt x="916940" y="2207895"/>
                </a:lnTo>
                <a:lnTo>
                  <a:pt x="913765" y="2204720"/>
                </a:lnTo>
                <a:lnTo>
                  <a:pt x="910273" y="2201863"/>
                </a:lnTo>
                <a:lnTo>
                  <a:pt x="907098" y="2199005"/>
                </a:lnTo>
                <a:lnTo>
                  <a:pt x="902970" y="2196465"/>
                </a:lnTo>
                <a:lnTo>
                  <a:pt x="899478" y="2193925"/>
                </a:lnTo>
                <a:lnTo>
                  <a:pt x="895668" y="2191703"/>
                </a:lnTo>
                <a:lnTo>
                  <a:pt x="892175" y="2189798"/>
                </a:lnTo>
                <a:lnTo>
                  <a:pt x="884238" y="2186305"/>
                </a:lnTo>
                <a:lnTo>
                  <a:pt x="875983" y="2183448"/>
                </a:lnTo>
                <a:lnTo>
                  <a:pt x="867728" y="2180908"/>
                </a:lnTo>
                <a:lnTo>
                  <a:pt x="859473" y="2179003"/>
                </a:lnTo>
                <a:lnTo>
                  <a:pt x="850583" y="2177098"/>
                </a:lnTo>
                <a:lnTo>
                  <a:pt x="833438" y="2173605"/>
                </a:lnTo>
                <a:lnTo>
                  <a:pt x="824865" y="2171700"/>
                </a:lnTo>
                <a:lnTo>
                  <a:pt x="816293" y="2169795"/>
                </a:lnTo>
                <a:lnTo>
                  <a:pt x="808038" y="2167255"/>
                </a:lnTo>
                <a:lnTo>
                  <a:pt x="800100" y="2164398"/>
                </a:lnTo>
                <a:lnTo>
                  <a:pt x="785178" y="2159000"/>
                </a:lnTo>
                <a:lnTo>
                  <a:pt x="769938" y="2153603"/>
                </a:lnTo>
                <a:lnTo>
                  <a:pt x="755015" y="2148523"/>
                </a:lnTo>
                <a:lnTo>
                  <a:pt x="739775" y="2143443"/>
                </a:lnTo>
                <a:lnTo>
                  <a:pt x="725170" y="2137410"/>
                </a:lnTo>
                <a:lnTo>
                  <a:pt x="710248" y="2131378"/>
                </a:lnTo>
                <a:lnTo>
                  <a:pt x="703263" y="2128203"/>
                </a:lnTo>
                <a:lnTo>
                  <a:pt x="696278" y="2124710"/>
                </a:lnTo>
                <a:lnTo>
                  <a:pt x="688975" y="2120900"/>
                </a:lnTo>
                <a:lnTo>
                  <a:pt x="681990" y="2116455"/>
                </a:lnTo>
                <a:lnTo>
                  <a:pt x="675958" y="2114233"/>
                </a:lnTo>
                <a:lnTo>
                  <a:pt x="670243" y="2111693"/>
                </a:lnTo>
                <a:lnTo>
                  <a:pt x="665163" y="2109153"/>
                </a:lnTo>
                <a:lnTo>
                  <a:pt x="661035" y="2106295"/>
                </a:lnTo>
                <a:lnTo>
                  <a:pt x="657225" y="2103755"/>
                </a:lnTo>
                <a:lnTo>
                  <a:pt x="654368" y="2100898"/>
                </a:lnTo>
                <a:lnTo>
                  <a:pt x="651828" y="2098040"/>
                </a:lnTo>
                <a:lnTo>
                  <a:pt x="649923" y="2095183"/>
                </a:lnTo>
                <a:lnTo>
                  <a:pt x="648335" y="2092008"/>
                </a:lnTo>
                <a:lnTo>
                  <a:pt x="647383" y="2088833"/>
                </a:lnTo>
                <a:lnTo>
                  <a:pt x="646430" y="2085658"/>
                </a:lnTo>
                <a:lnTo>
                  <a:pt x="646430" y="2082483"/>
                </a:lnTo>
                <a:lnTo>
                  <a:pt x="646430" y="2079308"/>
                </a:lnTo>
                <a:lnTo>
                  <a:pt x="646748" y="2076133"/>
                </a:lnTo>
                <a:lnTo>
                  <a:pt x="647383" y="2072958"/>
                </a:lnTo>
                <a:lnTo>
                  <a:pt x="648335" y="2069783"/>
                </a:lnTo>
                <a:lnTo>
                  <a:pt x="650558" y="2062798"/>
                </a:lnTo>
                <a:lnTo>
                  <a:pt x="653415" y="2056130"/>
                </a:lnTo>
                <a:lnTo>
                  <a:pt x="660083" y="2042478"/>
                </a:lnTo>
                <a:lnTo>
                  <a:pt x="663258" y="2035493"/>
                </a:lnTo>
                <a:lnTo>
                  <a:pt x="666115" y="2028825"/>
                </a:lnTo>
                <a:lnTo>
                  <a:pt x="667385" y="2025333"/>
                </a:lnTo>
                <a:lnTo>
                  <a:pt x="668338" y="2022158"/>
                </a:lnTo>
                <a:lnTo>
                  <a:pt x="669290" y="2018983"/>
                </a:lnTo>
                <a:lnTo>
                  <a:pt x="669608" y="2015808"/>
                </a:lnTo>
                <a:lnTo>
                  <a:pt x="664845" y="2006283"/>
                </a:lnTo>
                <a:lnTo>
                  <a:pt x="659765" y="1996758"/>
                </a:lnTo>
                <a:lnTo>
                  <a:pt x="657860" y="1992313"/>
                </a:lnTo>
                <a:lnTo>
                  <a:pt x="656273" y="1988820"/>
                </a:lnTo>
                <a:lnTo>
                  <a:pt x="655320" y="1985963"/>
                </a:lnTo>
                <a:lnTo>
                  <a:pt x="655320" y="1985010"/>
                </a:lnTo>
                <a:lnTo>
                  <a:pt x="655320" y="1984693"/>
                </a:lnTo>
                <a:lnTo>
                  <a:pt x="661035" y="1980248"/>
                </a:lnTo>
                <a:lnTo>
                  <a:pt x="665798" y="1976120"/>
                </a:lnTo>
                <a:lnTo>
                  <a:pt x="670560" y="1971993"/>
                </a:lnTo>
                <a:lnTo>
                  <a:pt x="674053" y="1967865"/>
                </a:lnTo>
                <a:lnTo>
                  <a:pt x="677228" y="1964055"/>
                </a:lnTo>
                <a:lnTo>
                  <a:pt x="679450" y="1959928"/>
                </a:lnTo>
                <a:lnTo>
                  <a:pt x="681355" y="1956118"/>
                </a:lnTo>
                <a:lnTo>
                  <a:pt x="682625" y="1952308"/>
                </a:lnTo>
                <a:lnTo>
                  <a:pt x="683578" y="1948815"/>
                </a:lnTo>
                <a:lnTo>
                  <a:pt x="683895" y="1945323"/>
                </a:lnTo>
                <a:lnTo>
                  <a:pt x="683895" y="1941830"/>
                </a:lnTo>
                <a:lnTo>
                  <a:pt x="683578" y="1938338"/>
                </a:lnTo>
                <a:lnTo>
                  <a:pt x="682625" y="1934845"/>
                </a:lnTo>
                <a:lnTo>
                  <a:pt x="681673" y="1931353"/>
                </a:lnTo>
                <a:lnTo>
                  <a:pt x="680085" y="1928178"/>
                </a:lnTo>
                <a:lnTo>
                  <a:pt x="678498" y="1925003"/>
                </a:lnTo>
                <a:lnTo>
                  <a:pt x="676593" y="1921828"/>
                </a:lnTo>
                <a:lnTo>
                  <a:pt x="674370" y="1918653"/>
                </a:lnTo>
                <a:lnTo>
                  <a:pt x="669608" y="1912303"/>
                </a:lnTo>
                <a:lnTo>
                  <a:pt x="664210" y="1905953"/>
                </a:lnTo>
                <a:lnTo>
                  <a:pt x="658813" y="1899920"/>
                </a:lnTo>
                <a:lnTo>
                  <a:pt x="653415" y="1893888"/>
                </a:lnTo>
                <a:lnTo>
                  <a:pt x="648335" y="1887538"/>
                </a:lnTo>
                <a:lnTo>
                  <a:pt x="643573" y="1881188"/>
                </a:lnTo>
                <a:lnTo>
                  <a:pt x="641350" y="1878013"/>
                </a:lnTo>
                <a:lnTo>
                  <a:pt x="639763" y="1874838"/>
                </a:lnTo>
                <a:lnTo>
                  <a:pt x="638493" y="1783715"/>
                </a:lnTo>
                <a:lnTo>
                  <a:pt x="638175" y="1778635"/>
                </a:lnTo>
                <a:lnTo>
                  <a:pt x="637540" y="1774190"/>
                </a:lnTo>
                <a:lnTo>
                  <a:pt x="635953" y="1764665"/>
                </a:lnTo>
                <a:lnTo>
                  <a:pt x="634683" y="1755458"/>
                </a:lnTo>
                <a:lnTo>
                  <a:pt x="634365" y="1750695"/>
                </a:lnTo>
                <a:lnTo>
                  <a:pt x="634365" y="1745933"/>
                </a:lnTo>
                <a:lnTo>
                  <a:pt x="634365" y="1741488"/>
                </a:lnTo>
                <a:lnTo>
                  <a:pt x="635000" y="1737360"/>
                </a:lnTo>
                <a:lnTo>
                  <a:pt x="636270" y="1732915"/>
                </a:lnTo>
                <a:lnTo>
                  <a:pt x="638175" y="1728788"/>
                </a:lnTo>
                <a:lnTo>
                  <a:pt x="640715" y="1724660"/>
                </a:lnTo>
                <a:lnTo>
                  <a:pt x="644208" y="1720850"/>
                </a:lnTo>
                <a:lnTo>
                  <a:pt x="648335" y="1717040"/>
                </a:lnTo>
                <a:lnTo>
                  <a:pt x="653098" y="1713548"/>
                </a:lnTo>
                <a:lnTo>
                  <a:pt x="658178" y="1710373"/>
                </a:lnTo>
                <a:lnTo>
                  <a:pt x="662940" y="1707198"/>
                </a:lnTo>
                <a:lnTo>
                  <a:pt x="668020" y="1704023"/>
                </a:lnTo>
                <a:lnTo>
                  <a:pt x="673418" y="1701165"/>
                </a:lnTo>
                <a:lnTo>
                  <a:pt x="678498" y="1698625"/>
                </a:lnTo>
                <a:lnTo>
                  <a:pt x="683578" y="1696403"/>
                </a:lnTo>
                <a:lnTo>
                  <a:pt x="688658" y="1694498"/>
                </a:lnTo>
                <a:lnTo>
                  <a:pt x="693738" y="1692593"/>
                </a:lnTo>
                <a:lnTo>
                  <a:pt x="704533" y="1689735"/>
                </a:lnTo>
                <a:lnTo>
                  <a:pt x="715328" y="1687195"/>
                </a:lnTo>
                <a:lnTo>
                  <a:pt x="726123" y="1685608"/>
                </a:lnTo>
                <a:lnTo>
                  <a:pt x="736918" y="1684338"/>
                </a:lnTo>
                <a:lnTo>
                  <a:pt x="748348" y="1683703"/>
                </a:lnTo>
                <a:lnTo>
                  <a:pt x="759143" y="1683385"/>
                </a:lnTo>
                <a:lnTo>
                  <a:pt x="769938" y="1683068"/>
                </a:lnTo>
                <a:lnTo>
                  <a:pt x="781368" y="1683385"/>
                </a:lnTo>
                <a:lnTo>
                  <a:pt x="803910" y="1684020"/>
                </a:lnTo>
                <a:lnTo>
                  <a:pt x="826135" y="1684655"/>
                </a:lnTo>
                <a:lnTo>
                  <a:pt x="885508" y="1679893"/>
                </a:lnTo>
                <a:lnTo>
                  <a:pt x="944880" y="1675130"/>
                </a:lnTo>
                <a:lnTo>
                  <a:pt x="974725" y="1673225"/>
                </a:lnTo>
                <a:lnTo>
                  <a:pt x="1004253" y="1671638"/>
                </a:lnTo>
                <a:lnTo>
                  <a:pt x="1034098" y="1670050"/>
                </a:lnTo>
                <a:lnTo>
                  <a:pt x="1064260" y="1668780"/>
                </a:lnTo>
                <a:lnTo>
                  <a:pt x="1093788" y="1667828"/>
                </a:lnTo>
                <a:lnTo>
                  <a:pt x="1123633" y="1666875"/>
                </a:lnTo>
                <a:lnTo>
                  <a:pt x="1153478" y="1666558"/>
                </a:lnTo>
                <a:lnTo>
                  <a:pt x="1183323" y="1666240"/>
                </a:lnTo>
                <a:lnTo>
                  <a:pt x="1212850" y="1666558"/>
                </a:lnTo>
                <a:lnTo>
                  <a:pt x="1242696" y="1667193"/>
                </a:lnTo>
                <a:lnTo>
                  <a:pt x="1272858" y="1668145"/>
                </a:lnTo>
                <a:lnTo>
                  <a:pt x="1302703" y="1669415"/>
                </a:lnTo>
                <a:lnTo>
                  <a:pt x="1308100" y="1667193"/>
                </a:lnTo>
                <a:lnTo>
                  <a:pt x="1313498" y="1665605"/>
                </a:lnTo>
                <a:lnTo>
                  <a:pt x="1318895" y="1664335"/>
                </a:lnTo>
                <a:lnTo>
                  <a:pt x="1324610" y="1663700"/>
                </a:lnTo>
                <a:lnTo>
                  <a:pt x="1330008" y="1664018"/>
                </a:lnTo>
                <a:lnTo>
                  <a:pt x="1332548" y="1664335"/>
                </a:lnTo>
                <a:lnTo>
                  <a:pt x="1335088" y="1664970"/>
                </a:lnTo>
                <a:lnTo>
                  <a:pt x="1337946" y="1665605"/>
                </a:lnTo>
                <a:lnTo>
                  <a:pt x="1340485" y="1666558"/>
                </a:lnTo>
                <a:lnTo>
                  <a:pt x="1343343" y="1667828"/>
                </a:lnTo>
                <a:lnTo>
                  <a:pt x="1345883" y="1669415"/>
                </a:lnTo>
                <a:lnTo>
                  <a:pt x="1374775" y="1668463"/>
                </a:lnTo>
                <a:lnTo>
                  <a:pt x="1401445" y="1665288"/>
                </a:lnTo>
                <a:lnTo>
                  <a:pt x="1427798" y="1662748"/>
                </a:lnTo>
                <a:lnTo>
                  <a:pt x="1454468" y="1660843"/>
                </a:lnTo>
                <a:lnTo>
                  <a:pt x="1467803" y="1660208"/>
                </a:lnTo>
                <a:lnTo>
                  <a:pt x="1481138" y="1659573"/>
                </a:lnTo>
                <a:lnTo>
                  <a:pt x="1494473" y="1659255"/>
                </a:lnTo>
                <a:lnTo>
                  <a:pt x="1507490" y="1659573"/>
                </a:lnTo>
                <a:lnTo>
                  <a:pt x="1521143" y="1659890"/>
                </a:lnTo>
                <a:lnTo>
                  <a:pt x="1534478" y="1660208"/>
                </a:lnTo>
                <a:lnTo>
                  <a:pt x="1547495" y="1661478"/>
                </a:lnTo>
                <a:lnTo>
                  <a:pt x="1561148" y="1662748"/>
                </a:lnTo>
                <a:lnTo>
                  <a:pt x="1574165" y="1664335"/>
                </a:lnTo>
                <a:lnTo>
                  <a:pt x="1587818" y="1666558"/>
                </a:lnTo>
                <a:lnTo>
                  <a:pt x="1595756" y="1664018"/>
                </a:lnTo>
                <a:lnTo>
                  <a:pt x="1603693" y="1662113"/>
                </a:lnTo>
                <a:lnTo>
                  <a:pt x="1611948" y="1660208"/>
                </a:lnTo>
                <a:lnTo>
                  <a:pt x="1620203" y="1658620"/>
                </a:lnTo>
                <a:lnTo>
                  <a:pt x="1628458" y="1657350"/>
                </a:lnTo>
                <a:lnTo>
                  <a:pt x="1636395" y="1656398"/>
                </a:lnTo>
                <a:lnTo>
                  <a:pt x="1644968" y="1655763"/>
                </a:lnTo>
                <a:lnTo>
                  <a:pt x="1652905" y="1655128"/>
                </a:lnTo>
                <a:lnTo>
                  <a:pt x="1669415" y="1654175"/>
                </a:lnTo>
                <a:lnTo>
                  <a:pt x="1685926" y="1654175"/>
                </a:lnTo>
                <a:lnTo>
                  <a:pt x="1702435" y="1654493"/>
                </a:lnTo>
                <a:lnTo>
                  <a:pt x="1719263" y="1654810"/>
                </a:lnTo>
                <a:lnTo>
                  <a:pt x="1752283" y="1656398"/>
                </a:lnTo>
                <a:lnTo>
                  <a:pt x="1768476" y="1657033"/>
                </a:lnTo>
                <a:lnTo>
                  <a:pt x="1784985" y="1657350"/>
                </a:lnTo>
                <a:lnTo>
                  <a:pt x="1801813" y="1657350"/>
                </a:lnTo>
                <a:lnTo>
                  <a:pt x="1818005" y="1656715"/>
                </a:lnTo>
                <a:lnTo>
                  <a:pt x="1826578" y="1656398"/>
                </a:lnTo>
                <a:lnTo>
                  <a:pt x="1834515" y="1655445"/>
                </a:lnTo>
                <a:lnTo>
                  <a:pt x="1842770" y="1654810"/>
                </a:lnTo>
                <a:lnTo>
                  <a:pt x="1851026" y="1653540"/>
                </a:lnTo>
                <a:lnTo>
                  <a:pt x="1848168" y="1651000"/>
                </a:lnTo>
                <a:lnTo>
                  <a:pt x="1845628" y="1648460"/>
                </a:lnTo>
                <a:lnTo>
                  <a:pt x="1842770" y="1646555"/>
                </a:lnTo>
                <a:lnTo>
                  <a:pt x="1839913" y="1644650"/>
                </a:lnTo>
                <a:lnTo>
                  <a:pt x="1837055" y="1643063"/>
                </a:lnTo>
                <a:lnTo>
                  <a:pt x="1833880" y="1641475"/>
                </a:lnTo>
                <a:lnTo>
                  <a:pt x="1827848" y="1638935"/>
                </a:lnTo>
                <a:lnTo>
                  <a:pt x="1820863" y="1637030"/>
                </a:lnTo>
                <a:lnTo>
                  <a:pt x="1814513" y="1635125"/>
                </a:lnTo>
                <a:lnTo>
                  <a:pt x="1800861" y="1632585"/>
                </a:lnTo>
                <a:lnTo>
                  <a:pt x="1793875" y="1630998"/>
                </a:lnTo>
                <a:lnTo>
                  <a:pt x="1787208" y="1629728"/>
                </a:lnTo>
                <a:lnTo>
                  <a:pt x="1780540" y="1627823"/>
                </a:lnTo>
                <a:lnTo>
                  <a:pt x="1774190" y="1625600"/>
                </a:lnTo>
                <a:lnTo>
                  <a:pt x="1767840" y="1622425"/>
                </a:lnTo>
                <a:lnTo>
                  <a:pt x="1764665" y="1620838"/>
                </a:lnTo>
                <a:lnTo>
                  <a:pt x="1761808" y="1619250"/>
                </a:lnTo>
                <a:lnTo>
                  <a:pt x="1759268" y="1617028"/>
                </a:lnTo>
                <a:lnTo>
                  <a:pt x="1756410" y="1614805"/>
                </a:lnTo>
                <a:lnTo>
                  <a:pt x="1753870" y="1612583"/>
                </a:lnTo>
                <a:lnTo>
                  <a:pt x="1751330" y="1609725"/>
                </a:lnTo>
                <a:lnTo>
                  <a:pt x="1735773" y="1598295"/>
                </a:lnTo>
                <a:lnTo>
                  <a:pt x="1715771" y="1594485"/>
                </a:lnTo>
                <a:lnTo>
                  <a:pt x="1696085" y="1590358"/>
                </a:lnTo>
                <a:lnTo>
                  <a:pt x="1676083" y="1585913"/>
                </a:lnTo>
                <a:lnTo>
                  <a:pt x="1656080" y="1581150"/>
                </a:lnTo>
                <a:lnTo>
                  <a:pt x="1636395" y="1576070"/>
                </a:lnTo>
                <a:lnTo>
                  <a:pt x="1617028" y="1570355"/>
                </a:lnTo>
                <a:lnTo>
                  <a:pt x="1577340" y="1559560"/>
                </a:lnTo>
                <a:lnTo>
                  <a:pt x="1538288" y="1549083"/>
                </a:lnTo>
                <a:lnTo>
                  <a:pt x="1518285" y="1544003"/>
                </a:lnTo>
                <a:lnTo>
                  <a:pt x="1498600" y="1539240"/>
                </a:lnTo>
                <a:lnTo>
                  <a:pt x="1478598" y="1535113"/>
                </a:lnTo>
                <a:lnTo>
                  <a:pt x="1458595" y="1531303"/>
                </a:lnTo>
                <a:lnTo>
                  <a:pt x="1438275" y="1528128"/>
                </a:lnTo>
                <a:lnTo>
                  <a:pt x="1417956" y="1525588"/>
                </a:lnTo>
                <a:lnTo>
                  <a:pt x="1413193" y="1526223"/>
                </a:lnTo>
                <a:lnTo>
                  <a:pt x="1408430" y="1526858"/>
                </a:lnTo>
                <a:lnTo>
                  <a:pt x="1403668" y="1527175"/>
                </a:lnTo>
                <a:lnTo>
                  <a:pt x="1398905" y="1527175"/>
                </a:lnTo>
                <a:lnTo>
                  <a:pt x="1394143" y="1526858"/>
                </a:lnTo>
                <a:lnTo>
                  <a:pt x="1389698" y="1526540"/>
                </a:lnTo>
                <a:lnTo>
                  <a:pt x="1385253" y="1525905"/>
                </a:lnTo>
                <a:lnTo>
                  <a:pt x="1380808" y="1524953"/>
                </a:lnTo>
                <a:lnTo>
                  <a:pt x="1376045" y="1524000"/>
                </a:lnTo>
                <a:lnTo>
                  <a:pt x="1371600" y="1522730"/>
                </a:lnTo>
                <a:lnTo>
                  <a:pt x="1367155" y="1521143"/>
                </a:lnTo>
                <a:lnTo>
                  <a:pt x="1363028" y="1519238"/>
                </a:lnTo>
                <a:lnTo>
                  <a:pt x="1358900" y="1517333"/>
                </a:lnTo>
                <a:lnTo>
                  <a:pt x="1354773" y="1515110"/>
                </a:lnTo>
                <a:lnTo>
                  <a:pt x="1350645" y="1512570"/>
                </a:lnTo>
                <a:lnTo>
                  <a:pt x="1346200" y="1510030"/>
                </a:lnTo>
                <a:lnTo>
                  <a:pt x="1341120" y="1505268"/>
                </a:lnTo>
                <a:lnTo>
                  <a:pt x="1339215" y="1503045"/>
                </a:lnTo>
                <a:lnTo>
                  <a:pt x="1337628" y="1501140"/>
                </a:lnTo>
                <a:lnTo>
                  <a:pt x="1336358" y="1498918"/>
                </a:lnTo>
                <a:lnTo>
                  <a:pt x="1335406" y="1497013"/>
                </a:lnTo>
                <a:lnTo>
                  <a:pt x="1334453" y="1495108"/>
                </a:lnTo>
                <a:lnTo>
                  <a:pt x="1334135" y="1492885"/>
                </a:lnTo>
                <a:lnTo>
                  <a:pt x="1333818" y="1491298"/>
                </a:lnTo>
                <a:lnTo>
                  <a:pt x="1333818" y="1489710"/>
                </a:lnTo>
                <a:lnTo>
                  <a:pt x="1333818" y="1487805"/>
                </a:lnTo>
                <a:lnTo>
                  <a:pt x="1334453" y="1486218"/>
                </a:lnTo>
                <a:lnTo>
                  <a:pt x="1335723" y="1483360"/>
                </a:lnTo>
                <a:lnTo>
                  <a:pt x="1337628" y="1480503"/>
                </a:lnTo>
                <a:lnTo>
                  <a:pt x="1340168" y="1477963"/>
                </a:lnTo>
                <a:lnTo>
                  <a:pt x="1343025" y="1475423"/>
                </a:lnTo>
                <a:lnTo>
                  <a:pt x="1345883" y="1473200"/>
                </a:lnTo>
                <a:lnTo>
                  <a:pt x="1349058" y="1470978"/>
                </a:lnTo>
                <a:lnTo>
                  <a:pt x="1355725" y="1466533"/>
                </a:lnTo>
                <a:lnTo>
                  <a:pt x="1358265" y="1464628"/>
                </a:lnTo>
                <a:lnTo>
                  <a:pt x="1360805" y="1462405"/>
                </a:lnTo>
                <a:lnTo>
                  <a:pt x="1365568" y="1458278"/>
                </a:lnTo>
                <a:lnTo>
                  <a:pt x="1370013" y="1454150"/>
                </a:lnTo>
                <a:lnTo>
                  <a:pt x="1373823" y="1450023"/>
                </a:lnTo>
                <a:lnTo>
                  <a:pt x="1375411" y="1447800"/>
                </a:lnTo>
                <a:lnTo>
                  <a:pt x="1377315" y="1445578"/>
                </a:lnTo>
                <a:lnTo>
                  <a:pt x="1378268" y="1443355"/>
                </a:lnTo>
                <a:lnTo>
                  <a:pt x="1378903" y="1440815"/>
                </a:lnTo>
                <a:lnTo>
                  <a:pt x="1379538" y="1438275"/>
                </a:lnTo>
                <a:lnTo>
                  <a:pt x="1379538" y="1435735"/>
                </a:lnTo>
                <a:lnTo>
                  <a:pt x="1378903" y="1433195"/>
                </a:lnTo>
                <a:lnTo>
                  <a:pt x="1378268" y="1430020"/>
                </a:lnTo>
                <a:lnTo>
                  <a:pt x="1376998" y="1426845"/>
                </a:lnTo>
                <a:lnTo>
                  <a:pt x="1374775" y="1423670"/>
                </a:lnTo>
                <a:lnTo>
                  <a:pt x="1377315" y="1419860"/>
                </a:lnTo>
                <a:lnTo>
                  <a:pt x="1379538" y="1416368"/>
                </a:lnTo>
                <a:lnTo>
                  <a:pt x="1381760" y="1412875"/>
                </a:lnTo>
                <a:lnTo>
                  <a:pt x="1384300" y="1410018"/>
                </a:lnTo>
                <a:lnTo>
                  <a:pt x="1386840" y="1407478"/>
                </a:lnTo>
                <a:lnTo>
                  <a:pt x="1389380" y="1404938"/>
                </a:lnTo>
                <a:lnTo>
                  <a:pt x="1392238" y="1403033"/>
                </a:lnTo>
                <a:lnTo>
                  <a:pt x="1394778" y="1401128"/>
                </a:lnTo>
                <a:lnTo>
                  <a:pt x="1397635" y="1399223"/>
                </a:lnTo>
                <a:lnTo>
                  <a:pt x="1400810" y="1397953"/>
                </a:lnTo>
                <a:lnTo>
                  <a:pt x="1403985" y="1396683"/>
                </a:lnTo>
                <a:lnTo>
                  <a:pt x="1407160" y="1395413"/>
                </a:lnTo>
                <a:lnTo>
                  <a:pt x="1413510" y="1393825"/>
                </a:lnTo>
                <a:lnTo>
                  <a:pt x="1419860" y="1392873"/>
                </a:lnTo>
                <a:lnTo>
                  <a:pt x="1426210" y="1392238"/>
                </a:lnTo>
                <a:lnTo>
                  <a:pt x="1432878" y="1392238"/>
                </a:lnTo>
                <a:lnTo>
                  <a:pt x="1439228" y="1392873"/>
                </a:lnTo>
                <a:lnTo>
                  <a:pt x="1445578" y="1393508"/>
                </a:lnTo>
                <a:lnTo>
                  <a:pt x="1451610" y="1394460"/>
                </a:lnTo>
                <a:lnTo>
                  <a:pt x="1457961" y="1395730"/>
                </a:lnTo>
                <a:lnTo>
                  <a:pt x="1468755" y="1398270"/>
                </a:lnTo>
                <a:lnTo>
                  <a:pt x="1477010" y="1399858"/>
                </a:lnTo>
                <a:lnTo>
                  <a:pt x="1485265" y="1401128"/>
                </a:lnTo>
                <a:lnTo>
                  <a:pt x="1492250" y="1401445"/>
                </a:lnTo>
                <a:lnTo>
                  <a:pt x="1498918" y="1401445"/>
                </a:lnTo>
                <a:lnTo>
                  <a:pt x="1505268" y="1400493"/>
                </a:lnTo>
                <a:lnTo>
                  <a:pt x="1511300" y="1399223"/>
                </a:lnTo>
                <a:lnTo>
                  <a:pt x="1516380" y="1397318"/>
                </a:lnTo>
                <a:lnTo>
                  <a:pt x="1521460" y="1394778"/>
                </a:lnTo>
                <a:lnTo>
                  <a:pt x="1525905" y="1391603"/>
                </a:lnTo>
                <a:lnTo>
                  <a:pt x="1530033" y="1387793"/>
                </a:lnTo>
                <a:lnTo>
                  <a:pt x="1534478" y="1383983"/>
                </a:lnTo>
                <a:lnTo>
                  <a:pt x="1537971" y="1379538"/>
                </a:lnTo>
                <a:lnTo>
                  <a:pt x="1541463" y="1374775"/>
                </a:lnTo>
                <a:lnTo>
                  <a:pt x="1544638" y="1369378"/>
                </a:lnTo>
                <a:lnTo>
                  <a:pt x="1547813" y="1363980"/>
                </a:lnTo>
                <a:lnTo>
                  <a:pt x="1550671" y="1357630"/>
                </a:lnTo>
                <a:lnTo>
                  <a:pt x="1544638" y="1353503"/>
                </a:lnTo>
                <a:lnTo>
                  <a:pt x="1538288" y="1350010"/>
                </a:lnTo>
                <a:lnTo>
                  <a:pt x="1531303" y="1347153"/>
                </a:lnTo>
                <a:lnTo>
                  <a:pt x="1524635" y="1344613"/>
                </a:lnTo>
                <a:lnTo>
                  <a:pt x="1517650" y="1342708"/>
                </a:lnTo>
                <a:lnTo>
                  <a:pt x="1510666" y="1341120"/>
                </a:lnTo>
                <a:lnTo>
                  <a:pt x="1503046" y="1339850"/>
                </a:lnTo>
                <a:lnTo>
                  <a:pt x="1495743" y="1338898"/>
                </a:lnTo>
                <a:lnTo>
                  <a:pt x="1488440" y="1338263"/>
                </a:lnTo>
                <a:lnTo>
                  <a:pt x="1480820" y="1337310"/>
                </a:lnTo>
                <a:lnTo>
                  <a:pt x="1465581" y="1336993"/>
                </a:lnTo>
                <a:lnTo>
                  <a:pt x="1450023" y="1336675"/>
                </a:lnTo>
                <a:lnTo>
                  <a:pt x="1434783" y="1336040"/>
                </a:lnTo>
                <a:lnTo>
                  <a:pt x="1427163" y="1335723"/>
                </a:lnTo>
                <a:lnTo>
                  <a:pt x="1419543" y="1335088"/>
                </a:lnTo>
                <a:lnTo>
                  <a:pt x="1412240" y="1334453"/>
                </a:lnTo>
                <a:lnTo>
                  <a:pt x="1404938" y="1333183"/>
                </a:lnTo>
                <a:lnTo>
                  <a:pt x="1397318" y="1331913"/>
                </a:lnTo>
                <a:lnTo>
                  <a:pt x="1390333" y="1330008"/>
                </a:lnTo>
                <a:lnTo>
                  <a:pt x="1383348" y="1327785"/>
                </a:lnTo>
                <a:lnTo>
                  <a:pt x="1376363" y="1324928"/>
                </a:lnTo>
                <a:lnTo>
                  <a:pt x="1369695" y="1321753"/>
                </a:lnTo>
                <a:lnTo>
                  <a:pt x="1363345" y="1317943"/>
                </a:lnTo>
                <a:lnTo>
                  <a:pt x="1356995" y="1313815"/>
                </a:lnTo>
                <a:lnTo>
                  <a:pt x="1350963" y="1308418"/>
                </a:lnTo>
                <a:lnTo>
                  <a:pt x="1344930" y="1302385"/>
                </a:lnTo>
                <a:lnTo>
                  <a:pt x="1339533" y="1296035"/>
                </a:lnTo>
                <a:lnTo>
                  <a:pt x="1334453" y="1288733"/>
                </a:lnTo>
                <a:lnTo>
                  <a:pt x="1329373" y="1280160"/>
                </a:lnTo>
                <a:lnTo>
                  <a:pt x="1312863" y="1279525"/>
                </a:lnTo>
                <a:lnTo>
                  <a:pt x="1296035" y="1278255"/>
                </a:lnTo>
                <a:lnTo>
                  <a:pt x="1279843" y="1276985"/>
                </a:lnTo>
                <a:lnTo>
                  <a:pt x="1263333" y="1275398"/>
                </a:lnTo>
                <a:lnTo>
                  <a:pt x="1247140" y="1273493"/>
                </a:lnTo>
                <a:lnTo>
                  <a:pt x="1230630" y="1271588"/>
                </a:lnTo>
                <a:lnTo>
                  <a:pt x="1214120" y="1269048"/>
                </a:lnTo>
                <a:lnTo>
                  <a:pt x="1198245" y="1266508"/>
                </a:lnTo>
                <a:lnTo>
                  <a:pt x="1165543" y="1260793"/>
                </a:lnTo>
                <a:lnTo>
                  <a:pt x="1133158" y="1254125"/>
                </a:lnTo>
                <a:lnTo>
                  <a:pt x="1101090" y="1247140"/>
                </a:lnTo>
                <a:lnTo>
                  <a:pt x="1069023" y="1239838"/>
                </a:lnTo>
                <a:lnTo>
                  <a:pt x="1065213" y="1239838"/>
                </a:lnTo>
                <a:lnTo>
                  <a:pt x="1061403" y="1239838"/>
                </a:lnTo>
                <a:lnTo>
                  <a:pt x="1054418" y="1239203"/>
                </a:lnTo>
                <a:lnTo>
                  <a:pt x="1047433" y="1237615"/>
                </a:lnTo>
                <a:lnTo>
                  <a:pt x="1040448" y="1236028"/>
                </a:lnTo>
                <a:lnTo>
                  <a:pt x="1033463" y="1233488"/>
                </a:lnTo>
                <a:lnTo>
                  <a:pt x="1026478" y="1231265"/>
                </a:lnTo>
                <a:lnTo>
                  <a:pt x="1013143" y="1226185"/>
                </a:lnTo>
                <a:lnTo>
                  <a:pt x="1005840" y="1223963"/>
                </a:lnTo>
                <a:lnTo>
                  <a:pt x="999173" y="1221740"/>
                </a:lnTo>
                <a:lnTo>
                  <a:pt x="992188" y="1220153"/>
                </a:lnTo>
                <a:lnTo>
                  <a:pt x="985203" y="1218883"/>
                </a:lnTo>
                <a:lnTo>
                  <a:pt x="977900" y="1218248"/>
                </a:lnTo>
                <a:lnTo>
                  <a:pt x="974090" y="1218248"/>
                </a:lnTo>
                <a:lnTo>
                  <a:pt x="970598" y="1218565"/>
                </a:lnTo>
                <a:lnTo>
                  <a:pt x="967105" y="1218883"/>
                </a:lnTo>
                <a:lnTo>
                  <a:pt x="963295" y="1219518"/>
                </a:lnTo>
                <a:lnTo>
                  <a:pt x="959485" y="1220153"/>
                </a:lnTo>
                <a:lnTo>
                  <a:pt x="955675" y="1221423"/>
                </a:lnTo>
                <a:lnTo>
                  <a:pt x="942975" y="1215708"/>
                </a:lnTo>
                <a:lnTo>
                  <a:pt x="932180" y="1210628"/>
                </a:lnTo>
                <a:lnTo>
                  <a:pt x="922655" y="1205230"/>
                </a:lnTo>
                <a:lnTo>
                  <a:pt x="915035" y="1200468"/>
                </a:lnTo>
                <a:lnTo>
                  <a:pt x="911543" y="1198245"/>
                </a:lnTo>
                <a:lnTo>
                  <a:pt x="908685" y="1196023"/>
                </a:lnTo>
                <a:lnTo>
                  <a:pt x="906145" y="1193800"/>
                </a:lnTo>
                <a:lnTo>
                  <a:pt x="903923" y="1191260"/>
                </a:lnTo>
                <a:lnTo>
                  <a:pt x="902018" y="1189038"/>
                </a:lnTo>
                <a:lnTo>
                  <a:pt x="900748" y="1186498"/>
                </a:lnTo>
                <a:lnTo>
                  <a:pt x="899795" y="1184275"/>
                </a:lnTo>
                <a:lnTo>
                  <a:pt x="899160" y="1181418"/>
                </a:lnTo>
                <a:lnTo>
                  <a:pt x="898843" y="1178878"/>
                </a:lnTo>
                <a:lnTo>
                  <a:pt x="899160" y="1176338"/>
                </a:lnTo>
                <a:lnTo>
                  <a:pt x="899478" y="1173480"/>
                </a:lnTo>
                <a:lnTo>
                  <a:pt x="900430" y="1170623"/>
                </a:lnTo>
                <a:lnTo>
                  <a:pt x="901700" y="1167448"/>
                </a:lnTo>
                <a:lnTo>
                  <a:pt x="903288" y="1164273"/>
                </a:lnTo>
                <a:lnTo>
                  <a:pt x="905510" y="1161098"/>
                </a:lnTo>
                <a:lnTo>
                  <a:pt x="907733" y="1157605"/>
                </a:lnTo>
                <a:lnTo>
                  <a:pt x="913448" y="1149985"/>
                </a:lnTo>
                <a:lnTo>
                  <a:pt x="920433" y="1141413"/>
                </a:lnTo>
                <a:lnTo>
                  <a:pt x="929005" y="1132205"/>
                </a:lnTo>
                <a:lnTo>
                  <a:pt x="939165" y="1121728"/>
                </a:lnTo>
                <a:lnTo>
                  <a:pt x="938530" y="1120140"/>
                </a:lnTo>
                <a:lnTo>
                  <a:pt x="937578" y="1118553"/>
                </a:lnTo>
                <a:lnTo>
                  <a:pt x="936625" y="1116965"/>
                </a:lnTo>
                <a:lnTo>
                  <a:pt x="935355" y="1116013"/>
                </a:lnTo>
                <a:lnTo>
                  <a:pt x="933768" y="1114743"/>
                </a:lnTo>
                <a:lnTo>
                  <a:pt x="932180" y="1113790"/>
                </a:lnTo>
                <a:lnTo>
                  <a:pt x="928053" y="1111885"/>
                </a:lnTo>
                <a:lnTo>
                  <a:pt x="923925" y="1110298"/>
                </a:lnTo>
                <a:lnTo>
                  <a:pt x="919798" y="1109028"/>
                </a:lnTo>
                <a:lnTo>
                  <a:pt x="915353" y="1107440"/>
                </a:lnTo>
                <a:lnTo>
                  <a:pt x="911225" y="1105853"/>
                </a:lnTo>
                <a:lnTo>
                  <a:pt x="907733" y="1103630"/>
                </a:lnTo>
                <a:lnTo>
                  <a:pt x="906145" y="1102678"/>
                </a:lnTo>
                <a:lnTo>
                  <a:pt x="904240" y="1101408"/>
                </a:lnTo>
                <a:lnTo>
                  <a:pt x="902970" y="1100138"/>
                </a:lnTo>
                <a:lnTo>
                  <a:pt x="902018" y="1098868"/>
                </a:lnTo>
                <a:lnTo>
                  <a:pt x="901383" y="1097280"/>
                </a:lnTo>
                <a:lnTo>
                  <a:pt x="900748" y="1095375"/>
                </a:lnTo>
                <a:lnTo>
                  <a:pt x="900748" y="1093470"/>
                </a:lnTo>
                <a:lnTo>
                  <a:pt x="900748" y="1091565"/>
                </a:lnTo>
                <a:lnTo>
                  <a:pt x="901383" y="1089025"/>
                </a:lnTo>
                <a:lnTo>
                  <a:pt x="902335" y="1086485"/>
                </a:lnTo>
                <a:lnTo>
                  <a:pt x="903605" y="1083628"/>
                </a:lnTo>
                <a:lnTo>
                  <a:pt x="905510" y="1080770"/>
                </a:lnTo>
                <a:lnTo>
                  <a:pt x="907733" y="1076960"/>
                </a:lnTo>
                <a:lnTo>
                  <a:pt x="910590" y="1073468"/>
                </a:lnTo>
                <a:lnTo>
                  <a:pt x="914400" y="1069658"/>
                </a:lnTo>
                <a:lnTo>
                  <a:pt x="918210" y="1066800"/>
                </a:lnTo>
                <a:lnTo>
                  <a:pt x="922020" y="1064578"/>
                </a:lnTo>
                <a:lnTo>
                  <a:pt x="925830" y="1063308"/>
                </a:lnTo>
                <a:lnTo>
                  <a:pt x="929323" y="1062355"/>
                </a:lnTo>
                <a:lnTo>
                  <a:pt x="933450" y="1062038"/>
                </a:lnTo>
                <a:lnTo>
                  <a:pt x="936943" y="1062038"/>
                </a:lnTo>
                <a:lnTo>
                  <a:pt x="940753" y="1062673"/>
                </a:lnTo>
                <a:lnTo>
                  <a:pt x="944245" y="1063943"/>
                </a:lnTo>
                <a:lnTo>
                  <a:pt x="948055" y="1065213"/>
                </a:lnTo>
                <a:lnTo>
                  <a:pt x="951548" y="1066483"/>
                </a:lnTo>
                <a:lnTo>
                  <a:pt x="955358" y="1068388"/>
                </a:lnTo>
                <a:lnTo>
                  <a:pt x="969963" y="1076008"/>
                </a:lnTo>
                <a:lnTo>
                  <a:pt x="995045" y="1065848"/>
                </a:lnTo>
                <a:lnTo>
                  <a:pt x="1021080" y="1055688"/>
                </a:lnTo>
                <a:lnTo>
                  <a:pt x="1019175" y="1052830"/>
                </a:lnTo>
                <a:lnTo>
                  <a:pt x="1017270" y="1049973"/>
                </a:lnTo>
                <a:lnTo>
                  <a:pt x="1015048" y="1047750"/>
                </a:lnTo>
                <a:lnTo>
                  <a:pt x="1012825" y="1045845"/>
                </a:lnTo>
                <a:lnTo>
                  <a:pt x="1010603" y="1043940"/>
                </a:lnTo>
                <a:lnTo>
                  <a:pt x="1007745" y="1042353"/>
                </a:lnTo>
                <a:lnTo>
                  <a:pt x="1005205" y="1041083"/>
                </a:lnTo>
                <a:lnTo>
                  <a:pt x="1002665" y="1040130"/>
                </a:lnTo>
                <a:lnTo>
                  <a:pt x="997585" y="1038225"/>
                </a:lnTo>
                <a:lnTo>
                  <a:pt x="992188" y="1037273"/>
                </a:lnTo>
                <a:lnTo>
                  <a:pt x="986473" y="1036320"/>
                </a:lnTo>
                <a:lnTo>
                  <a:pt x="980758" y="1035685"/>
                </a:lnTo>
                <a:lnTo>
                  <a:pt x="969645" y="1034415"/>
                </a:lnTo>
                <a:lnTo>
                  <a:pt x="964248" y="1033463"/>
                </a:lnTo>
                <a:lnTo>
                  <a:pt x="959168" y="1031875"/>
                </a:lnTo>
                <a:lnTo>
                  <a:pt x="956310" y="1030923"/>
                </a:lnTo>
                <a:lnTo>
                  <a:pt x="954088" y="1029970"/>
                </a:lnTo>
                <a:lnTo>
                  <a:pt x="951548" y="1028700"/>
                </a:lnTo>
                <a:lnTo>
                  <a:pt x="949325" y="1027113"/>
                </a:lnTo>
                <a:lnTo>
                  <a:pt x="947420" y="1024890"/>
                </a:lnTo>
                <a:lnTo>
                  <a:pt x="945515" y="1022985"/>
                </a:lnTo>
                <a:lnTo>
                  <a:pt x="943610" y="1020763"/>
                </a:lnTo>
                <a:lnTo>
                  <a:pt x="942023" y="1018223"/>
                </a:lnTo>
                <a:lnTo>
                  <a:pt x="941705" y="1018223"/>
                </a:lnTo>
                <a:lnTo>
                  <a:pt x="930593" y="1014095"/>
                </a:lnTo>
                <a:lnTo>
                  <a:pt x="925195" y="1012190"/>
                </a:lnTo>
                <a:lnTo>
                  <a:pt x="920433" y="1009968"/>
                </a:lnTo>
                <a:lnTo>
                  <a:pt x="915670" y="1007745"/>
                </a:lnTo>
                <a:lnTo>
                  <a:pt x="911860" y="1005205"/>
                </a:lnTo>
                <a:lnTo>
                  <a:pt x="908368" y="1002348"/>
                </a:lnTo>
                <a:lnTo>
                  <a:pt x="906780" y="1001078"/>
                </a:lnTo>
                <a:lnTo>
                  <a:pt x="905828" y="999173"/>
                </a:lnTo>
                <a:lnTo>
                  <a:pt x="904240" y="997585"/>
                </a:lnTo>
                <a:lnTo>
                  <a:pt x="903605" y="995998"/>
                </a:lnTo>
                <a:lnTo>
                  <a:pt x="902970" y="994410"/>
                </a:lnTo>
                <a:lnTo>
                  <a:pt x="902653" y="992505"/>
                </a:lnTo>
                <a:lnTo>
                  <a:pt x="902653" y="990600"/>
                </a:lnTo>
                <a:lnTo>
                  <a:pt x="902970" y="988695"/>
                </a:lnTo>
                <a:lnTo>
                  <a:pt x="903288" y="986473"/>
                </a:lnTo>
                <a:lnTo>
                  <a:pt x="904240" y="984250"/>
                </a:lnTo>
                <a:lnTo>
                  <a:pt x="905510" y="982028"/>
                </a:lnTo>
                <a:lnTo>
                  <a:pt x="907098" y="979805"/>
                </a:lnTo>
                <a:lnTo>
                  <a:pt x="909003" y="977265"/>
                </a:lnTo>
                <a:lnTo>
                  <a:pt x="910908" y="974725"/>
                </a:lnTo>
                <a:lnTo>
                  <a:pt x="916305" y="968693"/>
                </a:lnTo>
                <a:lnTo>
                  <a:pt x="923290" y="962660"/>
                </a:lnTo>
                <a:lnTo>
                  <a:pt x="928688" y="958215"/>
                </a:lnTo>
                <a:lnTo>
                  <a:pt x="933450" y="953453"/>
                </a:lnTo>
                <a:lnTo>
                  <a:pt x="936943" y="949008"/>
                </a:lnTo>
                <a:lnTo>
                  <a:pt x="939800" y="944245"/>
                </a:lnTo>
                <a:lnTo>
                  <a:pt x="941705" y="939800"/>
                </a:lnTo>
                <a:lnTo>
                  <a:pt x="942975" y="935355"/>
                </a:lnTo>
                <a:lnTo>
                  <a:pt x="943610" y="931228"/>
                </a:lnTo>
                <a:lnTo>
                  <a:pt x="943293" y="926783"/>
                </a:lnTo>
                <a:lnTo>
                  <a:pt x="942340" y="922655"/>
                </a:lnTo>
                <a:lnTo>
                  <a:pt x="940753" y="918210"/>
                </a:lnTo>
                <a:lnTo>
                  <a:pt x="938848" y="913765"/>
                </a:lnTo>
                <a:lnTo>
                  <a:pt x="935990" y="909638"/>
                </a:lnTo>
                <a:lnTo>
                  <a:pt x="932815" y="905510"/>
                </a:lnTo>
                <a:lnTo>
                  <a:pt x="928688" y="901065"/>
                </a:lnTo>
                <a:lnTo>
                  <a:pt x="924560" y="896938"/>
                </a:lnTo>
                <a:lnTo>
                  <a:pt x="919798" y="892175"/>
                </a:lnTo>
                <a:lnTo>
                  <a:pt x="914400" y="887413"/>
                </a:lnTo>
                <a:lnTo>
                  <a:pt x="909638" y="882333"/>
                </a:lnTo>
                <a:lnTo>
                  <a:pt x="905193" y="877253"/>
                </a:lnTo>
                <a:lnTo>
                  <a:pt x="901383" y="872173"/>
                </a:lnTo>
                <a:lnTo>
                  <a:pt x="898208" y="866775"/>
                </a:lnTo>
                <a:lnTo>
                  <a:pt x="895985" y="862013"/>
                </a:lnTo>
                <a:lnTo>
                  <a:pt x="895033" y="859473"/>
                </a:lnTo>
                <a:lnTo>
                  <a:pt x="894398" y="856933"/>
                </a:lnTo>
                <a:lnTo>
                  <a:pt x="894080" y="854393"/>
                </a:lnTo>
                <a:lnTo>
                  <a:pt x="893763" y="852170"/>
                </a:lnTo>
                <a:lnTo>
                  <a:pt x="893763" y="849630"/>
                </a:lnTo>
                <a:lnTo>
                  <a:pt x="894080" y="847408"/>
                </a:lnTo>
                <a:lnTo>
                  <a:pt x="894398" y="844868"/>
                </a:lnTo>
                <a:lnTo>
                  <a:pt x="895033" y="842328"/>
                </a:lnTo>
                <a:lnTo>
                  <a:pt x="896303" y="839788"/>
                </a:lnTo>
                <a:lnTo>
                  <a:pt x="897255" y="837565"/>
                </a:lnTo>
                <a:lnTo>
                  <a:pt x="898843" y="835025"/>
                </a:lnTo>
                <a:lnTo>
                  <a:pt x="900748" y="832803"/>
                </a:lnTo>
                <a:lnTo>
                  <a:pt x="902653" y="830580"/>
                </a:lnTo>
                <a:lnTo>
                  <a:pt x="905510" y="828358"/>
                </a:lnTo>
                <a:lnTo>
                  <a:pt x="908050" y="826135"/>
                </a:lnTo>
                <a:lnTo>
                  <a:pt x="910908" y="823913"/>
                </a:lnTo>
                <a:lnTo>
                  <a:pt x="914083" y="821690"/>
                </a:lnTo>
                <a:lnTo>
                  <a:pt x="917893" y="819785"/>
                </a:lnTo>
                <a:lnTo>
                  <a:pt x="925830" y="815340"/>
                </a:lnTo>
                <a:lnTo>
                  <a:pt x="927100" y="811213"/>
                </a:lnTo>
                <a:lnTo>
                  <a:pt x="928688" y="807085"/>
                </a:lnTo>
                <a:lnTo>
                  <a:pt x="932815" y="799465"/>
                </a:lnTo>
                <a:lnTo>
                  <a:pt x="936943" y="791528"/>
                </a:lnTo>
                <a:lnTo>
                  <a:pt x="941705" y="784225"/>
                </a:lnTo>
                <a:lnTo>
                  <a:pt x="946468" y="776923"/>
                </a:lnTo>
                <a:lnTo>
                  <a:pt x="951548" y="769938"/>
                </a:lnTo>
                <a:lnTo>
                  <a:pt x="962025" y="755333"/>
                </a:lnTo>
                <a:lnTo>
                  <a:pt x="966788" y="748030"/>
                </a:lnTo>
                <a:lnTo>
                  <a:pt x="971233" y="740093"/>
                </a:lnTo>
                <a:lnTo>
                  <a:pt x="975360" y="732473"/>
                </a:lnTo>
                <a:lnTo>
                  <a:pt x="976948" y="728663"/>
                </a:lnTo>
                <a:lnTo>
                  <a:pt x="978535" y="724535"/>
                </a:lnTo>
                <a:lnTo>
                  <a:pt x="979805" y="720408"/>
                </a:lnTo>
                <a:lnTo>
                  <a:pt x="981075" y="716280"/>
                </a:lnTo>
                <a:lnTo>
                  <a:pt x="982028" y="711835"/>
                </a:lnTo>
                <a:lnTo>
                  <a:pt x="982663" y="707390"/>
                </a:lnTo>
                <a:lnTo>
                  <a:pt x="982980" y="702628"/>
                </a:lnTo>
                <a:lnTo>
                  <a:pt x="983615" y="698183"/>
                </a:lnTo>
                <a:lnTo>
                  <a:pt x="982980" y="693420"/>
                </a:lnTo>
                <a:lnTo>
                  <a:pt x="982663" y="688023"/>
                </a:lnTo>
                <a:lnTo>
                  <a:pt x="978853" y="685483"/>
                </a:lnTo>
                <a:lnTo>
                  <a:pt x="975043" y="683260"/>
                </a:lnTo>
                <a:lnTo>
                  <a:pt x="970915" y="681355"/>
                </a:lnTo>
                <a:lnTo>
                  <a:pt x="966470" y="679450"/>
                </a:lnTo>
                <a:lnTo>
                  <a:pt x="957580" y="675640"/>
                </a:lnTo>
                <a:lnTo>
                  <a:pt x="953135" y="673418"/>
                </a:lnTo>
                <a:lnTo>
                  <a:pt x="949008" y="671195"/>
                </a:lnTo>
                <a:lnTo>
                  <a:pt x="945198" y="668973"/>
                </a:lnTo>
                <a:lnTo>
                  <a:pt x="942023" y="666115"/>
                </a:lnTo>
                <a:lnTo>
                  <a:pt x="940753" y="664528"/>
                </a:lnTo>
                <a:lnTo>
                  <a:pt x="939483" y="662623"/>
                </a:lnTo>
                <a:lnTo>
                  <a:pt x="938213" y="660400"/>
                </a:lnTo>
                <a:lnTo>
                  <a:pt x="937260" y="658495"/>
                </a:lnTo>
                <a:lnTo>
                  <a:pt x="936625" y="656590"/>
                </a:lnTo>
                <a:lnTo>
                  <a:pt x="935990" y="654050"/>
                </a:lnTo>
                <a:lnTo>
                  <a:pt x="935673" y="651828"/>
                </a:lnTo>
                <a:lnTo>
                  <a:pt x="935355" y="649288"/>
                </a:lnTo>
                <a:lnTo>
                  <a:pt x="935673" y="646430"/>
                </a:lnTo>
                <a:lnTo>
                  <a:pt x="935990" y="643255"/>
                </a:lnTo>
                <a:lnTo>
                  <a:pt x="936625" y="640080"/>
                </a:lnTo>
                <a:lnTo>
                  <a:pt x="937260" y="636905"/>
                </a:lnTo>
                <a:lnTo>
                  <a:pt x="938848" y="631508"/>
                </a:lnTo>
                <a:lnTo>
                  <a:pt x="940435" y="627063"/>
                </a:lnTo>
                <a:lnTo>
                  <a:pt x="942340" y="622618"/>
                </a:lnTo>
                <a:lnTo>
                  <a:pt x="944245" y="618490"/>
                </a:lnTo>
                <a:lnTo>
                  <a:pt x="946468" y="614680"/>
                </a:lnTo>
                <a:lnTo>
                  <a:pt x="948690" y="611188"/>
                </a:lnTo>
                <a:lnTo>
                  <a:pt x="950913" y="607378"/>
                </a:lnTo>
                <a:lnTo>
                  <a:pt x="953453" y="603885"/>
                </a:lnTo>
                <a:lnTo>
                  <a:pt x="956310" y="601028"/>
                </a:lnTo>
                <a:lnTo>
                  <a:pt x="959168" y="598170"/>
                </a:lnTo>
                <a:lnTo>
                  <a:pt x="962025" y="595630"/>
                </a:lnTo>
                <a:lnTo>
                  <a:pt x="965200" y="593090"/>
                </a:lnTo>
                <a:lnTo>
                  <a:pt x="968375" y="590868"/>
                </a:lnTo>
                <a:lnTo>
                  <a:pt x="971550" y="588645"/>
                </a:lnTo>
                <a:lnTo>
                  <a:pt x="974725" y="586740"/>
                </a:lnTo>
                <a:lnTo>
                  <a:pt x="978218" y="584835"/>
                </a:lnTo>
                <a:lnTo>
                  <a:pt x="985838" y="581660"/>
                </a:lnTo>
                <a:lnTo>
                  <a:pt x="993140" y="579120"/>
                </a:lnTo>
                <a:lnTo>
                  <a:pt x="1001078" y="576898"/>
                </a:lnTo>
                <a:lnTo>
                  <a:pt x="1009015" y="575310"/>
                </a:lnTo>
                <a:lnTo>
                  <a:pt x="1017588" y="574358"/>
                </a:lnTo>
                <a:lnTo>
                  <a:pt x="1026160" y="573405"/>
                </a:lnTo>
                <a:lnTo>
                  <a:pt x="1035050" y="573088"/>
                </a:lnTo>
                <a:lnTo>
                  <a:pt x="1044258" y="573088"/>
                </a:lnTo>
                <a:lnTo>
                  <a:pt x="1068388" y="570548"/>
                </a:lnTo>
                <a:lnTo>
                  <a:pt x="1092518" y="568325"/>
                </a:lnTo>
                <a:lnTo>
                  <a:pt x="1116965" y="566420"/>
                </a:lnTo>
                <a:lnTo>
                  <a:pt x="1141095" y="564833"/>
                </a:lnTo>
                <a:lnTo>
                  <a:pt x="1165225" y="563245"/>
                </a:lnTo>
                <a:lnTo>
                  <a:pt x="1189355" y="561975"/>
                </a:lnTo>
                <a:lnTo>
                  <a:pt x="1237933" y="559753"/>
                </a:lnTo>
                <a:lnTo>
                  <a:pt x="1286828" y="557848"/>
                </a:lnTo>
                <a:lnTo>
                  <a:pt x="1335406" y="556895"/>
                </a:lnTo>
                <a:lnTo>
                  <a:pt x="1383983" y="556578"/>
                </a:lnTo>
                <a:lnTo>
                  <a:pt x="1432878" y="556895"/>
                </a:lnTo>
                <a:lnTo>
                  <a:pt x="1519555" y="555943"/>
                </a:lnTo>
                <a:lnTo>
                  <a:pt x="1701165" y="554355"/>
                </a:lnTo>
                <a:lnTo>
                  <a:pt x="1701483" y="554355"/>
                </a:lnTo>
                <a:lnTo>
                  <a:pt x="1712913" y="552133"/>
                </a:lnTo>
                <a:lnTo>
                  <a:pt x="1724660" y="550228"/>
                </a:lnTo>
                <a:lnTo>
                  <a:pt x="1736090" y="548640"/>
                </a:lnTo>
                <a:lnTo>
                  <a:pt x="1747838" y="547370"/>
                </a:lnTo>
                <a:lnTo>
                  <a:pt x="1771333" y="544830"/>
                </a:lnTo>
                <a:lnTo>
                  <a:pt x="1794193" y="543243"/>
                </a:lnTo>
                <a:lnTo>
                  <a:pt x="1817688" y="542290"/>
                </a:lnTo>
                <a:lnTo>
                  <a:pt x="1840865" y="541655"/>
                </a:lnTo>
                <a:lnTo>
                  <a:pt x="1864360" y="541338"/>
                </a:lnTo>
                <a:lnTo>
                  <a:pt x="1887855" y="541338"/>
                </a:lnTo>
                <a:lnTo>
                  <a:pt x="1934528" y="541973"/>
                </a:lnTo>
                <a:lnTo>
                  <a:pt x="1981518" y="542925"/>
                </a:lnTo>
                <a:lnTo>
                  <a:pt x="2004695" y="542925"/>
                </a:lnTo>
                <a:lnTo>
                  <a:pt x="2027873" y="542925"/>
                </a:lnTo>
                <a:lnTo>
                  <a:pt x="2051368" y="542608"/>
                </a:lnTo>
                <a:lnTo>
                  <a:pt x="2074863" y="541973"/>
                </a:lnTo>
                <a:lnTo>
                  <a:pt x="2094548" y="541338"/>
                </a:lnTo>
                <a:lnTo>
                  <a:pt x="2114550" y="541020"/>
                </a:lnTo>
                <a:lnTo>
                  <a:pt x="2153921" y="540385"/>
                </a:lnTo>
                <a:lnTo>
                  <a:pt x="2152015" y="538798"/>
                </a:lnTo>
                <a:lnTo>
                  <a:pt x="2150110" y="537210"/>
                </a:lnTo>
                <a:lnTo>
                  <a:pt x="2145983" y="534988"/>
                </a:lnTo>
                <a:lnTo>
                  <a:pt x="2141538" y="533083"/>
                </a:lnTo>
                <a:lnTo>
                  <a:pt x="2136775" y="531495"/>
                </a:lnTo>
                <a:lnTo>
                  <a:pt x="2132013" y="530543"/>
                </a:lnTo>
                <a:lnTo>
                  <a:pt x="2127250" y="529908"/>
                </a:lnTo>
                <a:lnTo>
                  <a:pt x="2117725" y="528955"/>
                </a:lnTo>
                <a:lnTo>
                  <a:pt x="2112963" y="528320"/>
                </a:lnTo>
                <a:lnTo>
                  <a:pt x="2107883" y="527685"/>
                </a:lnTo>
                <a:lnTo>
                  <a:pt x="2103120" y="526733"/>
                </a:lnTo>
                <a:lnTo>
                  <a:pt x="2098358" y="525463"/>
                </a:lnTo>
                <a:lnTo>
                  <a:pt x="2094230" y="523558"/>
                </a:lnTo>
                <a:lnTo>
                  <a:pt x="2090103" y="521335"/>
                </a:lnTo>
                <a:lnTo>
                  <a:pt x="2087880" y="519748"/>
                </a:lnTo>
                <a:lnTo>
                  <a:pt x="2085975" y="518160"/>
                </a:lnTo>
                <a:lnTo>
                  <a:pt x="2084071" y="516573"/>
                </a:lnTo>
                <a:lnTo>
                  <a:pt x="2082165" y="514350"/>
                </a:lnTo>
                <a:lnTo>
                  <a:pt x="1870393" y="478473"/>
                </a:lnTo>
                <a:lnTo>
                  <a:pt x="1658303" y="442913"/>
                </a:lnTo>
                <a:lnTo>
                  <a:pt x="1359853" y="414020"/>
                </a:lnTo>
                <a:lnTo>
                  <a:pt x="1261428" y="409575"/>
                </a:lnTo>
                <a:lnTo>
                  <a:pt x="1252538" y="411163"/>
                </a:lnTo>
                <a:lnTo>
                  <a:pt x="1243648" y="412750"/>
                </a:lnTo>
                <a:lnTo>
                  <a:pt x="1239203" y="413068"/>
                </a:lnTo>
                <a:lnTo>
                  <a:pt x="1234758" y="413385"/>
                </a:lnTo>
                <a:lnTo>
                  <a:pt x="1230630" y="413385"/>
                </a:lnTo>
                <a:lnTo>
                  <a:pt x="1226503" y="413068"/>
                </a:lnTo>
                <a:lnTo>
                  <a:pt x="1222693" y="412115"/>
                </a:lnTo>
                <a:lnTo>
                  <a:pt x="1218565" y="410845"/>
                </a:lnTo>
                <a:lnTo>
                  <a:pt x="1215390" y="409258"/>
                </a:lnTo>
                <a:lnTo>
                  <a:pt x="1212215" y="406718"/>
                </a:lnTo>
                <a:lnTo>
                  <a:pt x="1209358" y="403860"/>
                </a:lnTo>
                <a:lnTo>
                  <a:pt x="1206818" y="399733"/>
                </a:lnTo>
                <a:lnTo>
                  <a:pt x="1204595" y="395605"/>
                </a:lnTo>
                <a:lnTo>
                  <a:pt x="1203008" y="390208"/>
                </a:lnTo>
                <a:lnTo>
                  <a:pt x="1202055" y="384810"/>
                </a:lnTo>
                <a:lnTo>
                  <a:pt x="1201420" y="379730"/>
                </a:lnTo>
                <a:lnTo>
                  <a:pt x="1201420" y="374333"/>
                </a:lnTo>
                <a:lnTo>
                  <a:pt x="1201738" y="369888"/>
                </a:lnTo>
                <a:lnTo>
                  <a:pt x="1202691" y="365443"/>
                </a:lnTo>
                <a:lnTo>
                  <a:pt x="1204278" y="361633"/>
                </a:lnTo>
                <a:lnTo>
                  <a:pt x="1206183" y="357823"/>
                </a:lnTo>
                <a:lnTo>
                  <a:pt x="1208723" y="354330"/>
                </a:lnTo>
                <a:lnTo>
                  <a:pt x="1211580" y="351155"/>
                </a:lnTo>
                <a:lnTo>
                  <a:pt x="1214755" y="347980"/>
                </a:lnTo>
                <a:lnTo>
                  <a:pt x="1218565" y="345758"/>
                </a:lnTo>
                <a:lnTo>
                  <a:pt x="1223328" y="343535"/>
                </a:lnTo>
                <a:lnTo>
                  <a:pt x="1227773" y="341630"/>
                </a:lnTo>
                <a:lnTo>
                  <a:pt x="1232853" y="340360"/>
                </a:lnTo>
                <a:lnTo>
                  <a:pt x="1238250" y="339408"/>
                </a:lnTo>
                <a:lnTo>
                  <a:pt x="1243965" y="338773"/>
                </a:lnTo>
                <a:lnTo>
                  <a:pt x="1255713" y="313373"/>
                </a:lnTo>
                <a:lnTo>
                  <a:pt x="1254125" y="312420"/>
                </a:lnTo>
                <a:lnTo>
                  <a:pt x="1252855" y="311785"/>
                </a:lnTo>
                <a:lnTo>
                  <a:pt x="1249363" y="310515"/>
                </a:lnTo>
                <a:lnTo>
                  <a:pt x="1245236" y="309880"/>
                </a:lnTo>
                <a:lnTo>
                  <a:pt x="1241425" y="309563"/>
                </a:lnTo>
                <a:lnTo>
                  <a:pt x="1233488" y="309563"/>
                </a:lnTo>
                <a:lnTo>
                  <a:pt x="1225868" y="309563"/>
                </a:lnTo>
                <a:lnTo>
                  <a:pt x="1222058" y="309245"/>
                </a:lnTo>
                <a:lnTo>
                  <a:pt x="1218248" y="308610"/>
                </a:lnTo>
                <a:lnTo>
                  <a:pt x="1215073" y="307340"/>
                </a:lnTo>
                <a:lnTo>
                  <a:pt x="1213803" y="306705"/>
                </a:lnTo>
                <a:lnTo>
                  <a:pt x="1212533" y="305753"/>
                </a:lnTo>
                <a:lnTo>
                  <a:pt x="1211263" y="304483"/>
                </a:lnTo>
                <a:lnTo>
                  <a:pt x="1209993" y="303213"/>
                </a:lnTo>
                <a:lnTo>
                  <a:pt x="1209358" y="301625"/>
                </a:lnTo>
                <a:lnTo>
                  <a:pt x="1208405" y="299720"/>
                </a:lnTo>
                <a:lnTo>
                  <a:pt x="1207770" y="297498"/>
                </a:lnTo>
                <a:lnTo>
                  <a:pt x="1207453" y="295275"/>
                </a:lnTo>
                <a:lnTo>
                  <a:pt x="1207135" y="292735"/>
                </a:lnTo>
                <a:lnTo>
                  <a:pt x="1206818" y="289878"/>
                </a:lnTo>
                <a:lnTo>
                  <a:pt x="1207135" y="287338"/>
                </a:lnTo>
                <a:lnTo>
                  <a:pt x="1207770" y="285115"/>
                </a:lnTo>
                <a:lnTo>
                  <a:pt x="1209040" y="283528"/>
                </a:lnTo>
                <a:lnTo>
                  <a:pt x="1210628" y="281940"/>
                </a:lnTo>
                <a:lnTo>
                  <a:pt x="1212533" y="280670"/>
                </a:lnTo>
                <a:lnTo>
                  <a:pt x="1214438" y="280035"/>
                </a:lnTo>
                <a:lnTo>
                  <a:pt x="1216978" y="279400"/>
                </a:lnTo>
                <a:lnTo>
                  <a:pt x="1219835" y="278765"/>
                </a:lnTo>
                <a:lnTo>
                  <a:pt x="1222693" y="278448"/>
                </a:lnTo>
                <a:lnTo>
                  <a:pt x="1225550" y="278448"/>
                </a:lnTo>
                <a:lnTo>
                  <a:pt x="1231265" y="278765"/>
                </a:lnTo>
                <a:lnTo>
                  <a:pt x="1237298" y="279718"/>
                </a:lnTo>
                <a:lnTo>
                  <a:pt x="1242696" y="280670"/>
                </a:lnTo>
                <a:lnTo>
                  <a:pt x="1244600" y="277495"/>
                </a:lnTo>
                <a:lnTo>
                  <a:pt x="1247140" y="274638"/>
                </a:lnTo>
                <a:lnTo>
                  <a:pt x="1249363" y="271463"/>
                </a:lnTo>
                <a:lnTo>
                  <a:pt x="1251585" y="269240"/>
                </a:lnTo>
                <a:lnTo>
                  <a:pt x="1254125" y="267018"/>
                </a:lnTo>
                <a:lnTo>
                  <a:pt x="1256665" y="265430"/>
                </a:lnTo>
                <a:lnTo>
                  <a:pt x="1259205" y="263525"/>
                </a:lnTo>
                <a:lnTo>
                  <a:pt x="1262063" y="262255"/>
                </a:lnTo>
                <a:lnTo>
                  <a:pt x="1268095" y="259715"/>
                </a:lnTo>
                <a:lnTo>
                  <a:pt x="1274445" y="257810"/>
                </a:lnTo>
                <a:lnTo>
                  <a:pt x="1281113" y="256540"/>
                </a:lnTo>
                <a:lnTo>
                  <a:pt x="1287781" y="255270"/>
                </a:lnTo>
                <a:lnTo>
                  <a:pt x="1302385" y="252730"/>
                </a:lnTo>
                <a:lnTo>
                  <a:pt x="1309688" y="251143"/>
                </a:lnTo>
                <a:lnTo>
                  <a:pt x="1316990" y="249555"/>
                </a:lnTo>
                <a:lnTo>
                  <a:pt x="1324610" y="247015"/>
                </a:lnTo>
                <a:lnTo>
                  <a:pt x="1331913" y="243523"/>
                </a:lnTo>
                <a:lnTo>
                  <a:pt x="1335406" y="241935"/>
                </a:lnTo>
                <a:lnTo>
                  <a:pt x="1338898" y="239713"/>
                </a:lnTo>
                <a:lnTo>
                  <a:pt x="1342390" y="237490"/>
                </a:lnTo>
                <a:lnTo>
                  <a:pt x="1345883" y="234950"/>
                </a:lnTo>
                <a:lnTo>
                  <a:pt x="1337628" y="232093"/>
                </a:lnTo>
                <a:lnTo>
                  <a:pt x="1329690" y="229870"/>
                </a:lnTo>
                <a:lnTo>
                  <a:pt x="1321753" y="227965"/>
                </a:lnTo>
                <a:lnTo>
                  <a:pt x="1314133" y="226378"/>
                </a:lnTo>
                <a:lnTo>
                  <a:pt x="1306513" y="225108"/>
                </a:lnTo>
                <a:lnTo>
                  <a:pt x="1299210" y="224155"/>
                </a:lnTo>
                <a:lnTo>
                  <a:pt x="1291908" y="223203"/>
                </a:lnTo>
                <a:lnTo>
                  <a:pt x="1284923" y="222568"/>
                </a:lnTo>
                <a:lnTo>
                  <a:pt x="1277938" y="222250"/>
                </a:lnTo>
                <a:lnTo>
                  <a:pt x="1270635" y="222250"/>
                </a:lnTo>
                <a:lnTo>
                  <a:pt x="1257300" y="222250"/>
                </a:lnTo>
                <a:lnTo>
                  <a:pt x="1243648" y="223203"/>
                </a:lnTo>
                <a:lnTo>
                  <a:pt x="1230630" y="224155"/>
                </a:lnTo>
                <a:lnTo>
                  <a:pt x="1225233" y="228283"/>
                </a:lnTo>
                <a:lnTo>
                  <a:pt x="1220153" y="231775"/>
                </a:lnTo>
                <a:lnTo>
                  <a:pt x="1215390" y="234315"/>
                </a:lnTo>
                <a:lnTo>
                  <a:pt x="1210945" y="235903"/>
                </a:lnTo>
                <a:lnTo>
                  <a:pt x="1207135" y="236855"/>
                </a:lnTo>
                <a:lnTo>
                  <a:pt x="1203643" y="236855"/>
                </a:lnTo>
                <a:lnTo>
                  <a:pt x="1201738" y="236855"/>
                </a:lnTo>
                <a:lnTo>
                  <a:pt x="1200468" y="236220"/>
                </a:lnTo>
                <a:lnTo>
                  <a:pt x="1198880" y="235585"/>
                </a:lnTo>
                <a:lnTo>
                  <a:pt x="1197611" y="234950"/>
                </a:lnTo>
                <a:lnTo>
                  <a:pt x="1195071" y="233045"/>
                </a:lnTo>
                <a:lnTo>
                  <a:pt x="1192531" y="230505"/>
                </a:lnTo>
                <a:lnTo>
                  <a:pt x="1190943" y="227330"/>
                </a:lnTo>
                <a:lnTo>
                  <a:pt x="1189355" y="223520"/>
                </a:lnTo>
                <a:lnTo>
                  <a:pt x="1188403" y="219075"/>
                </a:lnTo>
                <a:lnTo>
                  <a:pt x="1187768" y="214313"/>
                </a:lnTo>
                <a:lnTo>
                  <a:pt x="1187450" y="209233"/>
                </a:lnTo>
                <a:lnTo>
                  <a:pt x="1187450" y="203518"/>
                </a:lnTo>
                <a:lnTo>
                  <a:pt x="1187768" y="193040"/>
                </a:lnTo>
                <a:lnTo>
                  <a:pt x="1188720" y="182245"/>
                </a:lnTo>
                <a:lnTo>
                  <a:pt x="1189673" y="171133"/>
                </a:lnTo>
                <a:lnTo>
                  <a:pt x="1191260" y="160020"/>
                </a:lnTo>
                <a:lnTo>
                  <a:pt x="1192213" y="154940"/>
                </a:lnTo>
                <a:lnTo>
                  <a:pt x="1193800" y="149860"/>
                </a:lnTo>
                <a:lnTo>
                  <a:pt x="1195388" y="145098"/>
                </a:lnTo>
                <a:lnTo>
                  <a:pt x="1196975" y="140335"/>
                </a:lnTo>
                <a:lnTo>
                  <a:pt x="1199198" y="135890"/>
                </a:lnTo>
                <a:lnTo>
                  <a:pt x="1201420" y="132080"/>
                </a:lnTo>
                <a:lnTo>
                  <a:pt x="1203960" y="128588"/>
                </a:lnTo>
                <a:lnTo>
                  <a:pt x="1206818" y="125730"/>
                </a:lnTo>
                <a:lnTo>
                  <a:pt x="1211580" y="121285"/>
                </a:lnTo>
                <a:lnTo>
                  <a:pt x="1215073" y="117475"/>
                </a:lnTo>
                <a:lnTo>
                  <a:pt x="1218248" y="113983"/>
                </a:lnTo>
                <a:lnTo>
                  <a:pt x="1220788" y="111125"/>
                </a:lnTo>
                <a:lnTo>
                  <a:pt x="1222058" y="108585"/>
                </a:lnTo>
                <a:lnTo>
                  <a:pt x="1223010" y="106680"/>
                </a:lnTo>
                <a:lnTo>
                  <a:pt x="1223010" y="104775"/>
                </a:lnTo>
                <a:lnTo>
                  <a:pt x="1222375" y="103188"/>
                </a:lnTo>
                <a:lnTo>
                  <a:pt x="1221423" y="101600"/>
                </a:lnTo>
                <a:lnTo>
                  <a:pt x="1219518" y="100648"/>
                </a:lnTo>
                <a:lnTo>
                  <a:pt x="1216978" y="99378"/>
                </a:lnTo>
                <a:lnTo>
                  <a:pt x="1214438" y="98425"/>
                </a:lnTo>
                <a:lnTo>
                  <a:pt x="1207453" y="95885"/>
                </a:lnTo>
                <a:lnTo>
                  <a:pt x="1199515" y="93345"/>
                </a:lnTo>
                <a:lnTo>
                  <a:pt x="1192848" y="91123"/>
                </a:lnTo>
                <a:lnTo>
                  <a:pt x="1187450" y="88265"/>
                </a:lnTo>
                <a:lnTo>
                  <a:pt x="1183005" y="85725"/>
                </a:lnTo>
                <a:lnTo>
                  <a:pt x="1179195" y="82868"/>
                </a:lnTo>
                <a:lnTo>
                  <a:pt x="1176338" y="80010"/>
                </a:lnTo>
                <a:lnTo>
                  <a:pt x="1174115" y="76835"/>
                </a:lnTo>
                <a:lnTo>
                  <a:pt x="1172528" y="73343"/>
                </a:lnTo>
                <a:lnTo>
                  <a:pt x="1171893" y="69850"/>
                </a:lnTo>
                <a:lnTo>
                  <a:pt x="1171893" y="66358"/>
                </a:lnTo>
                <a:lnTo>
                  <a:pt x="1172210" y="62230"/>
                </a:lnTo>
                <a:lnTo>
                  <a:pt x="1173480" y="58420"/>
                </a:lnTo>
                <a:lnTo>
                  <a:pt x="1175703" y="54293"/>
                </a:lnTo>
                <a:lnTo>
                  <a:pt x="1178243" y="50483"/>
                </a:lnTo>
                <a:lnTo>
                  <a:pt x="1181418" y="46038"/>
                </a:lnTo>
                <a:lnTo>
                  <a:pt x="1185228" y="41910"/>
                </a:lnTo>
                <a:lnTo>
                  <a:pt x="1189355" y="37148"/>
                </a:lnTo>
                <a:lnTo>
                  <a:pt x="1194118" y="33655"/>
                </a:lnTo>
                <a:lnTo>
                  <a:pt x="1198563" y="29845"/>
                </a:lnTo>
                <a:lnTo>
                  <a:pt x="1203008" y="26353"/>
                </a:lnTo>
                <a:lnTo>
                  <a:pt x="1207770" y="23495"/>
                </a:lnTo>
                <a:lnTo>
                  <a:pt x="1209993" y="21908"/>
                </a:lnTo>
                <a:lnTo>
                  <a:pt x="1212533" y="20955"/>
                </a:lnTo>
                <a:lnTo>
                  <a:pt x="1215073" y="20320"/>
                </a:lnTo>
                <a:lnTo>
                  <a:pt x="1217613" y="19685"/>
                </a:lnTo>
                <a:lnTo>
                  <a:pt x="1220788" y="19685"/>
                </a:lnTo>
                <a:lnTo>
                  <a:pt x="1223963" y="20003"/>
                </a:lnTo>
                <a:lnTo>
                  <a:pt x="1227138" y="20638"/>
                </a:lnTo>
                <a:lnTo>
                  <a:pt x="1230313" y="21590"/>
                </a:lnTo>
                <a:lnTo>
                  <a:pt x="1254443" y="19050"/>
                </a:lnTo>
                <a:lnTo>
                  <a:pt x="1278890" y="16510"/>
                </a:lnTo>
                <a:lnTo>
                  <a:pt x="1303020" y="14288"/>
                </a:lnTo>
                <a:lnTo>
                  <a:pt x="1327150" y="11748"/>
                </a:lnTo>
                <a:lnTo>
                  <a:pt x="1351280" y="10160"/>
                </a:lnTo>
                <a:lnTo>
                  <a:pt x="1375411" y="8255"/>
                </a:lnTo>
                <a:lnTo>
                  <a:pt x="1423988" y="5715"/>
                </a:lnTo>
                <a:lnTo>
                  <a:pt x="1472248" y="3493"/>
                </a:lnTo>
                <a:lnTo>
                  <a:pt x="1520825" y="1905"/>
                </a:lnTo>
                <a:lnTo>
                  <a:pt x="1569403" y="953"/>
                </a:lnTo>
                <a:lnTo>
                  <a:pt x="1617980" y="318"/>
                </a:lnTo>
                <a:close/>
              </a:path>
            </a:pathLst>
          </a:custGeom>
          <a:solidFill>
            <a:srgbClr val="6F6F6F"/>
          </a:solidFill>
          <a:ln>
            <a:noFill/>
          </a:ln>
        </p:spPr>
      </p:pic>
      <p:sp>
        <p:nvSpPr>
          <p:cNvPr id="677" name="Google Shape;677;p12"/>
          <p:cNvSpPr txBox="1"/>
          <p:nvPr/>
        </p:nvSpPr>
        <p:spPr>
          <a:xfrm>
            <a:off x="0" y="6492875"/>
            <a:ext cx="119082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rgbClr val="000000"/>
                </a:solidFill>
                <a:latin typeface="Arial"/>
                <a:ea typeface="Arial"/>
                <a:cs typeface="Arial"/>
                <a:sym typeface="Arial"/>
              </a:rPr>
              <a:t>Image Source: </a:t>
            </a:r>
            <a:r>
              <a:rPr i="1" lang="en-US" sz="1600" u="sng">
                <a:solidFill>
                  <a:schemeClr val="hlink"/>
                </a:solidFill>
                <a:hlinkClick r:id="rId4"/>
              </a:rPr>
              <a:t>https://code.likeagirl.io/low-code-vs-traditional-development-fa2830f18488</a:t>
            </a:r>
            <a:r>
              <a:rPr i="1" lang="en-US" sz="1600"/>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1" name="Shape 681"/>
        <p:cNvGrpSpPr/>
        <p:nvPr/>
      </p:nvGrpSpPr>
      <p:grpSpPr>
        <a:xfrm>
          <a:off x="0" y="0"/>
          <a:ext cx="0" cy="0"/>
          <a:chOff x="0" y="0"/>
          <a:chExt cx="0" cy="0"/>
        </a:xfrm>
      </p:grpSpPr>
      <p:sp>
        <p:nvSpPr>
          <p:cNvPr id="682" name="Google Shape;682;p13"/>
          <p:cNvSpPr txBox="1"/>
          <p:nvPr/>
        </p:nvSpPr>
        <p:spPr>
          <a:xfrm>
            <a:off x="128336" y="293870"/>
            <a:ext cx="6829926" cy="14605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000"/>
              <a:buFont typeface="Calibri"/>
              <a:buNone/>
            </a:pPr>
            <a:r>
              <a:rPr b="1" i="0" lang="en-US" sz="4000" u="none" cap="none" strike="noStrike">
                <a:solidFill>
                  <a:schemeClr val="lt1"/>
                </a:solidFill>
                <a:latin typeface="Calibri"/>
                <a:ea typeface="Calibri"/>
                <a:cs typeface="Calibri"/>
                <a:sym typeface="Calibri"/>
              </a:rPr>
              <a:t>DISADVANTAGES OF LOW-CODE DEVELOPMENT</a:t>
            </a:r>
            <a:endParaRPr b="0" i="0" sz="1400" u="none" cap="none" strike="noStrike">
              <a:solidFill>
                <a:srgbClr val="000000"/>
              </a:solidFill>
              <a:latin typeface="Arial"/>
              <a:ea typeface="Arial"/>
              <a:cs typeface="Arial"/>
              <a:sym typeface="Arial"/>
            </a:endParaRPr>
          </a:p>
        </p:txBody>
      </p:sp>
      <p:sp>
        <p:nvSpPr>
          <p:cNvPr id="683" name="Google Shape;683;p13"/>
          <p:cNvSpPr txBox="1"/>
          <p:nvPr/>
        </p:nvSpPr>
        <p:spPr>
          <a:xfrm>
            <a:off x="128336" y="1754370"/>
            <a:ext cx="6829926" cy="4351338"/>
          </a:xfrm>
          <a:prstGeom prst="rect">
            <a:avLst/>
          </a:prstGeom>
          <a:noFill/>
          <a:ln>
            <a:noFill/>
          </a:ln>
        </p:spPr>
        <p:txBody>
          <a:bodyPr anchorCtr="0" anchor="t" bIns="45700" lIns="91425" spcFirstLastPara="1" rIns="91425" wrap="square" tIns="45700">
            <a:noAutofit/>
          </a:bodyPr>
          <a:lstStyle/>
          <a:p>
            <a:pPr indent="-158750" lvl="0" marL="115888" marR="0" rtl="0" algn="just">
              <a:lnSpc>
                <a:spcPct val="100000"/>
              </a:lnSpc>
              <a:spcBef>
                <a:spcPts val="0"/>
              </a:spcBef>
              <a:spcAft>
                <a:spcPts val="0"/>
              </a:spcAft>
              <a:buClr>
                <a:schemeClr val="lt1"/>
              </a:buClr>
              <a:buSzPts val="2500"/>
              <a:buFont typeface="Arial"/>
              <a:buChar char="•"/>
            </a:pPr>
            <a:r>
              <a:rPr b="0" i="0" lang="en-US" sz="2500" u="none" cap="small" strike="noStrike">
                <a:solidFill>
                  <a:schemeClr val="lt1"/>
                </a:solidFill>
                <a:latin typeface="Calibri"/>
                <a:ea typeface="Calibri"/>
                <a:cs typeface="Calibri"/>
                <a:sym typeface="Calibri"/>
              </a:rPr>
              <a:t>Low-Code development cannot provide a proper API which leads to issues in the application.</a:t>
            </a:r>
            <a:endParaRPr b="0" i="0" sz="1400" u="none" cap="none" strike="noStrike">
              <a:solidFill>
                <a:srgbClr val="000000"/>
              </a:solidFill>
              <a:latin typeface="Arial"/>
              <a:ea typeface="Arial"/>
              <a:cs typeface="Arial"/>
              <a:sym typeface="Arial"/>
            </a:endParaRPr>
          </a:p>
          <a:p>
            <a:pPr indent="-158750" lvl="0" marL="115888" marR="0" rtl="0" algn="just">
              <a:lnSpc>
                <a:spcPct val="100000"/>
              </a:lnSpc>
              <a:spcBef>
                <a:spcPts val="1100"/>
              </a:spcBef>
              <a:spcAft>
                <a:spcPts val="0"/>
              </a:spcAft>
              <a:buClr>
                <a:schemeClr val="lt1"/>
              </a:buClr>
              <a:buSzPts val="2500"/>
              <a:buFont typeface="Arial"/>
              <a:buChar char="•"/>
            </a:pPr>
            <a:r>
              <a:rPr b="0" i="0" lang="en-US" sz="2500" u="none" cap="small" strike="noStrike">
                <a:solidFill>
                  <a:schemeClr val="lt1"/>
                </a:solidFill>
                <a:latin typeface="Calibri"/>
                <a:ea typeface="Calibri"/>
                <a:cs typeface="Calibri"/>
                <a:sym typeface="Calibri"/>
              </a:rPr>
              <a:t>Applications of Low-code development provide a limited functionality that leads to lower performance and inability to find the unique features.</a:t>
            </a:r>
            <a:endParaRPr b="0" i="0" sz="1400" u="none" cap="none" strike="noStrike">
              <a:solidFill>
                <a:srgbClr val="000000"/>
              </a:solidFill>
              <a:latin typeface="Arial"/>
              <a:ea typeface="Arial"/>
              <a:cs typeface="Arial"/>
              <a:sym typeface="Arial"/>
            </a:endParaRPr>
          </a:p>
          <a:p>
            <a:pPr indent="-158750" lvl="0" marL="115888" marR="0" rtl="0" algn="just">
              <a:lnSpc>
                <a:spcPct val="100000"/>
              </a:lnSpc>
              <a:spcBef>
                <a:spcPts val="1100"/>
              </a:spcBef>
              <a:spcAft>
                <a:spcPts val="0"/>
              </a:spcAft>
              <a:buClr>
                <a:schemeClr val="lt1"/>
              </a:buClr>
              <a:buSzPts val="2500"/>
              <a:buFont typeface="Arial"/>
              <a:buChar char="•"/>
            </a:pPr>
            <a:r>
              <a:rPr b="0" i="0" lang="en-US" sz="2500" u="none" cap="small" strike="noStrike">
                <a:solidFill>
                  <a:schemeClr val="lt1"/>
                </a:solidFill>
                <a:latin typeface="Calibri"/>
                <a:ea typeface="Calibri"/>
                <a:cs typeface="Calibri"/>
                <a:sym typeface="Calibri"/>
              </a:rPr>
              <a:t>Low-code offers complete access to the data, which leads to security breach making it impossible to provide the potential vulnerabilities.</a:t>
            </a:r>
            <a:endParaRPr b="0" i="0" sz="1400" u="none" cap="none" strike="noStrike">
              <a:solidFill>
                <a:srgbClr val="000000"/>
              </a:solidFill>
              <a:latin typeface="Arial"/>
              <a:ea typeface="Arial"/>
              <a:cs typeface="Arial"/>
              <a:sym typeface="Arial"/>
            </a:endParaRPr>
          </a:p>
        </p:txBody>
      </p:sp>
      <p:pic>
        <p:nvPicPr>
          <p:cNvPr id="684" name="Google Shape;684;p13"/>
          <p:cNvPicPr preferRelativeResize="0"/>
          <p:nvPr/>
        </p:nvPicPr>
        <p:blipFill rotWithShape="1">
          <a:blip r:embed="rId3">
            <a:alphaModFix/>
          </a:blip>
          <a:srcRect b="0" l="0" r="0" t="0"/>
          <a:stretch/>
        </p:blipFill>
        <p:spPr>
          <a:xfrm>
            <a:off x="6951431" y="437914"/>
            <a:ext cx="5112233" cy="5667794"/>
          </a:xfrm>
          <a:prstGeom prst="rect">
            <a:avLst/>
          </a:prstGeom>
          <a:noFill/>
          <a:ln>
            <a:noFill/>
          </a:ln>
        </p:spPr>
      </p:pic>
      <p:sp>
        <p:nvSpPr>
          <p:cNvPr id="685" name="Google Shape;685;p13"/>
          <p:cNvSpPr txBox="1"/>
          <p:nvPr/>
        </p:nvSpPr>
        <p:spPr>
          <a:xfrm>
            <a:off x="0" y="6492875"/>
            <a:ext cx="119082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chemeClr val="lt1"/>
                </a:solidFill>
                <a:latin typeface="Arial"/>
                <a:ea typeface="Arial"/>
                <a:cs typeface="Arial"/>
                <a:sym typeface="Arial"/>
              </a:rPr>
              <a:t>Image Source: </a:t>
            </a:r>
            <a:r>
              <a:rPr i="1" lang="en-US" sz="1600" u="sng">
                <a:solidFill>
                  <a:schemeClr val="hlink"/>
                </a:solidFill>
                <a:hlinkClick r:id="rId4"/>
              </a:rPr>
              <a:t>https://code.likeagirl.io/low-code-vs-traditional-development-fa2830f18488</a:t>
            </a:r>
            <a:r>
              <a:rPr i="1" lang="en-US" sz="1600"/>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9" name="Shape 689"/>
        <p:cNvGrpSpPr/>
        <p:nvPr/>
      </p:nvGrpSpPr>
      <p:grpSpPr>
        <a:xfrm>
          <a:off x="0" y="0"/>
          <a:ext cx="0" cy="0"/>
          <a:chOff x="0" y="0"/>
          <a:chExt cx="0" cy="0"/>
        </a:xfrm>
      </p:grpSpPr>
      <p:sp>
        <p:nvSpPr>
          <p:cNvPr id="690" name="Google Shape;690;p14"/>
          <p:cNvSpPr txBox="1"/>
          <p:nvPr/>
        </p:nvSpPr>
        <p:spPr>
          <a:xfrm>
            <a:off x="128336" y="293870"/>
            <a:ext cx="6829926" cy="14605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4000"/>
              <a:buFont typeface="Calibri"/>
              <a:buNone/>
            </a:pPr>
            <a:r>
              <a:rPr b="1" i="0" lang="en-US" sz="4000" u="none" cap="none" strike="noStrike">
                <a:solidFill>
                  <a:srgbClr val="FFFFFF"/>
                </a:solidFill>
                <a:latin typeface="Calibri"/>
                <a:ea typeface="Calibri"/>
                <a:cs typeface="Calibri"/>
                <a:sym typeface="Calibri"/>
              </a:rPr>
              <a:t>DISADVANTAGES OF NO-CODE DEVELOPMENT</a:t>
            </a:r>
            <a:endParaRPr b="0" i="0" sz="1400" u="none" cap="none" strike="noStrike">
              <a:solidFill>
                <a:srgbClr val="000000"/>
              </a:solidFill>
              <a:latin typeface="Arial"/>
              <a:ea typeface="Arial"/>
              <a:cs typeface="Arial"/>
              <a:sym typeface="Arial"/>
            </a:endParaRPr>
          </a:p>
        </p:txBody>
      </p:sp>
      <p:sp>
        <p:nvSpPr>
          <p:cNvPr id="691" name="Google Shape;691;p14"/>
          <p:cNvSpPr txBox="1"/>
          <p:nvPr/>
        </p:nvSpPr>
        <p:spPr>
          <a:xfrm>
            <a:off x="128336" y="1754370"/>
            <a:ext cx="6829926" cy="4351338"/>
          </a:xfrm>
          <a:prstGeom prst="rect">
            <a:avLst/>
          </a:prstGeom>
          <a:noFill/>
          <a:ln>
            <a:noFill/>
          </a:ln>
        </p:spPr>
        <p:txBody>
          <a:bodyPr anchorCtr="0" anchor="t" bIns="45700" lIns="91425" spcFirstLastPara="1" rIns="91425" wrap="square" tIns="45700">
            <a:noAutofit/>
          </a:bodyPr>
          <a:lstStyle/>
          <a:p>
            <a:pPr indent="-158750" lvl="0" marL="3175" marR="0" rtl="0" algn="just">
              <a:lnSpc>
                <a:spcPct val="100000"/>
              </a:lnSpc>
              <a:spcBef>
                <a:spcPts val="0"/>
              </a:spcBef>
              <a:spcAft>
                <a:spcPts val="0"/>
              </a:spcAft>
              <a:buClr>
                <a:srgbClr val="FFFFFF"/>
              </a:buClr>
              <a:buSzPts val="2500"/>
              <a:buFont typeface="Arial"/>
              <a:buChar char="•"/>
            </a:pPr>
            <a:r>
              <a:rPr b="0" i="0" lang="en-US" sz="2500" u="none" cap="small" strike="noStrike">
                <a:solidFill>
                  <a:srgbClr val="FFFFFF"/>
                </a:solidFill>
                <a:latin typeface="Calibri"/>
                <a:ea typeface="Calibri"/>
                <a:cs typeface="Calibri"/>
                <a:sym typeface="Calibri"/>
              </a:rPr>
              <a:t>Applications developed using No-code development platforms will have some issues in sorting the data. It will always be a challenge to sort data in those applications.</a:t>
            </a:r>
            <a:endParaRPr b="0" i="0" sz="1400" u="none" cap="none" strike="noStrike">
              <a:solidFill>
                <a:srgbClr val="000000"/>
              </a:solidFill>
              <a:latin typeface="Arial"/>
              <a:ea typeface="Arial"/>
              <a:cs typeface="Arial"/>
              <a:sym typeface="Arial"/>
            </a:endParaRPr>
          </a:p>
          <a:p>
            <a:pPr indent="-158750" lvl="0" marL="3175" marR="0" rtl="0" algn="just">
              <a:lnSpc>
                <a:spcPct val="100000"/>
              </a:lnSpc>
              <a:spcBef>
                <a:spcPts val="0"/>
              </a:spcBef>
              <a:spcAft>
                <a:spcPts val="0"/>
              </a:spcAft>
              <a:buClr>
                <a:srgbClr val="FFFFFF"/>
              </a:buClr>
              <a:buSzPts val="2500"/>
              <a:buFont typeface="Arial"/>
              <a:buChar char="•"/>
            </a:pPr>
            <a:r>
              <a:rPr b="0" i="0" lang="en-US" sz="2500" u="none" cap="small" strike="noStrike">
                <a:solidFill>
                  <a:srgbClr val="FFFFFF"/>
                </a:solidFill>
                <a:latin typeface="Calibri"/>
                <a:ea typeface="Calibri"/>
                <a:cs typeface="Calibri"/>
                <a:sym typeface="Calibri"/>
              </a:rPr>
              <a:t>No-code development is not highly scalable and offers limited possibilities to integrate into the private cloud.</a:t>
            </a:r>
            <a:endParaRPr b="0" i="0" sz="1400" u="none" cap="none" strike="noStrike">
              <a:solidFill>
                <a:srgbClr val="000000"/>
              </a:solidFill>
              <a:latin typeface="Arial"/>
              <a:ea typeface="Arial"/>
              <a:cs typeface="Arial"/>
              <a:sym typeface="Arial"/>
            </a:endParaRPr>
          </a:p>
          <a:p>
            <a:pPr indent="-158750" lvl="0" marL="3175" marR="0" rtl="0" algn="just">
              <a:lnSpc>
                <a:spcPct val="100000"/>
              </a:lnSpc>
              <a:spcBef>
                <a:spcPts val="0"/>
              </a:spcBef>
              <a:spcAft>
                <a:spcPts val="0"/>
              </a:spcAft>
              <a:buClr>
                <a:srgbClr val="FFFFFF"/>
              </a:buClr>
              <a:buSzPts val="2500"/>
              <a:buFont typeface="Arial"/>
              <a:buChar char="•"/>
            </a:pPr>
            <a:r>
              <a:rPr b="0" i="0" lang="en-US" sz="2500" u="none" cap="small" strike="noStrike">
                <a:solidFill>
                  <a:srgbClr val="FFFFFF"/>
                </a:solidFill>
                <a:latin typeface="Calibri"/>
                <a:ea typeface="Calibri"/>
                <a:cs typeface="Calibri"/>
                <a:sym typeface="Calibri"/>
              </a:rPr>
              <a:t>The application built using no-code development will have some issues while functioning the application.</a:t>
            </a:r>
            <a:endParaRPr b="0" i="0" sz="1400" u="none" cap="none" strike="noStrike">
              <a:solidFill>
                <a:srgbClr val="000000"/>
              </a:solidFill>
              <a:latin typeface="Arial"/>
              <a:ea typeface="Arial"/>
              <a:cs typeface="Arial"/>
              <a:sym typeface="Arial"/>
            </a:endParaRPr>
          </a:p>
          <a:p>
            <a:pPr indent="-158750" lvl="0" marL="3175" marR="0" rtl="0" algn="just">
              <a:lnSpc>
                <a:spcPct val="100000"/>
              </a:lnSpc>
              <a:spcBef>
                <a:spcPts val="0"/>
              </a:spcBef>
              <a:spcAft>
                <a:spcPts val="0"/>
              </a:spcAft>
              <a:buClr>
                <a:srgbClr val="FFFFFF"/>
              </a:buClr>
              <a:buSzPts val="2500"/>
              <a:buFont typeface="Arial"/>
              <a:buChar char="•"/>
            </a:pPr>
            <a:r>
              <a:rPr b="0" i="0" lang="en-US" sz="2500" u="none" cap="small" strike="noStrike">
                <a:solidFill>
                  <a:srgbClr val="FFFFFF"/>
                </a:solidFill>
                <a:latin typeface="Calibri"/>
                <a:ea typeface="Calibri"/>
                <a:cs typeface="Calibri"/>
                <a:sym typeface="Calibri"/>
              </a:rPr>
              <a:t>The No-code development offers limited options and possibilities while building the application.</a:t>
            </a:r>
            <a:endParaRPr b="0" i="0" sz="1400" u="none" cap="none" strike="noStrike">
              <a:solidFill>
                <a:srgbClr val="000000"/>
              </a:solidFill>
              <a:latin typeface="Arial"/>
              <a:ea typeface="Arial"/>
              <a:cs typeface="Arial"/>
              <a:sym typeface="Arial"/>
            </a:endParaRPr>
          </a:p>
          <a:p>
            <a:pPr indent="149225" lvl="0" marL="3175" marR="0" rtl="0" algn="just">
              <a:lnSpc>
                <a:spcPct val="100000"/>
              </a:lnSpc>
              <a:spcBef>
                <a:spcPts val="0"/>
              </a:spcBef>
              <a:spcAft>
                <a:spcPts val="0"/>
              </a:spcAft>
              <a:buClr>
                <a:srgbClr val="FFFFFF"/>
              </a:buClr>
              <a:buSzPts val="2400"/>
              <a:buFont typeface="Arial"/>
              <a:buNone/>
            </a:pPr>
            <a:r>
              <a:t/>
            </a:r>
            <a:endParaRPr b="0" i="0" sz="2400" u="none" cap="small" strike="noStrike">
              <a:solidFill>
                <a:srgbClr val="FFFFFF"/>
              </a:solidFill>
              <a:latin typeface="Calibri"/>
              <a:ea typeface="Calibri"/>
              <a:cs typeface="Calibri"/>
              <a:sym typeface="Calibri"/>
            </a:endParaRPr>
          </a:p>
        </p:txBody>
      </p:sp>
      <p:pic>
        <p:nvPicPr>
          <p:cNvPr id="692" name="Google Shape;692;p14"/>
          <p:cNvPicPr preferRelativeResize="0"/>
          <p:nvPr/>
        </p:nvPicPr>
        <p:blipFill rotWithShape="1">
          <a:blip r:embed="rId3">
            <a:alphaModFix/>
          </a:blip>
          <a:srcRect b="1578" l="55038" r="-277" t="1578"/>
          <a:stretch/>
        </p:blipFill>
        <p:spPr>
          <a:xfrm>
            <a:off x="6919347" y="421872"/>
            <a:ext cx="5198078" cy="5760824"/>
          </a:xfrm>
          <a:custGeom>
            <a:rect b="b" l="l" r="r" t="t"/>
            <a:pathLst>
              <a:path extrusionOk="0" h="6857999" w="6188075">
                <a:moveTo>
                  <a:pt x="1666558" y="0"/>
                </a:moveTo>
                <a:lnTo>
                  <a:pt x="1714818" y="318"/>
                </a:lnTo>
                <a:lnTo>
                  <a:pt x="1763078" y="635"/>
                </a:lnTo>
                <a:lnTo>
                  <a:pt x="1811655" y="1270"/>
                </a:lnTo>
                <a:lnTo>
                  <a:pt x="2005648" y="4445"/>
                </a:lnTo>
                <a:lnTo>
                  <a:pt x="2060893" y="5715"/>
                </a:lnTo>
                <a:lnTo>
                  <a:pt x="2115503" y="7303"/>
                </a:lnTo>
                <a:lnTo>
                  <a:pt x="2170430" y="9525"/>
                </a:lnTo>
                <a:lnTo>
                  <a:pt x="2225358" y="12065"/>
                </a:lnTo>
                <a:lnTo>
                  <a:pt x="2334895" y="17780"/>
                </a:lnTo>
                <a:lnTo>
                  <a:pt x="2389506" y="20320"/>
                </a:lnTo>
                <a:lnTo>
                  <a:pt x="2444433" y="22860"/>
                </a:lnTo>
                <a:lnTo>
                  <a:pt x="2988310" y="33655"/>
                </a:lnTo>
                <a:lnTo>
                  <a:pt x="3007360" y="31433"/>
                </a:lnTo>
                <a:lnTo>
                  <a:pt x="3026410" y="29210"/>
                </a:lnTo>
                <a:lnTo>
                  <a:pt x="3045778" y="27623"/>
                </a:lnTo>
                <a:lnTo>
                  <a:pt x="3065145" y="26035"/>
                </a:lnTo>
                <a:lnTo>
                  <a:pt x="3084513" y="24765"/>
                </a:lnTo>
                <a:lnTo>
                  <a:pt x="3103563" y="23813"/>
                </a:lnTo>
                <a:lnTo>
                  <a:pt x="3122930" y="23178"/>
                </a:lnTo>
                <a:lnTo>
                  <a:pt x="3142298" y="22543"/>
                </a:lnTo>
                <a:lnTo>
                  <a:pt x="3180715" y="22225"/>
                </a:lnTo>
                <a:lnTo>
                  <a:pt x="3219768" y="22225"/>
                </a:lnTo>
                <a:lnTo>
                  <a:pt x="3258185" y="22860"/>
                </a:lnTo>
                <a:lnTo>
                  <a:pt x="3296920" y="23813"/>
                </a:lnTo>
                <a:lnTo>
                  <a:pt x="3339148" y="21908"/>
                </a:lnTo>
                <a:lnTo>
                  <a:pt x="3381693" y="20955"/>
                </a:lnTo>
                <a:lnTo>
                  <a:pt x="3424238" y="20320"/>
                </a:lnTo>
                <a:lnTo>
                  <a:pt x="3466148" y="20320"/>
                </a:lnTo>
                <a:lnTo>
                  <a:pt x="3508693" y="20955"/>
                </a:lnTo>
                <a:lnTo>
                  <a:pt x="3550603" y="21908"/>
                </a:lnTo>
                <a:lnTo>
                  <a:pt x="3593148" y="23495"/>
                </a:lnTo>
                <a:lnTo>
                  <a:pt x="3635375" y="25400"/>
                </a:lnTo>
                <a:lnTo>
                  <a:pt x="3677285" y="27623"/>
                </a:lnTo>
                <a:lnTo>
                  <a:pt x="3719830" y="30163"/>
                </a:lnTo>
                <a:lnTo>
                  <a:pt x="3761740" y="33020"/>
                </a:lnTo>
                <a:lnTo>
                  <a:pt x="3803968" y="35878"/>
                </a:lnTo>
                <a:lnTo>
                  <a:pt x="3888423" y="42863"/>
                </a:lnTo>
                <a:lnTo>
                  <a:pt x="3972878" y="49848"/>
                </a:lnTo>
                <a:lnTo>
                  <a:pt x="3994468" y="51435"/>
                </a:lnTo>
                <a:lnTo>
                  <a:pt x="4016693" y="52070"/>
                </a:lnTo>
                <a:lnTo>
                  <a:pt x="4038600" y="52388"/>
                </a:lnTo>
                <a:lnTo>
                  <a:pt x="4060825" y="52388"/>
                </a:lnTo>
                <a:lnTo>
                  <a:pt x="4082733" y="52070"/>
                </a:lnTo>
                <a:lnTo>
                  <a:pt x="4104640" y="51753"/>
                </a:lnTo>
                <a:lnTo>
                  <a:pt x="4148455" y="50483"/>
                </a:lnTo>
                <a:lnTo>
                  <a:pt x="4170680" y="50165"/>
                </a:lnTo>
                <a:lnTo>
                  <a:pt x="4192588" y="50165"/>
                </a:lnTo>
                <a:lnTo>
                  <a:pt x="4214495" y="50483"/>
                </a:lnTo>
                <a:lnTo>
                  <a:pt x="4236720" y="51118"/>
                </a:lnTo>
                <a:lnTo>
                  <a:pt x="4258310" y="52705"/>
                </a:lnTo>
                <a:lnTo>
                  <a:pt x="4269423" y="53658"/>
                </a:lnTo>
                <a:lnTo>
                  <a:pt x="4280218" y="54610"/>
                </a:lnTo>
                <a:lnTo>
                  <a:pt x="4291330" y="56198"/>
                </a:lnTo>
                <a:lnTo>
                  <a:pt x="4302125" y="57785"/>
                </a:lnTo>
                <a:lnTo>
                  <a:pt x="4312920" y="59373"/>
                </a:lnTo>
                <a:lnTo>
                  <a:pt x="4324033" y="61595"/>
                </a:lnTo>
                <a:lnTo>
                  <a:pt x="4381818" y="61913"/>
                </a:lnTo>
                <a:lnTo>
                  <a:pt x="4410710" y="62230"/>
                </a:lnTo>
                <a:lnTo>
                  <a:pt x="4439603" y="63183"/>
                </a:lnTo>
                <a:lnTo>
                  <a:pt x="4453890" y="64135"/>
                </a:lnTo>
                <a:lnTo>
                  <a:pt x="4468178" y="65405"/>
                </a:lnTo>
                <a:lnTo>
                  <a:pt x="4482783" y="66675"/>
                </a:lnTo>
                <a:lnTo>
                  <a:pt x="4497388" y="68263"/>
                </a:lnTo>
                <a:lnTo>
                  <a:pt x="4511358" y="70485"/>
                </a:lnTo>
                <a:lnTo>
                  <a:pt x="4525963" y="72708"/>
                </a:lnTo>
                <a:lnTo>
                  <a:pt x="4539933" y="75565"/>
                </a:lnTo>
                <a:lnTo>
                  <a:pt x="4554220" y="78740"/>
                </a:lnTo>
                <a:lnTo>
                  <a:pt x="4557713" y="78105"/>
                </a:lnTo>
                <a:lnTo>
                  <a:pt x="4560888" y="77470"/>
                </a:lnTo>
                <a:lnTo>
                  <a:pt x="4564063" y="77470"/>
                </a:lnTo>
                <a:lnTo>
                  <a:pt x="4567238" y="77470"/>
                </a:lnTo>
                <a:lnTo>
                  <a:pt x="4570413" y="77788"/>
                </a:lnTo>
                <a:lnTo>
                  <a:pt x="4573588" y="78105"/>
                </a:lnTo>
                <a:lnTo>
                  <a:pt x="4580255" y="79375"/>
                </a:lnTo>
                <a:lnTo>
                  <a:pt x="4586288" y="81280"/>
                </a:lnTo>
                <a:lnTo>
                  <a:pt x="4592638" y="83503"/>
                </a:lnTo>
                <a:lnTo>
                  <a:pt x="4605020" y="88265"/>
                </a:lnTo>
                <a:lnTo>
                  <a:pt x="4611370" y="90488"/>
                </a:lnTo>
                <a:lnTo>
                  <a:pt x="4617403" y="93028"/>
                </a:lnTo>
                <a:lnTo>
                  <a:pt x="4623753" y="94615"/>
                </a:lnTo>
                <a:lnTo>
                  <a:pt x="4630103" y="95568"/>
                </a:lnTo>
                <a:lnTo>
                  <a:pt x="4633278" y="95885"/>
                </a:lnTo>
                <a:lnTo>
                  <a:pt x="4636453" y="96203"/>
                </a:lnTo>
                <a:lnTo>
                  <a:pt x="4639945" y="95885"/>
                </a:lnTo>
                <a:lnTo>
                  <a:pt x="4643120" y="95568"/>
                </a:lnTo>
                <a:lnTo>
                  <a:pt x="4646295" y="94933"/>
                </a:lnTo>
                <a:lnTo>
                  <a:pt x="4649788" y="94298"/>
                </a:lnTo>
                <a:lnTo>
                  <a:pt x="4652963" y="93028"/>
                </a:lnTo>
                <a:lnTo>
                  <a:pt x="4656773" y="91440"/>
                </a:lnTo>
                <a:lnTo>
                  <a:pt x="4720908" y="100330"/>
                </a:lnTo>
                <a:lnTo>
                  <a:pt x="4785678" y="109220"/>
                </a:lnTo>
                <a:lnTo>
                  <a:pt x="5003165" y="150813"/>
                </a:lnTo>
                <a:lnTo>
                  <a:pt x="5039678" y="153035"/>
                </a:lnTo>
                <a:lnTo>
                  <a:pt x="5057775" y="154305"/>
                </a:lnTo>
                <a:lnTo>
                  <a:pt x="5076190" y="155893"/>
                </a:lnTo>
                <a:lnTo>
                  <a:pt x="5093970" y="157798"/>
                </a:lnTo>
                <a:lnTo>
                  <a:pt x="5112385" y="160020"/>
                </a:lnTo>
                <a:lnTo>
                  <a:pt x="5130483" y="162560"/>
                </a:lnTo>
                <a:lnTo>
                  <a:pt x="5147945" y="165418"/>
                </a:lnTo>
                <a:lnTo>
                  <a:pt x="5166043" y="169228"/>
                </a:lnTo>
                <a:lnTo>
                  <a:pt x="5184140" y="172720"/>
                </a:lnTo>
                <a:lnTo>
                  <a:pt x="5201603" y="176848"/>
                </a:lnTo>
                <a:lnTo>
                  <a:pt x="5219383" y="181610"/>
                </a:lnTo>
                <a:lnTo>
                  <a:pt x="5236845" y="186690"/>
                </a:lnTo>
                <a:lnTo>
                  <a:pt x="5254308" y="192405"/>
                </a:lnTo>
                <a:lnTo>
                  <a:pt x="5271770" y="198755"/>
                </a:lnTo>
                <a:lnTo>
                  <a:pt x="5288915" y="205740"/>
                </a:lnTo>
                <a:lnTo>
                  <a:pt x="5300663" y="210820"/>
                </a:lnTo>
                <a:lnTo>
                  <a:pt x="5305743" y="213043"/>
                </a:lnTo>
                <a:lnTo>
                  <a:pt x="5310188" y="215265"/>
                </a:lnTo>
                <a:lnTo>
                  <a:pt x="5313680" y="217488"/>
                </a:lnTo>
                <a:lnTo>
                  <a:pt x="5316855" y="219710"/>
                </a:lnTo>
                <a:lnTo>
                  <a:pt x="5319078" y="222568"/>
                </a:lnTo>
                <a:lnTo>
                  <a:pt x="5320665" y="225108"/>
                </a:lnTo>
                <a:lnTo>
                  <a:pt x="5320983" y="226695"/>
                </a:lnTo>
                <a:lnTo>
                  <a:pt x="5321300" y="227965"/>
                </a:lnTo>
                <a:lnTo>
                  <a:pt x="5321300" y="229553"/>
                </a:lnTo>
                <a:lnTo>
                  <a:pt x="5321300" y="231458"/>
                </a:lnTo>
                <a:lnTo>
                  <a:pt x="5320665" y="234950"/>
                </a:lnTo>
                <a:lnTo>
                  <a:pt x="5319078" y="239078"/>
                </a:lnTo>
                <a:lnTo>
                  <a:pt x="5316855" y="243840"/>
                </a:lnTo>
                <a:lnTo>
                  <a:pt x="5313363" y="249238"/>
                </a:lnTo>
                <a:lnTo>
                  <a:pt x="5308918" y="255270"/>
                </a:lnTo>
                <a:lnTo>
                  <a:pt x="5304155" y="261938"/>
                </a:lnTo>
                <a:lnTo>
                  <a:pt x="5297805" y="269558"/>
                </a:lnTo>
                <a:lnTo>
                  <a:pt x="5291455" y="276860"/>
                </a:lnTo>
                <a:lnTo>
                  <a:pt x="5285105" y="283210"/>
                </a:lnTo>
                <a:lnTo>
                  <a:pt x="5278120" y="289243"/>
                </a:lnTo>
                <a:lnTo>
                  <a:pt x="5271453" y="294640"/>
                </a:lnTo>
                <a:lnTo>
                  <a:pt x="5264468" y="300038"/>
                </a:lnTo>
                <a:lnTo>
                  <a:pt x="5257483" y="304483"/>
                </a:lnTo>
                <a:lnTo>
                  <a:pt x="5250180" y="308610"/>
                </a:lnTo>
                <a:lnTo>
                  <a:pt x="5242878" y="312103"/>
                </a:lnTo>
                <a:lnTo>
                  <a:pt x="5235893" y="315278"/>
                </a:lnTo>
                <a:lnTo>
                  <a:pt x="5227955" y="318453"/>
                </a:lnTo>
                <a:lnTo>
                  <a:pt x="5220653" y="320993"/>
                </a:lnTo>
                <a:lnTo>
                  <a:pt x="5213033" y="323215"/>
                </a:lnTo>
                <a:lnTo>
                  <a:pt x="5205413" y="325438"/>
                </a:lnTo>
                <a:lnTo>
                  <a:pt x="5197475" y="327025"/>
                </a:lnTo>
                <a:lnTo>
                  <a:pt x="5189538" y="328613"/>
                </a:lnTo>
                <a:lnTo>
                  <a:pt x="5181918" y="329883"/>
                </a:lnTo>
                <a:lnTo>
                  <a:pt x="5173663" y="331153"/>
                </a:lnTo>
                <a:lnTo>
                  <a:pt x="5157788" y="332740"/>
                </a:lnTo>
                <a:lnTo>
                  <a:pt x="5141278" y="334010"/>
                </a:lnTo>
                <a:lnTo>
                  <a:pt x="5125085" y="334963"/>
                </a:lnTo>
                <a:lnTo>
                  <a:pt x="5092383" y="336550"/>
                </a:lnTo>
                <a:lnTo>
                  <a:pt x="5076190" y="337820"/>
                </a:lnTo>
                <a:lnTo>
                  <a:pt x="5059998" y="339725"/>
                </a:lnTo>
                <a:lnTo>
                  <a:pt x="5057458" y="340678"/>
                </a:lnTo>
                <a:lnTo>
                  <a:pt x="5054600" y="341313"/>
                </a:lnTo>
                <a:lnTo>
                  <a:pt x="5051743" y="341630"/>
                </a:lnTo>
                <a:lnTo>
                  <a:pt x="5048568" y="341630"/>
                </a:lnTo>
                <a:lnTo>
                  <a:pt x="5034915" y="347980"/>
                </a:lnTo>
                <a:lnTo>
                  <a:pt x="5021580" y="354965"/>
                </a:lnTo>
                <a:lnTo>
                  <a:pt x="5007928" y="361633"/>
                </a:lnTo>
                <a:lnTo>
                  <a:pt x="5001260" y="364490"/>
                </a:lnTo>
                <a:lnTo>
                  <a:pt x="4994275" y="367665"/>
                </a:lnTo>
                <a:lnTo>
                  <a:pt x="4987290" y="370205"/>
                </a:lnTo>
                <a:lnTo>
                  <a:pt x="4980305" y="372745"/>
                </a:lnTo>
                <a:lnTo>
                  <a:pt x="4973320" y="374968"/>
                </a:lnTo>
                <a:lnTo>
                  <a:pt x="4965700" y="376873"/>
                </a:lnTo>
                <a:lnTo>
                  <a:pt x="4958398" y="378143"/>
                </a:lnTo>
                <a:lnTo>
                  <a:pt x="4951095" y="379095"/>
                </a:lnTo>
                <a:lnTo>
                  <a:pt x="4943475" y="379413"/>
                </a:lnTo>
                <a:lnTo>
                  <a:pt x="4935220" y="379095"/>
                </a:lnTo>
                <a:lnTo>
                  <a:pt x="4943475" y="398463"/>
                </a:lnTo>
                <a:lnTo>
                  <a:pt x="4975860" y="400050"/>
                </a:lnTo>
                <a:lnTo>
                  <a:pt x="5008563" y="402273"/>
                </a:lnTo>
                <a:lnTo>
                  <a:pt x="5040948" y="404813"/>
                </a:lnTo>
                <a:lnTo>
                  <a:pt x="5073333" y="407670"/>
                </a:lnTo>
                <a:lnTo>
                  <a:pt x="5106035" y="410528"/>
                </a:lnTo>
                <a:lnTo>
                  <a:pt x="5138103" y="413703"/>
                </a:lnTo>
                <a:lnTo>
                  <a:pt x="5170488" y="417513"/>
                </a:lnTo>
                <a:lnTo>
                  <a:pt x="5202873" y="421005"/>
                </a:lnTo>
                <a:lnTo>
                  <a:pt x="5235258" y="425133"/>
                </a:lnTo>
                <a:lnTo>
                  <a:pt x="5267325" y="429895"/>
                </a:lnTo>
                <a:lnTo>
                  <a:pt x="5299710" y="434340"/>
                </a:lnTo>
                <a:lnTo>
                  <a:pt x="5331778" y="438785"/>
                </a:lnTo>
                <a:lnTo>
                  <a:pt x="5396230" y="448628"/>
                </a:lnTo>
                <a:lnTo>
                  <a:pt x="5460047" y="459423"/>
                </a:lnTo>
                <a:lnTo>
                  <a:pt x="5524500" y="470535"/>
                </a:lnTo>
                <a:lnTo>
                  <a:pt x="5588317" y="482283"/>
                </a:lnTo>
                <a:lnTo>
                  <a:pt x="5652453" y="493713"/>
                </a:lnTo>
                <a:lnTo>
                  <a:pt x="5716270" y="505778"/>
                </a:lnTo>
                <a:lnTo>
                  <a:pt x="5844223" y="529590"/>
                </a:lnTo>
                <a:lnTo>
                  <a:pt x="5908040" y="541655"/>
                </a:lnTo>
                <a:lnTo>
                  <a:pt x="5972175" y="552768"/>
                </a:lnTo>
                <a:lnTo>
                  <a:pt x="5979160" y="551815"/>
                </a:lnTo>
                <a:lnTo>
                  <a:pt x="5985827" y="550863"/>
                </a:lnTo>
                <a:lnTo>
                  <a:pt x="5992813" y="550545"/>
                </a:lnTo>
                <a:lnTo>
                  <a:pt x="5999480" y="550545"/>
                </a:lnTo>
                <a:lnTo>
                  <a:pt x="6006147" y="550863"/>
                </a:lnTo>
                <a:lnTo>
                  <a:pt x="6012497" y="551180"/>
                </a:lnTo>
                <a:lnTo>
                  <a:pt x="6019165" y="552133"/>
                </a:lnTo>
                <a:lnTo>
                  <a:pt x="6025515" y="553403"/>
                </a:lnTo>
                <a:lnTo>
                  <a:pt x="6031865" y="554673"/>
                </a:lnTo>
                <a:lnTo>
                  <a:pt x="6037897" y="556260"/>
                </a:lnTo>
                <a:lnTo>
                  <a:pt x="6050597" y="560388"/>
                </a:lnTo>
                <a:lnTo>
                  <a:pt x="6062663" y="564833"/>
                </a:lnTo>
                <a:lnTo>
                  <a:pt x="6075045" y="569595"/>
                </a:lnTo>
                <a:lnTo>
                  <a:pt x="6099493" y="579755"/>
                </a:lnTo>
                <a:lnTo>
                  <a:pt x="6111557" y="585153"/>
                </a:lnTo>
                <a:lnTo>
                  <a:pt x="6123940" y="589598"/>
                </a:lnTo>
                <a:lnTo>
                  <a:pt x="6136323" y="593725"/>
                </a:lnTo>
                <a:lnTo>
                  <a:pt x="6142355" y="595630"/>
                </a:lnTo>
                <a:lnTo>
                  <a:pt x="6149023" y="597218"/>
                </a:lnTo>
                <a:lnTo>
                  <a:pt x="6155055" y="598488"/>
                </a:lnTo>
                <a:lnTo>
                  <a:pt x="6161405" y="599440"/>
                </a:lnTo>
                <a:lnTo>
                  <a:pt x="6168073" y="600393"/>
                </a:lnTo>
                <a:lnTo>
                  <a:pt x="6174423" y="601028"/>
                </a:lnTo>
                <a:lnTo>
                  <a:pt x="6176010" y="601028"/>
                </a:lnTo>
                <a:lnTo>
                  <a:pt x="6177597" y="601663"/>
                </a:lnTo>
                <a:lnTo>
                  <a:pt x="6178867" y="602615"/>
                </a:lnTo>
                <a:lnTo>
                  <a:pt x="6180455" y="603568"/>
                </a:lnTo>
                <a:lnTo>
                  <a:pt x="6182995" y="606108"/>
                </a:lnTo>
                <a:lnTo>
                  <a:pt x="6184900" y="608965"/>
                </a:lnTo>
                <a:lnTo>
                  <a:pt x="6185853" y="611188"/>
                </a:lnTo>
                <a:lnTo>
                  <a:pt x="6186805" y="614363"/>
                </a:lnTo>
                <a:lnTo>
                  <a:pt x="6187440" y="618490"/>
                </a:lnTo>
                <a:lnTo>
                  <a:pt x="6187757" y="622935"/>
                </a:lnTo>
                <a:lnTo>
                  <a:pt x="6188075" y="634683"/>
                </a:lnTo>
                <a:lnTo>
                  <a:pt x="6187757" y="648970"/>
                </a:lnTo>
                <a:lnTo>
                  <a:pt x="6187123" y="665163"/>
                </a:lnTo>
                <a:lnTo>
                  <a:pt x="6185853" y="682625"/>
                </a:lnTo>
                <a:lnTo>
                  <a:pt x="6183947" y="701358"/>
                </a:lnTo>
                <a:lnTo>
                  <a:pt x="6182043" y="720408"/>
                </a:lnTo>
                <a:lnTo>
                  <a:pt x="6179503" y="739140"/>
                </a:lnTo>
                <a:lnTo>
                  <a:pt x="6176645" y="757555"/>
                </a:lnTo>
                <a:lnTo>
                  <a:pt x="6173470" y="775335"/>
                </a:lnTo>
                <a:lnTo>
                  <a:pt x="6170613" y="790893"/>
                </a:lnTo>
                <a:lnTo>
                  <a:pt x="6167437" y="804863"/>
                </a:lnTo>
                <a:lnTo>
                  <a:pt x="6165850" y="810578"/>
                </a:lnTo>
                <a:lnTo>
                  <a:pt x="6164263" y="815975"/>
                </a:lnTo>
                <a:lnTo>
                  <a:pt x="6162675" y="820738"/>
                </a:lnTo>
                <a:lnTo>
                  <a:pt x="6161087" y="824230"/>
                </a:lnTo>
                <a:lnTo>
                  <a:pt x="6159500" y="827088"/>
                </a:lnTo>
                <a:lnTo>
                  <a:pt x="6158230" y="828993"/>
                </a:lnTo>
                <a:lnTo>
                  <a:pt x="6154737" y="831533"/>
                </a:lnTo>
                <a:lnTo>
                  <a:pt x="6151245" y="833438"/>
                </a:lnTo>
                <a:lnTo>
                  <a:pt x="6147117" y="835660"/>
                </a:lnTo>
                <a:lnTo>
                  <a:pt x="6142990" y="837248"/>
                </a:lnTo>
                <a:lnTo>
                  <a:pt x="6135053" y="840423"/>
                </a:lnTo>
                <a:lnTo>
                  <a:pt x="6126797" y="843915"/>
                </a:lnTo>
                <a:lnTo>
                  <a:pt x="6123305" y="846773"/>
                </a:lnTo>
                <a:lnTo>
                  <a:pt x="6119813" y="849313"/>
                </a:lnTo>
                <a:lnTo>
                  <a:pt x="6117590" y="851853"/>
                </a:lnTo>
                <a:lnTo>
                  <a:pt x="6115367" y="854075"/>
                </a:lnTo>
                <a:lnTo>
                  <a:pt x="6114097" y="856298"/>
                </a:lnTo>
                <a:lnTo>
                  <a:pt x="6112827" y="858520"/>
                </a:lnTo>
                <a:lnTo>
                  <a:pt x="6112193" y="860425"/>
                </a:lnTo>
                <a:lnTo>
                  <a:pt x="6111875" y="862648"/>
                </a:lnTo>
                <a:lnTo>
                  <a:pt x="6112193" y="864553"/>
                </a:lnTo>
                <a:lnTo>
                  <a:pt x="6112510" y="866140"/>
                </a:lnTo>
                <a:lnTo>
                  <a:pt x="6113145" y="868045"/>
                </a:lnTo>
                <a:lnTo>
                  <a:pt x="6114097" y="869633"/>
                </a:lnTo>
                <a:lnTo>
                  <a:pt x="6116637" y="873443"/>
                </a:lnTo>
                <a:lnTo>
                  <a:pt x="6119813" y="876618"/>
                </a:lnTo>
                <a:lnTo>
                  <a:pt x="6127433" y="883285"/>
                </a:lnTo>
                <a:lnTo>
                  <a:pt x="6130925" y="886778"/>
                </a:lnTo>
                <a:lnTo>
                  <a:pt x="6134100" y="890270"/>
                </a:lnTo>
                <a:lnTo>
                  <a:pt x="6135370" y="892175"/>
                </a:lnTo>
                <a:lnTo>
                  <a:pt x="6136640" y="894080"/>
                </a:lnTo>
                <a:lnTo>
                  <a:pt x="6137593" y="895985"/>
                </a:lnTo>
                <a:lnTo>
                  <a:pt x="6138227" y="898525"/>
                </a:lnTo>
                <a:lnTo>
                  <a:pt x="6138545" y="900748"/>
                </a:lnTo>
                <a:lnTo>
                  <a:pt x="6138545" y="902970"/>
                </a:lnTo>
                <a:lnTo>
                  <a:pt x="6138227" y="905510"/>
                </a:lnTo>
                <a:lnTo>
                  <a:pt x="6137593" y="908050"/>
                </a:lnTo>
                <a:lnTo>
                  <a:pt x="6132513" y="905510"/>
                </a:lnTo>
                <a:lnTo>
                  <a:pt x="6127433" y="903923"/>
                </a:lnTo>
                <a:lnTo>
                  <a:pt x="6122987" y="902970"/>
                </a:lnTo>
                <a:lnTo>
                  <a:pt x="6118543" y="902653"/>
                </a:lnTo>
                <a:lnTo>
                  <a:pt x="6114733" y="902970"/>
                </a:lnTo>
                <a:lnTo>
                  <a:pt x="6110923" y="903923"/>
                </a:lnTo>
                <a:lnTo>
                  <a:pt x="6107747" y="905193"/>
                </a:lnTo>
                <a:lnTo>
                  <a:pt x="6104573" y="907098"/>
                </a:lnTo>
                <a:lnTo>
                  <a:pt x="6101397" y="909320"/>
                </a:lnTo>
                <a:lnTo>
                  <a:pt x="6098540" y="911860"/>
                </a:lnTo>
                <a:lnTo>
                  <a:pt x="6095683" y="914718"/>
                </a:lnTo>
                <a:lnTo>
                  <a:pt x="6093143" y="917893"/>
                </a:lnTo>
                <a:lnTo>
                  <a:pt x="6088380" y="924878"/>
                </a:lnTo>
                <a:lnTo>
                  <a:pt x="6083617" y="932180"/>
                </a:lnTo>
                <a:lnTo>
                  <a:pt x="6078855" y="939800"/>
                </a:lnTo>
                <a:lnTo>
                  <a:pt x="6074093" y="946785"/>
                </a:lnTo>
                <a:lnTo>
                  <a:pt x="6071553" y="950278"/>
                </a:lnTo>
                <a:lnTo>
                  <a:pt x="6068377" y="953453"/>
                </a:lnTo>
                <a:lnTo>
                  <a:pt x="6065520" y="956310"/>
                </a:lnTo>
                <a:lnTo>
                  <a:pt x="6062663" y="958850"/>
                </a:lnTo>
                <a:lnTo>
                  <a:pt x="6059170" y="960755"/>
                </a:lnTo>
                <a:lnTo>
                  <a:pt x="6055677" y="962660"/>
                </a:lnTo>
                <a:lnTo>
                  <a:pt x="6052185" y="963930"/>
                </a:lnTo>
                <a:lnTo>
                  <a:pt x="6048057" y="964565"/>
                </a:lnTo>
                <a:lnTo>
                  <a:pt x="6043613" y="964883"/>
                </a:lnTo>
                <a:lnTo>
                  <a:pt x="6038850" y="964565"/>
                </a:lnTo>
                <a:lnTo>
                  <a:pt x="6033770" y="963613"/>
                </a:lnTo>
                <a:lnTo>
                  <a:pt x="6028690" y="961708"/>
                </a:lnTo>
                <a:lnTo>
                  <a:pt x="6008687" y="965835"/>
                </a:lnTo>
                <a:lnTo>
                  <a:pt x="5989003" y="969010"/>
                </a:lnTo>
                <a:lnTo>
                  <a:pt x="5969635" y="972185"/>
                </a:lnTo>
                <a:lnTo>
                  <a:pt x="5949633" y="974725"/>
                </a:lnTo>
                <a:lnTo>
                  <a:pt x="5929947" y="976630"/>
                </a:lnTo>
                <a:lnTo>
                  <a:pt x="5920105" y="977265"/>
                </a:lnTo>
                <a:lnTo>
                  <a:pt x="5909945" y="977583"/>
                </a:lnTo>
                <a:lnTo>
                  <a:pt x="5900103" y="977900"/>
                </a:lnTo>
                <a:lnTo>
                  <a:pt x="5889943" y="977900"/>
                </a:lnTo>
                <a:lnTo>
                  <a:pt x="5879783" y="977583"/>
                </a:lnTo>
                <a:lnTo>
                  <a:pt x="5869940" y="977265"/>
                </a:lnTo>
                <a:lnTo>
                  <a:pt x="5849303" y="979805"/>
                </a:lnTo>
                <a:lnTo>
                  <a:pt x="5828665" y="982028"/>
                </a:lnTo>
                <a:lnTo>
                  <a:pt x="5808345" y="983933"/>
                </a:lnTo>
                <a:lnTo>
                  <a:pt x="5787707" y="985203"/>
                </a:lnTo>
                <a:lnTo>
                  <a:pt x="5767070" y="986473"/>
                </a:lnTo>
                <a:lnTo>
                  <a:pt x="5746433" y="987425"/>
                </a:lnTo>
                <a:lnTo>
                  <a:pt x="5725795" y="987743"/>
                </a:lnTo>
                <a:lnTo>
                  <a:pt x="5705475" y="988378"/>
                </a:lnTo>
                <a:lnTo>
                  <a:pt x="5664200" y="989013"/>
                </a:lnTo>
                <a:lnTo>
                  <a:pt x="5622607" y="989330"/>
                </a:lnTo>
                <a:lnTo>
                  <a:pt x="5581650" y="989965"/>
                </a:lnTo>
                <a:lnTo>
                  <a:pt x="5561013" y="990600"/>
                </a:lnTo>
                <a:lnTo>
                  <a:pt x="5540057" y="991553"/>
                </a:lnTo>
                <a:lnTo>
                  <a:pt x="5117783" y="1004888"/>
                </a:lnTo>
                <a:lnTo>
                  <a:pt x="5117465" y="1019175"/>
                </a:lnTo>
                <a:lnTo>
                  <a:pt x="5145405" y="1025525"/>
                </a:lnTo>
                <a:lnTo>
                  <a:pt x="5173663" y="1031875"/>
                </a:lnTo>
                <a:lnTo>
                  <a:pt x="5201603" y="1037590"/>
                </a:lnTo>
                <a:lnTo>
                  <a:pt x="5229860" y="1043305"/>
                </a:lnTo>
                <a:lnTo>
                  <a:pt x="5342573" y="1065848"/>
                </a:lnTo>
                <a:lnTo>
                  <a:pt x="5370830" y="1071563"/>
                </a:lnTo>
                <a:lnTo>
                  <a:pt x="5398770" y="1077278"/>
                </a:lnTo>
                <a:lnTo>
                  <a:pt x="5427027" y="1083945"/>
                </a:lnTo>
                <a:lnTo>
                  <a:pt x="5454967" y="1090295"/>
                </a:lnTo>
                <a:lnTo>
                  <a:pt x="5482590" y="1096963"/>
                </a:lnTo>
                <a:lnTo>
                  <a:pt x="5510530" y="1104583"/>
                </a:lnTo>
                <a:lnTo>
                  <a:pt x="5538153" y="1112520"/>
                </a:lnTo>
                <a:lnTo>
                  <a:pt x="5565775" y="1120775"/>
                </a:lnTo>
                <a:lnTo>
                  <a:pt x="5577523" y="1119823"/>
                </a:lnTo>
                <a:lnTo>
                  <a:pt x="5588635" y="1119505"/>
                </a:lnTo>
                <a:lnTo>
                  <a:pt x="5600383" y="1119823"/>
                </a:lnTo>
                <a:lnTo>
                  <a:pt x="5611495" y="1121093"/>
                </a:lnTo>
                <a:lnTo>
                  <a:pt x="5622607" y="1122680"/>
                </a:lnTo>
                <a:lnTo>
                  <a:pt x="5634037" y="1124903"/>
                </a:lnTo>
                <a:lnTo>
                  <a:pt x="5645150" y="1128078"/>
                </a:lnTo>
                <a:lnTo>
                  <a:pt x="5656263" y="1132523"/>
                </a:lnTo>
                <a:lnTo>
                  <a:pt x="5660390" y="1132205"/>
                </a:lnTo>
                <a:lnTo>
                  <a:pt x="5664517" y="1132205"/>
                </a:lnTo>
                <a:lnTo>
                  <a:pt x="5668327" y="1132523"/>
                </a:lnTo>
                <a:lnTo>
                  <a:pt x="5672455" y="1132840"/>
                </a:lnTo>
                <a:lnTo>
                  <a:pt x="5676265" y="1133793"/>
                </a:lnTo>
                <a:lnTo>
                  <a:pt x="5680075" y="1134745"/>
                </a:lnTo>
                <a:lnTo>
                  <a:pt x="5683885" y="1136015"/>
                </a:lnTo>
                <a:lnTo>
                  <a:pt x="5687377" y="1137285"/>
                </a:lnTo>
                <a:lnTo>
                  <a:pt x="5694363" y="1140460"/>
                </a:lnTo>
                <a:lnTo>
                  <a:pt x="5701030" y="1144270"/>
                </a:lnTo>
                <a:lnTo>
                  <a:pt x="5708015" y="1148398"/>
                </a:lnTo>
                <a:lnTo>
                  <a:pt x="5714683" y="1152525"/>
                </a:lnTo>
                <a:lnTo>
                  <a:pt x="5721350" y="1157288"/>
                </a:lnTo>
                <a:lnTo>
                  <a:pt x="5728335" y="1161415"/>
                </a:lnTo>
                <a:lnTo>
                  <a:pt x="5735320" y="1165225"/>
                </a:lnTo>
                <a:lnTo>
                  <a:pt x="5742623" y="1168718"/>
                </a:lnTo>
                <a:lnTo>
                  <a:pt x="5749925" y="1171258"/>
                </a:lnTo>
                <a:lnTo>
                  <a:pt x="5753735" y="1172528"/>
                </a:lnTo>
                <a:lnTo>
                  <a:pt x="5757863" y="1173480"/>
                </a:lnTo>
                <a:lnTo>
                  <a:pt x="5761990" y="1174115"/>
                </a:lnTo>
                <a:lnTo>
                  <a:pt x="5765800" y="1174750"/>
                </a:lnTo>
                <a:lnTo>
                  <a:pt x="5770245" y="1174750"/>
                </a:lnTo>
                <a:lnTo>
                  <a:pt x="5774373" y="1174750"/>
                </a:lnTo>
                <a:lnTo>
                  <a:pt x="5778183" y="1174750"/>
                </a:lnTo>
                <a:lnTo>
                  <a:pt x="5781357" y="1175385"/>
                </a:lnTo>
                <a:lnTo>
                  <a:pt x="5784215" y="1176655"/>
                </a:lnTo>
                <a:lnTo>
                  <a:pt x="5786120" y="1178243"/>
                </a:lnTo>
                <a:lnTo>
                  <a:pt x="5787707" y="1180465"/>
                </a:lnTo>
                <a:lnTo>
                  <a:pt x="5788343" y="1183005"/>
                </a:lnTo>
                <a:lnTo>
                  <a:pt x="5788977" y="1185545"/>
                </a:lnTo>
                <a:lnTo>
                  <a:pt x="5789295" y="1188720"/>
                </a:lnTo>
                <a:lnTo>
                  <a:pt x="5788977" y="1191895"/>
                </a:lnTo>
                <a:lnTo>
                  <a:pt x="5788977" y="1195070"/>
                </a:lnTo>
                <a:lnTo>
                  <a:pt x="5788025" y="1201738"/>
                </a:lnTo>
                <a:lnTo>
                  <a:pt x="5787073" y="1208723"/>
                </a:lnTo>
                <a:lnTo>
                  <a:pt x="5786437" y="1214755"/>
                </a:lnTo>
                <a:lnTo>
                  <a:pt x="5786120" y="1255078"/>
                </a:lnTo>
                <a:lnTo>
                  <a:pt x="5785803" y="1295718"/>
                </a:lnTo>
                <a:lnTo>
                  <a:pt x="5785485" y="1376998"/>
                </a:lnTo>
                <a:lnTo>
                  <a:pt x="5794375" y="1375093"/>
                </a:lnTo>
                <a:lnTo>
                  <a:pt x="5798185" y="1374775"/>
                </a:lnTo>
                <a:lnTo>
                  <a:pt x="5801677" y="1374458"/>
                </a:lnTo>
                <a:lnTo>
                  <a:pt x="5804535" y="1374458"/>
                </a:lnTo>
                <a:lnTo>
                  <a:pt x="5807393" y="1374458"/>
                </a:lnTo>
                <a:lnTo>
                  <a:pt x="5809933" y="1375093"/>
                </a:lnTo>
                <a:lnTo>
                  <a:pt x="5812155" y="1375728"/>
                </a:lnTo>
                <a:lnTo>
                  <a:pt x="5813743" y="1376363"/>
                </a:lnTo>
                <a:lnTo>
                  <a:pt x="5815330" y="1377633"/>
                </a:lnTo>
                <a:lnTo>
                  <a:pt x="5816600" y="1378585"/>
                </a:lnTo>
                <a:lnTo>
                  <a:pt x="5817553" y="1379855"/>
                </a:lnTo>
                <a:lnTo>
                  <a:pt x="5818187" y="1381443"/>
                </a:lnTo>
                <a:lnTo>
                  <a:pt x="5818823" y="1383030"/>
                </a:lnTo>
                <a:lnTo>
                  <a:pt x="5819140" y="1384618"/>
                </a:lnTo>
                <a:lnTo>
                  <a:pt x="5819457" y="1386523"/>
                </a:lnTo>
                <a:lnTo>
                  <a:pt x="5819457" y="1390650"/>
                </a:lnTo>
                <a:lnTo>
                  <a:pt x="5818823" y="1395095"/>
                </a:lnTo>
                <a:lnTo>
                  <a:pt x="5817870" y="1399540"/>
                </a:lnTo>
                <a:lnTo>
                  <a:pt x="5816917" y="1403985"/>
                </a:lnTo>
                <a:lnTo>
                  <a:pt x="5815013" y="1413193"/>
                </a:lnTo>
                <a:lnTo>
                  <a:pt x="5814377" y="1417638"/>
                </a:lnTo>
                <a:lnTo>
                  <a:pt x="5814060" y="1421765"/>
                </a:lnTo>
                <a:lnTo>
                  <a:pt x="5814695" y="1432878"/>
                </a:lnTo>
                <a:lnTo>
                  <a:pt x="5815965" y="1444308"/>
                </a:lnTo>
                <a:lnTo>
                  <a:pt x="5817870" y="1455738"/>
                </a:lnTo>
                <a:lnTo>
                  <a:pt x="5820093" y="1466850"/>
                </a:lnTo>
                <a:lnTo>
                  <a:pt x="5824220" y="1489710"/>
                </a:lnTo>
                <a:lnTo>
                  <a:pt x="5825807" y="1501140"/>
                </a:lnTo>
                <a:lnTo>
                  <a:pt x="5827077" y="1512570"/>
                </a:lnTo>
                <a:lnTo>
                  <a:pt x="5827395" y="1517968"/>
                </a:lnTo>
                <a:lnTo>
                  <a:pt x="5827713" y="1524000"/>
                </a:lnTo>
                <a:lnTo>
                  <a:pt x="5827713" y="1529398"/>
                </a:lnTo>
                <a:lnTo>
                  <a:pt x="5827395" y="1534795"/>
                </a:lnTo>
                <a:lnTo>
                  <a:pt x="5826760" y="1540510"/>
                </a:lnTo>
                <a:lnTo>
                  <a:pt x="5826125" y="1546225"/>
                </a:lnTo>
                <a:lnTo>
                  <a:pt x="5824855" y="1551623"/>
                </a:lnTo>
                <a:lnTo>
                  <a:pt x="5823585" y="1557020"/>
                </a:lnTo>
                <a:lnTo>
                  <a:pt x="5821680" y="1562418"/>
                </a:lnTo>
                <a:lnTo>
                  <a:pt x="5819775" y="1567815"/>
                </a:lnTo>
                <a:lnTo>
                  <a:pt x="5817235" y="1573213"/>
                </a:lnTo>
                <a:lnTo>
                  <a:pt x="5814377" y="1578610"/>
                </a:lnTo>
                <a:lnTo>
                  <a:pt x="5810885" y="1584008"/>
                </a:lnTo>
                <a:lnTo>
                  <a:pt x="5806757" y="1589088"/>
                </a:lnTo>
                <a:lnTo>
                  <a:pt x="5802630" y="1594168"/>
                </a:lnTo>
                <a:lnTo>
                  <a:pt x="5797867" y="1599565"/>
                </a:lnTo>
                <a:lnTo>
                  <a:pt x="5779453" y="1622425"/>
                </a:lnTo>
                <a:lnTo>
                  <a:pt x="5782310" y="1628775"/>
                </a:lnTo>
                <a:lnTo>
                  <a:pt x="5784533" y="1635125"/>
                </a:lnTo>
                <a:lnTo>
                  <a:pt x="5786120" y="1640840"/>
                </a:lnTo>
                <a:lnTo>
                  <a:pt x="5787390" y="1646873"/>
                </a:lnTo>
                <a:lnTo>
                  <a:pt x="5788025" y="1652905"/>
                </a:lnTo>
                <a:lnTo>
                  <a:pt x="5788660" y="1658303"/>
                </a:lnTo>
                <a:lnTo>
                  <a:pt x="5788660" y="1663700"/>
                </a:lnTo>
                <a:lnTo>
                  <a:pt x="5788343" y="1669098"/>
                </a:lnTo>
                <a:lnTo>
                  <a:pt x="5787707" y="1674178"/>
                </a:lnTo>
                <a:lnTo>
                  <a:pt x="5786755" y="1679575"/>
                </a:lnTo>
                <a:lnTo>
                  <a:pt x="5785485" y="1684338"/>
                </a:lnTo>
                <a:lnTo>
                  <a:pt x="5783580" y="1689100"/>
                </a:lnTo>
                <a:lnTo>
                  <a:pt x="5781040" y="1693545"/>
                </a:lnTo>
                <a:lnTo>
                  <a:pt x="5778500" y="1697673"/>
                </a:lnTo>
                <a:lnTo>
                  <a:pt x="5775960" y="1702118"/>
                </a:lnTo>
                <a:lnTo>
                  <a:pt x="5772785" y="1706245"/>
                </a:lnTo>
                <a:lnTo>
                  <a:pt x="5769293" y="1709738"/>
                </a:lnTo>
                <a:lnTo>
                  <a:pt x="5765483" y="1713230"/>
                </a:lnTo>
                <a:lnTo>
                  <a:pt x="5761355" y="1716723"/>
                </a:lnTo>
                <a:lnTo>
                  <a:pt x="5756593" y="1719580"/>
                </a:lnTo>
                <a:lnTo>
                  <a:pt x="5751513" y="1722438"/>
                </a:lnTo>
                <a:lnTo>
                  <a:pt x="5746433" y="1725295"/>
                </a:lnTo>
                <a:lnTo>
                  <a:pt x="5741035" y="1727835"/>
                </a:lnTo>
                <a:lnTo>
                  <a:pt x="5735320" y="1730058"/>
                </a:lnTo>
                <a:lnTo>
                  <a:pt x="5728970" y="1731963"/>
                </a:lnTo>
                <a:lnTo>
                  <a:pt x="5722620" y="1733550"/>
                </a:lnTo>
                <a:lnTo>
                  <a:pt x="5716270" y="1735138"/>
                </a:lnTo>
                <a:lnTo>
                  <a:pt x="5709285" y="1736408"/>
                </a:lnTo>
                <a:lnTo>
                  <a:pt x="5701983" y="1737043"/>
                </a:lnTo>
                <a:lnTo>
                  <a:pt x="5694363" y="1737678"/>
                </a:lnTo>
                <a:lnTo>
                  <a:pt x="5686743" y="1737995"/>
                </a:lnTo>
                <a:lnTo>
                  <a:pt x="5678805" y="1737995"/>
                </a:lnTo>
                <a:lnTo>
                  <a:pt x="5671820" y="1739900"/>
                </a:lnTo>
                <a:lnTo>
                  <a:pt x="5665153" y="1741805"/>
                </a:lnTo>
                <a:lnTo>
                  <a:pt x="5658167" y="1743075"/>
                </a:lnTo>
                <a:lnTo>
                  <a:pt x="5651500" y="1744028"/>
                </a:lnTo>
                <a:lnTo>
                  <a:pt x="5644197" y="1744345"/>
                </a:lnTo>
                <a:lnTo>
                  <a:pt x="5637530" y="1744028"/>
                </a:lnTo>
                <a:lnTo>
                  <a:pt x="5634037" y="1743710"/>
                </a:lnTo>
                <a:lnTo>
                  <a:pt x="5630545" y="1743075"/>
                </a:lnTo>
                <a:lnTo>
                  <a:pt x="5627053" y="1742123"/>
                </a:lnTo>
                <a:lnTo>
                  <a:pt x="5623243" y="1741170"/>
                </a:lnTo>
                <a:lnTo>
                  <a:pt x="5616257" y="1743710"/>
                </a:lnTo>
                <a:lnTo>
                  <a:pt x="5609273" y="1745933"/>
                </a:lnTo>
                <a:lnTo>
                  <a:pt x="5601970" y="1747203"/>
                </a:lnTo>
                <a:lnTo>
                  <a:pt x="5598477" y="1747838"/>
                </a:lnTo>
                <a:lnTo>
                  <a:pt x="5594667" y="1748155"/>
                </a:lnTo>
                <a:lnTo>
                  <a:pt x="5591175" y="1748473"/>
                </a:lnTo>
                <a:lnTo>
                  <a:pt x="5587365" y="1748155"/>
                </a:lnTo>
                <a:lnTo>
                  <a:pt x="5583873" y="1747838"/>
                </a:lnTo>
                <a:lnTo>
                  <a:pt x="5580380" y="1747520"/>
                </a:lnTo>
                <a:lnTo>
                  <a:pt x="5576887" y="1746568"/>
                </a:lnTo>
                <a:lnTo>
                  <a:pt x="5573077" y="1745298"/>
                </a:lnTo>
                <a:lnTo>
                  <a:pt x="5569267" y="1743710"/>
                </a:lnTo>
                <a:lnTo>
                  <a:pt x="5565775" y="1741805"/>
                </a:lnTo>
                <a:lnTo>
                  <a:pt x="5479415" y="1756728"/>
                </a:lnTo>
                <a:lnTo>
                  <a:pt x="5479415" y="1763713"/>
                </a:lnTo>
                <a:lnTo>
                  <a:pt x="5478780" y="1771015"/>
                </a:lnTo>
                <a:lnTo>
                  <a:pt x="5710237" y="1828483"/>
                </a:lnTo>
                <a:lnTo>
                  <a:pt x="5728970" y="1833880"/>
                </a:lnTo>
                <a:lnTo>
                  <a:pt x="5748337" y="1838643"/>
                </a:lnTo>
                <a:lnTo>
                  <a:pt x="5786755" y="1847850"/>
                </a:lnTo>
                <a:lnTo>
                  <a:pt x="5824855" y="1856740"/>
                </a:lnTo>
                <a:lnTo>
                  <a:pt x="5863273" y="1866583"/>
                </a:lnTo>
                <a:lnTo>
                  <a:pt x="5882005" y="1871345"/>
                </a:lnTo>
                <a:lnTo>
                  <a:pt x="5901055" y="1876743"/>
                </a:lnTo>
                <a:lnTo>
                  <a:pt x="5920105" y="1882458"/>
                </a:lnTo>
                <a:lnTo>
                  <a:pt x="5938520" y="1888808"/>
                </a:lnTo>
                <a:lnTo>
                  <a:pt x="5957253" y="1895158"/>
                </a:lnTo>
                <a:lnTo>
                  <a:pt x="5975667" y="1902460"/>
                </a:lnTo>
                <a:lnTo>
                  <a:pt x="5994083" y="1910398"/>
                </a:lnTo>
                <a:lnTo>
                  <a:pt x="6011863" y="1918653"/>
                </a:lnTo>
                <a:lnTo>
                  <a:pt x="6020753" y="1920558"/>
                </a:lnTo>
                <a:lnTo>
                  <a:pt x="6029007" y="1922780"/>
                </a:lnTo>
                <a:lnTo>
                  <a:pt x="6036627" y="1925320"/>
                </a:lnTo>
                <a:lnTo>
                  <a:pt x="6044247" y="1928178"/>
                </a:lnTo>
                <a:lnTo>
                  <a:pt x="6050597" y="1931353"/>
                </a:lnTo>
                <a:lnTo>
                  <a:pt x="6056630" y="1934845"/>
                </a:lnTo>
                <a:lnTo>
                  <a:pt x="6059170" y="1937385"/>
                </a:lnTo>
                <a:lnTo>
                  <a:pt x="6061710" y="1939608"/>
                </a:lnTo>
                <a:lnTo>
                  <a:pt x="6064250" y="1941830"/>
                </a:lnTo>
                <a:lnTo>
                  <a:pt x="6066473" y="1944053"/>
                </a:lnTo>
                <a:lnTo>
                  <a:pt x="6068377" y="1946593"/>
                </a:lnTo>
                <a:lnTo>
                  <a:pt x="6070283" y="1949450"/>
                </a:lnTo>
                <a:lnTo>
                  <a:pt x="6071870" y="1951990"/>
                </a:lnTo>
                <a:lnTo>
                  <a:pt x="6073457" y="1955165"/>
                </a:lnTo>
                <a:lnTo>
                  <a:pt x="6074410" y="1958340"/>
                </a:lnTo>
                <a:lnTo>
                  <a:pt x="6075363" y="1961833"/>
                </a:lnTo>
                <a:lnTo>
                  <a:pt x="6076315" y="1965325"/>
                </a:lnTo>
                <a:lnTo>
                  <a:pt x="6076633" y="1968818"/>
                </a:lnTo>
                <a:lnTo>
                  <a:pt x="6076950" y="1972628"/>
                </a:lnTo>
                <a:lnTo>
                  <a:pt x="6076950" y="1976755"/>
                </a:lnTo>
                <a:lnTo>
                  <a:pt x="6076633" y="1980883"/>
                </a:lnTo>
                <a:lnTo>
                  <a:pt x="6076315" y="1985328"/>
                </a:lnTo>
                <a:lnTo>
                  <a:pt x="6075363" y="1990090"/>
                </a:lnTo>
                <a:lnTo>
                  <a:pt x="6074410" y="1994853"/>
                </a:lnTo>
                <a:lnTo>
                  <a:pt x="6073140" y="1999933"/>
                </a:lnTo>
                <a:lnTo>
                  <a:pt x="6071553" y="2005013"/>
                </a:lnTo>
                <a:lnTo>
                  <a:pt x="6070600" y="2009140"/>
                </a:lnTo>
                <a:lnTo>
                  <a:pt x="6069330" y="2012950"/>
                </a:lnTo>
                <a:lnTo>
                  <a:pt x="6068695" y="2017395"/>
                </a:lnTo>
                <a:lnTo>
                  <a:pt x="6068377" y="2021523"/>
                </a:lnTo>
                <a:lnTo>
                  <a:pt x="6068060" y="2030095"/>
                </a:lnTo>
                <a:lnTo>
                  <a:pt x="6068060" y="2038668"/>
                </a:lnTo>
                <a:lnTo>
                  <a:pt x="6069330" y="2056448"/>
                </a:lnTo>
                <a:lnTo>
                  <a:pt x="6069647" y="2065655"/>
                </a:lnTo>
                <a:lnTo>
                  <a:pt x="6070283" y="2073910"/>
                </a:lnTo>
                <a:lnTo>
                  <a:pt x="6072187" y="2084388"/>
                </a:lnTo>
                <a:lnTo>
                  <a:pt x="6073457" y="2094865"/>
                </a:lnTo>
                <a:lnTo>
                  <a:pt x="6073775" y="2104708"/>
                </a:lnTo>
                <a:lnTo>
                  <a:pt x="6073457" y="2114233"/>
                </a:lnTo>
                <a:lnTo>
                  <a:pt x="6072505" y="2124075"/>
                </a:lnTo>
                <a:lnTo>
                  <a:pt x="6070917" y="2132965"/>
                </a:lnTo>
                <a:lnTo>
                  <a:pt x="6068060" y="2141538"/>
                </a:lnTo>
                <a:lnTo>
                  <a:pt x="6064885" y="2150428"/>
                </a:lnTo>
                <a:lnTo>
                  <a:pt x="6061075" y="2158365"/>
                </a:lnTo>
                <a:lnTo>
                  <a:pt x="6056630" y="2166303"/>
                </a:lnTo>
                <a:lnTo>
                  <a:pt x="6051550" y="2173923"/>
                </a:lnTo>
                <a:lnTo>
                  <a:pt x="6045835" y="2181225"/>
                </a:lnTo>
                <a:lnTo>
                  <a:pt x="6038850" y="2188210"/>
                </a:lnTo>
                <a:lnTo>
                  <a:pt x="6031865" y="2194878"/>
                </a:lnTo>
                <a:lnTo>
                  <a:pt x="6023927" y="2201863"/>
                </a:lnTo>
                <a:lnTo>
                  <a:pt x="6015037" y="2207895"/>
                </a:lnTo>
                <a:lnTo>
                  <a:pt x="6021387" y="2212340"/>
                </a:lnTo>
                <a:lnTo>
                  <a:pt x="6027737" y="2217420"/>
                </a:lnTo>
                <a:lnTo>
                  <a:pt x="6033770" y="2223135"/>
                </a:lnTo>
                <a:lnTo>
                  <a:pt x="6036310" y="2225675"/>
                </a:lnTo>
                <a:lnTo>
                  <a:pt x="6038533" y="2228533"/>
                </a:lnTo>
                <a:lnTo>
                  <a:pt x="6040755" y="2231390"/>
                </a:lnTo>
                <a:lnTo>
                  <a:pt x="6042025" y="2234248"/>
                </a:lnTo>
                <a:lnTo>
                  <a:pt x="6042977" y="2237105"/>
                </a:lnTo>
                <a:lnTo>
                  <a:pt x="6042977" y="2239963"/>
                </a:lnTo>
                <a:lnTo>
                  <a:pt x="6042977" y="2241550"/>
                </a:lnTo>
                <a:lnTo>
                  <a:pt x="6042660" y="2242820"/>
                </a:lnTo>
                <a:lnTo>
                  <a:pt x="6042025" y="2244090"/>
                </a:lnTo>
                <a:lnTo>
                  <a:pt x="6041073" y="2245678"/>
                </a:lnTo>
                <a:lnTo>
                  <a:pt x="6040120" y="2247265"/>
                </a:lnTo>
                <a:lnTo>
                  <a:pt x="6038850" y="2248535"/>
                </a:lnTo>
                <a:lnTo>
                  <a:pt x="6035675" y="2251075"/>
                </a:lnTo>
                <a:lnTo>
                  <a:pt x="6032500" y="2253615"/>
                </a:lnTo>
                <a:lnTo>
                  <a:pt x="6029007" y="2256155"/>
                </a:lnTo>
                <a:lnTo>
                  <a:pt x="6022657" y="2261870"/>
                </a:lnTo>
                <a:lnTo>
                  <a:pt x="6016307" y="2268220"/>
                </a:lnTo>
                <a:lnTo>
                  <a:pt x="6010275" y="2275205"/>
                </a:lnTo>
                <a:lnTo>
                  <a:pt x="5997893" y="2288540"/>
                </a:lnTo>
                <a:lnTo>
                  <a:pt x="5991225" y="2295208"/>
                </a:lnTo>
                <a:lnTo>
                  <a:pt x="5984875" y="2301240"/>
                </a:lnTo>
                <a:lnTo>
                  <a:pt x="5981383" y="2304098"/>
                </a:lnTo>
                <a:lnTo>
                  <a:pt x="5977890" y="2306638"/>
                </a:lnTo>
                <a:lnTo>
                  <a:pt x="5974397" y="2308860"/>
                </a:lnTo>
                <a:lnTo>
                  <a:pt x="5970587" y="2310765"/>
                </a:lnTo>
                <a:lnTo>
                  <a:pt x="5966777" y="2312670"/>
                </a:lnTo>
                <a:lnTo>
                  <a:pt x="5962650" y="2313940"/>
                </a:lnTo>
                <a:lnTo>
                  <a:pt x="5958523" y="2315210"/>
                </a:lnTo>
                <a:lnTo>
                  <a:pt x="5954395" y="2316163"/>
                </a:lnTo>
                <a:lnTo>
                  <a:pt x="5949950" y="2316480"/>
                </a:lnTo>
                <a:lnTo>
                  <a:pt x="5945505" y="2316480"/>
                </a:lnTo>
                <a:lnTo>
                  <a:pt x="5940743" y="2316163"/>
                </a:lnTo>
                <a:lnTo>
                  <a:pt x="5935345" y="2315210"/>
                </a:lnTo>
                <a:lnTo>
                  <a:pt x="5930265" y="2313940"/>
                </a:lnTo>
                <a:lnTo>
                  <a:pt x="5924867" y="2312035"/>
                </a:lnTo>
                <a:lnTo>
                  <a:pt x="5919470" y="2309813"/>
                </a:lnTo>
                <a:lnTo>
                  <a:pt x="5913755" y="2306955"/>
                </a:lnTo>
                <a:lnTo>
                  <a:pt x="5908040" y="2309495"/>
                </a:lnTo>
                <a:lnTo>
                  <a:pt x="5902960" y="2311718"/>
                </a:lnTo>
                <a:lnTo>
                  <a:pt x="5897880" y="2313940"/>
                </a:lnTo>
                <a:lnTo>
                  <a:pt x="5892800" y="2315845"/>
                </a:lnTo>
                <a:lnTo>
                  <a:pt x="5881687" y="2319020"/>
                </a:lnTo>
                <a:lnTo>
                  <a:pt x="5871210" y="2321878"/>
                </a:lnTo>
                <a:lnTo>
                  <a:pt x="5860097" y="2323783"/>
                </a:lnTo>
                <a:lnTo>
                  <a:pt x="5849303" y="2326005"/>
                </a:lnTo>
                <a:lnTo>
                  <a:pt x="5838507" y="2326958"/>
                </a:lnTo>
                <a:lnTo>
                  <a:pt x="5827395" y="2327910"/>
                </a:lnTo>
                <a:lnTo>
                  <a:pt x="5805170" y="2329180"/>
                </a:lnTo>
                <a:lnTo>
                  <a:pt x="5783580" y="2330450"/>
                </a:lnTo>
                <a:lnTo>
                  <a:pt x="5772150" y="2331085"/>
                </a:lnTo>
                <a:lnTo>
                  <a:pt x="5761355" y="2331720"/>
                </a:lnTo>
                <a:lnTo>
                  <a:pt x="5750243" y="2332673"/>
                </a:lnTo>
                <a:lnTo>
                  <a:pt x="5739447" y="2334260"/>
                </a:lnTo>
                <a:lnTo>
                  <a:pt x="5736907" y="2351405"/>
                </a:lnTo>
                <a:lnTo>
                  <a:pt x="5739447" y="2363470"/>
                </a:lnTo>
                <a:lnTo>
                  <a:pt x="5741987" y="2375535"/>
                </a:lnTo>
                <a:lnTo>
                  <a:pt x="5743893" y="2387918"/>
                </a:lnTo>
                <a:lnTo>
                  <a:pt x="5745163" y="2399983"/>
                </a:lnTo>
                <a:lnTo>
                  <a:pt x="5745797" y="2406333"/>
                </a:lnTo>
                <a:lnTo>
                  <a:pt x="5745797" y="2412365"/>
                </a:lnTo>
                <a:lnTo>
                  <a:pt x="5745797" y="2418398"/>
                </a:lnTo>
                <a:lnTo>
                  <a:pt x="5745163" y="2424430"/>
                </a:lnTo>
                <a:lnTo>
                  <a:pt x="5744527" y="2430780"/>
                </a:lnTo>
                <a:lnTo>
                  <a:pt x="5743575" y="2436813"/>
                </a:lnTo>
                <a:lnTo>
                  <a:pt x="5741987" y="2442845"/>
                </a:lnTo>
                <a:lnTo>
                  <a:pt x="5740083" y="2449195"/>
                </a:lnTo>
                <a:lnTo>
                  <a:pt x="5741987" y="2452688"/>
                </a:lnTo>
                <a:lnTo>
                  <a:pt x="5743575" y="2456815"/>
                </a:lnTo>
                <a:lnTo>
                  <a:pt x="5744527" y="2460308"/>
                </a:lnTo>
                <a:lnTo>
                  <a:pt x="5745480" y="2463800"/>
                </a:lnTo>
                <a:lnTo>
                  <a:pt x="5745797" y="2467610"/>
                </a:lnTo>
                <a:lnTo>
                  <a:pt x="5746115" y="2471103"/>
                </a:lnTo>
                <a:lnTo>
                  <a:pt x="5746115" y="2474595"/>
                </a:lnTo>
                <a:lnTo>
                  <a:pt x="5745797" y="2478405"/>
                </a:lnTo>
                <a:lnTo>
                  <a:pt x="5744527" y="2485708"/>
                </a:lnTo>
                <a:lnTo>
                  <a:pt x="5742940" y="2493010"/>
                </a:lnTo>
                <a:lnTo>
                  <a:pt x="5739130" y="2507615"/>
                </a:lnTo>
                <a:lnTo>
                  <a:pt x="5737543" y="2521585"/>
                </a:lnTo>
                <a:lnTo>
                  <a:pt x="5735320" y="2535555"/>
                </a:lnTo>
                <a:lnTo>
                  <a:pt x="5733733" y="2542540"/>
                </a:lnTo>
                <a:lnTo>
                  <a:pt x="5732145" y="2549208"/>
                </a:lnTo>
                <a:lnTo>
                  <a:pt x="5730240" y="2555558"/>
                </a:lnTo>
                <a:lnTo>
                  <a:pt x="5727700" y="2562543"/>
                </a:lnTo>
                <a:lnTo>
                  <a:pt x="5725477" y="2568575"/>
                </a:lnTo>
                <a:lnTo>
                  <a:pt x="5722620" y="2574925"/>
                </a:lnTo>
                <a:lnTo>
                  <a:pt x="5719127" y="2580640"/>
                </a:lnTo>
                <a:lnTo>
                  <a:pt x="5715317" y="2586990"/>
                </a:lnTo>
                <a:lnTo>
                  <a:pt x="5711190" y="2592388"/>
                </a:lnTo>
                <a:lnTo>
                  <a:pt x="5706427" y="2597785"/>
                </a:lnTo>
                <a:lnTo>
                  <a:pt x="5700713" y="2602548"/>
                </a:lnTo>
                <a:lnTo>
                  <a:pt x="5694997" y="2607310"/>
                </a:lnTo>
                <a:lnTo>
                  <a:pt x="5695315" y="2608263"/>
                </a:lnTo>
                <a:lnTo>
                  <a:pt x="5695633" y="2609215"/>
                </a:lnTo>
                <a:lnTo>
                  <a:pt x="5695633" y="2610168"/>
                </a:lnTo>
                <a:lnTo>
                  <a:pt x="5695633" y="2611438"/>
                </a:lnTo>
                <a:lnTo>
                  <a:pt x="5694680" y="2613025"/>
                </a:lnTo>
                <a:lnTo>
                  <a:pt x="5693410" y="2614930"/>
                </a:lnTo>
                <a:lnTo>
                  <a:pt x="5691823" y="2616518"/>
                </a:lnTo>
                <a:lnTo>
                  <a:pt x="5689917" y="2618105"/>
                </a:lnTo>
                <a:lnTo>
                  <a:pt x="5686107" y="2621280"/>
                </a:lnTo>
                <a:lnTo>
                  <a:pt x="5684203" y="2622868"/>
                </a:lnTo>
                <a:lnTo>
                  <a:pt x="5682933" y="2624773"/>
                </a:lnTo>
                <a:lnTo>
                  <a:pt x="5682297" y="2626360"/>
                </a:lnTo>
                <a:lnTo>
                  <a:pt x="5682297" y="2627313"/>
                </a:lnTo>
                <a:lnTo>
                  <a:pt x="5682297" y="2627948"/>
                </a:lnTo>
                <a:lnTo>
                  <a:pt x="5682615" y="2628900"/>
                </a:lnTo>
                <a:lnTo>
                  <a:pt x="5682933" y="2629853"/>
                </a:lnTo>
                <a:lnTo>
                  <a:pt x="5684837" y="2631758"/>
                </a:lnTo>
                <a:lnTo>
                  <a:pt x="5687695" y="2633663"/>
                </a:lnTo>
                <a:lnTo>
                  <a:pt x="5692140" y="2635568"/>
                </a:lnTo>
                <a:lnTo>
                  <a:pt x="5695633" y="2637790"/>
                </a:lnTo>
                <a:lnTo>
                  <a:pt x="5698807" y="2639695"/>
                </a:lnTo>
                <a:lnTo>
                  <a:pt x="5701665" y="2642235"/>
                </a:lnTo>
                <a:lnTo>
                  <a:pt x="5704523" y="2644775"/>
                </a:lnTo>
                <a:lnTo>
                  <a:pt x="5706745" y="2647315"/>
                </a:lnTo>
                <a:lnTo>
                  <a:pt x="5708650" y="2650173"/>
                </a:lnTo>
                <a:lnTo>
                  <a:pt x="5709920" y="2653030"/>
                </a:lnTo>
                <a:lnTo>
                  <a:pt x="5710873" y="2655888"/>
                </a:lnTo>
                <a:lnTo>
                  <a:pt x="5711507" y="2658428"/>
                </a:lnTo>
                <a:lnTo>
                  <a:pt x="5711507" y="2661285"/>
                </a:lnTo>
                <a:lnTo>
                  <a:pt x="5711190" y="2663825"/>
                </a:lnTo>
                <a:lnTo>
                  <a:pt x="5710555" y="2666048"/>
                </a:lnTo>
                <a:lnTo>
                  <a:pt x="5709603" y="2667953"/>
                </a:lnTo>
                <a:lnTo>
                  <a:pt x="5708015" y="2669540"/>
                </a:lnTo>
                <a:lnTo>
                  <a:pt x="5705793" y="2670493"/>
                </a:lnTo>
                <a:lnTo>
                  <a:pt x="5703253" y="2671128"/>
                </a:lnTo>
                <a:lnTo>
                  <a:pt x="5699443" y="2671763"/>
                </a:lnTo>
                <a:lnTo>
                  <a:pt x="5695950" y="2672398"/>
                </a:lnTo>
                <a:lnTo>
                  <a:pt x="5692457" y="2673668"/>
                </a:lnTo>
                <a:lnTo>
                  <a:pt x="5688965" y="2674620"/>
                </a:lnTo>
                <a:lnTo>
                  <a:pt x="5682933" y="2677478"/>
                </a:lnTo>
                <a:lnTo>
                  <a:pt x="5676583" y="2680970"/>
                </a:lnTo>
                <a:lnTo>
                  <a:pt x="5670867" y="2684780"/>
                </a:lnTo>
                <a:lnTo>
                  <a:pt x="5665470" y="2689543"/>
                </a:lnTo>
                <a:lnTo>
                  <a:pt x="5654993" y="2698433"/>
                </a:lnTo>
                <a:lnTo>
                  <a:pt x="5649595" y="2702560"/>
                </a:lnTo>
                <a:lnTo>
                  <a:pt x="5644197" y="2707005"/>
                </a:lnTo>
                <a:lnTo>
                  <a:pt x="5638800" y="2710815"/>
                </a:lnTo>
                <a:lnTo>
                  <a:pt x="5633085" y="2714308"/>
                </a:lnTo>
                <a:lnTo>
                  <a:pt x="5627053" y="2717483"/>
                </a:lnTo>
                <a:lnTo>
                  <a:pt x="5623877" y="2718753"/>
                </a:lnTo>
                <a:lnTo>
                  <a:pt x="5620703" y="2719705"/>
                </a:lnTo>
                <a:lnTo>
                  <a:pt x="5617210" y="2720340"/>
                </a:lnTo>
                <a:lnTo>
                  <a:pt x="5614035" y="2720975"/>
                </a:lnTo>
                <a:lnTo>
                  <a:pt x="5610225" y="2721293"/>
                </a:lnTo>
                <a:lnTo>
                  <a:pt x="5606733" y="2721610"/>
                </a:lnTo>
                <a:lnTo>
                  <a:pt x="5580380" y="2724150"/>
                </a:lnTo>
                <a:lnTo>
                  <a:pt x="5522913" y="2725738"/>
                </a:lnTo>
                <a:lnTo>
                  <a:pt x="5450205" y="2738755"/>
                </a:lnTo>
                <a:lnTo>
                  <a:pt x="5449253" y="2750820"/>
                </a:lnTo>
                <a:lnTo>
                  <a:pt x="5448617" y="2762885"/>
                </a:lnTo>
                <a:lnTo>
                  <a:pt x="5448300" y="2775585"/>
                </a:lnTo>
                <a:lnTo>
                  <a:pt x="5448617" y="2787650"/>
                </a:lnTo>
                <a:lnTo>
                  <a:pt x="5448935" y="2812415"/>
                </a:lnTo>
                <a:lnTo>
                  <a:pt x="5448617" y="2825115"/>
                </a:lnTo>
                <a:lnTo>
                  <a:pt x="5448300" y="2837180"/>
                </a:lnTo>
                <a:lnTo>
                  <a:pt x="5447030" y="2849245"/>
                </a:lnTo>
                <a:lnTo>
                  <a:pt x="5446077" y="2855278"/>
                </a:lnTo>
                <a:lnTo>
                  <a:pt x="5444807" y="2860993"/>
                </a:lnTo>
                <a:lnTo>
                  <a:pt x="5443537" y="2866708"/>
                </a:lnTo>
                <a:lnTo>
                  <a:pt x="5441950" y="2872740"/>
                </a:lnTo>
                <a:lnTo>
                  <a:pt x="5439727" y="2878455"/>
                </a:lnTo>
                <a:lnTo>
                  <a:pt x="5437505" y="2884170"/>
                </a:lnTo>
                <a:lnTo>
                  <a:pt x="5434965" y="2889568"/>
                </a:lnTo>
                <a:lnTo>
                  <a:pt x="5432107" y="2894965"/>
                </a:lnTo>
                <a:lnTo>
                  <a:pt x="5428933" y="2900680"/>
                </a:lnTo>
                <a:lnTo>
                  <a:pt x="5425123" y="2905760"/>
                </a:lnTo>
                <a:lnTo>
                  <a:pt x="5420995" y="2910840"/>
                </a:lnTo>
                <a:lnTo>
                  <a:pt x="5416550" y="2915920"/>
                </a:lnTo>
                <a:lnTo>
                  <a:pt x="5411153" y="2921000"/>
                </a:lnTo>
                <a:lnTo>
                  <a:pt x="5405755" y="2926080"/>
                </a:lnTo>
                <a:lnTo>
                  <a:pt x="5407343" y="2933065"/>
                </a:lnTo>
                <a:lnTo>
                  <a:pt x="5408613" y="2939415"/>
                </a:lnTo>
                <a:lnTo>
                  <a:pt x="5409565" y="2945765"/>
                </a:lnTo>
                <a:lnTo>
                  <a:pt x="5409883" y="2951798"/>
                </a:lnTo>
                <a:lnTo>
                  <a:pt x="5409883" y="2957513"/>
                </a:lnTo>
                <a:lnTo>
                  <a:pt x="5409247" y="2962910"/>
                </a:lnTo>
                <a:lnTo>
                  <a:pt x="5408613" y="2967673"/>
                </a:lnTo>
                <a:lnTo>
                  <a:pt x="5407343" y="2972435"/>
                </a:lnTo>
                <a:lnTo>
                  <a:pt x="5405755" y="2977198"/>
                </a:lnTo>
                <a:lnTo>
                  <a:pt x="5403850" y="2981325"/>
                </a:lnTo>
                <a:lnTo>
                  <a:pt x="5401627" y="2985453"/>
                </a:lnTo>
                <a:lnTo>
                  <a:pt x="5399405" y="2988945"/>
                </a:lnTo>
                <a:lnTo>
                  <a:pt x="5396547" y="2992438"/>
                </a:lnTo>
                <a:lnTo>
                  <a:pt x="5393690" y="2995930"/>
                </a:lnTo>
                <a:lnTo>
                  <a:pt x="5390515" y="2999105"/>
                </a:lnTo>
                <a:lnTo>
                  <a:pt x="5386705" y="3002280"/>
                </a:lnTo>
                <a:lnTo>
                  <a:pt x="5383213" y="3005138"/>
                </a:lnTo>
                <a:lnTo>
                  <a:pt x="5379403" y="3007995"/>
                </a:lnTo>
                <a:lnTo>
                  <a:pt x="5371465" y="3012758"/>
                </a:lnTo>
                <a:lnTo>
                  <a:pt x="5362893" y="3017520"/>
                </a:lnTo>
                <a:lnTo>
                  <a:pt x="5353685" y="3021965"/>
                </a:lnTo>
                <a:lnTo>
                  <a:pt x="5335270" y="3030538"/>
                </a:lnTo>
                <a:lnTo>
                  <a:pt x="5326063" y="3034665"/>
                </a:lnTo>
                <a:lnTo>
                  <a:pt x="5317490" y="3039110"/>
                </a:lnTo>
                <a:lnTo>
                  <a:pt x="5222240" y="3058478"/>
                </a:lnTo>
                <a:lnTo>
                  <a:pt x="5233670" y="3085465"/>
                </a:lnTo>
                <a:lnTo>
                  <a:pt x="5240020" y="3087053"/>
                </a:lnTo>
                <a:lnTo>
                  <a:pt x="5246688" y="3088005"/>
                </a:lnTo>
                <a:lnTo>
                  <a:pt x="5260658" y="3087688"/>
                </a:lnTo>
                <a:lnTo>
                  <a:pt x="5273993" y="3088323"/>
                </a:lnTo>
                <a:lnTo>
                  <a:pt x="5287645" y="3089275"/>
                </a:lnTo>
                <a:lnTo>
                  <a:pt x="5300663" y="3090863"/>
                </a:lnTo>
                <a:lnTo>
                  <a:pt x="5313998" y="3092768"/>
                </a:lnTo>
                <a:lnTo>
                  <a:pt x="5326698" y="3095308"/>
                </a:lnTo>
                <a:lnTo>
                  <a:pt x="5339715" y="3098483"/>
                </a:lnTo>
                <a:lnTo>
                  <a:pt x="5352415" y="3101975"/>
                </a:lnTo>
                <a:lnTo>
                  <a:pt x="5365115" y="3106103"/>
                </a:lnTo>
                <a:lnTo>
                  <a:pt x="5377498" y="3110230"/>
                </a:lnTo>
                <a:lnTo>
                  <a:pt x="5389880" y="3114993"/>
                </a:lnTo>
                <a:lnTo>
                  <a:pt x="5402263" y="3119755"/>
                </a:lnTo>
                <a:lnTo>
                  <a:pt x="5414327" y="3125153"/>
                </a:lnTo>
                <a:lnTo>
                  <a:pt x="5426710" y="3130868"/>
                </a:lnTo>
                <a:lnTo>
                  <a:pt x="5438457" y="3136583"/>
                </a:lnTo>
                <a:lnTo>
                  <a:pt x="5450840" y="3142615"/>
                </a:lnTo>
                <a:lnTo>
                  <a:pt x="5451157" y="3142615"/>
                </a:lnTo>
                <a:lnTo>
                  <a:pt x="5461317" y="3145155"/>
                </a:lnTo>
                <a:lnTo>
                  <a:pt x="5470843" y="3148013"/>
                </a:lnTo>
                <a:lnTo>
                  <a:pt x="5479415" y="3151505"/>
                </a:lnTo>
                <a:lnTo>
                  <a:pt x="5483543" y="3153410"/>
                </a:lnTo>
                <a:lnTo>
                  <a:pt x="5487353" y="3155315"/>
                </a:lnTo>
                <a:lnTo>
                  <a:pt x="5491163" y="3157855"/>
                </a:lnTo>
                <a:lnTo>
                  <a:pt x="5494655" y="3160078"/>
                </a:lnTo>
                <a:lnTo>
                  <a:pt x="5498147" y="3162300"/>
                </a:lnTo>
                <a:lnTo>
                  <a:pt x="5501323" y="3164840"/>
                </a:lnTo>
                <a:lnTo>
                  <a:pt x="5504180" y="3167698"/>
                </a:lnTo>
                <a:lnTo>
                  <a:pt x="5506720" y="3170555"/>
                </a:lnTo>
                <a:lnTo>
                  <a:pt x="5509260" y="3173413"/>
                </a:lnTo>
                <a:lnTo>
                  <a:pt x="5511800" y="3176588"/>
                </a:lnTo>
                <a:lnTo>
                  <a:pt x="5514023" y="3179763"/>
                </a:lnTo>
                <a:lnTo>
                  <a:pt x="5515927" y="3183255"/>
                </a:lnTo>
                <a:lnTo>
                  <a:pt x="5517833" y="3186748"/>
                </a:lnTo>
                <a:lnTo>
                  <a:pt x="5519737" y="3190558"/>
                </a:lnTo>
                <a:lnTo>
                  <a:pt x="5521007" y="3194368"/>
                </a:lnTo>
                <a:lnTo>
                  <a:pt x="5522277" y="3198178"/>
                </a:lnTo>
                <a:lnTo>
                  <a:pt x="5523547" y="3202305"/>
                </a:lnTo>
                <a:lnTo>
                  <a:pt x="5524500" y="3206433"/>
                </a:lnTo>
                <a:lnTo>
                  <a:pt x="5525135" y="3211195"/>
                </a:lnTo>
                <a:lnTo>
                  <a:pt x="5525770" y="3215640"/>
                </a:lnTo>
                <a:lnTo>
                  <a:pt x="5526087" y="3225165"/>
                </a:lnTo>
                <a:lnTo>
                  <a:pt x="5526087" y="3235643"/>
                </a:lnTo>
                <a:lnTo>
                  <a:pt x="5525135" y="3246120"/>
                </a:lnTo>
                <a:lnTo>
                  <a:pt x="5524500" y="3255328"/>
                </a:lnTo>
                <a:lnTo>
                  <a:pt x="5523865" y="3264535"/>
                </a:lnTo>
                <a:lnTo>
                  <a:pt x="5523865" y="3273425"/>
                </a:lnTo>
                <a:lnTo>
                  <a:pt x="5524183" y="3282633"/>
                </a:lnTo>
                <a:lnTo>
                  <a:pt x="5524817" y="3301048"/>
                </a:lnTo>
                <a:lnTo>
                  <a:pt x="5525135" y="3319780"/>
                </a:lnTo>
                <a:lnTo>
                  <a:pt x="5525135" y="3328670"/>
                </a:lnTo>
                <a:lnTo>
                  <a:pt x="5524817" y="3337878"/>
                </a:lnTo>
                <a:lnTo>
                  <a:pt x="5523865" y="3347085"/>
                </a:lnTo>
                <a:lnTo>
                  <a:pt x="5522595" y="3355975"/>
                </a:lnTo>
                <a:lnTo>
                  <a:pt x="5520690" y="3365183"/>
                </a:lnTo>
                <a:lnTo>
                  <a:pt x="5517515" y="3374073"/>
                </a:lnTo>
                <a:lnTo>
                  <a:pt x="5515927" y="3378518"/>
                </a:lnTo>
                <a:lnTo>
                  <a:pt x="5514340" y="3382963"/>
                </a:lnTo>
                <a:lnTo>
                  <a:pt x="5512117" y="3387090"/>
                </a:lnTo>
                <a:lnTo>
                  <a:pt x="5509895" y="3391853"/>
                </a:lnTo>
                <a:lnTo>
                  <a:pt x="5507990" y="3396615"/>
                </a:lnTo>
                <a:lnTo>
                  <a:pt x="5505767" y="3401695"/>
                </a:lnTo>
                <a:lnTo>
                  <a:pt x="5503545" y="3406140"/>
                </a:lnTo>
                <a:lnTo>
                  <a:pt x="5501005" y="3410903"/>
                </a:lnTo>
                <a:lnTo>
                  <a:pt x="5495607" y="3419793"/>
                </a:lnTo>
                <a:lnTo>
                  <a:pt x="5489575" y="3428365"/>
                </a:lnTo>
                <a:lnTo>
                  <a:pt x="5483225" y="3436303"/>
                </a:lnTo>
                <a:lnTo>
                  <a:pt x="5476557" y="3444240"/>
                </a:lnTo>
                <a:lnTo>
                  <a:pt x="5469573" y="3451860"/>
                </a:lnTo>
                <a:lnTo>
                  <a:pt x="5462270" y="3459163"/>
                </a:lnTo>
                <a:lnTo>
                  <a:pt x="5447665" y="3473768"/>
                </a:lnTo>
                <a:lnTo>
                  <a:pt x="5432743" y="3488055"/>
                </a:lnTo>
                <a:lnTo>
                  <a:pt x="5425440" y="3495993"/>
                </a:lnTo>
                <a:lnTo>
                  <a:pt x="5418773" y="3503613"/>
                </a:lnTo>
                <a:lnTo>
                  <a:pt x="5411787" y="3511550"/>
                </a:lnTo>
                <a:lnTo>
                  <a:pt x="5405755" y="3520123"/>
                </a:lnTo>
                <a:lnTo>
                  <a:pt x="5400675" y="3526790"/>
                </a:lnTo>
                <a:lnTo>
                  <a:pt x="5394960" y="3533140"/>
                </a:lnTo>
                <a:lnTo>
                  <a:pt x="5389245" y="3538538"/>
                </a:lnTo>
                <a:lnTo>
                  <a:pt x="5382578" y="3543300"/>
                </a:lnTo>
                <a:lnTo>
                  <a:pt x="5375910" y="3547745"/>
                </a:lnTo>
                <a:lnTo>
                  <a:pt x="5369243" y="3551555"/>
                </a:lnTo>
                <a:lnTo>
                  <a:pt x="5361940" y="3554413"/>
                </a:lnTo>
                <a:lnTo>
                  <a:pt x="5354638" y="3556953"/>
                </a:lnTo>
                <a:lnTo>
                  <a:pt x="5347335" y="3558858"/>
                </a:lnTo>
                <a:lnTo>
                  <a:pt x="5339398" y="3560128"/>
                </a:lnTo>
                <a:lnTo>
                  <a:pt x="5331460" y="3561080"/>
                </a:lnTo>
                <a:lnTo>
                  <a:pt x="5323523" y="3561398"/>
                </a:lnTo>
                <a:lnTo>
                  <a:pt x="5315268" y="3561398"/>
                </a:lnTo>
                <a:lnTo>
                  <a:pt x="5306695" y="3561080"/>
                </a:lnTo>
                <a:lnTo>
                  <a:pt x="5298440" y="3560445"/>
                </a:lnTo>
                <a:lnTo>
                  <a:pt x="5289868" y="3559175"/>
                </a:lnTo>
                <a:lnTo>
                  <a:pt x="5247958" y="3560763"/>
                </a:lnTo>
                <a:lnTo>
                  <a:pt x="5233670" y="3561080"/>
                </a:lnTo>
                <a:lnTo>
                  <a:pt x="5211128" y="3563620"/>
                </a:lnTo>
                <a:lnTo>
                  <a:pt x="5188903" y="3565843"/>
                </a:lnTo>
                <a:lnTo>
                  <a:pt x="5166360" y="3567748"/>
                </a:lnTo>
                <a:lnTo>
                  <a:pt x="5144135" y="3569018"/>
                </a:lnTo>
                <a:lnTo>
                  <a:pt x="5121593" y="3570288"/>
                </a:lnTo>
                <a:lnTo>
                  <a:pt x="5099368" y="3571240"/>
                </a:lnTo>
                <a:lnTo>
                  <a:pt x="5054918" y="3572828"/>
                </a:lnTo>
                <a:lnTo>
                  <a:pt x="5052060" y="3572828"/>
                </a:lnTo>
                <a:lnTo>
                  <a:pt x="5049520" y="3572828"/>
                </a:lnTo>
                <a:lnTo>
                  <a:pt x="5008880" y="3573463"/>
                </a:lnTo>
                <a:lnTo>
                  <a:pt x="4967923" y="3573780"/>
                </a:lnTo>
                <a:lnTo>
                  <a:pt x="4927600" y="3574098"/>
                </a:lnTo>
                <a:lnTo>
                  <a:pt x="4886643" y="3574733"/>
                </a:lnTo>
                <a:lnTo>
                  <a:pt x="4597400" y="3578860"/>
                </a:lnTo>
                <a:lnTo>
                  <a:pt x="4568508" y="3578860"/>
                </a:lnTo>
                <a:lnTo>
                  <a:pt x="4425315" y="3589338"/>
                </a:lnTo>
                <a:lnTo>
                  <a:pt x="4420870" y="3590925"/>
                </a:lnTo>
                <a:lnTo>
                  <a:pt x="4416108" y="3592195"/>
                </a:lnTo>
                <a:lnTo>
                  <a:pt x="4411663" y="3593148"/>
                </a:lnTo>
                <a:lnTo>
                  <a:pt x="4407218" y="3593783"/>
                </a:lnTo>
                <a:lnTo>
                  <a:pt x="4402773" y="3594418"/>
                </a:lnTo>
                <a:lnTo>
                  <a:pt x="4398328" y="3594735"/>
                </a:lnTo>
                <a:lnTo>
                  <a:pt x="4389120" y="3594735"/>
                </a:lnTo>
                <a:lnTo>
                  <a:pt x="4380230" y="3594418"/>
                </a:lnTo>
                <a:lnTo>
                  <a:pt x="4371023" y="3593783"/>
                </a:lnTo>
                <a:lnTo>
                  <a:pt x="4352925" y="3591560"/>
                </a:lnTo>
                <a:lnTo>
                  <a:pt x="4358640" y="3595370"/>
                </a:lnTo>
                <a:lnTo>
                  <a:pt x="4364673" y="3599180"/>
                </a:lnTo>
                <a:lnTo>
                  <a:pt x="4371023" y="3602355"/>
                </a:lnTo>
                <a:lnTo>
                  <a:pt x="4377055" y="3604895"/>
                </a:lnTo>
                <a:lnTo>
                  <a:pt x="4383405" y="3607435"/>
                </a:lnTo>
                <a:lnTo>
                  <a:pt x="4389438" y="3609658"/>
                </a:lnTo>
                <a:lnTo>
                  <a:pt x="4396105" y="3611880"/>
                </a:lnTo>
                <a:lnTo>
                  <a:pt x="4402455" y="3613468"/>
                </a:lnTo>
                <a:lnTo>
                  <a:pt x="4408805" y="3615055"/>
                </a:lnTo>
                <a:lnTo>
                  <a:pt x="4415155" y="3616325"/>
                </a:lnTo>
                <a:lnTo>
                  <a:pt x="4428173" y="3618230"/>
                </a:lnTo>
                <a:lnTo>
                  <a:pt x="4441190" y="3619500"/>
                </a:lnTo>
                <a:lnTo>
                  <a:pt x="4454525" y="3620453"/>
                </a:lnTo>
                <a:lnTo>
                  <a:pt x="4467860" y="3621088"/>
                </a:lnTo>
                <a:lnTo>
                  <a:pt x="4481195" y="3621405"/>
                </a:lnTo>
                <a:lnTo>
                  <a:pt x="4507865" y="3622040"/>
                </a:lnTo>
                <a:lnTo>
                  <a:pt x="4521200" y="3622358"/>
                </a:lnTo>
                <a:lnTo>
                  <a:pt x="4534535" y="3623310"/>
                </a:lnTo>
                <a:lnTo>
                  <a:pt x="4547553" y="3625215"/>
                </a:lnTo>
                <a:lnTo>
                  <a:pt x="4560570" y="3627120"/>
                </a:lnTo>
                <a:lnTo>
                  <a:pt x="4583748" y="3631248"/>
                </a:lnTo>
                <a:lnTo>
                  <a:pt x="4606608" y="3634423"/>
                </a:lnTo>
                <a:lnTo>
                  <a:pt x="4629785" y="3637598"/>
                </a:lnTo>
                <a:lnTo>
                  <a:pt x="4652645" y="3640455"/>
                </a:lnTo>
                <a:lnTo>
                  <a:pt x="4675823" y="3642678"/>
                </a:lnTo>
                <a:lnTo>
                  <a:pt x="4699000" y="3645218"/>
                </a:lnTo>
                <a:lnTo>
                  <a:pt x="4745673" y="3649980"/>
                </a:lnTo>
                <a:lnTo>
                  <a:pt x="4768850" y="3652203"/>
                </a:lnTo>
                <a:lnTo>
                  <a:pt x="4792028" y="3654743"/>
                </a:lnTo>
                <a:lnTo>
                  <a:pt x="4815205" y="3657283"/>
                </a:lnTo>
                <a:lnTo>
                  <a:pt x="4838383" y="3660458"/>
                </a:lnTo>
                <a:lnTo>
                  <a:pt x="4861243" y="3663950"/>
                </a:lnTo>
                <a:lnTo>
                  <a:pt x="4884103" y="3668078"/>
                </a:lnTo>
                <a:lnTo>
                  <a:pt x="4907280" y="3672523"/>
                </a:lnTo>
                <a:lnTo>
                  <a:pt x="4930140" y="3678238"/>
                </a:lnTo>
                <a:lnTo>
                  <a:pt x="5549265" y="3768408"/>
                </a:lnTo>
                <a:lnTo>
                  <a:pt x="5562283" y="3770313"/>
                </a:lnTo>
                <a:lnTo>
                  <a:pt x="5575617" y="3772535"/>
                </a:lnTo>
                <a:lnTo>
                  <a:pt x="5588635" y="3775393"/>
                </a:lnTo>
                <a:lnTo>
                  <a:pt x="5601653" y="3778885"/>
                </a:lnTo>
                <a:lnTo>
                  <a:pt x="5614035" y="3783013"/>
                </a:lnTo>
                <a:lnTo>
                  <a:pt x="5626735" y="3786823"/>
                </a:lnTo>
                <a:lnTo>
                  <a:pt x="5639117" y="3791268"/>
                </a:lnTo>
                <a:lnTo>
                  <a:pt x="5651817" y="3795713"/>
                </a:lnTo>
                <a:lnTo>
                  <a:pt x="5676583" y="3804920"/>
                </a:lnTo>
                <a:lnTo>
                  <a:pt x="5701347" y="3814445"/>
                </a:lnTo>
                <a:lnTo>
                  <a:pt x="5714047" y="3818573"/>
                </a:lnTo>
                <a:lnTo>
                  <a:pt x="5726430" y="3822700"/>
                </a:lnTo>
                <a:lnTo>
                  <a:pt x="5739447" y="3826510"/>
                </a:lnTo>
                <a:lnTo>
                  <a:pt x="5752147" y="3830003"/>
                </a:lnTo>
                <a:lnTo>
                  <a:pt x="5757545" y="3831908"/>
                </a:lnTo>
                <a:lnTo>
                  <a:pt x="5762625" y="3833813"/>
                </a:lnTo>
                <a:lnTo>
                  <a:pt x="5767387" y="3836670"/>
                </a:lnTo>
                <a:lnTo>
                  <a:pt x="5769610" y="3838258"/>
                </a:lnTo>
                <a:lnTo>
                  <a:pt x="5771515" y="3839845"/>
                </a:lnTo>
                <a:lnTo>
                  <a:pt x="5773420" y="3841750"/>
                </a:lnTo>
                <a:lnTo>
                  <a:pt x="5775007" y="3843655"/>
                </a:lnTo>
                <a:lnTo>
                  <a:pt x="5776277" y="3845878"/>
                </a:lnTo>
                <a:lnTo>
                  <a:pt x="5777547" y="3848100"/>
                </a:lnTo>
                <a:lnTo>
                  <a:pt x="5778500" y="3850640"/>
                </a:lnTo>
                <a:lnTo>
                  <a:pt x="5779135" y="3853180"/>
                </a:lnTo>
                <a:lnTo>
                  <a:pt x="5779453" y="3856038"/>
                </a:lnTo>
                <a:lnTo>
                  <a:pt x="5779453" y="3859530"/>
                </a:lnTo>
                <a:lnTo>
                  <a:pt x="5779135" y="3873818"/>
                </a:lnTo>
                <a:lnTo>
                  <a:pt x="5779135" y="3888423"/>
                </a:lnTo>
                <a:lnTo>
                  <a:pt x="5779453" y="3903028"/>
                </a:lnTo>
                <a:lnTo>
                  <a:pt x="5780087" y="3917950"/>
                </a:lnTo>
                <a:lnTo>
                  <a:pt x="5780723" y="3932555"/>
                </a:lnTo>
                <a:lnTo>
                  <a:pt x="5781357" y="3947478"/>
                </a:lnTo>
                <a:lnTo>
                  <a:pt x="5781357" y="3962083"/>
                </a:lnTo>
                <a:lnTo>
                  <a:pt x="5781040" y="3976688"/>
                </a:lnTo>
                <a:lnTo>
                  <a:pt x="5780087" y="3991293"/>
                </a:lnTo>
                <a:lnTo>
                  <a:pt x="5779453" y="3998278"/>
                </a:lnTo>
                <a:lnTo>
                  <a:pt x="5778500" y="4005263"/>
                </a:lnTo>
                <a:lnTo>
                  <a:pt x="5777230" y="4012248"/>
                </a:lnTo>
                <a:lnTo>
                  <a:pt x="5775643" y="4019550"/>
                </a:lnTo>
                <a:lnTo>
                  <a:pt x="5774055" y="4026535"/>
                </a:lnTo>
                <a:lnTo>
                  <a:pt x="5771833" y="4033520"/>
                </a:lnTo>
                <a:lnTo>
                  <a:pt x="5769610" y="4040505"/>
                </a:lnTo>
                <a:lnTo>
                  <a:pt x="5766753" y="4047490"/>
                </a:lnTo>
                <a:lnTo>
                  <a:pt x="5763895" y="4054158"/>
                </a:lnTo>
                <a:lnTo>
                  <a:pt x="5760403" y="4060825"/>
                </a:lnTo>
                <a:lnTo>
                  <a:pt x="5756593" y="4067810"/>
                </a:lnTo>
                <a:lnTo>
                  <a:pt x="5752147" y="4074160"/>
                </a:lnTo>
                <a:lnTo>
                  <a:pt x="5747385" y="4080510"/>
                </a:lnTo>
                <a:lnTo>
                  <a:pt x="5742305" y="4086860"/>
                </a:lnTo>
                <a:lnTo>
                  <a:pt x="5730875" y="4098925"/>
                </a:lnTo>
                <a:lnTo>
                  <a:pt x="5726113" y="4104005"/>
                </a:lnTo>
                <a:lnTo>
                  <a:pt x="5724525" y="4106228"/>
                </a:lnTo>
                <a:lnTo>
                  <a:pt x="5732780" y="4114800"/>
                </a:lnTo>
                <a:lnTo>
                  <a:pt x="5735955" y="4118928"/>
                </a:lnTo>
                <a:lnTo>
                  <a:pt x="5738495" y="4122738"/>
                </a:lnTo>
                <a:lnTo>
                  <a:pt x="5741035" y="4125913"/>
                </a:lnTo>
                <a:lnTo>
                  <a:pt x="5742623" y="4129088"/>
                </a:lnTo>
                <a:lnTo>
                  <a:pt x="5744210" y="4131945"/>
                </a:lnTo>
                <a:lnTo>
                  <a:pt x="5745163" y="4134803"/>
                </a:lnTo>
                <a:lnTo>
                  <a:pt x="5745797" y="4137025"/>
                </a:lnTo>
                <a:lnTo>
                  <a:pt x="5746115" y="4139248"/>
                </a:lnTo>
                <a:lnTo>
                  <a:pt x="5746115" y="4141470"/>
                </a:lnTo>
                <a:lnTo>
                  <a:pt x="5745797" y="4143058"/>
                </a:lnTo>
                <a:lnTo>
                  <a:pt x="5744845" y="4144963"/>
                </a:lnTo>
                <a:lnTo>
                  <a:pt x="5743893" y="4146550"/>
                </a:lnTo>
                <a:lnTo>
                  <a:pt x="5742623" y="4147820"/>
                </a:lnTo>
                <a:lnTo>
                  <a:pt x="5741035" y="4149090"/>
                </a:lnTo>
                <a:lnTo>
                  <a:pt x="5739447" y="4150043"/>
                </a:lnTo>
                <a:lnTo>
                  <a:pt x="5737225" y="4150995"/>
                </a:lnTo>
                <a:lnTo>
                  <a:pt x="5732780" y="4152265"/>
                </a:lnTo>
                <a:lnTo>
                  <a:pt x="5727383" y="4153535"/>
                </a:lnTo>
                <a:lnTo>
                  <a:pt x="5721667" y="4154170"/>
                </a:lnTo>
                <a:lnTo>
                  <a:pt x="5708967" y="4155123"/>
                </a:lnTo>
                <a:lnTo>
                  <a:pt x="5695950" y="4155758"/>
                </a:lnTo>
                <a:lnTo>
                  <a:pt x="5686425" y="4168458"/>
                </a:lnTo>
                <a:lnTo>
                  <a:pt x="5681663" y="4174808"/>
                </a:lnTo>
                <a:lnTo>
                  <a:pt x="5676583" y="4180840"/>
                </a:lnTo>
                <a:lnTo>
                  <a:pt x="5671503" y="4186873"/>
                </a:lnTo>
                <a:lnTo>
                  <a:pt x="5666105" y="4192270"/>
                </a:lnTo>
                <a:lnTo>
                  <a:pt x="5660707" y="4197668"/>
                </a:lnTo>
                <a:lnTo>
                  <a:pt x="5654993" y="4202113"/>
                </a:lnTo>
                <a:lnTo>
                  <a:pt x="5648643" y="4205923"/>
                </a:lnTo>
                <a:lnTo>
                  <a:pt x="5645467" y="4207828"/>
                </a:lnTo>
                <a:lnTo>
                  <a:pt x="5642293" y="4209415"/>
                </a:lnTo>
                <a:lnTo>
                  <a:pt x="5639117" y="4210685"/>
                </a:lnTo>
                <a:lnTo>
                  <a:pt x="5635625" y="4211955"/>
                </a:lnTo>
                <a:lnTo>
                  <a:pt x="5632133" y="4212908"/>
                </a:lnTo>
                <a:lnTo>
                  <a:pt x="5628323" y="4213860"/>
                </a:lnTo>
                <a:lnTo>
                  <a:pt x="5624513" y="4214178"/>
                </a:lnTo>
                <a:lnTo>
                  <a:pt x="5620385" y="4214495"/>
                </a:lnTo>
                <a:lnTo>
                  <a:pt x="5616257" y="4214813"/>
                </a:lnTo>
                <a:lnTo>
                  <a:pt x="5612130" y="4214495"/>
                </a:lnTo>
                <a:lnTo>
                  <a:pt x="5608003" y="4214178"/>
                </a:lnTo>
                <a:lnTo>
                  <a:pt x="5603557" y="4213543"/>
                </a:lnTo>
                <a:lnTo>
                  <a:pt x="5598795" y="4212590"/>
                </a:lnTo>
                <a:lnTo>
                  <a:pt x="5593715" y="4211320"/>
                </a:lnTo>
                <a:lnTo>
                  <a:pt x="5541963" y="4215448"/>
                </a:lnTo>
                <a:lnTo>
                  <a:pt x="5501640" y="4220210"/>
                </a:lnTo>
                <a:lnTo>
                  <a:pt x="5481320" y="4222750"/>
                </a:lnTo>
                <a:lnTo>
                  <a:pt x="5461000" y="4224655"/>
                </a:lnTo>
                <a:lnTo>
                  <a:pt x="5440997" y="4226560"/>
                </a:lnTo>
                <a:lnTo>
                  <a:pt x="5420677" y="4227830"/>
                </a:lnTo>
                <a:lnTo>
                  <a:pt x="5400357" y="4229100"/>
                </a:lnTo>
                <a:lnTo>
                  <a:pt x="5380038" y="4230053"/>
                </a:lnTo>
                <a:lnTo>
                  <a:pt x="5359718" y="4230370"/>
                </a:lnTo>
                <a:lnTo>
                  <a:pt x="5339715" y="4230688"/>
                </a:lnTo>
                <a:lnTo>
                  <a:pt x="5319395" y="4230370"/>
                </a:lnTo>
                <a:lnTo>
                  <a:pt x="5299075" y="4229418"/>
                </a:lnTo>
                <a:lnTo>
                  <a:pt x="5278755" y="4228148"/>
                </a:lnTo>
                <a:lnTo>
                  <a:pt x="5258753" y="4226243"/>
                </a:lnTo>
                <a:lnTo>
                  <a:pt x="5238433" y="4223703"/>
                </a:lnTo>
                <a:lnTo>
                  <a:pt x="5218113" y="4220210"/>
                </a:lnTo>
                <a:lnTo>
                  <a:pt x="5215573" y="4219893"/>
                </a:lnTo>
                <a:lnTo>
                  <a:pt x="5213350" y="4219893"/>
                </a:lnTo>
                <a:lnTo>
                  <a:pt x="5210810" y="4219893"/>
                </a:lnTo>
                <a:lnTo>
                  <a:pt x="5208588" y="4220210"/>
                </a:lnTo>
                <a:lnTo>
                  <a:pt x="5203825" y="4221798"/>
                </a:lnTo>
                <a:lnTo>
                  <a:pt x="5199380" y="4223385"/>
                </a:lnTo>
                <a:lnTo>
                  <a:pt x="5195253" y="4225290"/>
                </a:lnTo>
                <a:lnTo>
                  <a:pt x="5191125" y="4227513"/>
                </a:lnTo>
                <a:lnTo>
                  <a:pt x="5182870" y="4231958"/>
                </a:lnTo>
                <a:lnTo>
                  <a:pt x="5178743" y="4233863"/>
                </a:lnTo>
                <a:lnTo>
                  <a:pt x="5174298" y="4235450"/>
                </a:lnTo>
                <a:lnTo>
                  <a:pt x="5170170" y="4236720"/>
                </a:lnTo>
                <a:lnTo>
                  <a:pt x="5166043" y="4237038"/>
                </a:lnTo>
                <a:lnTo>
                  <a:pt x="5163820" y="4237038"/>
                </a:lnTo>
                <a:lnTo>
                  <a:pt x="5161598" y="4236720"/>
                </a:lnTo>
                <a:lnTo>
                  <a:pt x="5159375" y="4236085"/>
                </a:lnTo>
                <a:lnTo>
                  <a:pt x="5157153" y="4235450"/>
                </a:lnTo>
                <a:lnTo>
                  <a:pt x="5154930" y="4234498"/>
                </a:lnTo>
                <a:lnTo>
                  <a:pt x="5152708" y="4233228"/>
                </a:lnTo>
                <a:lnTo>
                  <a:pt x="5149850" y="4231323"/>
                </a:lnTo>
                <a:lnTo>
                  <a:pt x="5147628" y="4229418"/>
                </a:lnTo>
                <a:lnTo>
                  <a:pt x="5145088" y="4230688"/>
                </a:lnTo>
                <a:lnTo>
                  <a:pt x="5142548" y="4231640"/>
                </a:lnTo>
                <a:lnTo>
                  <a:pt x="5140008" y="4232275"/>
                </a:lnTo>
                <a:lnTo>
                  <a:pt x="5137468" y="4232593"/>
                </a:lnTo>
                <a:lnTo>
                  <a:pt x="5132705" y="4232910"/>
                </a:lnTo>
                <a:lnTo>
                  <a:pt x="5127943" y="4232593"/>
                </a:lnTo>
                <a:lnTo>
                  <a:pt x="5114608" y="4234498"/>
                </a:lnTo>
                <a:lnTo>
                  <a:pt x="5101590" y="4235768"/>
                </a:lnTo>
                <a:lnTo>
                  <a:pt x="5088255" y="4237038"/>
                </a:lnTo>
                <a:lnTo>
                  <a:pt x="5074920" y="4237673"/>
                </a:lnTo>
                <a:lnTo>
                  <a:pt x="5061585" y="4238308"/>
                </a:lnTo>
                <a:lnTo>
                  <a:pt x="5048568" y="4238625"/>
                </a:lnTo>
                <a:lnTo>
                  <a:pt x="5021898" y="4238625"/>
                </a:lnTo>
                <a:lnTo>
                  <a:pt x="4968558" y="4238308"/>
                </a:lnTo>
                <a:lnTo>
                  <a:pt x="4941888" y="4238625"/>
                </a:lnTo>
                <a:lnTo>
                  <a:pt x="4928870" y="4238943"/>
                </a:lnTo>
                <a:lnTo>
                  <a:pt x="4915535" y="4239260"/>
                </a:lnTo>
                <a:lnTo>
                  <a:pt x="4900930" y="4239260"/>
                </a:lnTo>
                <a:lnTo>
                  <a:pt x="4835843" y="4240213"/>
                </a:lnTo>
                <a:lnTo>
                  <a:pt x="4803458" y="4241165"/>
                </a:lnTo>
                <a:lnTo>
                  <a:pt x="4787583" y="4241800"/>
                </a:lnTo>
                <a:lnTo>
                  <a:pt x="4771390" y="4242435"/>
                </a:lnTo>
                <a:lnTo>
                  <a:pt x="4765675" y="4242753"/>
                </a:lnTo>
                <a:lnTo>
                  <a:pt x="4760278" y="4242753"/>
                </a:lnTo>
                <a:lnTo>
                  <a:pt x="4754563" y="4242435"/>
                </a:lnTo>
                <a:lnTo>
                  <a:pt x="4749800" y="4241800"/>
                </a:lnTo>
                <a:lnTo>
                  <a:pt x="4745355" y="4240848"/>
                </a:lnTo>
                <a:lnTo>
                  <a:pt x="4741228" y="4239578"/>
                </a:lnTo>
                <a:lnTo>
                  <a:pt x="4737418" y="4237673"/>
                </a:lnTo>
                <a:lnTo>
                  <a:pt x="4734243" y="4235768"/>
                </a:lnTo>
                <a:lnTo>
                  <a:pt x="4730750" y="4232910"/>
                </a:lnTo>
                <a:lnTo>
                  <a:pt x="4728210" y="4230053"/>
                </a:lnTo>
                <a:lnTo>
                  <a:pt x="4725988" y="4226560"/>
                </a:lnTo>
                <a:lnTo>
                  <a:pt x="4724400" y="4222433"/>
                </a:lnTo>
                <a:lnTo>
                  <a:pt x="4723130" y="4217670"/>
                </a:lnTo>
                <a:lnTo>
                  <a:pt x="4722178" y="4212273"/>
                </a:lnTo>
                <a:lnTo>
                  <a:pt x="4721860" y="4206558"/>
                </a:lnTo>
                <a:lnTo>
                  <a:pt x="4722178" y="4200208"/>
                </a:lnTo>
                <a:lnTo>
                  <a:pt x="4714240" y="4212908"/>
                </a:lnTo>
                <a:lnTo>
                  <a:pt x="4713923" y="4217353"/>
                </a:lnTo>
                <a:lnTo>
                  <a:pt x="4713605" y="4221480"/>
                </a:lnTo>
                <a:lnTo>
                  <a:pt x="4712970" y="4224973"/>
                </a:lnTo>
                <a:lnTo>
                  <a:pt x="4712335" y="4228148"/>
                </a:lnTo>
                <a:lnTo>
                  <a:pt x="4711383" y="4231005"/>
                </a:lnTo>
                <a:lnTo>
                  <a:pt x="4710430" y="4233545"/>
                </a:lnTo>
                <a:lnTo>
                  <a:pt x="4709160" y="4235450"/>
                </a:lnTo>
                <a:lnTo>
                  <a:pt x="4707573" y="4237355"/>
                </a:lnTo>
                <a:lnTo>
                  <a:pt x="4705985" y="4238625"/>
                </a:lnTo>
                <a:lnTo>
                  <a:pt x="4704080" y="4239895"/>
                </a:lnTo>
                <a:lnTo>
                  <a:pt x="4702493" y="4240848"/>
                </a:lnTo>
                <a:lnTo>
                  <a:pt x="4700588" y="4241800"/>
                </a:lnTo>
                <a:lnTo>
                  <a:pt x="4698683" y="4242118"/>
                </a:lnTo>
                <a:lnTo>
                  <a:pt x="4696460" y="4242435"/>
                </a:lnTo>
                <a:lnTo>
                  <a:pt x="4692333" y="4242753"/>
                </a:lnTo>
                <a:lnTo>
                  <a:pt x="4687570" y="4242435"/>
                </a:lnTo>
                <a:lnTo>
                  <a:pt x="4683125" y="4241800"/>
                </a:lnTo>
                <a:lnTo>
                  <a:pt x="4672965" y="4240213"/>
                </a:lnTo>
                <a:lnTo>
                  <a:pt x="4668520" y="4239578"/>
                </a:lnTo>
                <a:lnTo>
                  <a:pt x="4663758" y="4239260"/>
                </a:lnTo>
                <a:lnTo>
                  <a:pt x="4659630" y="4239578"/>
                </a:lnTo>
                <a:lnTo>
                  <a:pt x="4657408" y="4239895"/>
                </a:lnTo>
                <a:lnTo>
                  <a:pt x="4655503" y="4240213"/>
                </a:lnTo>
                <a:lnTo>
                  <a:pt x="4626610" y="4242753"/>
                </a:lnTo>
                <a:lnTo>
                  <a:pt x="4631055" y="4246563"/>
                </a:lnTo>
                <a:lnTo>
                  <a:pt x="4635183" y="4250690"/>
                </a:lnTo>
                <a:lnTo>
                  <a:pt x="4639628" y="4253865"/>
                </a:lnTo>
                <a:lnTo>
                  <a:pt x="4644073" y="4256723"/>
                </a:lnTo>
                <a:lnTo>
                  <a:pt x="4648518" y="4259580"/>
                </a:lnTo>
                <a:lnTo>
                  <a:pt x="4653280" y="4262120"/>
                </a:lnTo>
                <a:lnTo>
                  <a:pt x="4658360" y="4264343"/>
                </a:lnTo>
                <a:lnTo>
                  <a:pt x="4663123" y="4266248"/>
                </a:lnTo>
                <a:lnTo>
                  <a:pt x="4667885" y="4268153"/>
                </a:lnTo>
                <a:lnTo>
                  <a:pt x="4672965" y="4269740"/>
                </a:lnTo>
                <a:lnTo>
                  <a:pt x="4683125" y="4272598"/>
                </a:lnTo>
                <a:lnTo>
                  <a:pt x="4693603" y="4275138"/>
                </a:lnTo>
                <a:lnTo>
                  <a:pt x="4703763" y="4277360"/>
                </a:lnTo>
                <a:lnTo>
                  <a:pt x="4725035" y="4280853"/>
                </a:lnTo>
                <a:lnTo>
                  <a:pt x="4735513" y="4282758"/>
                </a:lnTo>
                <a:lnTo>
                  <a:pt x="4745990" y="4284980"/>
                </a:lnTo>
                <a:lnTo>
                  <a:pt x="4756150" y="4287520"/>
                </a:lnTo>
                <a:lnTo>
                  <a:pt x="4766310" y="4290695"/>
                </a:lnTo>
                <a:lnTo>
                  <a:pt x="4771073" y="4292600"/>
                </a:lnTo>
                <a:lnTo>
                  <a:pt x="4775835" y="4294823"/>
                </a:lnTo>
                <a:lnTo>
                  <a:pt x="4780598" y="4297045"/>
                </a:lnTo>
                <a:lnTo>
                  <a:pt x="4785678" y="4299903"/>
                </a:lnTo>
                <a:lnTo>
                  <a:pt x="4791710" y="4300855"/>
                </a:lnTo>
                <a:lnTo>
                  <a:pt x="4797743" y="4302125"/>
                </a:lnTo>
                <a:lnTo>
                  <a:pt x="4803775" y="4303713"/>
                </a:lnTo>
                <a:lnTo>
                  <a:pt x="4809490" y="4305618"/>
                </a:lnTo>
                <a:lnTo>
                  <a:pt x="4815523" y="4307523"/>
                </a:lnTo>
                <a:lnTo>
                  <a:pt x="4820920" y="4309745"/>
                </a:lnTo>
                <a:lnTo>
                  <a:pt x="4826318" y="4312285"/>
                </a:lnTo>
                <a:lnTo>
                  <a:pt x="4831715" y="4314825"/>
                </a:lnTo>
                <a:lnTo>
                  <a:pt x="4837113" y="4317683"/>
                </a:lnTo>
                <a:lnTo>
                  <a:pt x="4842510" y="4320540"/>
                </a:lnTo>
                <a:lnTo>
                  <a:pt x="4852670" y="4327525"/>
                </a:lnTo>
                <a:lnTo>
                  <a:pt x="4862513" y="4334510"/>
                </a:lnTo>
                <a:lnTo>
                  <a:pt x="4872355" y="4342130"/>
                </a:lnTo>
                <a:lnTo>
                  <a:pt x="4874578" y="4346258"/>
                </a:lnTo>
                <a:lnTo>
                  <a:pt x="4876483" y="4350068"/>
                </a:lnTo>
                <a:lnTo>
                  <a:pt x="4878070" y="4354513"/>
                </a:lnTo>
                <a:lnTo>
                  <a:pt x="4879340" y="4358640"/>
                </a:lnTo>
                <a:lnTo>
                  <a:pt x="4880293" y="4362768"/>
                </a:lnTo>
                <a:lnTo>
                  <a:pt x="4881245" y="4366578"/>
                </a:lnTo>
                <a:lnTo>
                  <a:pt x="4881880" y="4370705"/>
                </a:lnTo>
                <a:lnTo>
                  <a:pt x="4882198" y="4374833"/>
                </a:lnTo>
                <a:lnTo>
                  <a:pt x="4882515" y="4383088"/>
                </a:lnTo>
                <a:lnTo>
                  <a:pt x="4882198" y="4391025"/>
                </a:lnTo>
                <a:lnTo>
                  <a:pt x="4881245" y="4398963"/>
                </a:lnTo>
                <a:lnTo>
                  <a:pt x="4880293" y="4407218"/>
                </a:lnTo>
                <a:lnTo>
                  <a:pt x="4878705" y="4415155"/>
                </a:lnTo>
                <a:lnTo>
                  <a:pt x="4876800" y="4423410"/>
                </a:lnTo>
                <a:lnTo>
                  <a:pt x="4873308" y="4439603"/>
                </a:lnTo>
                <a:lnTo>
                  <a:pt x="4871720" y="4447540"/>
                </a:lnTo>
                <a:lnTo>
                  <a:pt x="4870450" y="4455795"/>
                </a:lnTo>
                <a:lnTo>
                  <a:pt x="4869498" y="4463733"/>
                </a:lnTo>
                <a:lnTo>
                  <a:pt x="4869180" y="4471988"/>
                </a:lnTo>
                <a:lnTo>
                  <a:pt x="4870133" y="4480243"/>
                </a:lnTo>
                <a:lnTo>
                  <a:pt x="4870768" y="4488815"/>
                </a:lnTo>
                <a:lnTo>
                  <a:pt x="4870768" y="4497388"/>
                </a:lnTo>
                <a:lnTo>
                  <a:pt x="4870450" y="4505960"/>
                </a:lnTo>
                <a:lnTo>
                  <a:pt x="4869498" y="4515168"/>
                </a:lnTo>
                <a:lnTo>
                  <a:pt x="4868228" y="4524058"/>
                </a:lnTo>
                <a:lnTo>
                  <a:pt x="4866640" y="4532630"/>
                </a:lnTo>
                <a:lnTo>
                  <a:pt x="4864418" y="4541838"/>
                </a:lnTo>
                <a:lnTo>
                  <a:pt x="4861560" y="4550728"/>
                </a:lnTo>
                <a:lnTo>
                  <a:pt x="4858703" y="4559935"/>
                </a:lnTo>
                <a:lnTo>
                  <a:pt x="4855528" y="4568508"/>
                </a:lnTo>
                <a:lnTo>
                  <a:pt x="4852035" y="4577080"/>
                </a:lnTo>
                <a:lnTo>
                  <a:pt x="4848225" y="4585970"/>
                </a:lnTo>
                <a:lnTo>
                  <a:pt x="4844098" y="4594543"/>
                </a:lnTo>
                <a:lnTo>
                  <a:pt x="4839653" y="4602798"/>
                </a:lnTo>
                <a:lnTo>
                  <a:pt x="4834255" y="4610735"/>
                </a:lnTo>
                <a:lnTo>
                  <a:pt x="4829175" y="4618990"/>
                </a:lnTo>
                <a:lnTo>
                  <a:pt x="4824095" y="4626928"/>
                </a:lnTo>
                <a:lnTo>
                  <a:pt x="4818380" y="4634548"/>
                </a:lnTo>
                <a:lnTo>
                  <a:pt x="4812665" y="4641850"/>
                </a:lnTo>
                <a:lnTo>
                  <a:pt x="4806315" y="4649153"/>
                </a:lnTo>
                <a:lnTo>
                  <a:pt x="4799965" y="4655820"/>
                </a:lnTo>
                <a:lnTo>
                  <a:pt x="4793615" y="4662170"/>
                </a:lnTo>
                <a:lnTo>
                  <a:pt x="4786948" y="4668520"/>
                </a:lnTo>
                <a:lnTo>
                  <a:pt x="4779645" y="4674235"/>
                </a:lnTo>
                <a:lnTo>
                  <a:pt x="4772660" y="4679633"/>
                </a:lnTo>
                <a:lnTo>
                  <a:pt x="4765675" y="4684713"/>
                </a:lnTo>
                <a:lnTo>
                  <a:pt x="4758055" y="4689475"/>
                </a:lnTo>
                <a:lnTo>
                  <a:pt x="4750753" y="4693603"/>
                </a:lnTo>
                <a:lnTo>
                  <a:pt x="4743133" y="4697095"/>
                </a:lnTo>
                <a:lnTo>
                  <a:pt x="4735513" y="4700270"/>
                </a:lnTo>
                <a:lnTo>
                  <a:pt x="4727575" y="4703128"/>
                </a:lnTo>
                <a:lnTo>
                  <a:pt x="4725035" y="4705033"/>
                </a:lnTo>
                <a:lnTo>
                  <a:pt x="4722178" y="4706303"/>
                </a:lnTo>
                <a:lnTo>
                  <a:pt x="4719320" y="4706620"/>
                </a:lnTo>
                <a:lnTo>
                  <a:pt x="4716145" y="4706303"/>
                </a:lnTo>
                <a:lnTo>
                  <a:pt x="4712018" y="4709160"/>
                </a:lnTo>
                <a:lnTo>
                  <a:pt x="4707255" y="4711700"/>
                </a:lnTo>
                <a:lnTo>
                  <a:pt x="4702493" y="4713605"/>
                </a:lnTo>
                <a:lnTo>
                  <a:pt x="4697413" y="4715193"/>
                </a:lnTo>
                <a:lnTo>
                  <a:pt x="4692333" y="4716463"/>
                </a:lnTo>
                <a:lnTo>
                  <a:pt x="4687253" y="4717098"/>
                </a:lnTo>
                <a:lnTo>
                  <a:pt x="4675823" y="4718368"/>
                </a:lnTo>
                <a:lnTo>
                  <a:pt x="4664393" y="4719638"/>
                </a:lnTo>
                <a:lnTo>
                  <a:pt x="4658043" y="4720273"/>
                </a:lnTo>
                <a:lnTo>
                  <a:pt x="4651375" y="4721225"/>
                </a:lnTo>
                <a:lnTo>
                  <a:pt x="4645025" y="4722495"/>
                </a:lnTo>
                <a:lnTo>
                  <a:pt x="4638358" y="4724083"/>
                </a:lnTo>
                <a:lnTo>
                  <a:pt x="4631690" y="4726305"/>
                </a:lnTo>
                <a:lnTo>
                  <a:pt x="4624070" y="4728845"/>
                </a:lnTo>
                <a:lnTo>
                  <a:pt x="4640580" y="4732655"/>
                </a:lnTo>
                <a:lnTo>
                  <a:pt x="4656773" y="4736148"/>
                </a:lnTo>
                <a:lnTo>
                  <a:pt x="4688205" y="4743133"/>
                </a:lnTo>
                <a:lnTo>
                  <a:pt x="4718685" y="4749483"/>
                </a:lnTo>
                <a:lnTo>
                  <a:pt x="4748213" y="4755515"/>
                </a:lnTo>
                <a:lnTo>
                  <a:pt x="4762818" y="4758690"/>
                </a:lnTo>
                <a:lnTo>
                  <a:pt x="4777105" y="4762183"/>
                </a:lnTo>
                <a:lnTo>
                  <a:pt x="4791393" y="4765993"/>
                </a:lnTo>
                <a:lnTo>
                  <a:pt x="4805363" y="4770120"/>
                </a:lnTo>
                <a:lnTo>
                  <a:pt x="4819015" y="4774248"/>
                </a:lnTo>
                <a:lnTo>
                  <a:pt x="4832668" y="4778693"/>
                </a:lnTo>
                <a:lnTo>
                  <a:pt x="4846320" y="4783773"/>
                </a:lnTo>
                <a:lnTo>
                  <a:pt x="4859338" y="4789170"/>
                </a:lnTo>
                <a:lnTo>
                  <a:pt x="5147945" y="4861560"/>
                </a:lnTo>
                <a:lnTo>
                  <a:pt x="5147945" y="4861243"/>
                </a:lnTo>
                <a:lnTo>
                  <a:pt x="5158423" y="4862513"/>
                </a:lnTo>
                <a:lnTo>
                  <a:pt x="5168900" y="4863783"/>
                </a:lnTo>
                <a:lnTo>
                  <a:pt x="5189538" y="4867275"/>
                </a:lnTo>
                <a:lnTo>
                  <a:pt x="5210175" y="4871403"/>
                </a:lnTo>
                <a:lnTo>
                  <a:pt x="5230178" y="4876165"/>
                </a:lnTo>
                <a:lnTo>
                  <a:pt x="5250180" y="4881245"/>
                </a:lnTo>
                <a:lnTo>
                  <a:pt x="5270183" y="4886960"/>
                </a:lnTo>
                <a:lnTo>
                  <a:pt x="5289868" y="4893310"/>
                </a:lnTo>
                <a:lnTo>
                  <a:pt x="5309235" y="4900295"/>
                </a:lnTo>
                <a:lnTo>
                  <a:pt x="5328603" y="4907280"/>
                </a:lnTo>
                <a:lnTo>
                  <a:pt x="5347970" y="4914583"/>
                </a:lnTo>
                <a:lnTo>
                  <a:pt x="5367338" y="4922520"/>
                </a:lnTo>
                <a:lnTo>
                  <a:pt x="5386388" y="4930458"/>
                </a:lnTo>
                <a:lnTo>
                  <a:pt x="5424805" y="4946968"/>
                </a:lnTo>
                <a:lnTo>
                  <a:pt x="5462587" y="4964113"/>
                </a:lnTo>
                <a:lnTo>
                  <a:pt x="5466080" y="4965700"/>
                </a:lnTo>
                <a:lnTo>
                  <a:pt x="5469573" y="4967605"/>
                </a:lnTo>
                <a:lnTo>
                  <a:pt x="5471795" y="4969510"/>
                </a:lnTo>
                <a:lnTo>
                  <a:pt x="5473700" y="4971098"/>
                </a:lnTo>
                <a:lnTo>
                  <a:pt x="5475287" y="4973003"/>
                </a:lnTo>
                <a:lnTo>
                  <a:pt x="5476240" y="4975543"/>
                </a:lnTo>
                <a:lnTo>
                  <a:pt x="5476875" y="4977448"/>
                </a:lnTo>
                <a:lnTo>
                  <a:pt x="5477193" y="4979353"/>
                </a:lnTo>
                <a:lnTo>
                  <a:pt x="5477510" y="4981258"/>
                </a:lnTo>
                <a:lnTo>
                  <a:pt x="5477510" y="4983480"/>
                </a:lnTo>
                <a:lnTo>
                  <a:pt x="5476875" y="4987608"/>
                </a:lnTo>
                <a:lnTo>
                  <a:pt x="5476240" y="4992370"/>
                </a:lnTo>
                <a:lnTo>
                  <a:pt x="5475923" y="4996815"/>
                </a:lnTo>
                <a:lnTo>
                  <a:pt x="5476240" y="5017770"/>
                </a:lnTo>
                <a:lnTo>
                  <a:pt x="5476875" y="5038408"/>
                </a:lnTo>
                <a:lnTo>
                  <a:pt x="5478145" y="5079683"/>
                </a:lnTo>
                <a:lnTo>
                  <a:pt x="5479733" y="5098098"/>
                </a:lnTo>
                <a:lnTo>
                  <a:pt x="5480685" y="5107623"/>
                </a:lnTo>
                <a:lnTo>
                  <a:pt x="5481637" y="5116830"/>
                </a:lnTo>
                <a:lnTo>
                  <a:pt x="5481955" y="5126038"/>
                </a:lnTo>
                <a:lnTo>
                  <a:pt x="5481955" y="5135245"/>
                </a:lnTo>
                <a:lnTo>
                  <a:pt x="5481637" y="5143818"/>
                </a:lnTo>
                <a:lnTo>
                  <a:pt x="5480367" y="5152390"/>
                </a:lnTo>
                <a:lnTo>
                  <a:pt x="5479733" y="5156835"/>
                </a:lnTo>
                <a:lnTo>
                  <a:pt x="5478463" y="5160963"/>
                </a:lnTo>
                <a:lnTo>
                  <a:pt x="5477193" y="5165090"/>
                </a:lnTo>
                <a:lnTo>
                  <a:pt x="5475923" y="5168900"/>
                </a:lnTo>
                <a:lnTo>
                  <a:pt x="5474017" y="5173028"/>
                </a:lnTo>
                <a:lnTo>
                  <a:pt x="5472113" y="5176838"/>
                </a:lnTo>
                <a:lnTo>
                  <a:pt x="5469890" y="5180330"/>
                </a:lnTo>
                <a:lnTo>
                  <a:pt x="5467350" y="5184140"/>
                </a:lnTo>
                <a:lnTo>
                  <a:pt x="5464175" y="5187633"/>
                </a:lnTo>
                <a:lnTo>
                  <a:pt x="5461000" y="5191125"/>
                </a:lnTo>
                <a:lnTo>
                  <a:pt x="5457507" y="5194300"/>
                </a:lnTo>
                <a:lnTo>
                  <a:pt x="5453697" y="5197475"/>
                </a:lnTo>
                <a:lnTo>
                  <a:pt x="5449570" y="5200650"/>
                </a:lnTo>
                <a:lnTo>
                  <a:pt x="5444807" y="5203508"/>
                </a:lnTo>
                <a:lnTo>
                  <a:pt x="5439410" y="5206365"/>
                </a:lnTo>
                <a:lnTo>
                  <a:pt x="5434330" y="5209223"/>
                </a:lnTo>
                <a:lnTo>
                  <a:pt x="5434330" y="5211763"/>
                </a:lnTo>
                <a:lnTo>
                  <a:pt x="5434965" y="5214620"/>
                </a:lnTo>
                <a:lnTo>
                  <a:pt x="5435600" y="5217160"/>
                </a:lnTo>
                <a:lnTo>
                  <a:pt x="5436553" y="5220018"/>
                </a:lnTo>
                <a:lnTo>
                  <a:pt x="5438775" y="5225098"/>
                </a:lnTo>
                <a:lnTo>
                  <a:pt x="5441633" y="5230178"/>
                </a:lnTo>
                <a:lnTo>
                  <a:pt x="5444807" y="5235575"/>
                </a:lnTo>
                <a:lnTo>
                  <a:pt x="5447983" y="5240338"/>
                </a:lnTo>
                <a:lnTo>
                  <a:pt x="5451157" y="5245418"/>
                </a:lnTo>
                <a:lnTo>
                  <a:pt x="5454015" y="5250498"/>
                </a:lnTo>
                <a:lnTo>
                  <a:pt x="5456555" y="5255578"/>
                </a:lnTo>
                <a:lnTo>
                  <a:pt x="5458777" y="5260975"/>
                </a:lnTo>
                <a:lnTo>
                  <a:pt x="5459413" y="5263833"/>
                </a:lnTo>
                <a:lnTo>
                  <a:pt x="5460047" y="5266373"/>
                </a:lnTo>
                <a:lnTo>
                  <a:pt x="5460365" y="5269230"/>
                </a:lnTo>
                <a:lnTo>
                  <a:pt x="5460683" y="5271770"/>
                </a:lnTo>
                <a:lnTo>
                  <a:pt x="5460365" y="5274628"/>
                </a:lnTo>
                <a:lnTo>
                  <a:pt x="5460047" y="5277485"/>
                </a:lnTo>
                <a:lnTo>
                  <a:pt x="5459413" y="5280343"/>
                </a:lnTo>
                <a:lnTo>
                  <a:pt x="5458460" y="5283518"/>
                </a:lnTo>
                <a:lnTo>
                  <a:pt x="5457190" y="5286693"/>
                </a:lnTo>
                <a:lnTo>
                  <a:pt x="5455285" y="5289868"/>
                </a:lnTo>
                <a:lnTo>
                  <a:pt x="5453380" y="5293043"/>
                </a:lnTo>
                <a:lnTo>
                  <a:pt x="5450840" y="5296218"/>
                </a:lnTo>
                <a:lnTo>
                  <a:pt x="5454015" y="5300663"/>
                </a:lnTo>
                <a:lnTo>
                  <a:pt x="5457190" y="5305425"/>
                </a:lnTo>
                <a:lnTo>
                  <a:pt x="5458777" y="5307648"/>
                </a:lnTo>
                <a:lnTo>
                  <a:pt x="5460683" y="5309553"/>
                </a:lnTo>
                <a:lnTo>
                  <a:pt x="5462587" y="5311140"/>
                </a:lnTo>
                <a:lnTo>
                  <a:pt x="5464493" y="5312093"/>
                </a:lnTo>
                <a:lnTo>
                  <a:pt x="5485765" y="5320983"/>
                </a:lnTo>
                <a:lnTo>
                  <a:pt x="5504180" y="5328920"/>
                </a:lnTo>
                <a:lnTo>
                  <a:pt x="5520373" y="5335905"/>
                </a:lnTo>
                <a:lnTo>
                  <a:pt x="5533707" y="5342890"/>
                </a:lnTo>
                <a:lnTo>
                  <a:pt x="5539740" y="5346065"/>
                </a:lnTo>
                <a:lnTo>
                  <a:pt x="5545137" y="5349240"/>
                </a:lnTo>
                <a:lnTo>
                  <a:pt x="5550535" y="5352415"/>
                </a:lnTo>
                <a:lnTo>
                  <a:pt x="5554980" y="5355908"/>
                </a:lnTo>
                <a:lnTo>
                  <a:pt x="5559107" y="5359400"/>
                </a:lnTo>
                <a:lnTo>
                  <a:pt x="5562600" y="5362893"/>
                </a:lnTo>
                <a:lnTo>
                  <a:pt x="5565775" y="5367020"/>
                </a:lnTo>
                <a:lnTo>
                  <a:pt x="5568633" y="5370830"/>
                </a:lnTo>
                <a:lnTo>
                  <a:pt x="5571173" y="5374958"/>
                </a:lnTo>
                <a:lnTo>
                  <a:pt x="5573713" y="5379085"/>
                </a:lnTo>
                <a:lnTo>
                  <a:pt x="5575617" y="5383848"/>
                </a:lnTo>
                <a:lnTo>
                  <a:pt x="5576887" y="5388610"/>
                </a:lnTo>
                <a:lnTo>
                  <a:pt x="5578157" y="5394325"/>
                </a:lnTo>
                <a:lnTo>
                  <a:pt x="5579110" y="5400040"/>
                </a:lnTo>
                <a:lnTo>
                  <a:pt x="5580063" y="5406073"/>
                </a:lnTo>
                <a:lnTo>
                  <a:pt x="5580380" y="5412423"/>
                </a:lnTo>
                <a:lnTo>
                  <a:pt x="5580697" y="5419725"/>
                </a:lnTo>
                <a:lnTo>
                  <a:pt x="5581015" y="5427028"/>
                </a:lnTo>
                <a:lnTo>
                  <a:pt x="5580697" y="5443855"/>
                </a:lnTo>
                <a:lnTo>
                  <a:pt x="5580063" y="5462905"/>
                </a:lnTo>
                <a:lnTo>
                  <a:pt x="5579427" y="5484495"/>
                </a:lnTo>
                <a:lnTo>
                  <a:pt x="5580380" y="5501323"/>
                </a:lnTo>
                <a:lnTo>
                  <a:pt x="5580697" y="5509578"/>
                </a:lnTo>
                <a:lnTo>
                  <a:pt x="5580697" y="5517833"/>
                </a:lnTo>
                <a:lnTo>
                  <a:pt x="5580697" y="5526405"/>
                </a:lnTo>
                <a:lnTo>
                  <a:pt x="5580063" y="5534343"/>
                </a:lnTo>
                <a:lnTo>
                  <a:pt x="5579427" y="5542280"/>
                </a:lnTo>
                <a:lnTo>
                  <a:pt x="5578157" y="5550218"/>
                </a:lnTo>
                <a:lnTo>
                  <a:pt x="5576253" y="5557838"/>
                </a:lnTo>
                <a:lnTo>
                  <a:pt x="5574030" y="5565458"/>
                </a:lnTo>
                <a:lnTo>
                  <a:pt x="5570537" y="5573078"/>
                </a:lnTo>
                <a:lnTo>
                  <a:pt x="5567045" y="5580380"/>
                </a:lnTo>
                <a:lnTo>
                  <a:pt x="5562917" y="5587365"/>
                </a:lnTo>
                <a:lnTo>
                  <a:pt x="5560377" y="5590858"/>
                </a:lnTo>
                <a:lnTo>
                  <a:pt x="5557837" y="5594033"/>
                </a:lnTo>
                <a:lnTo>
                  <a:pt x="5554980" y="5597525"/>
                </a:lnTo>
                <a:lnTo>
                  <a:pt x="5551805" y="5601018"/>
                </a:lnTo>
                <a:lnTo>
                  <a:pt x="5548630" y="5604193"/>
                </a:lnTo>
                <a:lnTo>
                  <a:pt x="5544820" y="5607368"/>
                </a:lnTo>
                <a:lnTo>
                  <a:pt x="5542280" y="5609590"/>
                </a:lnTo>
                <a:lnTo>
                  <a:pt x="5540693" y="5612130"/>
                </a:lnTo>
                <a:lnTo>
                  <a:pt x="5539105" y="5614353"/>
                </a:lnTo>
                <a:lnTo>
                  <a:pt x="5538470" y="5616575"/>
                </a:lnTo>
                <a:lnTo>
                  <a:pt x="5537835" y="5618798"/>
                </a:lnTo>
                <a:lnTo>
                  <a:pt x="5537835" y="5621338"/>
                </a:lnTo>
                <a:lnTo>
                  <a:pt x="5537835" y="5623560"/>
                </a:lnTo>
                <a:lnTo>
                  <a:pt x="5538470" y="5626418"/>
                </a:lnTo>
                <a:lnTo>
                  <a:pt x="5539105" y="5628640"/>
                </a:lnTo>
                <a:lnTo>
                  <a:pt x="5540057" y="5630863"/>
                </a:lnTo>
                <a:lnTo>
                  <a:pt x="5542597" y="5635625"/>
                </a:lnTo>
                <a:lnTo>
                  <a:pt x="5545455" y="5640388"/>
                </a:lnTo>
                <a:lnTo>
                  <a:pt x="5548630" y="5644833"/>
                </a:lnTo>
                <a:lnTo>
                  <a:pt x="5552757" y="5647373"/>
                </a:lnTo>
                <a:lnTo>
                  <a:pt x="5555933" y="5650230"/>
                </a:lnTo>
                <a:lnTo>
                  <a:pt x="5558473" y="5652770"/>
                </a:lnTo>
                <a:lnTo>
                  <a:pt x="5560377" y="5655628"/>
                </a:lnTo>
                <a:lnTo>
                  <a:pt x="5561647" y="5658168"/>
                </a:lnTo>
                <a:lnTo>
                  <a:pt x="5562283" y="5661025"/>
                </a:lnTo>
                <a:lnTo>
                  <a:pt x="5562283" y="5663565"/>
                </a:lnTo>
                <a:lnTo>
                  <a:pt x="5561965" y="5666105"/>
                </a:lnTo>
                <a:lnTo>
                  <a:pt x="5561013" y="5668645"/>
                </a:lnTo>
                <a:lnTo>
                  <a:pt x="5559743" y="5671185"/>
                </a:lnTo>
                <a:lnTo>
                  <a:pt x="5558155" y="5673408"/>
                </a:lnTo>
                <a:lnTo>
                  <a:pt x="5556250" y="5675630"/>
                </a:lnTo>
                <a:lnTo>
                  <a:pt x="5554345" y="5677853"/>
                </a:lnTo>
                <a:lnTo>
                  <a:pt x="5552123" y="5679758"/>
                </a:lnTo>
                <a:lnTo>
                  <a:pt x="5549583" y="5681345"/>
                </a:lnTo>
                <a:lnTo>
                  <a:pt x="5547043" y="5682615"/>
                </a:lnTo>
                <a:lnTo>
                  <a:pt x="5536883" y="5688330"/>
                </a:lnTo>
                <a:lnTo>
                  <a:pt x="5527040" y="5694045"/>
                </a:lnTo>
                <a:lnTo>
                  <a:pt x="5507037" y="5706745"/>
                </a:lnTo>
                <a:lnTo>
                  <a:pt x="5497195" y="5712778"/>
                </a:lnTo>
                <a:lnTo>
                  <a:pt x="5486717" y="5718810"/>
                </a:lnTo>
                <a:lnTo>
                  <a:pt x="5476875" y="5724525"/>
                </a:lnTo>
                <a:lnTo>
                  <a:pt x="5466397" y="5729923"/>
                </a:lnTo>
                <a:lnTo>
                  <a:pt x="5455920" y="5734685"/>
                </a:lnTo>
                <a:lnTo>
                  <a:pt x="5450840" y="5736908"/>
                </a:lnTo>
                <a:lnTo>
                  <a:pt x="5445443" y="5738813"/>
                </a:lnTo>
                <a:lnTo>
                  <a:pt x="5439727" y="5740400"/>
                </a:lnTo>
                <a:lnTo>
                  <a:pt x="5434330" y="5741988"/>
                </a:lnTo>
                <a:lnTo>
                  <a:pt x="5428615" y="5743258"/>
                </a:lnTo>
                <a:lnTo>
                  <a:pt x="5423217" y="5744528"/>
                </a:lnTo>
                <a:lnTo>
                  <a:pt x="5417503" y="5745163"/>
                </a:lnTo>
                <a:lnTo>
                  <a:pt x="5411153" y="5745798"/>
                </a:lnTo>
                <a:lnTo>
                  <a:pt x="5405437" y="5746115"/>
                </a:lnTo>
                <a:lnTo>
                  <a:pt x="5399405" y="5746115"/>
                </a:lnTo>
                <a:lnTo>
                  <a:pt x="5393373" y="5745798"/>
                </a:lnTo>
                <a:lnTo>
                  <a:pt x="5386705" y="5745163"/>
                </a:lnTo>
                <a:lnTo>
                  <a:pt x="5380355" y="5744210"/>
                </a:lnTo>
                <a:lnTo>
                  <a:pt x="5374005" y="5742623"/>
                </a:lnTo>
                <a:lnTo>
                  <a:pt x="5218430" y="5743575"/>
                </a:lnTo>
                <a:lnTo>
                  <a:pt x="5150803" y="5746750"/>
                </a:lnTo>
                <a:lnTo>
                  <a:pt x="5145088" y="5748973"/>
                </a:lnTo>
                <a:lnTo>
                  <a:pt x="5139055" y="5750560"/>
                </a:lnTo>
                <a:lnTo>
                  <a:pt x="5127308" y="5753418"/>
                </a:lnTo>
                <a:lnTo>
                  <a:pt x="5115243" y="5755958"/>
                </a:lnTo>
                <a:lnTo>
                  <a:pt x="5103495" y="5757545"/>
                </a:lnTo>
                <a:lnTo>
                  <a:pt x="5091113" y="5758498"/>
                </a:lnTo>
                <a:lnTo>
                  <a:pt x="5079365" y="5759133"/>
                </a:lnTo>
                <a:lnTo>
                  <a:pt x="5067300" y="5759450"/>
                </a:lnTo>
                <a:lnTo>
                  <a:pt x="5055235" y="5759133"/>
                </a:lnTo>
                <a:lnTo>
                  <a:pt x="5031105" y="5758180"/>
                </a:lnTo>
                <a:lnTo>
                  <a:pt x="5006975" y="5757228"/>
                </a:lnTo>
                <a:lnTo>
                  <a:pt x="4994593" y="5756593"/>
                </a:lnTo>
                <a:lnTo>
                  <a:pt x="4982845" y="5756275"/>
                </a:lnTo>
                <a:lnTo>
                  <a:pt x="4970780" y="5756275"/>
                </a:lnTo>
                <a:lnTo>
                  <a:pt x="4958715" y="5756593"/>
                </a:lnTo>
                <a:lnTo>
                  <a:pt x="4937760" y="5758498"/>
                </a:lnTo>
                <a:lnTo>
                  <a:pt x="4917440" y="5760403"/>
                </a:lnTo>
                <a:lnTo>
                  <a:pt x="4919345" y="5764530"/>
                </a:lnTo>
                <a:lnTo>
                  <a:pt x="4921250" y="5768023"/>
                </a:lnTo>
                <a:lnTo>
                  <a:pt x="4923473" y="5771515"/>
                </a:lnTo>
                <a:lnTo>
                  <a:pt x="4926013" y="5774373"/>
                </a:lnTo>
                <a:lnTo>
                  <a:pt x="4928235" y="5777230"/>
                </a:lnTo>
                <a:lnTo>
                  <a:pt x="4931093" y="5779770"/>
                </a:lnTo>
                <a:lnTo>
                  <a:pt x="4933633" y="5782628"/>
                </a:lnTo>
                <a:lnTo>
                  <a:pt x="4936173" y="5784533"/>
                </a:lnTo>
                <a:lnTo>
                  <a:pt x="4939030" y="5786438"/>
                </a:lnTo>
                <a:lnTo>
                  <a:pt x="4942205" y="5788343"/>
                </a:lnTo>
                <a:lnTo>
                  <a:pt x="4948555" y="5791200"/>
                </a:lnTo>
                <a:lnTo>
                  <a:pt x="4954905" y="5793423"/>
                </a:lnTo>
                <a:lnTo>
                  <a:pt x="4961255" y="5795010"/>
                </a:lnTo>
                <a:lnTo>
                  <a:pt x="4967923" y="5796280"/>
                </a:lnTo>
                <a:lnTo>
                  <a:pt x="4975225" y="5797233"/>
                </a:lnTo>
                <a:lnTo>
                  <a:pt x="4989195" y="5798820"/>
                </a:lnTo>
                <a:lnTo>
                  <a:pt x="5003483" y="5800090"/>
                </a:lnTo>
                <a:lnTo>
                  <a:pt x="5010150" y="5800725"/>
                </a:lnTo>
                <a:lnTo>
                  <a:pt x="5017135" y="5801995"/>
                </a:lnTo>
                <a:lnTo>
                  <a:pt x="5025073" y="5802313"/>
                </a:lnTo>
                <a:lnTo>
                  <a:pt x="5032693" y="5803265"/>
                </a:lnTo>
                <a:lnTo>
                  <a:pt x="5039995" y="5804853"/>
                </a:lnTo>
                <a:lnTo>
                  <a:pt x="5046980" y="5807075"/>
                </a:lnTo>
                <a:lnTo>
                  <a:pt x="5054283" y="5809615"/>
                </a:lnTo>
                <a:lnTo>
                  <a:pt x="5061268" y="5812473"/>
                </a:lnTo>
                <a:lnTo>
                  <a:pt x="5067935" y="5815648"/>
                </a:lnTo>
                <a:lnTo>
                  <a:pt x="5074920" y="5819140"/>
                </a:lnTo>
                <a:lnTo>
                  <a:pt x="5088255" y="5826125"/>
                </a:lnTo>
                <a:lnTo>
                  <a:pt x="5101908" y="5833110"/>
                </a:lnTo>
                <a:lnTo>
                  <a:pt x="5108893" y="5835968"/>
                </a:lnTo>
                <a:lnTo>
                  <a:pt x="5115560" y="5838825"/>
                </a:lnTo>
                <a:lnTo>
                  <a:pt x="5122545" y="5841365"/>
                </a:lnTo>
                <a:lnTo>
                  <a:pt x="5130165" y="5843270"/>
                </a:lnTo>
                <a:lnTo>
                  <a:pt x="5132705" y="5843905"/>
                </a:lnTo>
                <a:lnTo>
                  <a:pt x="5134928" y="5844858"/>
                </a:lnTo>
                <a:lnTo>
                  <a:pt x="5137150" y="5846128"/>
                </a:lnTo>
                <a:lnTo>
                  <a:pt x="5139373" y="5847715"/>
                </a:lnTo>
                <a:lnTo>
                  <a:pt x="5141595" y="5849303"/>
                </a:lnTo>
                <a:lnTo>
                  <a:pt x="5143500" y="5851208"/>
                </a:lnTo>
                <a:lnTo>
                  <a:pt x="5146993" y="5855335"/>
                </a:lnTo>
                <a:lnTo>
                  <a:pt x="5149215" y="5858828"/>
                </a:lnTo>
                <a:lnTo>
                  <a:pt x="5151120" y="5862955"/>
                </a:lnTo>
                <a:lnTo>
                  <a:pt x="5153025" y="5867718"/>
                </a:lnTo>
                <a:lnTo>
                  <a:pt x="5154295" y="5873433"/>
                </a:lnTo>
                <a:lnTo>
                  <a:pt x="5155248" y="5879465"/>
                </a:lnTo>
                <a:lnTo>
                  <a:pt x="5156200" y="5886450"/>
                </a:lnTo>
                <a:lnTo>
                  <a:pt x="5156835" y="5893753"/>
                </a:lnTo>
                <a:lnTo>
                  <a:pt x="5157153" y="5901690"/>
                </a:lnTo>
                <a:lnTo>
                  <a:pt x="5157153" y="5909628"/>
                </a:lnTo>
                <a:lnTo>
                  <a:pt x="5157153" y="5918518"/>
                </a:lnTo>
                <a:lnTo>
                  <a:pt x="5156518" y="5927408"/>
                </a:lnTo>
                <a:lnTo>
                  <a:pt x="5156200" y="5936933"/>
                </a:lnTo>
                <a:lnTo>
                  <a:pt x="5154295" y="5955665"/>
                </a:lnTo>
                <a:lnTo>
                  <a:pt x="5151438" y="5975033"/>
                </a:lnTo>
                <a:lnTo>
                  <a:pt x="5148263" y="5994400"/>
                </a:lnTo>
                <a:lnTo>
                  <a:pt x="5144453" y="6012815"/>
                </a:lnTo>
                <a:lnTo>
                  <a:pt x="5142230" y="6022023"/>
                </a:lnTo>
                <a:lnTo>
                  <a:pt x="5140008" y="6030595"/>
                </a:lnTo>
                <a:lnTo>
                  <a:pt x="5137468" y="6038850"/>
                </a:lnTo>
                <a:lnTo>
                  <a:pt x="5134928" y="6046788"/>
                </a:lnTo>
                <a:lnTo>
                  <a:pt x="5132388" y="6054090"/>
                </a:lnTo>
                <a:lnTo>
                  <a:pt x="5129530" y="6061075"/>
                </a:lnTo>
                <a:lnTo>
                  <a:pt x="5126990" y="6067425"/>
                </a:lnTo>
                <a:lnTo>
                  <a:pt x="5123498" y="6073140"/>
                </a:lnTo>
                <a:lnTo>
                  <a:pt x="5120640" y="6078220"/>
                </a:lnTo>
                <a:lnTo>
                  <a:pt x="5117465" y="6082348"/>
                </a:lnTo>
                <a:lnTo>
                  <a:pt x="5114290" y="6085523"/>
                </a:lnTo>
                <a:lnTo>
                  <a:pt x="5111115" y="6088063"/>
                </a:lnTo>
                <a:lnTo>
                  <a:pt x="5103813" y="6092825"/>
                </a:lnTo>
                <a:lnTo>
                  <a:pt x="5098098" y="6096318"/>
                </a:lnTo>
                <a:lnTo>
                  <a:pt x="5096193" y="6097905"/>
                </a:lnTo>
                <a:lnTo>
                  <a:pt x="5094605" y="6099493"/>
                </a:lnTo>
                <a:lnTo>
                  <a:pt x="5093335" y="6101398"/>
                </a:lnTo>
                <a:lnTo>
                  <a:pt x="5092383" y="6102985"/>
                </a:lnTo>
                <a:lnTo>
                  <a:pt x="5092065" y="6104890"/>
                </a:lnTo>
                <a:lnTo>
                  <a:pt x="5092065" y="6107113"/>
                </a:lnTo>
                <a:lnTo>
                  <a:pt x="5092383" y="6109653"/>
                </a:lnTo>
                <a:lnTo>
                  <a:pt x="5093018" y="6112510"/>
                </a:lnTo>
                <a:lnTo>
                  <a:pt x="5095558" y="6120130"/>
                </a:lnTo>
                <a:lnTo>
                  <a:pt x="5099685" y="6129655"/>
                </a:lnTo>
                <a:lnTo>
                  <a:pt x="5101273" y="6133148"/>
                </a:lnTo>
                <a:lnTo>
                  <a:pt x="5102543" y="6136640"/>
                </a:lnTo>
                <a:lnTo>
                  <a:pt x="5103178" y="6139815"/>
                </a:lnTo>
                <a:lnTo>
                  <a:pt x="5103813" y="6142673"/>
                </a:lnTo>
                <a:lnTo>
                  <a:pt x="5103813" y="6145530"/>
                </a:lnTo>
                <a:lnTo>
                  <a:pt x="5103813" y="6147753"/>
                </a:lnTo>
                <a:lnTo>
                  <a:pt x="5103178" y="6149975"/>
                </a:lnTo>
                <a:lnTo>
                  <a:pt x="5102543" y="6151880"/>
                </a:lnTo>
                <a:lnTo>
                  <a:pt x="5101590" y="6153468"/>
                </a:lnTo>
                <a:lnTo>
                  <a:pt x="5100320" y="6155055"/>
                </a:lnTo>
                <a:lnTo>
                  <a:pt x="5098415" y="6156325"/>
                </a:lnTo>
                <a:lnTo>
                  <a:pt x="5096828" y="6157278"/>
                </a:lnTo>
                <a:lnTo>
                  <a:pt x="5094923" y="6158230"/>
                </a:lnTo>
                <a:lnTo>
                  <a:pt x="5093018" y="6159183"/>
                </a:lnTo>
                <a:lnTo>
                  <a:pt x="5088573" y="6160453"/>
                </a:lnTo>
                <a:lnTo>
                  <a:pt x="5083493" y="6161405"/>
                </a:lnTo>
                <a:lnTo>
                  <a:pt x="5078095" y="6161723"/>
                </a:lnTo>
                <a:lnTo>
                  <a:pt x="5066665" y="6162358"/>
                </a:lnTo>
                <a:lnTo>
                  <a:pt x="5055553" y="6162358"/>
                </a:lnTo>
                <a:lnTo>
                  <a:pt x="5050473" y="6162675"/>
                </a:lnTo>
                <a:lnTo>
                  <a:pt x="5045393" y="6163310"/>
                </a:lnTo>
                <a:lnTo>
                  <a:pt x="5038408" y="6165215"/>
                </a:lnTo>
                <a:lnTo>
                  <a:pt x="5031423" y="6165215"/>
                </a:lnTo>
                <a:lnTo>
                  <a:pt x="5033328" y="6168708"/>
                </a:lnTo>
                <a:lnTo>
                  <a:pt x="5035550" y="6172835"/>
                </a:lnTo>
                <a:lnTo>
                  <a:pt x="5040948" y="6180455"/>
                </a:lnTo>
                <a:lnTo>
                  <a:pt x="5043488" y="6184265"/>
                </a:lnTo>
                <a:lnTo>
                  <a:pt x="5045710" y="6188075"/>
                </a:lnTo>
                <a:lnTo>
                  <a:pt x="5048250" y="6191568"/>
                </a:lnTo>
                <a:lnTo>
                  <a:pt x="5049520" y="6194743"/>
                </a:lnTo>
                <a:lnTo>
                  <a:pt x="5049838" y="6196965"/>
                </a:lnTo>
                <a:lnTo>
                  <a:pt x="5049838" y="6198235"/>
                </a:lnTo>
                <a:lnTo>
                  <a:pt x="5049838" y="6199823"/>
                </a:lnTo>
                <a:lnTo>
                  <a:pt x="5049520" y="6201093"/>
                </a:lnTo>
                <a:lnTo>
                  <a:pt x="5048885" y="6202363"/>
                </a:lnTo>
                <a:lnTo>
                  <a:pt x="5047933" y="6203633"/>
                </a:lnTo>
                <a:lnTo>
                  <a:pt x="5046345" y="6204585"/>
                </a:lnTo>
                <a:lnTo>
                  <a:pt x="5044758" y="6205538"/>
                </a:lnTo>
                <a:lnTo>
                  <a:pt x="5042853" y="6206173"/>
                </a:lnTo>
                <a:lnTo>
                  <a:pt x="5040630" y="6206808"/>
                </a:lnTo>
                <a:lnTo>
                  <a:pt x="5037773" y="6207443"/>
                </a:lnTo>
                <a:lnTo>
                  <a:pt x="5034598" y="6207760"/>
                </a:lnTo>
                <a:lnTo>
                  <a:pt x="5026978" y="6208078"/>
                </a:lnTo>
                <a:lnTo>
                  <a:pt x="5016818" y="6207760"/>
                </a:lnTo>
                <a:lnTo>
                  <a:pt x="4987925" y="6211570"/>
                </a:lnTo>
                <a:lnTo>
                  <a:pt x="4959350" y="6215380"/>
                </a:lnTo>
                <a:lnTo>
                  <a:pt x="4930458" y="6219190"/>
                </a:lnTo>
                <a:lnTo>
                  <a:pt x="4915853" y="6220778"/>
                </a:lnTo>
                <a:lnTo>
                  <a:pt x="4901565" y="6222683"/>
                </a:lnTo>
                <a:lnTo>
                  <a:pt x="4886960" y="6223953"/>
                </a:lnTo>
                <a:lnTo>
                  <a:pt x="4872673" y="6224588"/>
                </a:lnTo>
                <a:lnTo>
                  <a:pt x="4858068" y="6225223"/>
                </a:lnTo>
                <a:lnTo>
                  <a:pt x="4843780" y="6225540"/>
                </a:lnTo>
                <a:lnTo>
                  <a:pt x="4829175" y="6225223"/>
                </a:lnTo>
                <a:lnTo>
                  <a:pt x="4814570" y="6224588"/>
                </a:lnTo>
                <a:lnTo>
                  <a:pt x="4799965" y="6223635"/>
                </a:lnTo>
                <a:lnTo>
                  <a:pt x="4785678" y="6221730"/>
                </a:lnTo>
                <a:lnTo>
                  <a:pt x="4771073" y="6224905"/>
                </a:lnTo>
                <a:lnTo>
                  <a:pt x="4756468" y="6227763"/>
                </a:lnTo>
                <a:lnTo>
                  <a:pt x="4742498" y="6229985"/>
                </a:lnTo>
                <a:lnTo>
                  <a:pt x="4727893" y="6231573"/>
                </a:lnTo>
                <a:lnTo>
                  <a:pt x="4713605" y="6233160"/>
                </a:lnTo>
                <a:lnTo>
                  <a:pt x="4699000" y="6234113"/>
                </a:lnTo>
                <a:lnTo>
                  <a:pt x="4684713" y="6234748"/>
                </a:lnTo>
                <a:lnTo>
                  <a:pt x="4670108" y="6235383"/>
                </a:lnTo>
                <a:lnTo>
                  <a:pt x="4641215" y="6235700"/>
                </a:lnTo>
                <a:lnTo>
                  <a:pt x="4612323" y="6235700"/>
                </a:lnTo>
                <a:lnTo>
                  <a:pt x="4583113" y="6235383"/>
                </a:lnTo>
                <a:lnTo>
                  <a:pt x="4554220" y="6235700"/>
                </a:lnTo>
                <a:lnTo>
                  <a:pt x="4538663" y="6235700"/>
                </a:lnTo>
                <a:lnTo>
                  <a:pt x="4523423" y="6236018"/>
                </a:lnTo>
                <a:lnTo>
                  <a:pt x="4492308" y="6237605"/>
                </a:lnTo>
                <a:lnTo>
                  <a:pt x="4461510" y="6239510"/>
                </a:lnTo>
                <a:lnTo>
                  <a:pt x="4430395" y="6241415"/>
                </a:lnTo>
                <a:lnTo>
                  <a:pt x="4414838" y="6242368"/>
                </a:lnTo>
                <a:lnTo>
                  <a:pt x="4399598" y="6242685"/>
                </a:lnTo>
                <a:lnTo>
                  <a:pt x="4384040" y="6243003"/>
                </a:lnTo>
                <a:lnTo>
                  <a:pt x="4368800" y="6243003"/>
                </a:lnTo>
                <a:lnTo>
                  <a:pt x="4353243" y="6242685"/>
                </a:lnTo>
                <a:lnTo>
                  <a:pt x="4337368" y="6242050"/>
                </a:lnTo>
                <a:lnTo>
                  <a:pt x="4322128" y="6240780"/>
                </a:lnTo>
                <a:lnTo>
                  <a:pt x="4306570" y="6238875"/>
                </a:lnTo>
                <a:lnTo>
                  <a:pt x="4277995" y="6241733"/>
                </a:lnTo>
                <a:lnTo>
                  <a:pt x="4249103" y="6243955"/>
                </a:lnTo>
                <a:lnTo>
                  <a:pt x="4220528" y="6245543"/>
                </a:lnTo>
                <a:lnTo>
                  <a:pt x="4191953" y="6246813"/>
                </a:lnTo>
                <a:lnTo>
                  <a:pt x="4163060" y="6247765"/>
                </a:lnTo>
                <a:lnTo>
                  <a:pt x="4134485" y="6248083"/>
                </a:lnTo>
                <a:lnTo>
                  <a:pt x="4076700" y="6248400"/>
                </a:lnTo>
                <a:lnTo>
                  <a:pt x="4018915" y="6248400"/>
                </a:lnTo>
                <a:lnTo>
                  <a:pt x="3961448" y="6248400"/>
                </a:lnTo>
                <a:lnTo>
                  <a:pt x="3932873" y="6248718"/>
                </a:lnTo>
                <a:lnTo>
                  <a:pt x="3903980" y="6249670"/>
                </a:lnTo>
                <a:lnTo>
                  <a:pt x="3875405" y="6250623"/>
                </a:lnTo>
                <a:lnTo>
                  <a:pt x="3846830" y="6252210"/>
                </a:lnTo>
                <a:lnTo>
                  <a:pt x="3847148" y="6255703"/>
                </a:lnTo>
                <a:lnTo>
                  <a:pt x="3847148" y="6259195"/>
                </a:lnTo>
                <a:lnTo>
                  <a:pt x="3846830" y="6262688"/>
                </a:lnTo>
                <a:lnTo>
                  <a:pt x="3845878" y="6265863"/>
                </a:lnTo>
                <a:lnTo>
                  <a:pt x="4194493" y="6314758"/>
                </a:lnTo>
                <a:lnTo>
                  <a:pt x="4369118" y="6339205"/>
                </a:lnTo>
                <a:lnTo>
                  <a:pt x="4543425" y="6363970"/>
                </a:lnTo>
                <a:lnTo>
                  <a:pt x="4576445" y="6369050"/>
                </a:lnTo>
                <a:lnTo>
                  <a:pt x="4609148" y="6374130"/>
                </a:lnTo>
                <a:lnTo>
                  <a:pt x="4674235" y="6384925"/>
                </a:lnTo>
                <a:lnTo>
                  <a:pt x="4739640" y="6396038"/>
                </a:lnTo>
                <a:lnTo>
                  <a:pt x="4805045" y="6407150"/>
                </a:lnTo>
                <a:lnTo>
                  <a:pt x="4814888" y="6408738"/>
                </a:lnTo>
                <a:lnTo>
                  <a:pt x="4824413" y="6410643"/>
                </a:lnTo>
                <a:lnTo>
                  <a:pt x="4833620" y="6413183"/>
                </a:lnTo>
                <a:lnTo>
                  <a:pt x="4838383" y="6414453"/>
                </a:lnTo>
                <a:lnTo>
                  <a:pt x="4842828" y="6416040"/>
                </a:lnTo>
                <a:lnTo>
                  <a:pt x="4847273" y="6417945"/>
                </a:lnTo>
                <a:lnTo>
                  <a:pt x="4851400" y="6419850"/>
                </a:lnTo>
                <a:lnTo>
                  <a:pt x="4855528" y="6422073"/>
                </a:lnTo>
                <a:lnTo>
                  <a:pt x="4859655" y="6424613"/>
                </a:lnTo>
                <a:lnTo>
                  <a:pt x="4863465" y="6427470"/>
                </a:lnTo>
                <a:lnTo>
                  <a:pt x="4867593" y="6430645"/>
                </a:lnTo>
                <a:lnTo>
                  <a:pt x="4871085" y="6434138"/>
                </a:lnTo>
                <a:lnTo>
                  <a:pt x="4874578" y="6437948"/>
                </a:lnTo>
                <a:lnTo>
                  <a:pt x="4879023" y="6437948"/>
                </a:lnTo>
                <a:lnTo>
                  <a:pt x="4883468" y="6437313"/>
                </a:lnTo>
                <a:lnTo>
                  <a:pt x="4887913" y="6436360"/>
                </a:lnTo>
                <a:lnTo>
                  <a:pt x="4892675" y="6435090"/>
                </a:lnTo>
                <a:lnTo>
                  <a:pt x="4901565" y="6431915"/>
                </a:lnTo>
                <a:lnTo>
                  <a:pt x="4910455" y="6428423"/>
                </a:lnTo>
                <a:lnTo>
                  <a:pt x="4914583" y="6426835"/>
                </a:lnTo>
                <a:lnTo>
                  <a:pt x="4919345" y="6425883"/>
                </a:lnTo>
                <a:lnTo>
                  <a:pt x="4923790" y="6425565"/>
                </a:lnTo>
                <a:lnTo>
                  <a:pt x="4928235" y="6425565"/>
                </a:lnTo>
                <a:lnTo>
                  <a:pt x="4930458" y="6425883"/>
                </a:lnTo>
                <a:lnTo>
                  <a:pt x="4932998" y="6426518"/>
                </a:lnTo>
                <a:lnTo>
                  <a:pt x="4935220" y="6427153"/>
                </a:lnTo>
                <a:lnTo>
                  <a:pt x="4937443" y="6428105"/>
                </a:lnTo>
                <a:lnTo>
                  <a:pt x="4939665" y="6429693"/>
                </a:lnTo>
                <a:lnTo>
                  <a:pt x="4941888" y="6430963"/>
                </a:lnTo>
                <a:lnTo>
                  <a:pt x="4944428" y="6432868"/>
                </a:lnTo>
                <a:lnTo>
                  <a:pt x="4946968" y="6434773"/>
                </a:lnTo>
                <a:lnTo>
                  <a:pt x="5088573" y="6453505"/>
                </a:lnTo>
                <a:lnTo>
                  <a:pt x="5158423" y="6454458"/>
                </a:lnTo>
                <a:lnTo>
                  <a:pt x="5171758" y="6459220"/>
                </a:lnTo>
                <a:lnTo>
                  <a:pt x="5178108" y="6461443"/>
                </a:lnTo>
                <a:lnTo>
                  <a:pt x="5184458" y="6463983"/>
                </a:lnTo>
                <a:lnTo>
                  <a:pt x="5187315" y="6465888"/>
                </a:lnTo>
                <a:lnTo>
                  <a:pt x="5190173" y="6467475"/>
                </a:lnTo>
                <a:lnTo>
                  <a:pt x="5193030" y="6469380"/>
                </a:lnTo>
                <a:lnTo>
                  <a:pt x="5195570" y="6471920"/>
                </a:lnTo>
                <a:lnTo>
                  <a:pt x="5197793" y="6474143"/>
                </a:lnTo>
                <a:lnTo>
                  <a:pt x="5200015" y="6477000"/>
                </a:lnTo>
                <a:lnTo>
                  <a:pt x="5201920" y="6480175"/>
                </a:lnTo>
                <a:lnTo>
                  <a:pt x="5203825" y="6483985"/>
                </a:lnTo>
                <a:lnTo>
                  <a:pt x="5210493" y="6486843"/>
                </a:lnTo>
                <a:lnTo>
                  <a:pt x="5216208" y="6490018"/>
                </a:lnTo>
                <a:lnTo>
                  <a:pt x="5221288" y="6493193"/>
                </a:lnTo>
                <a:lnTo>
                  <a:pt x="5226050" y="6496368"/>
                </a:lnTo>
                <a:lnTo>
                  <a:pt x="5230178" y="6499860"/>
                </a:lnTo>
                <a:lnTo>
                  <a:pt x="5233988" y="6503670"/>
                </a:lnTo>
                <a:lnTo>
                  <a:pt x="5237163" y="6507798"/>
                </a:lnTo>
                <a:lnTo>
                  <a:pt x="5240020" y="6511925"/>
                </a:lnTo>
                <a:lnTo>
                  <a:pt x="5242243" y="6516053"/>
                </a:lnTo>
                <a:lnTo>
                  <a:pt x="5244148" y="6520180"/>
                </a:lnTo>
                <a:lnTo>
                  <a:pt x="5245735" y="6524625"/>
                </a:lnTo>
                <a:lnTo>
                  <a:pt x="5247005" y="6529070"/>
                </a:lnTo>
                <a:lnTo>
                  <a:pt x="5247958" y="6533833"/>
                </a:lnTo>
                <a:lnTo>
                  <a:pt x="5248593" y="6538278"/>
                </a:lnTo>
                <a:lnTo>
                  <a:pt x="5248910" y="6543040"/>
                </a:lnTo>
                <a:lnTo>
                  <a:pt x="5249228" y="6547803"/>
                </a:lnTo>
                <a:lnTo>
                  <a:pt x="5249228" y="6557645"/>
                </a:lnTo>
                <a:lnTo>
                  <a:pt x="5248593" y="6567805"/>
                </a:lnTo>
                <a:lnTo>
                  <a:pt x="5247005" y="6587808"/>
                </a:lnTo>
                <a:lnTo>
                  <a:pt x="5246370" y="6597650"/>
                </a:lnTo>
                <a:lnTo>
                  <a:pt x="5246370" y="6607493"/>
                </a:lnTo>
                <a:lnTo>
                  <a:pt x="5246370" y="6612573"/>
                </a:lnTo>
                <a:lnTo>
                  <a:pt x="5246688" y="6617335"/>
                </a:lnTo>
                <a:lnTo>
                  <a:pt x="5247323" y="6621780"/>
                </a:lnTo>
                <a:lnTo>
                  <a:pt x="5248275" y="6626543"/>
                </a:lnTo>
                <a:lnTo>
                  <a:pt x="5248910" y="6670675"/>
                </a:lnTo>
                <a:lnTo>
                  <a:pt x="5249545" y="6674168"/>
                </a:lnTo>
                <a:lnTo>
                  <a:pt x="5249863" y="6677343"/>
                </a:lnTo>
                <a:lnTo>
                  <a:pt x="5249863" y="6680518"/>
                </a:lnTo>
                <a:lnTo>
                  <a:pt x="5249863" y="6683375"/>
                </a:lnTo>
                <a:lnTo>
                  <a:pt x="5249228" y="6689408"/>
                </a:lnTo>
                <a:lnTo>
                  <a:pt x="5247640" y="6694805"/>
                </a:lnTo>
                <a:lnTo>
                  <a:pt x="5245735" y="6699568"/>
                </a:lnTo>
                <a:lnTo>
                  <a:pt x="5243513" y="6704330"/>
                </a:lnTo>
                <a:lnTo>
                  <a:pt x="5240338" y="6708458"/>
                </a:lnTo>
                <a:lnTo>
                  <a:pt x="5237163" y="6712585"/>
                </a:lnTo>
                <a:lnTo>
                  <a:pt x="5233353" y="6716713"/>
                </a:lnTo>
                <a:lnTo>
                  <a:pt x="5229225" y="6720523"/>
                </a:lnTo>
                <a:lnTo>
                  <a:pt x="5220970" y="6727508"/>
                </a:lnTo>
                <a:lnTo>
                  <a:pt x="5212398" y="6734493"/>
                </a:lnTo>
                <a:lnTo>
                  <a:pt x="5208270" y="6737985"/>
                </a:lnTo>
                <a:lnTo>
                  <a:pt x="5203825" y="6741795"/>
                </a:lnTo>
                <a:lnTo>
                  <a:pt x="5224780" y="6799898"/>
                </a:lnTo>
                <a:lnTo>
                  <a:pt x="5220653" y="6802120"/>
                </a:lnTo>
                <a:lnTo>
                  <a:pt x="5216525" y="6803708"/>
                </a:lnTo>
                <a:lnTo>
                  <a:pt x="5212398" y="6804660"/>
                </a:lnTo>
                <a:lnTo>
                  <a:pt x="5208270" y="6805295"/>
                </a:lnTo>
                <a:lnTo>
                  <a:pt x="5204143" y="6805295"/>
                </a:lnTo>
                <a:lnTo>
                  <a:pt x="5200015" y="6804978"/>
                </a:lnTo>
                <a:lnTo>
                  <a:pt x="5196205" y="6804343"/>
                </a:lnTo>
                <a:lnTo>
                  <a:pt x="5192078" y="6803708"/>
                </a:lnTo>
                <a:lnTo>
                  <a:pt x="5184458" y="6801803"/>
                </a:lnTo>
                <a:lnTo>
                  <a:pt x="5176203" y="6800215"/>
                </a:lnTo>
                <a:lnTo>
                  <a:pt x="5172393" y="6799580"/>
                </a:lnTo>
                <a:lnTo>
                  <a:pt x="5168583" y="6799263"/>
                </a:lnTo>
                <a:lnTo>
                  <a:pt x="5164773" y="6799580"/>
                </a:lnTo>
                <a:lnTo>
                  <a:pt x="5160963" y="6799898"/>
                </a:lnTo>
                <a:lnTo>
                  <a:pt x="5158423" y="6800533"/>
                </a:lnTo>
                <a:lnTo>
                  <a:pt x="5155883" y="6801485"/>
                </a:lnTo>
                <a:lnTo>
                  <a:pt x="5153660" y="6803073"/>
                </a:lnTo>
                <a:lnTo>
                  <a:pt x="5151120" y="6804343"/>
                </a:lnTo>
                <a:lnTo>
                  <a:pt x="5149215" y="6806248"/>
                </a:lnTo>
                <a:lnTo>
                  <a:pt x="5147628" y="6808153"/>
                </a:lnTo>
                <a:lnTo>
                  <a:pt x="5144135" y="6812598"/>
                </a:lnTo>
                <a:lnTo>
                  <a:pt x="5141278" y="6817678"/>
                </a:lnTo>
                <a:lnTo>
                  <a:pt x="5138420" y="6823393"/>
                </a:lnTo>
                <a:lnTo>
                  <a:pt x="5135880" y="6828790"/>
                </a:lnTo>
                <a:lnTo>
                  <a:pt x="5133023" y="6834188"/>
                </a:lnTo>
                <a:lnTo>
                  <a:pt x="5129848" y="6838950"/>
                </a:lnTo>
                <a:lnTo>
                  <a:pt x="5128260" y="6841173"/>
                </a:lnTo>
                <a:lnTo>
                  <a:pt x="5126673" y="6843395"/>
                </a:lnTo>
                <a:lnTo>
                  <a:pt x="5124450" y="6845618"/>
                </a:lnTo>
                <a:lnTo>
                  <a:pt x="5122228" y="6847205"/>
                </a:lnTo>
                <a:lnTo>
                  <a:pt x="5120005" y="6848475"/>
                </a:lnTo>
                <a:lnTo>
                  <a:pt x="5117783" y="6849745"/>
                </a:lnTo>
                <a:lnTo>
                  <a:pt x="5115243" y="6850380"/>
                </a:lnTo>
                <a:lnTo>
                  <a:pt x="5112385" y="6851015"/>
                </a:lnTo>
                <a:lnTo>
                  <a:pt x="5109528" y="6851015"/>
                </a:lnTo>
                <a:lnTo>
                  <a:pt x="5106035" y="6851015"/>
                </a:lnTo>
                <a:lnTo>
                  <a:pt x="5102543" y="6850063"/>
                </a:lnTo>
                <a:lnTo>
                  <a:pt x="5098415" y="6849110"/>
                </a:lnTo>
                <a:lnTo>
                  <a:pt x="5094605" y="6847523"/>
                </a:lnTo>
                <a:lnTo>
                  <a:pt x="5090160" y="6845300"/>
                </a:lnTo>
                <a:lnTo>
                  <a:pt x="5081270" y="6848158"/>
                </a:lnTo>
                <a:lnTo>
                  <a:pt x="5072063" y="6850698"/>
                </a:lnTo>
                <a:lnTo>
                  <a:pt x="5062855" y="6852603"/>
                </a:lnTo>
                <a:lnTo>
                  <a:pt x="5053965" y="6854190"/>
                </a:lnTo>
                <a:lnTo>
                  <a:pt x="5044758" y="6855460"/>
                </a:lnTo>
                <a:lnTo>
                  <a:pt x="5035550" y="6856413"/>
                </a:lnTo>
                <a:lnTo>
                  <a:pt x="5026660" y="6857048"/>
                </a:lnTo>
                <a:lnTo>
                  <a:pt x="5017453" y="6857683"/>
                </a:lnTo>
                <a:lnTo>
                  <a:pt x="5008275" y="6857999"/>
                </a:lnTo>
                <a:lnTo>
                  <a:pt x="4999008" y="6857999"/>
                </a:lnTo>
                <a:lnTo>
                  <a:pt x="4980623" y="6857365"/>
                </a:lnTo>
                <a:lnTo>
                  <a:pt x="4962208" y="6856413"/>
                </a:lnTo>
                <a:lnTo>
                  <a:pt x="4943793" y="6854825"/>
                </a:lnTo>
                <a:lnTo>
                  <a:pt x="4918393" y="6855778"/>
                </a:lnTo>
                <a:lnTo>
                  <a:pt x="4893310" y="6856095"/>
                </a:lnTo>
                <a:lnTo>
                  <a:pt x="4867910" y="6855778"/>
                </a:lnTo>
                <a:lnTo>
                  <a:pt x="4842510" y="6854825"/>
                </a:lnTo>
                <a:lnTo>
                  <a:pt x="4829810" y="6854190"/>
                </a:lnTo>
                <a:lnTo>
                  <a:pt x="4817428" y="6853238"/>
                </a:lnTo>
                <a:lnTo>
                  <a:pt x="4804728" y="6852285"/>
                </a:lnTo>
                <a:lnTo>
                  <a:pt x="4792345" y="6850698"/>
                </a:lnTo>
                <a:lnTo>
                  <a:pt x="4779645" y="6849110"/>
                </a:lnTo>
                <a:lnTo>
                  <a:pt x="4767263" y="6847205"/>
                </a:lnTo>
                <a:lnTo>
                  <a:pt x="4754563" y="6845300"/>
                </a:lnTo>
                <a:lnTo>
                  <a:pt x="4742180" y="6842443"/>
                </a:lnTo>
                <a:lnTo>
                  <a:pt x="4732655" y="6843395"/>
                </a:lnTo>
                <a:lnTo>
                  <a:pt x="4723765" y="6844030"/>
                </a:lnTo>
                <a:lnTo>
                  <a:pt x="4714558" y="6844030"/>
                </a:lnTo>
                <a:lnTo>
                  <a:pt x="4705350" y="6843713"/>
                </a:lnTo>
                <a:lnTo>
                  <a:pt x="4696143" y="6843395"/>
                </a:lnTo>
                <a:lnTo>
                  <a:pt x="4687253" y="6842760"/>
                </a:lnTo>
                <a:lnTo>
                  <a:pt x="4678045" y="6841808"/>
                </a:lnTo>
                <a:lnTo>
                  <a:pt x="4669155" y="6840538"/>
                </a:lnTo>
                <a:lnTo>
                  <a:pt x="4651058" y="6837998"/>
                </a:lnTo>
                <a:lnTo>
                  <a:pt x="4633278" y="6834823"/>
                </a:lnTo>
                <a:lnTo>
                  <a:pt x="4597400" y="6827838"/>
                </a:lnTo>
                <a:lnTo>
                  <a:pt x="4583113" y="6827520"/>
                </a:lnTo>
                <a:lnTo>
                  <a:pt x="4572953" y="6828155"/>
                </a:lnTo>
                <a:lnTo>
                  <a:pt x="4563110" y="6828790"/>
                </a:lnTo>
                <a:lnTo>
                  <a:pt x="4553585" y="6829108"/>
                </a:lnTo>
                <a:lnTo>
                  <a:pt x="4543425" y="6829108"/>
                </a:lnTo>
                <a:lnTo>
                  <a:pt x="4538663" y="6828790"/>
                </a:lnTo>
                <a:lnTo>
                  <a:pt x="4533900" y="6828155"/>
                </a:lnTo>
                <a:lnTo>
                  <a:pt x="4529138" y="6827203"/>
                </a:lnTo>
                <a:lnTo>
                  <a:pt x="4524375" y="6825933"/>
                </a:lnTo>
                <a:lnTo>
                  <a:pt x="4519613" y="6824345"/>
                </a:lnTo>
                <a:lnTo>
                  <a:pt x="4514850" y="6822440"/>
                </a:lnTo>
                <a:lnTo>
                  <a:pt x="4510405" y="6819900"/>
                </a:lnTo>
                <a:lnTo>
                  <a:pt x="4505960" y="6816408"/>
                </a:lnTo>
                <a:lnTo>
                  <a:pt x="4476433" y="6815455"/>
                </a:lnTo>
                <a:lnTo>
                  <a:pt x="4446905" y="6814185"/>
                </a:lnTo>
                <a:lnTo>
                  <a:pt x="4417060" y="6812280"/>
                </a:lnTo>
                <a:lnTo>
                  <a:pt x="4387533" y="6810375"/>
                </a:lnTo>
                <a:lnTo>
                  <a:pt x="4358005" y="6808153"/>
                </a:lnTo>
                <a:lnTo>
                  <a:pt x="4328478" y="6805613"/>
                </a:lnTo>
                <a:lnTo>
                  <a:pt x="4298950" y="6802755"/>
                </a:lnTo>
                <a:lnTo>
                  <a:pt x="4269423" y="6799898"/>
                </a:lnTo>
                <a:lnTo>
                  <a:pt x="4210685" y="6793548"/>
                </a:lnTo>
                <a:lnTo>
                  <a:pt x="4151630" y="6786245"/>
                </a:lnTo>
                <a:lnTo>
                  <a:pt x="4034155" y="6771640"/>
                </a:lnTo>
                <a:lnTo>
                  <a:pt x="3917633" y="6757035"/>
                </a:lnTo>
                <a:lnTo>
                  <a:pt x="3801745" y="6743065"/>
                </a:lnTo>
                <a:lnTo>
                  <a:pt x="3569335" y="6714808"/>
                </a:lnTo>
                <a:lnTo>
                  <a:pt x="3337243" y="6687185"/>
                </a:lnTo>
                <a:lnTo>
                  <a:pt x="3104833" y="6659245"/>
                </a:lnTo>
                <a:lnTo>
                  <a:pt x="3095943" y="6658293"/>
                </a:lnTo>
                <a:lnTo>
                  <a:pt x="3087053" y="6657658"/>
                </a:lnTo>
                <a:lnTo>
                  <a:pt x="3077846" y="6657023"/>
                </a:lnTo>
                <a:lnTo>
                  <a:pt x="3069273" y="6656070"/>
                </a:lnTo>
                <a:lnTo>
                  <a:pt x="3064828" y="6655118"/>
                </a:lnTo>
                <a:lnTo>
                  <a:pt x="3060700" y="6654165"/>
                </a:lnTo>
                <a:lnTo>
                  <a:pt x="3056255" y="6653213"/>
                </a:lnTo>
                <a:lnTo>
                  <a:pt x="3051810" y="6651625"/>
                </a:lnTo>
                <a:lnTo>
                  <a:pt x="3048001" y="6650038"/>
                </a:lnTo>
                <a:lnTo>
                  <a:pt x="3043873" y="6647815"/>
                </a:lnTo>
                <a:lnTo>
                  <a:pt x="3040063" y="6645593"/>
                </a:lnTo>
                <a:lnTo>
                  <a:pt x="3036253" y="6642735"/>
                </a:lnTo>
                <a:lnTo>
                  <a:pt x="3019425" y="6642100"/>
                </a:lnTo>
                <a:lnTo>
                  <a:pt x="3003233" y="6641148"/>
                </a:lnTo>
                <a:lnTo>
                  <a:pt x="2986723" y="6639560"/>
                </a:lnTo>
                <a:lnTo>
                  <a:pt x="2970213" y="6637020"/>
                </a:lnTo>
                <a:lnTo>
                  <a:pt x="2954020" y="6634798"/>
                </a:lnTo>
                <a:lnTo>
                  <a:pt x="2937510" y="6631940"/>
                </a:lnTo>
                <a:lnTo>
                  <a:pt x="2921318" y="6629083"/>
                </a:lnTo>
                <a:lnTo>
                  <a:pt x="2905126" y="6626225"/>
                </a:lnTo>
                <a:lnTo>
                  <a:pt x="2840355" y="6613208"/>
                </a:lnTo>
                <a:lnTo>
                  <a:pt x="2824163" y="6609715"/>
                </a:lnTo>
                <a:lnTo>
                  <a:pt x="2807970" y="6606858"/>
                </a:lnTo>
                <a:lnTo>
                  <a:pt x="2791460" y="6604000"/>
                </a:lnTo>
                <a:lnTo>
                  <a:pt x="2775585" y="6601778"/>
                </a:lnTo>
                <a:lnTo>
                  <a:pt x="2759710" y="6601460"/>
                </a:lnTo>
                <a:lnTo>
                  <a:pt x="2744153" y="6600825"/>
                </a:lnTo>
                <a:lnTo>
                  <a:pt x="2728278" y="6599873"/>
                </a:lnTo>
                <a:lnTo>
                  <a:pt x="2712720" y="6598603"/>
                </a:lnTo>
                <a:lnTo>
                  <a:pt x="2697163" y="6597333"/>
                </a:lnTo>
                <a:lnTo>
                  <a:pt x="2681605" y="6595428"/>
                </a:lnTo>
                <a:lnTo>
                  <a:pt x="2666048" y="6593840"/>
                </a:lnTo>
                <a:lnTo>
                  <a:pt x="2650490" y="6591618"/>
                </a:lnTo>
                <a:lnTo>
                  <a:pt x="2619693" y="6587173"/>
                </a:lnTo>
                <a:lnTo>
                  <a:pt x="2588895" y="6581775"/>
                </a:lnTo>
                <a:lnTo>
                  <a:pt x="2558098" y="6576060"/>
                </a:lnTo>
                <a:lnTo>
                  <a:pt x="2526983" y="6570028"/>
                </a:lnTo>
                <a:lnTo>
                  <a:pt x="1895158" y="6480493"/>
                </a:lnTo>
                <a:lnTo>
                  <a:pt x="1842135" y="6477000"/>
                </a:lnTo>
                <a:lnTo>
                  <a:pt x="1789430" y="6472873"/>
                </a:lnTo>
                <a:lnTo>
                  <a:pt x="1763078" y="6470650"/>
                </a:lnTo>
                <a:lnTo>
                  <a:pt x="1736725" y="6468110"/>
                </a:lnTo>
                <a:lnTo>
                  <a:pt x="1710373" y="6465570"/>
                </a:lnTo>
                <a:lnTo>
                  <a:pt x="1684338" y="6462395"/>
                </a:lnTo>
                <a:lnTo>
                  <a:pt x="1657985" y="6459220"/>
                </a:lnTo>
                <a:lnTo>
                  <a:pt x="1631950" y="6455093"/>
                </a:lnTo>
                <a:lnTo>
                  <a:pt x="1605598" y="6451283"/>
                </a:lnTo>
                <a:lnTo>
                  <a:pt x="1579563" y="6446838"/>
                </a:lnTo>
                <a:lnTo>
                  <a:pt x="1553528" y="6442075"/>
                </a:lnTo>
                <a:lnTo>
                  <a:pt x="1527493" y="6436678"/>
                </a:lnTo>
                <a:lnTo>
                  <a:pt x="1501775" y="6430963"/>
                </a:lnTo>
                <a:lnTo>
                  <a:pt x="1475740" y="6424613"/>
                </a:lnTo>
                <a:lnTo>
                  <a:pt x="1462405" y="6424930"/>
                </a:lnTo>
                <a:lnTo>
                  <a:pt x="1448435" y="6424613"/>
                </a:lnTo>
                <a:lnTo>
                  <a:pt x="1435100" y="6424295"/>
                </a:lnTo>
                <a:lnTo>
                  <a:pt x="1421765" y="6423025"/>
                </a:lnTo>
                <a:lnTo>
                  <a:pt x="1408430" y="6421438"/>
                </a:lnTo>
                <a:lnTo>
                  <a:pt x="1394778" y="6419215"/>
                </a:lnTo>
                <a:lnTo>
                  <a:pt x="1388428" y="6417628"/>
                </a:lnTo>
                <a:lnTo>
                  <a:pt x="1381760" y="6416040"/>
                </a:lnTo>
                <a:lnTo>
                  <a:pt x="1375093" y="6414135"/>
                </a:lnTo>
                <a:lnTo>
                  <a:pt x="1368425" y="6412230"/>
                </a:lnTo>
                <a:lnTo>
                  <a:pt x="1368425" y="6411913"/>
                </a:lnTo>
                <a:lnTo>
                  <a:pt x="1349375" y="6410960"/>
                </a:lnTo>
                <a:lnTo>
                  <a:pt x="1330643" y="6409690"/>
                </a:lnTo>
                <a:lnTo>
                  <a:pt x="1311910" y="6408420"/>
                </a:lnTo>
                <a:lnTo>
                  <a:pt x="1293178" y="6406515"/>
                </a:lnTo>
                <a:lnTo>
                  <a:pt x="1274763" y="6404610"/>
                </a:lnTo>
                <a:lnTo>
                  <a:pt x="1255713" y="6402070"/>
                </a:lnTo>
                <a:lnTo>
                  <a:pt x="1236980" y="6399848"/>
                </a:lnTo>
                <a:lnTo>
                  <a:pt x="1218565" y="6396990"/>
                </a:lnTo>
                <a:lnTo>
                  <a:pt x="1200151" y="6394133"/>
                </a:lnTo>
                <a:lnTo>
                  <a:pt x="1181418" y="6391275"/>
                </a:lnTo>
                <a:lnTo>
                  <a:pt x="1163003" y="6387783"/>
                </a:lnTo>
                <a:lnTo>
                  <a:pt x="1144588" y="6384290"/>
                </a:lnTo>
                <a:lnTo>
                  <a:pt x="1126173" y="6380480"/>
                </a:lnTo>
                <a:lnTo>
                  <a:pt x="1107758" y="6376353"/>
                </a:lnTo>
                <a:lnTo>
                  <a:pt x="1089343" y="6372225"/>
                </a:lnTo>
                <a:lnTo>
                  <a:pt x="1070928" y="6367780"/>
                </a:lnTo>
                <a:lnTo>
                  <a:pt x="955993" y="6353493"/>
                </a:lnTo>
                <a:lnTo>
                  <a:pt x="951230" y="6355080"/>
                </a:lnTo>
                <a:lnTo>
                  <a:pt x="946150" y="6356033"/>
                </a:lnTo>
                <a:lnTo>
                  <a:pt x="941388" y="6356985"/>
                </a:lnTo>
                <a:lnTo>
                  <a:pt x="936625" y="6357303"/>
                </a:lnTo>
                <a:lnTo>
                  <a:pt x="932180" y="6357303"/>
                </a:lnTo>
                <a:lnTo>
                  <a:pt x="927100" y="6356668"/>
                </a:lnTo>
                <a:lnTo>
                  <a:pt x="922655" y="6356033"/>
                </a:lnTo>
                <a:lnTo>
                  <a:pt x="917893" y="6355080"/>
                </a:lnTo>
                <a:lnTo>
                  <a:pt x="913448" y="6354128"/>
                </a:lnTo>
                <a:lnTo>
                  <a:pt x="909003" y="6352540"/>
                </a:lnTo>
                <a:lnTo>
                  <a:pt x="900113" y="6349048"/>
                </a:lnTo>
                <a:lnTo>
                  <a:pt x="891223" y="6345238"/>
                </a:lnTo>
                <a:lnTo>
                  <a:pt x="882650" y="6340793"/>
                </a:lnTo>
                <a:lnTo>
                  <a:pt x="720090" y="6316028"/>
                </a:lnTo>
                <a:lnTo>
                  <a:pt x="709930" y="6315710"/>
                </a:lnTo>
                <a:lnTo>
                  <a:pt x="700088" y="6314758"/>
                </a:lnTo>
                <a:lnTo>
                  <a:pt x="695008" y="6313805"/>
                </a:lnTo>
                <a:lnTo>
                  <a:pt x="689928" y="6312853"/>
                </a:lnTo>
                <a:lnTo>
                  <a:pt x="684848" y="6311583"/>
                </a:lnTo>
                <a:lnTo>
                  <a:pt x="680085" y="6309995"/>
                </a:lnTo>
                <a:lnTo>
                  <a:pt x="680403" y="6310313"/>
                </a:lnTo>
                <a:lnTo>
                  <a:pt x="671513" y="6308408"/>
                </a:lnTo>
                <a:lnTo>
                  <a:pt x="661988" y="6306820"/>
                </a:lnTo>
                <a:lnTo>
                  <a:pt x="653098" y="6305868"/>
                </a:lnTo>
                <a:lnTo>
                  <a:pt x="643890" y="6304598"/>
                </a:lnTo>
                <a:lnTo>
                  <a:pt x="625475" y="6303010"/>
                </a:lnTo>
                <a:lnTo>
                  <a:pt x="606743" y="6301105"/>
                </a:lnTo>
                <a:lnTo>
                  <a:pt x="597853" y="6300153"/>
                </a:lnTo>
                <a:lnTo>
                  <a:pt x="588328" y="6298248"/>
                </a:lnTo>
                <a:lnTo>
                  <a:pt x="579438" y="6296660"/>
                </a:lnTo>
                <a:lnTo>
                  <a:pt x="570548" y="6294438"/>
                </a:lnTo>
                <a:lnTo>
                  <a:pt x="561340" y="6291898"/>
                </a:lnTo>
                <a:lnTo>
                  <a:pt x="552768" y="6288723"/>
                </a:lnTo>
                <a:lnTo>
                  <a:pt x="544195" y="6284595"/>
                </a:lnTo>
                <a:lnTo>
                  <a:pt x="535623" y="6280150"/>
                </a:lnTo>
                <a:lnTo>
                  <a:pt x="513398" y="6279515"/>
                </a:lnTo>
                <a:lnTo>
                  <a:pt x="491173" y="6278563"/>
                </a:lnTo>
                <a:lnTo>
                  <a:pt x="469265" y="6276975"/>
                </a:lnTo>
                <a:lnTo>
                  <a:pt x="458153" y="6276023"/>
                </a:lnTo>
                <a:lnTo>
                  <a:pt x="447040" y="6274753"/>
                </a:lnTo>
                <a:lnTo>
                  <a:pt x="436245" y="6272848"/>
                </a:lnTo>
                <a:lnTo>
                  <a:pt x="425133" y="6270943"/>
                </a:lnTo>
                <a:lnTo>
                  <a:pt x="414655" y="6269038"/>
                </a:lnTo>
                <a:lnTo>
                  <a:pt x="403543" y="6266815"/>
                </a:lnTo>
                <a:lnTo>
                  <a:pt x="393065" y="6263958"/>
                </a:lnTo>
                <a:lnTo>
                  <a:pt x="382270" y="6261100"/>
                </a:lnTo>
                <a:lnTo>
                  <a:pt x="371475" y="6257608"/>
                </a:lnTo>
                <a:lnTo>
                  <a:pt x="360998" y="6254115"/>
                </a:lnTo>
                <a:lnTo>
                  <a:pt x="161290" y="6207125"/>
                </a:lnTo>
                <a:lnTo>
                  <a:pt x="151130" y="6204903"/>
                </a:lnTo>
                <a:lnTo>
                  <a:pt x="140653" y="6203315"/>
                </a:lnTo>
                <a:lnTo>
                  <a:pt x="120333" y="6199823"/>
                </a:lnTo>
                <a:lnTo>
                  <a:pt x="110173" y="6197918"/>
                </a:lnTo>
                <a:lnTo>
                  <a:pt x="100330" y="6195060"/>
                </a:lnTo>
                <a:lnTo>
                  <a:pt x="95568" y="6193790"/>
                </a:lnTo>
                <a:lnTo>
                  <a:pt x="90488" y="6192203"/>
                </a:lnTo>
                <a:lnTo>
                  <a:pt x="86043" y="6190298"/>
                </a:lnTo>
                <a:lnTo>
                  <a:pt x="81598" y="6188075"/>
                </a:lnTo>
                <a:lnTo>
                  <a:pt x="74295" y="6184900"/>
                </a:lnTo>
                <a:lnTo>
                  <a:pt x="66358" y="6181408"/>
                </a:lnTo>
                <a:lnTo>
                  <a:pt x="61913" y="6179185"/>
                </a:lnTo>
                <a:lnTo>
                  <a:pt x="57785" y="6176963"/>
                </a:lnTo>
                <a:lnTo>
                  <a:pt x="54293" y="6174423"/>
                </a:lnTo>
                <a:lnTo>
                  <a:pt x="51118" y="6171565"/>
                </a:lnTo>
                <a:lnTo>
                  <a:pt x="48895" y="6168390"/>
                </a:lnTo>
                <a:lnTo>
                  <a:pt x="47625" y="6166485"/>
                </a:lnTo>
                <a:lnTo>
                  <a:pt x="46990" y="6164898"/>
                </a:lnTo>
                <a:lnTo>
                  <a:pt x="46355" y="6162993"/>
                </a:lnTo>
                <a:lnTo>
                  <a:pt x="46038" y="6161088"/>
                </a:lnTo>
                <a:lnTo>
                  <a:pt x="46038" y="6159183"/>
                </a:lnTo>
                <a:lnTo>
                  <a:pt x="46355" y="6156960"/>
                </a:lnTo>
                <a:lnTo>
                  <a:pt x="46990" y="6154738"/>
                </a:lnTo>
                <a:lnTo>
                  <a:pt x="47625" y="6152515"/>
                </a:lnTo>
                <a:lnTo>
                  <a:pt x="48895" y="6149975"/>
                </a:lnTo>
                <a:lnTo>
                  <a:pt x="50483" y="6147435"/>
                </a:lnTo>
                <a:lnTo>
                  <a:pt x="52388" y="6144578"/>
                </a:lnTo>
                <a:lnTo>
                  <a:pt x="54610" y="6141403"/>
                </a:lnTo>
                <a:lnTo>
                  <a:pt x="57468" y="6138545"/>
                </a:lnTo>
                <a:lnTo>
                  <a:pt x="60325" y="6135370"/>
                </a:lnTo>
                <a:lnTo>
                  <a:pt x="62548" y="6131878"/>
                </a:lnTo>
                <a:lnTo>
                  <a:pt x="63818" y="6128068"/>
                </a:lnTo>
                <a:lnTo>
                  <a:pt x="64453" y="6124575"/>
                </a:lnTo>
                <a:lnTo>
                  <a:pt x="64770" y="6120765"/>
                </a:lnTo>
                <a:lnTo>
                  <a:pt x="64770" y="6116955"/>
                </a:lnTo>
                <a:lnTo>
                  <a:pt x="64453" y="6113463"/>
                </a:lnTo>
                <a:lnTo>
                  <a:pt x="63818" y="6109970"/>
                </a:lnTo>
                <a:lnTo>
                  <a:pt x="62865" y="6106160"/>
                </a:lnTo>
                <a:lnTo>
                  <a:pt x="60643" y="6099175"/>
                </a:lnTo>
                <a:lnTo>
                  <a:pt x="58420" y="6092190"/>
                </a:lnTo>
                <a:lnTo>
                  <a:pt x="57785" y="6088380"/>
                </a:lnTo>
                <a:lnTo>
                  <a:pt x="57150" y="6084888"/>
                </a:lnTo>
                <a:lnTo>
                  <a:pt x="56833" y="6081395"/>
                </a:lnTo>
                <a:lnTo>
                  <a:pt x="56833" y="6077585"/>
                </a:lnTo>
                <a:lnTo>
                  <a:pt x="52388" y="6078220"/>
                </a:lnTo>
                <a:lnTo>
                  <a:pt x="48260" y="6077903"/>
                </a:lnTo>
                <a:lnTo>
                  <a:pt x="44450" y="6077268"/>
                </a:lnTo>
                <a:lnTo>
                  <a:pt x="40640" y="6076315"/>
                </a:lnTo>
                <a:lnTo>
                  <a:pt x="37148" y="6074410"/>
                </a:lnTo>
                <a:lnTo>
                  <a:pt x="33655" y="6072188"/>
                </a:lnTo>
                <a:lnTo>
                  <a:pt x="30798" y="6069330"/>
                </a:lnTo>
                <a:lnTo>
                  <a:pt x="27940" y="6065520"/>
                </a:lnTo>
                <a:lnTo>
                  <a:pt x="25400" y="6063298"/>
                </a:lnTo>
                <a:lnTo>
                  <a:pt x="22860" y="6061393"/>
                </a:lnTo>
                <a:lnTo>
                  <a:pt x="20638" y="6059170"/>
                </a:lnTo>
                <a:lnTo>
                  <a:pt x="19050" y="6056948"/>
                </a:lnTo>
                <a:lnTo>
                  <a:pt x="17463" y="6054725"/>
                </a:lnTo>
                <a:lnTo>
                  <a:pt x="16510" y="6052820"/>
                </a:lnTo>
                <a:lnTo>
                  <a:pt x="15875" y="6050598"/>
                </a:lnTo>
                <a:lnTo>
                  <a:pt x="15558" y="6048375"/>
                </a:lnTo>
                <a:lnTo>
                  <a:pt x="15875" y="6046153"/>
                </a:lnTo>
                <a:lnTo>
                  <a:pt x="16193" y="6043930"/>
                </a:lnTo>
                <a:lnTo>
                  <a:pt x="17145" y="6041708"/>
                </a:lnTo>
                <a:lnTo>
                  <a:pt x="18415" y="6039168"/>
                </a:lnTo>
                <a:lnTo>
                  <a:pt x="20003" y="6036945"/>
                </a:lnTo>
                <a:lnTo>
                  <a:pt x="22225" y="6034723"/>
                </a:lnTo>
                <a:lnTo>
                  <a:pt x="24765" y="6032818"/>
                </a:lnTo>
                <a:lnTo>
                  <a:pt x="27623" y="6030278"/>
                </a:lnTo>
                <a:lnTo>
                  <a:pt x="40640" y="6025198"/>
                </a:lnTo>
                <a:lnTo>
                  <a:pt x="53340" y="6019800"/>
                </a:lnTo>
                <a:lnTo>
                  <a:pt x="54610" y="6019165"/>
                </a:lnTo>
                <a:lnTo>
                  <a:pt x="55880" y="6018848"/>
                </a:lnTo>
                <a:lnTo>
                  <a:pt x="59055" y="6018848"/>
                </a:lnTo>
                <a:lnTo>
                  <a:pt x="62548" y="6018848"/>
                </a:lnTo>
                <a:lnTo>
                  <a:pt x="65723" y="6018848"/>
                </a:lnTo>
                <a:lnTo>
                  <a:pt x="67310" y="6018848"/>
                </a:lnTo>
                <a:lnTo>
                  <a:pt x="68580" y="6018530"/>
                </a:lnTo>
                <a:lnTo>
                  <a:pt x="69850" y="6017895"/>
                </a:lnTo>
                <a:lnTo>
                  <a:pt x="70803" y="6016943"/>
                </a:lnTo>
                <a:lnTo>
                  <a:pt x="71755" y="6015990"/>
                </a:lnTo>
                <a:lnTo>
                  <a:pt x="72073" y="6014403"/>
                </a:lnTo>
                <a:lnTo>
                  <a:pt x="72390" y="6012180"/>
                </a:lnTo>
                <a:lnTo>
                  <a:pt x="72390" y="6009640"/>
                </a:lnTo>
                <a:lnTo>
                  <a:pt x="72073" y="6009323"/>
                </a:lnTo>
                <a:lnTo>
                  <a:pt x="71755" y="6009005"/>
                </a:lnTo>
                <a:lnTo>
                  <a:pt x="69533" y="6008370"/>
                </a:lnTo>
                <a:lnTo>
                  <a:pt x="66675" y="6007418"/>
                </a:lnTo>
                <a:lnTo>
                  <a:pt x="62548" y="6006783"/>
                </a:lnTo>
                <a:lnTo>
                  <a:pt x="54293" y="6005513"/>
                </a:lnTo>
                <a:lnTo>
                  <a:pt x="46673" y="6004560"/>
                </a:lnTo>
                <a:lnTo>
                  <a:pt x="35878" y="5997575"/>
                </a:lnTo>
                <a:lnTo>
                  <a:pt x="26670" y="5991225"/>
                </a:lnTo>
                <a:lnTo>
                  <a:pt x="18733" y="5984875"/>
                </a:lnTo>
                <a:lnTo>
                  <a:pt x="12065" y="5979160"/>
                </a:lnTo>
                <a:lnTo>
                  <a:pt x="9525" y="5976303"/>
                </a:lnTo>
                <a:lnTo>
                  <a:pt x="6985" y="5973445"/>
                </a:lnTo>
                <a:lnTo>
                  <a:pt x="5080" y="5970588"/>
                </a:lnTo>
                <a:lnTo>
                  <a:pt x="3175" y="5968048"/>
                </a:lnTo>
                <a:lnTo>
                  <a:pt x="1905" y="5965190"/>
                </a:lnTo>
                <a:lnTo>
                  <a:pt x="953" y="5962650"/>
                </a:lnTo>
                <a:lnTo>
                  <a:pt x="318" y="5959475"/>
                </a:lnTo>
                <a:lnTo>
                  <a:pt x="0" y="5956935"/>
                </a:lnTo>
                <a:lnTo>
                  <a:pt x="0" y="5954078"/>
                </a:lnTo>
                <a:lnTo>
                  <a:pt x="318" y="5951220"/>
                </a:lnTo>
                <a:lnTo>
                  <a:pt x="953" y="5948680"/>
                </a:lnTo>
                <a:lnTo>
                  <a:pt x="1905" y="5945823"/>
                </a:lnTo>
                <a:lnTo>
                  <a:pt x="3493" y="5942965"/>
                </a:lnTo>
                <a:lnTo>
                  <a:pt x="5080" y="5940108"/>
                </a:lnTo>
                <a:lnTo>
                  <a:pt x="6985" y="5936933"/>
                </a:lnTo>
                <a:lnTo>
                  <a:pt x="9525" y="5933758"/>
                </a:lnTo>
                <a:lnTo>
                  <a:pt x="12065" y="5930583"/>
                </a:lnTo>
                <a:lnTo>
                  <a:pt x="15558" y="5927408"/>
                </a:lnTo>
                <a:lnTo>
                  <a:pt x="22543" y="5920740"/>
                </a:lnTo>
                <a:lnTo>
                  <a:pt x="31115" y="5913755"/>
                </a:lnTo>
                <a:lnTo>
                  <a:pt x="41275" y="5905818"/>
                </a:lnTo>
                <a:lnTo>
                  <a:pt x="44768" y="5902960"/>
                </a:lnTo>
                <a:lnTo>
                  <a:pt x="47943" y="5900103"/>
                </a:lnTo>
                <a:lnTo>
                  <a:pt x="50800" y="5896928"/>
                </a:lnTo>
                <a:lnTo>
                  <a:pt x="53023" y="5893753"/>
                </a:lnTo>
                <a:lnTo>
                  <a:pt x="54928" y="5890260"/>
                </a:lnTo>
                <a:lnTo>
                  <a:pt x="56198" y="5886450"/>
                </a:lnTo>
                <a:lnTo>
                  <a:pt x="56833" y="5882005"/>
                </a:lnTo>
                <a:lnTo>
                  <a:pt x="56833" y="5877560"/>
                </a:lnTo>
                <a:lnTo>
                  <a:pt x="52070" y="5873115"/>
                </a:lnTo>
                <a:lnTo>
                  <a:pt x="46990" y="5868670"/>
                </a:lnTo>
                <a:lnTo>
                  <a:pt x="35878" y="5860733"/>
                </a:lnTo>
                <a:lnTo>
                  <a:pt x="24765" y="5852160"/>
                </a:lnTo>
                <a:lnTo>
                  <a:pt x="19685" y="5848033"/>
                </a:lnTo>
                <a:lnTo>
                  <a:pt x="14923" y="5843270"/>
                </a:lnTo>
                <a:lnTo>
                  <a:pt x="10160" y="5838508"/>
                </a:lnTo>
                <a:lnTo>
                  <a:pt x="8255" y="5835968"/>
                </a:lnTo>
                <a:lnTo>
                  <a:pt x="6668" y="5833428"/>
                </a:lnTo>
                <a:lnTo>
                  <a:pt x="5080" y="5830570"/>
                </a:lnTo>
                <a:lnTo>
                  <a:pt x="3493" y="5827713"/>
                </a:lnTo>
                <a:lnTo>
                  <a:pt x="2540" y="5824538"/>
                </a:lnTo>
                <a:lnTo>
                  <a:pt x="1588" y="5821680"/>
                </a:lnTo>
                <a:lnTo>
                  <a:pt x="635" y="5818188"/>
                </a:lnTo>
                <a:lnTo>
                  <a:pt x="318" y="5815013"/>
                </a:lnTo>
                <a:lnTo>
                  <a:pt x="0" y="5811203"/>
                </a:lnTo>
                <a:lnTo>
                  <a:pt x="318" y="5807710"/>
                </a:lnTo>
                <a:lnTo>
                  <a:pt x="635" y="5803265"/>
                </a:lnTo>
                <a:lnTo>
                  <a:pt x="1270" y="5799138"/>
                </a:lnTo>
                <a:lnTo>
                  <a:pt x="2223" y="5795010"/>
                </a:lnTo>
                <a:lnTo>
                  <a:pt x="3810" y="5790565"/>
                </a:lnTo>
                <a:lnTo>
                  <a:pt x="6033" y="5784215"/>
                </a:lnTo>
                <a:lnTo>
                  <a:pt x="8890" y="5778818"/>
                </a:lnTo>
                <a:lnTo>
                  <a:pt x="11748" y="5774373"/>
                </a:lnTo>
                <a:lnTo>
                  <a:pt x="15558" y="5770563"/>
                </a:lnTo>
                <a:lnTo>
                  <a:pt x="19368" y="5767070"/>
                </a:lnTo>
                <a:lnTo>
                  <a:pt x="23178" y="5764530"/>
                </a:lnTo>
                <a:lnTo>
                  <a:pt x="27623" y="5762625"/>
                </a:lnTo>
                <a:lnTo>
                  <a:pt x="32068" y="5761038"/>
                </a:lnTo>
                <a:lnTo>
                  <a:pt x="36830" y="5759768"/>
                </a:lnTo>
                <a:lnTo>
                  <a:pt x="41910" y="5759133"/>
                </a:lnTo>
                <a:lnTo>
                  <a:pt x="46990" y="5758498"/>
                </a:lnTo>
                <a:lnTo>
                  <a:pt x="52070" y="5758180"/>
                </a:lnTo>
                <a:lnTo>
                  <a:pt x="62548" y="5758498"/>
                </a:lnTo>
                <a:lnTo>
                  <a:pt x="73343" y="5759133"/>
                </a:lnTo>
                <a:lnTo>
                  <a:pt x="132398" y="5757863"/>
                </a:lnTo>
                <a:lnTo>
                  <a:pt x="160338" y="5753100"/>
                </a:lnTo>
                <a:lnTo>
                  <a:pt x="187960" y="5748973"/>
                </a:lnTo>
                <a:lnTo>
                  <a:pt x="215900" y="5745798"/>
                </a:lnTo>
                <a:lnTo>
                  <a:pt x="243840" y="5742940"/>
                </a:lnTo>
                <a:lnTo>
                  <a:pt x="271780" y="5740400"/>
                </a:lnTo>
                <a:lnTo>
                  <a:pt x="299720" y="5738178"/>
                </a:lnTo>
                <a:lnTo>
                  <a:pt x="327978" y="5736590"/>
                </a:lnTo>
                <a:lnTo>
                  <a:pt x="355918" y="5735320"/>
                </a:lnTo>
                <a:lnTo>
                  <a:pt x="383858" y="5734050"/>
                </a:lnTo>
                <a:lnTo>
                  <a:pt x="411798" y="5733415"/>
                </a:lnTo>
                <a:lnTo>
                  <a:pt x="439738" y="5732780"/>
                </a:lnTo>
                <a:lnTo>
                  <a:pt x="467678" y="5732463"/>
                </a:lnTo>
                <a:lnTo>
                  <a:pt x="523875" y="5732145"/>
                </a:lnTo>
                <a:lnTo>
                  <a:pt x="580073" y="5732463"/>
                </a:lnTo>
                <a:lnTo>
                  <a:pt x="1141730" y="5728970"/>
                </a:lnTo>
                <a:lnTo>
                  <a:pt x="1145540" y="5726430"/>
                </a:lnTo>
                <a:lnTo>
                  <a:pt x="1149033" y="5724525"/>
                </a:lnTo>
                <a:lnTo>
                  <a:pt x="1152843" y="5722938"/>
                </a:lnTo>
                <a:lnTo>
                  <a:pt x="1156970" y="5721668"/>
                </a:lnTo>
                <a:lnTo>
                  <a:pt x="1160780" y="5720398"/>
                </a:lnTo>
                <a:lnTo>
                  <a:pt x="1164590" y="5719445"/>
                </a:lnTo>
                <a:lnTo>
                  <a:pt x="1172845" y="5718175"/>
                </a:lnTo>
                <a:lnTo>
                  <a:pt x="1181100" y="5717223"/>
                </a:lnTo>
                <a:lnTo>
                  <a:pt x="1189038" y="5716905"/>
                </a:lnTo>
                <a:lnTo>
                  <a:pt x="1205865" y="5716905"/>
                </a:lnTo>
                <a:lnTo>
                  <a:pt x="1214120" y="5717223"/>
                </a:lnTo>
                <a:lnTo>
                  <a:pt x="1222693" y="5716905"/>
                </a:lnTo>
                <a:lnTo>
                  <a:pt x="1230630" y="5716588"/>
                </a:lnTo>
                <a:lnTo>
                  <a:pt x="1238885" y="5715635"/>
                </a:lnTo>
                <a:lnTo>
                  <a:pt x="1247140" y="5714048"/>
                </a:lnTo>
                <a:lnTo>
                  <a:pt x="1250950" y="5713095"/>
                </a:lnTo>
                <a:lnTo>
                  <a:pt x="1254760" y="5711825"/>
                </a:lnTo>
                <a:lnTo>
                  <a:pt x="1258570" y="5710238"/>
                </a:lnTo>
                <a:lnTo>
                  <a:pt x="1262380" y="5708333"/>
                </a:lnTo>
                <a:lnTo>
                  <a:pt x="1266190" y="5706428"/>
                </a:lnTo>
                <a:lnTo>
                  <a:pt x="1270000" y="5704205"/>
                </a:lnTo>
                <a:lnTo>
                  <a:pt x="1241743" y="5701665"/>
                </a:lnTo>
                <a:lnTo>
                  <a:pt x="1213485" y="5698808"/>
                </a:lnTo>
                <a:lnTo>
                  <a:pt x="1185545" y="5695950"/>
                </a:lnTo>
                <a:lnTo>
                  <a:pt x="1157605" y="5692458"/>
                </a:lnTo>
                <a:lnTo>
                  <a:pt x="1129665" y="5688965"/>
                </a:lnTo>
                <a:lnTo>
                  <a:pt x="1101725" y="5684838"/>
                </a:lnTo>
                <a:lnTo>
                  <a:pt x="1074103" y="5680393"/>
                </a:lnTo>
                <a:lnTo>
                  <a:pt x="1046163" y="5675630"/>
                </a:lnTo>
                <a:lnTo>
                  <a:pt x="1018540" y="5670868"/>
                </a:lnTo>
                <a:lnTo>
                  <a:pt x="990918" y="5665788"/>
                </a:lnTo>
                <a:lnTo>
                  <a:pt x="963295" y="5660390"/>
                </a:lnTo>
                <a:lnTo>
                  <a:pt x="935673" y="5654993"/>
                </a:lnTo>
                <a:lnTo>
                  <a:pt x="880428" y="5643245"/>
                </a:lnTo>
                <a:lnTo>
                  <a:pt x="824865" y="5631498"/>
                </a:lnTo>
                <a:lnTo>
                  <a:pt x="820420" y="5630545"/>
                </a:lnTo>
                <a:lnTo>
                  <a:pt x="815975" y="5629593"/>
                </a:lnTo>
                <a:lnTo>
                  <a:pt x="811530" y="5629275"/>
                </a:lnTo>
                <a:lnTo>
                  <a:pt x="806768" y="5629275"/>
                </a:lnTo>
                <a:lnTo>
                  <a:pt x="797243" y="5629593"/>
                </a:lnTo>
                <a:lnTo>
                  <a:pt x="788035" y="5629910"/>
                </a:lnTo>
                <a:lnTo>
                  <a:pt x="783273" y="5629910"/>
                </a:lnTo>
                <a:lnTo>
                  <a:pt x="778828" y="5629593"/>
                </a:lnTo>
                <a:lnTo>
                  <a:pt x="774065" y="5629275"/>
                </a:lnTo>
                <a:lnTo>
                  <a:pt x="769303" y="5628323"/>
                </a:lnTo>
                <a:lnTo>
                  <a:pt x="765175" y="5627053"/>
                </a:lnTo>
                <a:lnTo>
                  <a:pt x="760730" y="5625148"/>
                </a:lnTo>
                <a:lnTo>
                  <a:pt x="756603" y="5621973"/>
                </a:lnTo>
                <a:lnTo>
                  <a:pt x="752793" y="5618798"/>
                </a:lnTo>
                <a:lnTo>
                  <a:pt x="692468" y="5610543"/>
                </a:lnTo>
                <a:lnTo>
                  <a:pt x="632460" y="5601653"/>
                </a:lnTo>
                <a:lnTo>
                  <a:pt x="602615" y="5596573"/>
                </a:lnTo>
                <a:lnTo>
                  <a:pt x="572770" y="5591493"/>
                </a:lnTo>
                <a:lnTo>
                  <a:pt x="542925" y="5586095"/>
                </a:lnTo>
                <a:lnTo>
                  <a:pt x="513398" y="5580698"/>
                </a:lnTo>
                <a:lnTo>
                  <a:pt x="483235" y="5575300"/>
                </a:lnTo>
                <a:lnTo>
                  <a:pt x="453708" y="5568950"/>
                </a:lnTo>
                <a:lnTo>
                  <a:pt x="423863" y="5562918"/>
                </a:lnTo>
                <a:lnTo>
                  <a:pt x="394335" y="5556568"/>
                </a:lnTo>
                <a:lnTo>
                  <a:pt x="364808" y="5549900"/>
                </a:lnTo>
                <a:lnTo>
                  <a:pt x="335598" y="5542598"/>
                </a:lnTo>
                <a:lnTo>
                  <a:pt x="306070" y="5535295"/>
                </a:lnTo>
                <a:lnTo>
                  <a:pt x="276860" y="5527993"/>
                </a:lnTo>
                <a:lnTo>
                  <a:pt x="270193" y="5526088"/>
                </a:lnTo>
                <a:lnTo>
                  <a:pt x="263843" y="5524500"/>
                </a:lnTo>
                <a:lnTo>
                  <a:pt x="257493" y="5523548"/>
                </a:lnTo>
                <a:lnTo>
                  <a:pt x="250825" y="5522595"/>
                </a:lnTo>
                <a:lnTo>
                  <a:pt x="237490" y="5521325"/>
                </a:lnTo>
                <a:lnTo>
                  <a:pt x="224473" y="5519738"/>
                </a:lnTo>
                <a:lnTo>
                  <a:pt x="217805" y="5518785"/>
                </a:lnTo>
                <a:lnTo>
                  <a:pt x="211138" y="5517833"/>
                </a:lnTo>
                <a:lnTo>
                  <a:pt x="204788" y="5516245"/>
                </a:lnTo>
                <a:lnTo>
                  <a:pt x="198755" y="5514658"/>
                </a:lnTo>
                <a:lnTo>
                  <a:pt x="192405" y="5512118"/>
                </a:lnTo>
                <a:lnTo>
                  <a:pt x="186373" y="5509260"/>
                </a:lnTo>
                <a:lnTo>
                  <a:pt x="180658" y="5505768"/>
                </a:lnTo>
                <a:lnTo>
                  <a:pt x="174943" y="5501323"/>
                </a:lnTo>
                <a:lnTo>
                  <a:pt x="172085" y="5502593"/>
                </a:lnTo>
                <a:lnTo>
                  <a:pt x="169228" y="5503863"/>
                </a:lnTo>
                <a:lnTo>
                  <a:pt x="166370" y="5504815"/>
                </a:lnTo>
                <a:lnTo>
                  <a:pt x="163830" y="5505133"/>
                </a:lnTo>
                <a:lnTo>
                  <a:pt x="160973" y="5505768"/>
                </a:lnTo>
                <a:lnTo>
                  <a:pt x="158433" y="5505768"/>
                </a:lnTo>
                <a:lnTo>
                  <a:pt x="153035" y="5505768"/>
                </a:lnTo>
                <a:lnTo>
                  <a:pt x="147638" y="5505133"/>
                </a:lnTo>
                <a:lnTo>
                  <a:pt x="141923" y="5503863"/>
                </a:lnTo>
                <a:lnTo>
                  <a:pt x="136525" y="5501958"/>
                </a:lnTo>
                <a:lnTo>
                  <a:pt x="131128" y="5500053"/>
                </a:lnTo>
                <a:lnTo>
                  <a:pt x="126365" y="5499735"/>
                </a:lnTo>
                <a:lnTo>
                  <a:pt x="121920" y="5498783"/>
                </a:lnTo>
                <a:lnTo>
                  <a:pt x="117475" y="5498148"/>
                </a:lnTo>
                <a:lnTo>
                  <a:pt x="113983" y="5497195"/>
                </a:lnTo>
                <a:lnTo>
                  <a:pt x="110808" y="5496243"/>
                </a:lnTo>
                <a:lnTo>
                  <a:pt x="107950" y="5494973"/>
                </a:lnTo>
                <a:lnTo>
                  <a:pt x="105093" y="5493385"/>
                </a:lnTo>
                <a:lnTo>
                  <a:pt x="102870" y="5491798"/>
                </a:lnTo>
                <a:lnTo>
                  <a:pt x="100965" y="5490210"/>
                </a:lnTo>
                <a:lnTo>
                  <a:pt x="99378" y="5488623"/>
                </a:lnTo>
                <a:lnTo>
                  <a:pt x="98108" y="5487035"/>
                </a:lnTo>
                <a:lnTo>
                  <a:pt x="97155" y="5485130"/>
                </a:lnTo>
                <a:lnTo>
                  <a:pt x="96203" y="5483543"/>
                </a:lnTo>
                <a:lnTo>
                  <a:pt x="95885" y="5481638"/>
                </a:lnTo>
                <a:lnTo>
                  <a:pt x="95568" y="5479415"/>
                </a:lnTo>
                <a:lnTo>
                  <a:pt x="95250" y="5477510"/>
                </a:lnTo>
                <a:lnTo>
                  <a:pt x="95568" y="5475288"/>
                </a:lnTo>
                <a:lnTo>
                  <a:pt x="95885" y="5473065"/>
                </a:lnTo>
                <a:lnTo>
                  <a:pt x="97155" y="5468620"/>
                </a:lnTo>
                <a:lnTo>
                  <a:pt x="98743" y="5463858"/>
                </a:lnTo>
                <a:lnTo>
                  <a:pt x="100965" y="5459095"/>
                </a:lnTo>
                <a:lnTo>
                  <a:pt x="103823" y="5454333"/>
                </a:lnTo>
                <a:lnTo>
                  <a:pt x="106680" y="5449570"/>
                </a:lnTo>
                <a:lnTo>
                  <a:pt x="113030" y="5439728"/>
                </a:lnTo>
                <a:lnTo>
                  <a:pt x="114935" y="5437505"/>
                </a:lnTo>
                <a:lnTo>
                  <a:pt x="117158" y="5435600"/>
                </a:lnTo>
                <a:lnTo>
                  <a:pt x="120015" y="5433695"/>
                </a:lnTo>
                <a:lnTo>
                  <a:pt x="122555" y="5431790"/>
                </a:lnTo>
                <a:lnTo>
                  <a:pt x="128270" y="5428615"/>
                </a:lnTo>
                <a:lnTo>
                  <a:pt x="133985" y="5425440"/>
                </a:lnTo>
                <a:lnTo>
                  <a:pt x="136525" y="5423535"/>
                </a:lnTo>
                <a:lnTo>
                  <a:pt x="139065" y="5421313"/>
                </a:lnTo>
                <a:lnTo>
                  <a:pt x="141288" y="5419090"/>
                </a:lnTo>
                <a:lnTo>
                  <a:pt x="142875" y="5416550"/>
                </a:lnTo>
                <a:lnTo>
                  <a:pt x="144780" y="5413375"/>
                </a:lnTo>
                <a:lnTo>
                  <a:pt x="145415" y="5409883"/>
                </a:lnTo>
                <a:lnTo>
                  <a:pt x="145733" y="5406073"/>
                </a:lnTo>
                <a:lnTo>
                  <a:pt x="145415" y="5401628"/>
                </a:lnTo>
                <a:lnTo>
                  <a:pt x="149860" y="5395913"/>
                </a:lnTo>
                <a:lnTo>
                  <a:pt x="147955" y="5394960"/>
                </a:lnTo>
                <a:lnTo>
                  <a:pt x="145415" y="5401628"/>
                </a:lnTo>
                <a:lnTo>
                  <a:pt x="141923" y="5400993"/>
                </a:lnTo>
                <a:lnTo>
                  <a:pt x="138430" y="5400675"/>
                </a:lnTo>
                <a:lnTo>
                  <a:pt x="131763" y="5400358"/>
                </a:lnTo>
                <a:lnTo>
                  <a:pt x="124778" y="5400358"/>
                </a:lnTo>
                <a:lnTo>
                  <a:pt x="117475" y="5400358"/>
                </a:lnTo>
                <a:lnTo>
                  <a:pt x="113983" y="5400040"/>
                </a:lnTo>
                <a:lnTo>
                  <a:pt x="110490" y="5399405"/>
                </a:lnTo>
                <a:lnTo>
                  <a:pt x="107315" y="5398453"/>
                </a:lnTo>
                <a:lnTo>
                  <a:pt x="103823" y="5397183"/>
                </a:lnTo>
                <a:lnTo>
                  <a:pt x="100648" y="5395278"/>
                </a:lnTo>
                <a:lnTo>
                  <a:pt x="97473" y="5393055"/>
                </a:lnTo>
                <a:lnTo>
                  <a:pt x="94298" y="5389880"/>
                </a:lnTo>
                <a:lnTo>
                  <a:pt x="91123" y="5386070"/>
                </a:lnTo>
                <a:lnTo>
                  <a:pt x="93028" y="5383530"/>
                </a:lnTo>
                <a:lnTo>
                  <a:pt x="94615" y="5380990"/>
                </a:lnTo>
                <a:lnTo>
                  <a:pt x="96203" y="5378768"/>
                </a:lnTo>
                <a:lnTo>
                  <a:pt x="98108" y="5376863"/>
                </a:lnTo>
                <a:lnTo>
                  <a:pt x="100013" y="5375275"/>
                </a:lnTo>
                <a:lnTo>
                  <a:pt x="101918" y="5373688"/>
                </a:lnTo>
                <a:lnTo>
                  <a:pt x="103823" y="5372418"/>
                </a:lnTo>
                <a:lnTo>
                  <a:pt x="105728" y="5371465"/>
                </a:lnTo>
                <a:lnTo>
                  <a:pt x="109855" y="5370195"/>
                </a:lnTo>
                <a:lnTo>
                  <a:pt x="114300" y="5369243"/>
                </a:lnTo>
                <a:lnTo>
                  <a:pt x="119063" y="5368925"/>
                </a:lnTo>
                <a:lnTo>
                  <a:pt x="123508" y="5368608"/>
                </a:lnTo>
                <a:lnTo>
                  <a:pt x="133033" y="5369243"/>
                </a:lnTo>
                <a:lnTo>
                  <a:pt x="142240" y="5369878"/>
                </a:lnTo>
                <a:lnTo>
                  <a:pt x="147003" y="5369878"/>
                </a:lnTo>
                <a:lnTo>
                  <a:pt x="151448" y="5369243"/>
                </a:lnTo>
                <a:lnTo>
                  <a:pt x="155575" y="5368290"/>
                </a:lnTo>
                <a:lnTo>
                  <a:pt x="159385" y="5366703"/>
                </a:lnTo>
                <a:lnTo>
                  <a:pt x="163195" y="5360035"/>
                </a:lnTo>
                <a:lnTo>
                  <a:pt x="167323" y="5354320"/>
                </a:lnTo>
                <a:lnTo>
                  <a:pt x="172085" y="5348923"/>
                </a:lnTo>
                <a:lnTo>
                  <a:pt x="176848" y="5344160"/>
                </a:lnTo>
                <a:lnTo>
                  <a:pt x="182245" y="5339398"/>
                </a:lnTo>
                <a:lnTo>
                  <a:pt x="188278" y="5334318"/>
                </a:lnTo>
                <a:lnTo>
                  <a:pt x="194945" y="5329555"/>
                </a:lnTo>
                <a:lnTo>
                  <a:pt x="202248" y="5324475"/>
                </a:lnTo>
                <a:lnTo>
                  <a:pt x="161925" y="5324475"/>
                </a:lnTo>
                <a:lnTo>
                  <a:pt x="121920" y="5324475"/>
                </a:lnTo>
                <a:lnTo>
                  <a:pt x="110808" y="5324158"/>
                </a:lnTo>
                <a:lnTo>
                  <a:pt x="101918" y="5323205"/>
                </a:lnTo>
                <a:lnTo>
                  <a:pt x="97790" y="5322888"/>
                </a:lnTo>
                <a:lnTo>
                  <a:pt x="94298" y="5321935"/>
                </a:lnTo>
                <a:lnTo>
                  <a:pt x="90805" y="5320983"/>
                </a:lnTo>
                <a:lnTo>
                  <a:pt x="87948" y="5320030"/>
                </a:lnTo>
                <a:lnTo>
                  <a:pt x="85408" y="5319078"/>
                </a:lnTo>
                <a:lnTo>
                  <a:pt x="83185" y="5317808"/>
                </a:lnTo>
                <a:lnTo>
                  <a:pt x="81598" y="5316538"/>
                </a:lnTo>
                <a:lnTo>
                  <a:pt x="80010" y="5314950"/>
                </a:lnTo>
                <a:lnTo>
                  <a:pt x="78740" y="5313363"/>
                </a:lnTo>
                <a:lnTo>
                  <a:pt x="77788" y="5311458"/>
                </a:lnTo>
                <a:lnTo>
                  <a:pt x="77470" y="5309553"/>
                </a:lnTo>
                <a:lnTo>
                  <a:pt x="77153" y="5307965"/>
                </a:lnTo>
                <a:lnTo>
                  <a:pt x="76835" y="5305743"/>
                </a:lnTo>
                <a:lnTo>
                  <a:pt x="77153" y="5303838"/>
                </a:lnTo>
                <a:lnTo>
                  <a:pt x="77788" y="5301615"/>
                </a:lnTo>
                <a:lnTo>
                  <a:pt x="78423" y="5299393"/>
                </a:lnTo>
                <a:lnTo>
                  <a:pt x="80328" y="5294948"/>
                </a:lnTo>
                <a:lnTo>
                  <a:pt x="83503" y="5289868"/>
                </a:lnTo>
                <a:lnTo>
                  <a:pt x="86995" y="5284470"/>
                </a:lnTo>
                <a:lnTo>
                  <a:pt x="91440" y="5279073"/>
                </a:lnTo>
                <a:lnTo>
                  <a:pt x="96838" y="5273358"/>
                </a:lnTo>
                <a:lnTo>
                  <a:pt x="102235" y="5267643"/>
                </a:lnTo>
                <a:lnTo>
                  <a:pt x="203200" y="5252720"/>
                </a:lnTo>
                <a:lnTo>
                  <a:pt x="195898" y="5248275"/>
                </a:lnTo>
                <a:lnTo>
                  <a:pt x="188913" y="5243830"/>
                </a:lnTo>
                <a:lnTo>
                  <a:pt x="181928" y="5239068"/>
                </a:lnTo>
                <a:lnTo>
                  <a:pt x="175260" y="5233988"/>
                </a:lnTo>
                <a:lnTo>
                  <a:pt x="161608" y="5223828"/>
                </a:lnTo>
                <a:lnTo>
                  <a:pt x="148908" y="5213350"/>
                </a:lnTo>
                <a:lnTo>
                  <a:pt x="136208" y="5202238"/>
                </a:lnTo>
                <a:lnTo>
                  <a:pt x="123825" y="5191125"/>
                </a:lnTo>
                <a:lnTo>
                  <a:pt x="99060" y="5168265"/>
                </a:lnTo>
                <a:lnTo>
                  <a:pt x="92075" y="5161598"/>
                </a:lnTo>
                <a:lnTo>
                  <a:pt x="85725" y="5154930"/>
                </a:lnTo>
                <a:lnTo>
                  <a:pt x="81280" y="5149215"/>
                </a:lnTo>
                <a:lnTo>
                  <a:pt x="78105" y="5143818"/>
                </a:lnTo>
                <a:lnTo>
                  <a:pt x="76835" y="5141278"/>
                </a:lnTo>
                <a:lnTo>
                  <a:pt x="75883" y="5139055"/>
                </a:lnTo>
                <a:lnTo>
                  <a:pt x="75248" y="5136833"/>
                </a:lnTo>
                <a:lnTo>
                  <a:pt x="74930" y="5134610"/>
                </a:lnTo>
                <a:lnTo>
                  <a:pt x="74930" y="5132705"/>
                </a:lnTo>
                <a:lnTo>
                  <a:pt x="74930" y="5130800"/>
                </a:lnTo>
                <a:lnTo>
                  <a:pt x="75248" y="5128578"/>
                </a:lnTo>
                <a:lnTo>
                  <a:pt x="76200" y="5126990"/>
                </a:lnTo>
                <a:lnTo>
                  <a:pt x="77153" y="5125403"/>
                </a:lnTo>
                <a:lnTo>
                  <a:pt x="78105" y="5123815"/>
                </a:lnTo>
                <a:lnTo>
                  <a:pt x="79693" y="5122545"/>
                </a:lnTo>
                <a:lnTo>
                  <a:pt x="81280" y="5120958"/>
                </a:lnTo>
                <a:lnTo>
                  <a:pt x="85408" y="5118418"/>
                </a:lnTo>
                <a:lnTo>
                  <a:pt x="90170" y="5116195"/>
                </a:lnTo>
                <a:lnTo>
                  <a:pt x="96203" y="5114290"/>
                </a:lnTo>
                <a:lnTo>
                  <a:pt x="102553" y="5112703"/>
                </a:lnTo>
                <a:lnTo>
                  <a:pt x="109855" y="5111115"/>
                </a:lnTo>
                <a:lnTo>
                  <a:pt x="117793" y="5109528"/>
                </a:lnTo>
                <a:lnTo>
                  <a:pt x="126048" y="5108575"/>
                </a:lnTo>
                <a:lnTo>
                  <a:pt x="133985" y="5107623"/>
                </a:lnTo>
                <a:lnTo>
                  <a:pt x="150495" y="5104765"/>
                </a:lnTo>
                <a:lnTo>
                  <a:pt x="166370" y="5100955"/>
                </a:lnTo>
                <a:lnTo>
                  <a:pt x="182563" y="5097780"/>
                </a:lnTo>
                <a:lnTo>
                  <a:pt x="190500" y="5096510"/>
                </a:lnTo>
                <a:lnTo>
                  <a:pt x="198755" y="5095240"/>
                </a:lnTo>
                <a:lnTo>
                  <a:pt x="206693" y="5094288"/>
                </a:lnTo>
                <a:lnTo>
                  <a:pt x="214630" y="5093653"/>
                </a:lnTo>
                <a:lnTo>
                  <a:pt x="223203" y="5093335"/>
                </a:lnTo>
                <a:lnTo>
                  <a:pt x="231140" y="5093653"/>
                </a:lnTo>
                <a:lnTo>
                  <a:pt x="239395" y="5094288"/>
                </a:lnTo>
                <a:lnTo>
                  <a:pt x="247650" y="5095558"/>
                </a:lnTo>
                <a:lnTo>
                  <a:pt x="272733" y="5092065"/>
                </a:lnTo>
                <a:lnTo>
                  <a:pt x="298133" y="5089208"/>
                </a:lnTo>
                <a:lnTo>
                  <a:pt x="323215" y="5086668"/>
                </a:lnTo>
                <a:lnTo>
                  <a:pt x="348615" y="5084763"/>
                </a:lnTo>
                <a:lnTo>
                  <a:pt x="373698" y="5083175"/>
                </a:lnTo>
                <a:lnTo>
                  <a:pt x="398780" y="5081905"/>
                </a:lnTo>
                <a:lnTo>
                  <a:pt x="424180" y="5080953"/>
                </a:lnTo>
                <a:lnTo>
                  <a:pt x="449580" y="5080318"/>
                </a:lnTo>
                <a:lnTo>
                  <a:pt x="500063" y="5079683"/>
                </a:lnTo>
                <a:lnTo>
                  <a:pt x="550545" y="5079365"/>
                </a:lnTo>
                <a:lnTo>
                  <a:pt x="601028" y="5078730"/>
                </a:lnTo>
                <a:lnTo>
                  <a:pt x="651510" y="5077778"/>
                </a:lnTo>
                <a:lnTo>
                  <a:pt x="653733" y="5074920"/>
                </a:lnTo>
                <a:lnTo>
                  <a:pt x="656273" y="5073015"/>
                </a:lnTo>
                <a:lnTo>
                  <a:pt x="659130" y="5071110"/>
                </a:lnTo>
                <a:lnTo>
                  <a:pt x="661988" y="5069840"/>
                </a:lnTo>
                <a:lnTo>
                  <a:pt x="665163" y="5068570"/>
                </a:lnTo>
                <a:lnTo>
                  <a:pt x="668338" y="5067618"/>
                </a:lnTo>
                <a:lnTo>
                  <a:pt x="675323" y="5065713"/>
                </a:lnTo>
                <a:lnTo>
                  <a:pt x="681990" y="5063808"/>
                </a:lnTo>
                <a:lnTo>
                  <a:pt x="685165" y="5062538"/>
                </a:lnTo>
                <a:lnTo>
                  <a:pt x="688023" y="5060950"/>
                </a:lnTo>
                <a:lnTo>
                  <a:pt x="690563" y="5059045"/>
                </a:lnTo>
                <a:lnTo>
                  <a:pt x="693103" y="5056505"/>
                </a:lnTo>
                <a:lnTo>
                  <a:pt x="695325" y="5053648"/>
                </a:lnTo>
                <a:lnTo>
                  <a:pt x="697230" y="5049520"/>
                </a:lnTo>
                <a:lnTo>
                  <a:pt x="688658" y="5043488"/>
                </a:lnTo>
                <a:lnTo>
                  <a:pt x="680720" y="5037455"/>
                </a:lnTo>
                <a:lnTo>
                  <a:pt x="674370" y="5037773"/>
                </a:lnTo>
                <a:lnTo>
                  <a:pt x="668973" y="5037455"/>
                </a:lnTo>
                <a:lnTo>
                  <a:pt x="664210" y="5036503"/>
                </a:lnTo>
                <a:lnTo>
                  <a:pt x="662305" y="5035868"/>
                </a:lnTo>
                <a:lnTo>
                  <a:pt x="660718" y="5035233"/>
                </a:lnTo>
                <a:lnTo>
                  <a:pt x="659130" y="5034280"/>
                </a:lnTo>
                <a:lnTo>
                  <a:pt x="657860" y="5033010"/>
                </a:lnTo>
                <a:lnTo>
                  <a:pt x="656908" y="5032058"/>
                </a:lnTo>
                <a:lnTo>
                  <a:pt x="655955" y="5030788"/>
                </a:lnTo>
                <a:lnTo>
                  <a:pt x="654368" y="5027930"/>
                </a:lnTo>
                <a:lnTo>
                  <a:pt x="653098" y="5024438"/>
                </a:lnTo>
                <a:lnTo>
                  <a:pt x="652780" y="5021263"/>
                </a:lnTo>
                <a:lnTo>
                  <a:pt x="652463" y="5017453"/>
                </a:lnTo>
                <a:lnTo>
                  <a:pt x="652463" y="5009833"/>
                </a:lnTo>
                <a:lnTo>
                  <a:pt x="652780" y="5002213"/>
                </a:lnTo>
                <a:lnTo>
                  <a:pt x="653098" y="4998085"/>
                </a:lnTo>
                <a:lnTo>
                  <a:pt x="652780" y="4994275"/>
                </a:lnTo>
                <a:lnTo>
                  <a:pt x="652463" y="4990148"/>
                </a:lnTo>
                <a:lnTo>
                  <a:pt x="652463" y="4986020"/>
                </a:lnTo>
                <a:lnTo>
                  <a:pt x="653098" y="4982528"/>
                </a:lnTo>
                <a:lnTo>
                  <a:pt x="654368" y="4979353"/>
                </a:lnTo>
                <a:lnTo>
                  <a:pt x="655955" y="4976495"/>
                </a:lnTo>
                <a:lnTo>
                  <a:pt x="657860" y="4973638"/>
                </a:lnTo>
                <a:lnTo>
                  <a:pt x="660083" y="4971098"/>
                </a:lnTo>
                <a:lnTo>
                  <a:pt x="662623" y="4968558"/>
                </a:lnTo>
                <a:lnTo>
                  <a:pt x="667703" y="4964113"/>
                </a:lnTo>
                <a:lnTo>
                  <a:pt x="673418" y="4959668"/>
                </a:lnTo>
                <a:lnTo>
                  <a:pt x="675958" y="4957445"/>
                </a:lnTo>
                <a:lnTo>
                  <a:pt x="678180" y="4954905"/>
                </a:lnTo>
                <a:lnTo>
                  <a:pt x="680085" y="4952365"/>
                </a:lnTo>
                <a:lnTo>
                  <a:pt x="681990" y="4949508"/>
                </a:lnTo>
                <a:lnTo>
                  <a:pt x="668973" y="4939983"/>
                </a:lnTo>
                <a:lnTo>
                  <a:pt x="669290" y="4939665"/>
                </a:lnTo>
                <a:lnTo>
                  <a:pt x="668973" y="4939665"/>
                </a:lnTo>
                <a:lnTo>
                  <a:pt x="669608" y="4935220"/>
                </a:lnTo>
                <a:lnTo>
                  <a:pt x="670243" y="4930775"/>
                </a:lnTo>
                <a:lnTo>
                  <a:pt x="671195" y="4926648"/>
                </a:lnTo>
                <a:lnTo>
                  <a:pt x="672465" y="4922520"/>
                </a:lnTo>
                <a:lnTo>
                  <a:pt x="673735" y="4918710"/>
                </a:lnTo>
                <a:lnTo>
                  <a:pt x="675323" y="4915535"/>
                </a:lnTo>
                <a:lnTo>
                  <a:pt x="677228" y="4912360"/>
                </a:lnTo>
                <a:lnTo>
                  <a:pt x="679133" y="4909185"/>
                </a:lnTo>
                <a:lnTo>
                  <a:pt x="681355" y="4906645"/>
                </a:lnTo>
                <a:lnTo>
                  <a:pt x="683895" y="4903788"/>
                </a:lnTo>
                <a:lnTo>
                  <a:pt x="686118" y="4901565"/>
                </a:lnTo>
                <a:lnTo>
                  <a:pt x="688975" y="4899343"/>
                </a:lnTo>
                <a:lnTo>
                  <a:pt x="694373" y="4894580"/>
                </a:lnTo>
                <a:lnTo>
                  <a:pt x="700723" y="4891088"/>
                </a:lnTo>
                <a:lnTo>
                  <a:pt x="707073" y="4887595"/>
                </a:lnTo>
                <a:lnTo>
                  <a:pt x="713423" y="4884420"/>
                </a:lnTo>
                <a:lnTo>
                  <a:pt x="727075" y="4878388"/>
                </a:lnTo>
                <a:lnTo>
                  <a:pt x="733743" y="4875530"/>
                </a:lnTo>
                <a:lnTo>
                  <a:pt x="740093" y="4872355"/>
                </a:lnTo>
                <a:lnTo>
                  <a:pt x="746443" y="4868545"/>
                </a:lnTo>
                <a:lnTo>
                  <a:pt x="752793" y="4864735"/>
                </a:lnTo>
                <a:lnTo>
                  <a:pt x="733108" y="4863465"/>
                </a:lnTo>
                <a:lnTo>
                  <a:pt x="713423" y="4862513"/>
                </a:lnTo>
                <a:lnTo>
                  <a:pt x="703898" y="4861878"/>
                </a:lnTo>
                <a:lnTo>
                  <a:pt x="694055" y="4861243"/>
                </a:lnTo>
                <a:lnTo>
                  <a:pt x="684530" y="4859973"/>
                </a:lnTo>
                <a:lnTo>
                  <a:pt x="675323" y="4858068"/>
                </a:lnTo>
                <a:lnTo>
                  <a:pt x="670243" y="4856798"/>
                </a:lnTo>
                <a:lnTo>
                  <a:pt x="664845" y="4855528"/>
                </a:lnTo>
                <a:lnTo>
                  <a:pt x="660400" y="4853940"/>
                </a:lnTo>
                <a:lnTo>
                  <a:pt x="655955" y="4852035"/>
                </a:lnTo>
                <a:lnTo>
                  <a:pt x="651828" y="4850130"/>
                </a:lnTo>
                <a:lnTo>
                  <a:pt x="648335" y="4847908"/>
                </a:lnTo>
                <a:lnTo>
                  <a:pt x="645478" y="4845368"/>
                </a:lnTo>
                <a:lnTo>
                  <a:pt x="642938" y="4842193"/>
                </a:lnTo>
                <a:lnTo>
                  <a:pt x="641668" y="4840605"/>
                </a:lnTo>
                <a:lnTo>
                  <a:pt x="641033" y="4839018"/>
                </a:lnTo>
                <a:lnTo>
                  <a:pt x="640398" y="4837430"/>
                </a:lnTo>
                <a:lnTo>
                  <a:pt x="640080" y="4835525"/>
                </a:lnTo>
                <a:lnTo>
                  <a:pt x="639763" y="4833620"/>
                </a:lnTo>
                <a:lnTo>
                  <a:pt x="639763" y="4831715"/>
                </a:lnTo>
                <a:lnTo>
                  <a:pt x="640080" y="4829810"/>
                </a:lnTo>
                <a:lnTo>
                  <a:pt x="640398" y="4827588"/>
                </a:lnTo>
                <a:lnTo>
                  <a:pt x="641033" y="4825365"/>
                </a:lnTo>
                <a:lnTo>
                  <a:pt x="641985" y="4823143"/>
                </a:lnTo>
                <a:lnTo>
                  <a:pt x="644843" y="4817745"/>
                </a:lnTo>
                <a:lnTo>
                  <a:pt x="648653" y="4812348"/>
                </a:lnTo>
                <a:lnTo>
                  <a:pt x="653415" y="4806633"/>
                </a:lnTo>
                <a:lnTo>
                  <a:pt x="662305" y="4803775"/>
                </a:lnTo>
                <a:lnTo>
                  <a:pt x="671195" y="4801553"/>
                </a:lnTo>
                <a:lnTo>
                  <a:pt x="680085" y="4799648"/>
                </a:lnTo>
                <a:lnTo>
                  <a:pt x="684213" y="4799013"/>
                </a:lnTo>
                <a:lnTo>
                  <a:pt x="688658" y="4798695"/>
                </a:lnTo>
                <a:lnTo>
                  <a:pt x="693103" y="4798378"/>
                </a:lnTo>
                <a:lnTo>
                  <a:pt x="697865" y="4798378"/>
                </a:lnTo>
                <a:lnTo>
                  <a:pt x="701993" y="4798695"/>
                </a:lnTo>
                <a:lnTo>
                  <a:pt x="706438" y="4799330"/>
                </a:lnTo>
                <a:lnTo>
                  <a:pt x="710883" y="4799965"/>
                </a:lnTo>
                <a:lnTo>
                  <a:pt x="715328" y="4801235"/>
                </a:lnTo>
                <a:lnTo>
                  <a:pt x="719773" y="4802823"/>
                </a:lnTo>
                <a:lnTo>
                  <a:pt x="724535" y="4804728"/>
                </a:lnTo>
                <a:lnTo>
                  <a:pt x="739458" y="4798378"/>
                </a:lnTo>
                <a:lnTo>
                  <a:pt x="755015" y="4791710"/>
                </a:lnTo>
                <a:lnTo>
                  <a:pt x="750253" y="4789805"/>
                </a:lnTo>
                <a:lnTo>
                  <a:pt x="745490" y="4787583"/>
                </a:lnTo>
                <a:lnTo>
                  <a:pt x="741363" y="4785360"/>
                </a:lnTo>
                <a:lnTo>
                  <a:pt x="737235" y="4782820"/>
                </a:lnTo>
                <a:lnTo>
                  <a:pt x="729298" y="4777105"/>
                </a:lnTo>
                <a:lnTo>
                  <a:pt x="721678" y="4771073"/>
                </a:lnTo>
                <a:lnTo>
                  <a:pt x="714375" y="4764405"/>
                </a:lnTo>
                <a:lnTo>
                  <a:pt x="707390" y="4757738"/>
                </a:lnTo>
                <a:lnTo>
                  <a:pt x="701040" y="4750435"/>
                </a:lnTo>
                <a:lnTo>
                  <a:pt x="694055" y="4743450"/>
                </a:lnTo>
                <a:lnTo>
                  <a:pt x="681355" y="4728528"/>
                </a:lnTo>
                <a:lnTo>
                  <a:pt x="674688" y="4721543"/>
                </a:lnTo>
                <a:lnTo>
                  <a:pt x="667703" y="4714240"/>
                </a:lnTo>
                <a:lnTo>
                  <a:pt x="660718" y="4707890"/>
                </a:lnTo>
                <a:lnTo>
                  <a:pt x="653415" y="4701540"/>
                </a:lnTo>
                <a:lnTo>
                  <a:pt x="645478" y="4695825"/>
                </a:lnTo>
                <a:lnTo>
                  <a:pt x="641350" y="4693285"/>
                </a:lnTo>
                <a:lnTo>
                  <a:pt x="637223" y="4690745"/>
                </a:lnTo>
                <a:lnTo>
                  <a:pt x="579755" y="4675505"/>
                </a:lnTo>
                <a:lnTo>
                  <a:pt x="551180" y="4675188"/>
                </a:lnTo>
                <a:lnTo>
                  <a:pt x="544830" y="4674235"/>
                </a:lnTo>
                <a:lnTo>
                  <a:pt x="539115" y="4672965"/>
                </a:lnTo>
                <a:lnTo>
                  <a:pt x="533718" y="4671378"/>
                </a:lnTo>
                <a:lnTo>
                  <a:pt x="529590" y="4669473"/>
                </a:lnTo>
                <a:lnTo>
                  <a:pt x="526415" y="4667250"/>
                </a:lnTo>
                <a:lnTo>
                  <a:pt x="523558" y="4664710"/>
                </a:lnTo>
                <a:lnTo>
                  <a:pt x="521653" y="4661853"/>
                </a:lnTo>
                <a:lnTo>
                  <a:pt x="520700" y="4658995"/>
                </a:lnTo>
                <a:lnTo>
                  <a:pt x="520065" y="4655820"/>
                </a:lnTo>
                <a:lnTo>
                  <a:pt x="520383" y="4652328"/>
                </a:lnTo>
                <a:lnTo>
                  <a:pt x="521335" y="4648835"/>
                </a:lnTo>
                <a:lnTo>
                  <a:pt x="522923" y="4645343"/>
                </a:lnTo>
                <a:lnTo>
                  <a:pt x="524828" y="4641215"/>
                </a:lnTo>
                <a:lnTo>
                  <a:pt x="527685" y="4637405"/>
                </a:lnTo>
                <a:lnTo>
                  <a:pt x="531178" y="4632960"/>
                </a:lnTo>
                <a:lnTo>
                  <a:pt x="535305" y="4628515"/>
                </a:lnTo>
                <a:lnTo>
                  <a:pt x="538163" y="4625975"/>
                </a:lnTo>
                <a:lnTo>
                  <a:pt x="541338" y="4623435"/>
                </a:lnTo>
                <a:lnTo>
                  <a:pt x="547688" y="4618990"/>
                </a:lnTo>
                <a:lnTo>
                  <a:pt x="560705" y="4610100"/>
                </a:lnTo>
                <a:lnTo>
                  <a:pt x="567690" y="4605338"/>
                </a:lnTo>
                <a:lnTo>
                  <a:pt x="570865" y="4602798"/>
                </a:lnTo>
                <a:lnTo>
                  <a:pt x="573723" y="4599940"/>
                </a:lnTo>
                <a:lnTo>
                  <a:pt x="576580" y="4597083"/>
                </a:lnTo>
                <a:lnTo>
                  <a:pt x="579120" y="4593590"/>
                </a:lnTo>
                <a:lnTo>
                  <a:pt x="581343" y="4590098"/>
                </a:lnTo>
                <a:lnTo>
                  <a:pt x="583248" y="4585970"/>
                </a:lnTo>
                <a:lnTo>
                  <a:pt x="581978" y="4584065"/>
                </a:lnTo>
                <a:lnTo>
                  <a:pt x="580390" y="4582478"/>
                </a:lnTo>
                <a:lnTo>
                  <a:pt x="578485" y="4581208"/>
                </a:lnTo>
                <a:lnTo>
                  <a:pt x="576898" y="4580255"/>
                </a:lnTo>
                <a:lnTo>
                  <a:pt x="573088" y="4578350"/>
                </a:lnTo>
                <a:lnTo>
                  <a:pt x="568960" y="4577080"/>
                </a:lnTo>
                <a:lnTo>
                  <a:pt x="564833" y="4576445"/>
                </a:lnTo>
                <a:lnTo>
                  <a:pt x="560070" y="4575810"/>
                </a:lnTo>
                <a:lnTo>
                  <a:pt x="551180" y="4574858"/>
                </a:lnTo>
                <a:lnTo>
                  <a:pt x="546735" y="4574223"/>
                </a:lnTo>
                <a:lnTo>
                  <a:pt x="542290" y="4573270"/>
                </a:lnTo>
                <a:lnTo>
                  <a:pt x="537845" y="4571683"/>
                </a:lnTo>
                <a:lnTo>
                  <a:pt x="533400" y="4569778"/>
                </a:lnTo>
                <a:lnTo>
                  <a:pt x="531495" y="4568508"/>
                </a:lnTo>
                <a:lnTo>
                  <a:pt x="529590" y="4566920"/>
                </a:lnTo>
                <a:lnTo>
                  <a:pt x="527685" y="4565333"/>
                </a:lnTo>
                <a:lnTo>
                  <a:pt x="525780" y="4563428"/>
                </a:lnTo>
                <a:lnTo>
                  <a:pt x="523875" y="4561205"/>
                </a:lnTo>
                <a:lnTo>
                  <a:pt x="522288" y="4558348"/>
                </a:lnTo>
                <a:lnTo>
                  <a:pt x="520700" y="4555808"/>
                </a:lnTo>
                <a:lnTo>
                  <a:pt x="519430" y="4552633"/>
                </a:lnTo>
                <a:lnTo>
                  <a:pt x="641668" y="4505008"/>
                </a:lnTo>
                <a:lnTo>
                  <a:pt x="635000" y="4500563"/>
                </a:lnTo>
                <a:lnTo>
                  <a:pt x="628333" y="4497070"/>
                </a:lnTo>
                <a:lnTo>
                  <a:pt x="621348" y="4494213"/>
                </a:lnTo>
                <a:lnTo>
                  <a:pt x="614363" y="4491990"/>
                </a:lnTo>
                <a:lnTo>
                  <a:pt x="607695" y="4490720"/>
                </a:lnTo>
                <a:lnTo>
                  <a:pt x="601028" y="4489450"/>
                </a:lnTo>
                <a:lnTo>
                  <a:pt x="594678" y="4488815"/>
                </a:lnTo>
                <a:lnTo>
                  <a:pt x="587693" y="4488498"/>
                </a:lnTo>
                <a:lnTo>
                  <a:pt x="581025" y="4488498"/>
                </a:lnTo>
                <a:lnTo>
                  <a:pt x="574675" y="4488815"/>
                </a:lnTo>
                <a:lnTo>
                  <a:pt x="561658" y="4489133"/>
                </a:lnTo>
                <a:lnTo>
                  <a:pt x="555308" y="4489133"/>
                </a:lnTo>
                <a:lnTo>
                  <a:pt x="548958" y="4489133"/>
                </a:lnTo>
                <a:lnTo>
                  <a:pt x="542925" y="4488815"/>
                </a:lnTo>
                <a:lnTo>
                  <a:pt x="536575" y="4488180"/>
                </a:lnTo>
                <a:lnTo>
                  <a:pt x="530543" y="4491355"/>
                </a:lnTo>
                <a:lnTo>
                  <a:pt x="524828" y="4493578"/>
                </a:lnTo>
                <a:lnTo>
                  <a:pt x="519748" y="4494848"/>
                </a:lnTo>
                <a:lnTo>
                  <a:pt x="514985" y="4495483"/>
                </a:lnTo>
                <a:lnTo>
                  <a:pt x="510540" y="4495165"/>
                </a:lnTo>
                <a:lnTo>
                  <a:pt x="508635" y="4494848"/>
                </a:lnTo>
                <a:lnTo>
                  <a:pt x="507048" y="4494213"/>
                </a:lnTo>
                <a:lnTo>
                  <a:pt x="505460" y="4493578"/>
                </a:lnTo>
                <a:lnTo>
                  <a:pt x="503873" y="4492943"/>
                </a:lnTo>
                <a:lnTo>
                  <a:pt x="501015" y="4490720"/>
                </a:lnTo>
                <a:lnTo>
                  <a:pt x="499110" y="4488180"/>
                </a:lnTo>
                <a:lnTo>
                  <a:pt x="497205" y="4485005"/>
                </a:lnTo>
                <a:lnTo>
                  <a:pt x="495935" y="4481513"/>
                </a:lnTo>
                <a:lnTo>
                  <a:pt x="495300" y="4477385"/>
                </a:lnTo>
                <a:lnTo>
                  <a:pt x="494983" y="4473258"/>
                </a:lnTo>
                <a:lnTo>
                  <a:pt x="495300" y="4468813"/>
                </a:lnTo>
                <a:lnTo>
                  <a:pt x="495935" y="4464368"/>
                </a:lnTo>
                <a:lnTo>
                  <a:pt x="497205" y="4459923"/>
                </a:lnTo>
                <a:lnTo>
                  <a:pt x="501650" y="4442778"/>
                </a:lnTo>
                <a:lnTo>
                  <a:pt x="503555" y="4434523"/>
                </a:lnTo>
                <a:lnTo>
                  <a:pt x="505460" y="4425950"/>
                </a:lnTo>
                <a:lnTo>
                  <a:pt x="506730" y="4418013"/>
                </a:lnTo>
                <a:lnTo>
                  <a:pt x="508000" y="4409758"/>
                </a:lnTo>
                <a:lnTo>
                  <a:pt x="508635" y="4401503"/>
                </a:lnTo>
                <a:lnTo>
                  <a:pt x="508953" y="4393565"/>
                </a:lnTo>
                <a:lnTo>
                  <a:pt x="508953" y="4385310"/>
                </a:lnTo>
                <a:lnTo>
                  <a:pt x="508635" y="4377373"/>
                </a:lnTo>
                <a:lnTo>
                  <a:pt x="507683" y="4368800"/>
                </a:lnTo>
                <a:lnTo>
                  <a:pt x="506095" y="4360863"/>
                </a:lnTo>
                <a:lnTo>
                  <a:pt x="504190" y="4352608"/>
                </a:lnTo>
                <a:lnTo>
                  <a:pt x="501968" y="4343718"/>
                </a:lnTo>
                <a:lnTo>
                  <a:pt x="498793" y="4335463"/>
                </a:lnTo>
                <a:lnTo>
                  <a:pt x="495300" y="4326890"/>
                </a:lnTo>
                <a:lnTo>
                  <a:pt x="493078" y="4321493"/>
                </a:lnTo>
                <a:lnTo>
                  <a:pt x="492125" y="4316413"/>
                </a:lnTo>
                <a:lnTo>
                  <a:pt x="491490" y="4311333"/>
                </a:lnTo>
                <a:lnTo>
                  <a:pt x="491490" y="4306570"/>
                </a:lnTo>
                <a:lnTo>
                  <a:pt x="492125" y="4301808"/>
                </a:lnTo>
                <a:lnTo>
                  <a:pt x="493713" y="4297045"/>
                </a:lnTo>
                <a:lnTo>
                  <a:pt x="495618" y="4292600"/>
                </a:lnTo>
                <a:lnTo>
                  <a:pt x="498158" y="4288473"/>
                </a:lnTo>
                <a:lnTo>
                  <a:pt x="501650" y="4284980"/>
                </a:lnTo>
                <a:lnTo>
                  <a:pt x="505460" y="4281805"/>
                </a:lnTo>
                <a:lnTo>
                  <a:pt x="509905" y="4278948"/>
                </a:lnTo>
                <a:lnTo>
                  <a:pt x="515303" y="4276408"/>
                </a:lnTo>
                <a:lnTo>
                  <a:pt x="520700" y="4274820"/>
                </a:lnTo>
                <a:lnTo>
                  <a:pt x="526733" y="4273868"/>
                </a:lnTo>
                <a:lnTo>
                  <a:pt x="533718" y="4272915"/>
                </a:lnTo>
                <a:lnTo>
                  <a:pt x="541020" y="4273550"/>
                </a:lnTo>
                <a:lnTo>
                  <a:pt x="580390" y="4272598"/>
                </a:lnTo>
                <a:lnTo>
                  <a:pt x="595630" y="4269423"/>
                </a:lnTo>
                <a:lnTo>
                  <a:pt x="610553" y="4266883"/>
                </a:lnTo>
                <a:lnTo>
                  <a:pt x="626110" y="4264978"/>
                </a:lnTo>
                <a:lnTo>
                  <a:pt x="641033" y="4263708"/>
                </a:lnTo>
                <a:lnTo>
                  <a:pt x="656590" y="4262438"/>
                </a:lnTo>
                <a:lnTo>
                  <a:pt x="672148" y="4261485"/>
                </a:lnTo>
                <a:lnTo>
                  <a:pt x="687070" y="4260850"/>
                </a:lnTo>
                <a:lnTo>
                  <a:pt x="702628" y="4260533"/>
                </a:lnTo>
                <a:lnTo>
                  <a:pt x="733425" y="4259898"/>
                </a:lnTo>
                <a:lnTo>
                  <a:pt x="763905" y="4259263"/>
                </a:lnTo>
                <a:lnTo>
                  <a:pt x="779463" y="4258628"/>
                </a:lnTo>
                <a:lnTo>
                  <a:pt x="794703" y="4257675"/>
                </a:lnTo>
                <a:lnTo>
                  <a:pt x="809943" y="4256723"/>
                </a:lnTo>
                <a:lnTo>
                  <a:pt x="825183" y="4255135"/>
                </a:lnTo>
                <a:lnTo>
                  <a:pt x="825500" y="4227513"/>
                </a:lnTo>
                <a:lnTo>
                  <a:pt x="815658" y="4224655"/>
                </a:lnTo>
                <a:lnTo>
                  <a:pt x="805498" y="4222115"/>
                </a:lnTo>
                <a:lnTo>
                  <a:pt x="795338" y="4219258"/>
                </a:lnTo>
                <a:lnTo>
                  <a:pt x="784860" y="4217353"/>
                </a:lnTo>
                <a:lnTo>
                  <a:pt x="764223" y="4213860"/>
                </a:lnTo>
                <a:lnTo>
                  <a:pt x="743585" y="4210368"/>
                </a:lnTo>
                <a:lnTo>
                  <a:pt x="733108" y="4208463"/>
                </a:lnTo>
                <a:lnTo>
                  <a:pt x="722948" y="4206240"/>
                </a:lnTo>
                <a:lnTo>
                  <a:pt x="712788" y="4204018"/>
                </a:lnTo>
                <a:lnTo>
                  <a:pt x="702628" y="4201160"/>
                </a:lnTo>
                <a:lnTo>
                  <a:pt x="692468" y="4198303"/>
                </a:lnTo>
                <a:lnTo>
                  <a:pt x="682625" y="4194493"/>
                </a:lnTo>
                <a:lnTo>
                  <a:pt x="672783" y="4190365"/>
                </a:lnTo>
                <a:lnTo>
                  <a:pt x="662940" y="4185603"/>
                </a:lnTo>
                <a:lnTo>
                  <a:pt x="637540" y="4181793"/>
                </a:lnTo>
                <a:lnTo>
                  <a:pt x="612140" y="4177348"/>
                </a:lnTo>
                <a:lnTo>
                  <a:pt x="599758" y="4175125"/>
                </a:lnTo>
                <a:lnTo>
                  <a:pt x="587058" y="4172268"/>
                </a:lnTo>
                <a:lnTo>
                  <a:pt x="574993" y="4169093"/>
                </a:lnTo>
                <a:lnTo>
                  <a:pt x="562610" y="4165600"/>
                </a:lnTo>
                <a:lnTo>
                  <a:pt x="550545" y="4162108"/>
                </a:lnTo>
                <a:lnTo>
                  <a:pt x="538480" y="4157980"/>
                </a:lnTo>
                <a:lnTo>
                  <a:pt x="526733" y="4153218"/>
                </a:lnTo>
                <a:lnTo>
                  <a:pt x="514985" y="4148138"/>
                </a:lnTo>
                <a:lnTo>
                  <a:pt x="503238" y="4142423"/>
                </a:lnTo>
                <a:lnTo>
                  <a:pt x="492125" y="4136073"/>
                </a:lnTo>
                <a:lnTo>
                  <a:pt x="481013" y="4129405"/>
                </a:lnTo>
                <a:lnTo>
                  <a:pt x="470218" y="4121785"/>
                </a:lnTo>
                <a:lnTo>
                  <a:pt x="457200" y="4117975"/>
                </a:lnTo>
                <a:lnTo>
                  <a:pt x="460693" y="4114165"/>
                </a:lnTo>
                <a:lnTo>
                  <a:pt x="463233" y="4110673"/>
                </a:lnTo>
                <a:lnTo>
                  <a:pt x="465773" y="4107180"/>
                </a:lnTo>
                <a:lnTo>
                  <a:pt x="467678" y="4103688"/>
                </a:lnTo>
                <a:lnTo>
                  <a:pt x="469900" y="4099878"/>
                </a:lnTo>
                <a:lnTo>
                  <a:pt x="471488" y="4096385"/>
                </a:lnTo>
                <a:lnTo>
                  <a:pt x="473075" y="4092575"/>
                </a:lnTo>
                <a:lnTo>
                  <a:pt x="474345" y="4088765"/>
                </a:lnTo>
                <a:lnTo>
                  <a:pt x="476250" y="4081145"/>
                </a:lnTo>
                <a:lnTo>
                  <a:pt x="477838" y="4073525"/>
                </a:lnTo>
                <a:lnTo>
                  <a:pt x="478790" y="4065905"/>
                </a:lnTo>
                <a:lnTo>
                  <a:pt x="479108" y="4057650"/>
                </a:lnTo>
                <a:lnTo>
                  <a:pt x="479108" y="4049713"/>
                </a:lnTo>
                <a:lnTo>
                  <a:pt x="479108" y="4042093"/>
                </a:lnTo>
                <a:lnTo>
                  <a:pt x="478473" y="4025900"/>
                </a:lnTo>
                <a:lnTo>
                  <a:pt x="478155" y="4009708"/>
                </a:lnTo>
                <a:lnTo>
                  <a:pt x="478155" y="4001770"/>
                </a:lnTo>
                <a:lnTo>
                  <a:pt x="478790" y="3994150"/>
                </a:lnTo>
                <a:lnTo>
                  <a:pt x="480378" y="3986530"/>
                </a:lnTo>
                <a:lnTo>
                  <a:pt x="482283" y="3978593"/>
                </a:lnTo>
                <a:lnTo>
                  <a:pt x="483235" y="3975100"/>
                </a:lnTo>
                <a:lnTo>
                  <a:pt x="483553" y="3971925"/>
                </a:lnTo>
                <a:lnTo>
                  <a:pt x="483553" y="3969703"/>
                </a:lnTo>
                <a:lnTo>
                  <a:pt x="483235" y="3969068"/>
                </a:lnTo>
                <a:lnTo>
                  <a:pt x="482918" y="3968750"/>
                </a:lnTo>
                <a:lnTo>
                  <a:pt x="476250" y="3963988"/>
                </a:lnTo>
                <a:lnTo>
                  <a:pt x="470218" y="3959225"/>
                </a:lnTo>
                <a:lnTo>
                  <a:pt x="464820" y="3954780"/>
                </a:lnTo>
                <a:lnTo>
                  <a:pt x="460058" y="3950335"/>
                </a:lnTo>
                <a:lnTo>
                  <a:pt x="455930" y="3945890"/>
                </a:lnTo>
                <a:lnTo>
                  <a:pt x="452438" y="3941445"/>
                </a:lnTo>
                <a:lnTo>
                  <a:pt x="449580" y="3937000"/>
                </a:lnTo>
                <a:lnTo>
                  <a:pt x="447358" y="3931920"/>
                </a:lnTo>
                <a:lnTo>
                  <a:pt x="445770" y="3927475"/>
                </a:lnTo>
                <a:lnTo>
                  <a:pt x="444500" y="3923030"/>
                </a:lnTo>
                <a:lnTo>
                  <a:pt x="443865" y="3918268"/>
                </a:lnTo>
                <a:lnTo>
                  <a:pt x="443548" y="3913823"/>
                </a:lnTo>
                <a:lnTo>
                  <a:pt x="443548" y="3909060"/>
                </a:lnTo>
                <a:lnTo>
                  <a:pt x="443865" y="3904615"/>
                </a:lnTo>
                <a:lnTo>
                  <a:pt x="444500" y="3899853"/>
                </a:lnTo>
                <a:lnTo>
                  <a:pt x="445770" y="3895408"/>
                </a:lnTo>
                <a:lnTo>
                  <a:pt x="447040" y="3890963"/>
                </a:lnTo>
                <a:lnTo>
                  <a:pt x="448628" y="3886200"/>
                </a:lnTo>
                <a:lnTo>
                  <a:pt x="452438" y="3876675"/>
                </a:lnTo>
                <a:lnTo>
                  <a:pt x="456883" y="3867785"/>
                </a:lnTo>
                <a:lnTo>
                  <a:pt x="461963" y="3858578"/>
                </a:lnTo>
                <a:lnTo>
                  <a:pt x="471805" y="3840163"/>
                </a:lnTo>
                <a:lnTo>
                  <a:pt x="476250" y="3830638"/>
                </a:lnTo>
                <a:lnTo>
                  <a:pt x="480060" y="3821748"/>
                </a:lnTo>
                <a:lnTo>
                  <a:pt x="474345" y="3820160"/>
                </a:lnTo>
                <a:lnTo>
                  <a:pt x="468948" y="3818255"/>
                </a:lnTo>
                <a:lnTo>
                  <a:pt x="463868" y="3816668"/>
                </a:lnTo>
                <a:lnTo>
                  <a:pt x="459105" y="3814763"/>
                </a:lnTo>
                <a:lnTo>
                  <a:pt x="454660" y="3812858"/>
                </a:lnTo>
                <a:lnTo>
                  <a:pt x="450850" y="3810953"/>
                </a:lnTo>
                <a:lnTo>
                  <a:pt x="447358" y="3808730"/>
                </a:lnTo>
                <a:lnTo>
                  <a:pt x="444183" y="3806508"/>
                </a:lnTo>
                <a:lnTo>
                  <a:pt x="441643" y="3803968"/>
                </a:lnTo>
                <a:lnTo>
                  <a:pt x="439103" y="3801745"/>
                </a:lnTo>
                <a:lnTo>
                  <a:pt x="437198" y="3799523"/>
                </a:lnTo>
                <a:lnTo>
                  <a:pt x="435610" y="3796983"/>
                </a:lnTo>
                <a:lnTo>
                  <a:pt x="434023" y="3794443"/>
                </a:lnTo>
                <a:lnTo>
                  <a:pt x="433070" y="3791903"/>
                </a:lnTo>
                <a:lnTo>
                  <a:pt x="432118" y="3789363"/>
                </a:lnTo>
                <a:lnTo>
                  <a:pt x="431483" y="3786505"/>
                </a:lnTo>
                <a:lnTo>
                  <a:pt x="431483" y="3783965"/>
                </a:lnTo>
                <a:lnTo>
                  <a:pt x="431800" y="3781108"/>
                </a:lnTo>
                <a:lnTo>
                  <a:pt x="432118" y="3777933"/>
                </a:lnTo>
                <a:lnTo>
                  <a:pt x="433388" y="3775075"/>
                </a:lnTo>
                <a:lnTo>
                  <a:pt x="434340" y="3771900"/>
                </a:lnTo>
                <a:lnTo>
                  <a:pt x="435610" y="3769043"/>
                </a:lnTo>
                <a:lnTo>
                  <a:pt x="437198" y="3765868"/>
                </a:lnTo>
                <a:lnTo>
                  <a:pt x="439103" y="3762693"/>
                </a:lnTo>
                <a:lnTo>
                  <a:pt x="443548" y="3756343"/>
                </a:lnTo>
                <a:lnTo>
                  <a:pt x="449263" y="3749358"/>
                </a:lnTo>
                <a:lnTo>
                  <a:pt x="455613" y="3742690"/>
                </a:lnTo>
                <a:lnTo>
                  <a:pt x="462915" y="3735705"/>
                </a:lnTo>
                <a:lnTo>
                  <a:pt x="474028" y="3732213"/>
                </a:lnTo>
                <a:lnTo>
                  <a:pt x="484823" y="3729355"/>
                </a:lnTo>
                <a:lnTo>
                  <a:pt x="496253" y="3726498"/>
                </a:lnTo>
                <a:lnTo>
                  <a:pt x="507365" y="3724593"/>
                </a:lnTo>
                <a:lnTo>
                  <a:pt x="518795" y="3723640"/>
                </a:lnTo>
                <a:lnTo>
                  <a:pt x="529908" y="3723005"/>
                </a:lnTo>
                <a:lnTo>
                  <a:pt x="541655" y="3723323"/>
                </a:lnTo>
                <a:lnTo>
                  <a:pt x="547370" y="3723640"/>
                </a:lnTo>
                <a:lnTo>
                  <a:pt x="553085" y="3724275"/>
                </a:lnTo>
                <a:lnTo>
                  <a:pt x="969963" y="3706813"/>
                </a:lnTo>
                <a:lnTo>
                  <a:pt x="968693" y="3704908"/>
                </a:lnTo>
                <a:lnTo>
                  <a:pt x="967423" y="3703320"/>
                </a:lnTo>
                <a:lnTo>
                  <a:pt x="965835" y="3701415"/>
                </a:lnTo>
                <a:lnTo>
                  <a:pt x="964248" y="3700145"/>
                </a:lnTo>
                <a:lnTo>
                  <a:pt x="961073" y="3697923"/>
                </a:lnTo>
                <a:lnTo>
                  <a:pt x="957263" y="3696335"/>
                </a:lnTo>
                <a:lnTo>
                  <a:pt x="953135" y="3695065"/>
                </a:lnTo>
                <a:lnTo>
                  <a:pt x="949008" y="3694430"/>
                </a:lnTo>
                <a:lnTo>
                  <a:pt x="940753" y="3692843"/>
                </a:lnTo>
                <a:lnTo>
                  <a:pt x="936625" y="3692208"/>
                </a:lnTo>
                <a:lnTo>
                  <a:pt x="932498" y="3691573"/>
                </a:lnTo>
                <a:lnTo>
                  <a:pt x="928370" y="3690303"/>
                </a:lnTo>
                <a:lnTo>
                  <a:pt x="924560" y="3688715"/>
                </a:lnTo>
                <a:lnTo>
                  <a:pt x="921068" y="3686810"/>
                </a:lnTo>
                <a:lnTo>
                  <a:pt x="919480" y="3685540"/>
                </a:lnTo>
                <a:lnTo>
                  <a:pt x="917893" y="3683953"/>
                </a:lnTo>
                <a:lnTo>
                  <a:pt x="916623" y="3682365"/>
                </a:lnTo>
                <a:lnTo>
                  <a:pt x="915353" y="3680778"/>
                </a:lnTo>
                <a:lnTo>
                  <a:pt x="914083" y="3678555"/>
                </a:lnTo>
                <a:lnTo>
                  <a:pt x="912813" y="3676333"/>
                </a:lnTo>
                <a:lnTo>
                  <a:pt x="666750" y="3620135"/>
                </a:lnTo>
                <a:lnTo>
                  <a:pt x="660400" y="3618548"/>
                </a:lnTo>
                <a:lnTo>
                  <a:pt x="654050" y="3616960"/>
                </a:lnTo>
                <a:lnTo>
                  <a:pt x="640398" y="3614738"/>
                </a:lnTo>
                <a:lnTo>
                  <a:pt x="627380" y="3613150"/>
                </a:lnTo>
                <a:lnTo>
                  <a:pt x="613728" y="3611245"/>
                </a:lnTo>
                <a:lnTo>
                  <a:pt x="607060" y="3609975"/>
                </a:lnTo>
                <a:lnTo>
                  <a:pt x="600710" y="3608705"/>
                </a:lnTo>
                <a:lnTo>
                  <a:pt x="594360" y="3607118"/>
                </a:lnTo>
                <a:lnTo>
                  <a:pt x="587693" y="3605213"/>
                </a:lnTo>
                <a:lnTo>
                  <a:pt x="581343" y="3602990"/>
                </a:lnTo>
                <a:lnTo>
                  <a:pt x="575310" y="3600133"/>
                </a:lnTo>
                <a:lnTo>
                  <a:pt x="569278" y="3596640"/>
                </a:lnTo>
                <a:lnTo>
                  <a:pt x="562928" y="3592830"/>
                </a:lnTo>
                <a:lnTo>
                  <a:pt x="556895" y="3593148"/>
                </a:lnTo>
                <a:lnTo>
                  <a:pt x="551498" y="3590608"/>
                </a:lnTo>
                <a:lnTo>
                  <a:pt x="545465" y="3590608"/>
                </a:lnTo>
                <a:lnTo>
                  <a:pt x="539750" y="3590290"/>
                </a:lnTo>
                <a:lnTo>
                  <a:pt x="533718" y="3589338"/>
                </a:lnTo>
                <a:lnTo>
                  <a:pt x="528003" y="3588385"/>
                </a:lnTo>
                <a:lnTo>
                  <a:pt x="522605" y="3586798"/>
                </a:lnTo>
                <a:lnTo>
                  <a:pt x="517525" y="3585210"/>
                </a:lnTo>
                <a:lnTo>
                  <a:pt x="512128" y="3583305"/>
                </a:lnTo>
                <a:lnTo>
                  <a:pt x="506730" y="3581083"/>
                </a:lnTo>
                <a:lnTo>
                  <a:pt x="496570" y="3576320"/>
                </a:lnTo>
                <a:lnTo>
                  <a:pt x="486410" y="3570923"/>
                </a:lnTo>
                <a:lnTo>
                  <a:pt x="475933" y="3566160"/>
                </a:lnTo>
                <a:lnTo>
                  <a:pt x="465455" y="3561398"/>
                </a:lnTo>
                <a:lnTo>
                  <a:pt x="454978" y="3561080"/>
                </a:lnTo>
                <a:lnTo>
                  <a:pt x="449898" y="3560763"/>
                </a:lnTo>
                <a:lnTo>
                  <a:pt x="445135" y="3560128"/>
                </a:lnTo>
                <a:lnTo>
                  <a:pt x="440690" y="3559175"/>
                </a:lnTo>
                <a:lnTo>
                  <a:pt x="436245" y="3558223"/>
                </a:lnTo>
                <a:lnTo>
                  <a:pt x="431483" y="3557270"/>
                </a:lnTo>
                <a:lnTo>
                  <a:pt x="427355" y="3556000"/>
                </a:lnTo>
                <a:lnTo>
                  <a:pt x="423545" y="3554413"/>
                </a:lnTo>
                <a:lnTo>
                  <a:pt x="419735" y="3552825"/>
                </a:lnTo>
                <a:lnTo>
                  <a:pt x="416243" y="3550920"/>
                </a:lnTo>
                <a:lnTo>
                  <a:pt x="412750" y="3549015"/>
                </a:lnTo>
                <a:lnTo>
                  <a:pt x="409575" y="3546793"/>
                </a:lnTo>
                <a:lnTo>
                  <a:pt x="406083" y="3544253"/>
                </a:lnTo>
                <a:lnTo>
                  <a:pt x="403225" y="3541713"/>
                </a:lnTo>
                <a:lnTo>
                  <a:pt x="400368" y="3539173"/>
                </a:lnTo>
                <a:lnTo>
                  <a:pt x="397828" y="3536315"/>
                </a:lnTo>
                <a:lnTo>
                  <a:pt x="395288" y="3533458"/>
                </a:lnTo>
                <a:lnTo>
                  <a:pt x="393065" y="3530283"/>
                </a:lnTo>
                <a:lnTo>
                  <a:pt x="391160" y="3526790"/>
                </a:lnTo>
                <a:lnTo>
                  <a:pt x="388938" y="3523615"/>
                </a:lnTo>
                <a:lnTo>
                  <a:pt x="387350" y="3519488"/>
                </a:lnTo>
                <a:lnTo>
                  <a:pt x="385445" y="3515678"/>
                </a:lnTo>
                <a:lnTo>
                  <a:pt x="384175" y="3511868"/>
                </a:lnTo>
                <a:lnTo>
                  <a:pt x="382905" y="3507740"/>
                </a:lnTo>
                <a:lnTo>
                  <a:pt x="381635" y="3503613"/>
                </a:lnTo>
                <a:lnTo>
                  <a:pt x="379413" y="3494723"/>
                </a:lnTo>
                <a:lnTo>
                  <a:pt x="377825" y="3484880"/>
                </a:lnTo>
                <a:lnTo>
                  <a:pt x="377190" y="3474720"/>
                </a:lnTo>
                <a:lnTo>
                  <a:pt x="394335" y="3429953"/>
                </a:lnTo>
                <a:lnTo>
                  <a:pt x="390843" y="3373120"/>
                </a:lnTo>
                <a:lnTo>
                  <a:pt x="387033" y="3363278"/>
                </a:lnTo>
                <a:lnTo>
                  <a:pt x="383858" y="3353753"/>
                </a:lnTo>
                <a:lnTo>
                  <a:pt x="381318" y="3344228"/>
                </a:lnTo>
                <a:lnTo>
                  <a:pt x="378778" y="3334385"/>
                </a:lnTo>
                <a:lnTo>
                  <a:pt x="377190" y="3324860"/>
                </a:lnTo>
                <a:lnTo>
                  <a:pt x="375920" y="3315018"/>
                </a:lnTo>
                <a:lnTo>
                  <a:pt x="375285" y="3305175"/>
                </a:lnTo>
                <a:lnTo>
                  <a:pt x="375285" y="3295650"/>
                </a:lnTo>
                <a:lnTo>
                  <a:pt x="375603" y="3285808"/>
                </a:lnTo>
                <a:lnTo>
                  <a:pt x="376555" y="3276283"/>
                </a:lnTo>
                <a:lnTo>
                  <a:pt x="377825" y="3266758"/>
                </a:lnTo>
                <a:lnTo>
                  <a:pt x="379413" y="3256915"/>
                </a:lnTo>
                <a:lnTo>
                  <a:pt x="381953" y="3247390"/>
                </a:lnTo>
                <a:lnTo>
                  <a:pt x="384493" y="3237865"/>
                </a:lnTo>
                <a:lnTo>
                  <a:pt x="387350" y="3228023"/>
                </a:lnTo>
                <a:lnTo>
                  <a:pt x="390843" y="3218180"/>
                </a:lnTo>
                <a:lnTo>
                  <a:pt x="386715" y="3204528"/>
                </a:lnTo>
                <a:lnTo>
                  <a:pt x="385128" y="3198178"/>
                </a:lnTo>
                <a:lnTo>
                  <a:pt x="383858" y="3192145"/>
                </a:lnTo>
                <a:lnTo>
                  <a:pt x="382905" y="3186113"/>
                </a:lnTo>
                <a:lnTo>
                  <a:pt x="381953" y="3180398"/>
                </a:lnTo>
                <a:lnTo>
                  <a:pt x="381635" y="3175000"/>
                </a:lnTo>
                <a:lnTo>
                  <a:pt x="381318" y="3169603"/>
                </a:lnTo>
                <a:lnTo>
                  <a:pt x="381318" y="3164840"/>
                </a:lnTo>
                <a:lnTo>
                  <a:pt x="381635" y="3160078"/>
                </a:lnTo>
                <a:lnTo>
                  <a:pt x="382270" y="3154998"/>
                </a:lnTo>
                <a:lnTo>
                  <a:pt x="383223" y="3150870"/>
                </a:lnTo>
                <a:lnTo>
                  <a:pt x="384493" y="3146743"/>
                </a:lnTo>
                <a:lnTo>
                  <a:pt x="385763" y="3142615"/>
                </a:lnTo>
                <a:lnTo>
                  <a:pt x="387668" y="3138805"/>
                </a:lnTo>
                <a:lnTo>
                  <a:pt x="389573" y="3135313"/>
                </a:lnTo>
                <a:lnTo>
                  <a:pt x="392113" y="3132138"/>
                </a:lnTo>
                <a:lnTo>
                  <a:pt x="394653" y="3128645"/>
                </a:lnTo>
                <a:lnTo>
                  <a:pt x="397828" y="3125788"/>
                </a:lnTo>
                <a:lnTo>
                  <a:pt x="401003" y="3122930"/>
                </a:lnTo>
                <a:lnTo>
                  <a:pt x="404495" y="3120390"/>
                </a:lnTo>
                <a:lnTo>
                  <a:pt x="408623" y="3117850"/>
                </a:lnTo>
                <a:lnTo>
                  <a:pt x="413068" y="3115628"/>
                </a:lnTo>
                <a:lnTo>
                  <a:pt x="417513" y="3113723"/>
                </a:lnTo>
                <a:lnTo>
                  <a:pt x="422275" y="3111818"/>
                </a:lnTo>
                <a:lnTo>
                  <a:pt x="427355" y="3109913"/>
                </a:lnTo>
                <a:lnTo>
                  <a:pt x="433070" y="3108643"/>
                </a:lnTo>
                <a:lnTo>
                  <a:pt x="439103" y="3107055"/>
                </a:lnTo>
                <a:lnTo>
                  <a:pt x="445135" y="3105785"/>
                </a:lnTo>
                <a:lnTo>
                  <a:pt x="451485" y="3104833"/>
                </a:lnTo>
                <a:lnTo>
                  <a:pt x="465773" y="3102610"/>
                </a:lnTo>
                <a:lnTo>
                  <a:pt x="507683" y="3100070"/>
                </a:lnTo>
                <a:lnTo>
                  <a:pt x="545465" y="3095625"/>
                </a:lnTo>
                <a:lnTo>
                  <a:pt x="583248" y="3092133"/>
                </a:lnTo>
                <a:lnTo>
                  <a:pt x="621030" y="3088640"/>
                </a:lnTo>
                <a:lnTo>
                  <a:pt x="658813" y="3085783"/>
                </a:lnTo>
                <a:lnTo>
                  <a:pt x="696595" y="3083560"/>
                </a:lnTo>
                <a:lnTo>
                  <a:pt x="734378" y="3081338"/>
                </a:lnTo>
                <a:lnTo>
                  <a:pt x="772160" y="3079750"/>
                </a:lnTo>
                <a:lnTo>
                  <a:pt x="809943" y="3077845"/>
                </a:lnTo>
                <a:lnTo>
                  <a:pt x="885825" y="3075305"/>
                </a:lnTo>
                <a:lnTo>
                  <a:pt x="961390" y="3073400"/>
                </a:lnTo>
                <a:lnTo>
                  <a:pt x="1037273" y="3071495"/>
                </a:lnTo>
                <a:lnTo>
                  <a:pt x="1112838" y="3069273"/>
                </a:lnTo>
                <a:lnTo>
                  <a:pt x="1070928" y="3042920"/>
                </a:lnTo>
                <a:lnTo>
                  <a:pt x="896938" y="3016568"/>
                </a:lnTo>
                <a:lnTo>
                  <a:pt x="884555" y="3016250"/>
                </a:lnTo>
                <a:lnTo>
                  <a:pt x="871855" y="3016250"/>
                </a:lnTo>
                <a:lnTo>
                  <a:pt x="859473" y="3016250"/>
                </a:lnTo>
                <a:lnTo>
                  <a:pt x="847090" y="3015615"/>
                </a:lnTo>
                <a:lnTo>
                  <a:pt x="841058" y="3014980"/>
                </a:lnTo>
                <a:lnTo>
                  <a:pt x="835025" y="3014345"/>
                </a:lnTo>
                <a:lnTo>
                  <a:pt x="828993" y="3013393"/>
                </a:lnTo>
                <a:lnTo>
                  <a:pt x="822643" y="3012123"/>
                </a:lnTo>
                <a:lnTo>
                  <a:pt x="816610" y="3010535"/>
                </a:lnTo>
                <a:lnTo>
                  <a:pt x="810895" y="3008630"/>
                </a:lnTo>
                <a:lnTo>
                  <a:pt x="804863" y="3006408"/>
                </a:lnTo>
                <a:lnTo>
                  <a:pt x="798830" y="3003550"/>
                </a:lnTo>
                <a:lnTo>
                  <a:pt x="782003" y="2999423"/>
                </a:lnTo>
                <a:lnTo>
                  <a:pt x="774383" y="3001010"/>
                </a:lnTo>
                <a:lnTo>
                  <a:pt x="766445" y="3001963"/>
                </a:lnTo>
                <a:lnTo>
                  <a:pt x="759143" y="3001963"/>
                </a:lnTo>
                <a:lnTo>
                  <a:pt x="751840" y="3001328"/>
                </a:lnTo>
                <a:lnTo>
                  <a:pt x="744538" y="3000058"/>
                </a:lnTo>
                <a:lnTo>
                  <a:pt x="737553" y="2998470"/>
                </a:lnTo>
                <a:lnTo>
                  <a:pt x="730885" y="2996565"/>
                </a:lnTo>
                <a:lnTo>
                  <a:pt x="724218" y="2994343"/>
                </a:lnTo>
                <a:lnTo>
                  <a:pt x="717233" y="2991485"/>
                </a:lnTo>
                <a:lnTo>
                  <a:pt x="710883" y="2988628"/>
                </a:lnTo>
                <a:lnTo>
                  <a:pt x="704215" y="2985453"/>
                </a:lnTo>
                <a:lnTo>
                  <a:pt x="697865" y="2982278"/>
                </a:lnTo>
                <a:lnTo>
                  <a:pt x="684848" y="2975293"/>
                </a:lnTo>
                <a:lnTo>
                  <a:pt x="672148" y="2967990"/>
                </a:lnTo>
                <a:lnTo>
                  <a:pt x="667703" y="2964180"/>
                </a:lnTo>
                <a:lnTo>
                  <a:pt x="664210" y="2960688"/>
                </a:lnTo>
                <a:lnTo>
                  <a:pt x="661353" y="2957195"/>
                </a:lnTo>
                <a:lnTo>
                  <a:pt x="658813" y="2953385"/>
                </a:lnTo>
                <a:lnTo>
                  <a:pt x="656908" y="2949575"/>
                </a:lnTo>
                <a:lnTo>
                  <a:pt x="655320" y="2945448"/>
                </a:lnTo>
                <a:lnTo>
                  <a:pt x="654368" y="2941638"/>
                </a:lnTo>
                <a:lnTo>
                  <a:pt x="653733" y="2937828"/>
                </a:lnTo>
                <a:lnTo>
                  <a:pt x="653415" y="2934018"/>
                </a:lnTo>
                <a:lnTo>
                  <a:pt x="653415" y="2930208"/>
                </a:lnTo>
                <a:lnTo>
                  <a:pt x="653733" y="2926080"/>
                </a:lnTo>
                <a:lnTo>
                  <a:pt x="654368" y="2921953"/>
                </a:lnTo>
                <a:lnTo>
                  <a:pt x="656273" y="2914015"/>
                </a:lnTo>
                <a:lnTo>
                  <a:pt x="658495" y="2905760"/>
                </a:lnTo>
                <a:lnTo>
                  <a:pt x="663893" y="2888933"/>
                </a:lnTo>
                <a:lnTo>
                  <a:pt x="666433" y="2880678"/>
                </a:lnTo>
                <a:lnTo>
                  <a:pt x="668338" y="2872423"/>
                </a:lnTo>
                <a:lnTo>
                  <a:pt x="669290" y="2867978"/>
                </a:lnTo>
                <a:lnTo>
                  <a:pt x="669608" y="2863533"/>
                </a:lnTo>
                <a:lnTo>
                  <a:pt x="669608" y="2859405"/>
                </a:lnTo>
                <a:lnTo>
                  <a:pt x="669290" y="2855278"/>
                </a:lnTo>
                <a:lnTo>
                  <a:pt x="668973" y="2851150"/>
                </a:lnTo>
                <a:lnTo>
                  <a:pt x="667385" y="2846705"/>
                </a:lnTo>
                <a:lnTo>
                  <a:pt x="666115" y="2842260"/>
                </a:lnTo>
                <a:lnTo>
                  <a:pt x="664210" y="2838133"/>
                </a:lnTo>
                <a:lnTo>
                  <a:pt x="662305" y="2833370"/>
                </a:lnTo>
                <a:lnTo>
                  <a:pt x="660083" y="2826385"/>
                </a:lnTo>
                <a:lnTo>
                  <a:pt x="657543" y="2817178"/>
                </a:lnTo>
                <a:lnTo>
                  <a:pt x="655638" y="2807335"/>
                </a:lnTo>
                <a:lnTo>
                  <a:pt x="653733" y="2796858"/>
                </a:lnTo>
                <a:lnTo>
                  <a:pt x="653415" y="2791143"/>
                </a:lnTo>
                <a:lnTo>
                  <a:pt x="652780" y="2785745"/>
                </a:lnTo>
                <a:lnTo>
                  <a:pt x="652780" y="2780348"/>
                </a:lnTo>
                <a:lnTo>
                  <a:pt x="652780" y="2774950"/>
                </a:lnTo>
                <a:lnTo>
                  <a:pt x="653415" y="2769870"/>
                </a:lnTo>
                <a:lnTo>
                  <a:pt x="654050" y="2764790"/>
                </a:lnTo>
                <a:lnTo>
                  <a:pt x="654685" y="2758123"/>
                </a:lnTo>
                <a:lnTo>
                  <a:pt x="656273" y="2752090"/>
                </a:lnTo>
                <a:lnTo>
                  <a:pt x="658178" y="2746058"/>
                </a:lnTo>
                <a:lnTo>
                  <a:pt x="661035" y="2740343"/>
                </a:lnTo>
                <a:lnTo>
                  <a:pt x="662623" y="2737803"/>
                </a:lnTo>
                <a:lnTo>
                  <a:pt x="664210" y="2735263"/>
                </a:lnTo>
                <a:lnTo>
                  <a:pt x="666115" y="2733040"/>
                </a:lnTo>
                <a:lnTo>
                  <a:pt x="668020" y="2730818"/>
                </a:lnTo>
                <a:lnTo>
                  <a:pt x="670560" y="2728595"/>
                </a:lnTo>
                <a:lnTo>
                  <a:pt x="673100" y="2726690"/>
                </a:lnTo>
                <a:lnTo>
                  <a:pt x="675640" y="2724785"/>
                </a:lnTo>
                <a:lnTo>
                  <a:pt x="678180" y="2723198"/>
                </a:lnTo>
                <a:lnTo>
                  <a:pt x="684213" y="2719705"/>
                </a:lnTo>
                <a:lnTo>
                  <a:pt x="688975" y="2715895"/>
                </a:lnTo>
                <a:lnTo>
                  <a:pt x="693103" y="2711768"/>
                </a:lnTo>
                <a:lnTo>
                  <a:pt x="696595" y="2707958"/>
                </a:lnTo>
                <a:lnTo>
                  <a:pt x="699135" y="2704148"/>
                </a:lnTo>
                <a:lnTo>
                  <a:pt x="700723" y="2700338"/>
                </a:lnTo>
                <a:lnTo>
                  <a:pt x="701675" y="2696528"/>
                </a:lnTo>
                <a:lnTo>
                  <a:pt x="701993" y="2692718"/>
                </a:lnTo>
                <a:lnTo>
                  <a:pt x="701358" y="2688273"/>
                </a:lnTo>
                <a:lnTo>
                  <a:pt x="700405" y="2684463"/>
                </a:lnTo>
                <a:lnTo>
                  <a:pt x="698818" y="2680653"/>
                </a:lnTo>
                <a:lnTo>
                  <a:pt x="696595" y="2676843"/>
                </a:lnTo>
                <a:lnTo>
                  <a:pt x="693420" y="2673033"/>
                </a:lnTo>
                <a:lnTo>
                  <a:pt x="689928" y="2669223"/>
                </a:lnTo>
                <a:lnTo>
                  <a:pt x="686118" y="2665730"/>
                </a:lnTo>
                <a:lnTo>
                  <a:pt x="681990" y="2661603"/>
                </a:lnTo>
                <a:lnTo>
                  <a:pt x="673735" y="2655253"/>
                </a:lnTo>
                <a:lnTo>
                  <a:pt x="666115" y="2648585"/>
                </a:lnTo>
                <a:lnTo>
                  <a:pt x="662940" y="2645093"/>
                </a:lnTo>
                <a:lnTo>
                  <a:pt x="659765" y="2641600"/>
                </a:lnTo>
                <a:lnTo>
                  <a:pt x="656908" y="2637790"/>
                </a:lnTo>
                <a:lnTo>
                  <a:pt x="654685" y="2633980"/>
                </a:lnTo>
                <a:lnTo>
                  <a:pt x="652780" y="2629853"/>
                </a:lnTo>
                <a:lnTo>
                  <a:pt x="651193" y="2626043"/>
                </a:lnTo>
                <a:lnTo>
                  <a:pt x="650240" y="2621915"/>
                </a:lnTo>
                <a:lnTo>
                  <a:pt x="649605" y="2617470"/>
                </a:lnTo>
                <a:lnTo>
                  <a:pt x="649605" y="2612708"/>
                </a:lnTo>
                <a:lnTo>
                  <a:pt x="650240" y="2607628"/>
                </a:lnTo>
                <a:lnTo>
                  <a:pt x="651510" y="2602548"/>
                </a:lnTo>
                <a:lnTo>
                  <a:pt x="653415" y="2597150"/>
                </a:lnTo>
                <a:lnTo>
                  <a:pt x="655955" y="2591753"/>
                </a:lnTo>
                <a:lnTo>
                  <a:pt x="658813" y="2586673"/>
                </a:lnTo>
                <a:lnTo>
                  <a:pt x="661988" y="2581910"/>
                </a:lnTo>
                <a:lnTo>
                  <a:pt x="665163" y="2578100"/>
                </a:lnTo>
                <a:lnTo>
                  <a:pt x="669290" y="2574608"/>
                </a:lnTo>
                <a:lnTo>
                  <a:pt x="673418" y="2571433"/>
                </a:lnTo>
                <a:lnTo>
                  <a:pt x="677545" y="2569210"/>
                </a:lnTo>
                <a:lnTo>
                  <a:pt x="681990" y="2566988"/>
                </a:lnTo>
                <a:lnTo>
                  <a:pt x="686435" y="2565400"/>
                </a:lnTo>
                <a:lnTo>
                  <a:pt x="691198" y="2564130"/>
                </a:lnTo>
                <a:lnTo>
                  <a:pt x="696595" y="2563495"/>
                </a:lnTo>
                <a:lnTo>
                  <a:pt x="701675" y="2563178"/>
                </a:lnTo>
                <a:lnTo>
                  <a:pt x="707073" y="2562860"/>
                </a:lnTo>
                <a:lnTo>
                  <a:pt x="712788" y="2563178"/>
                </a:lnTo>
                <a:lnTo>
                  <a:pt x="718185" y="2563813"/>
                </a:lnTo>
                <a:lnTo>
                  <a:pt x="724218" y="2564765"/>
                </a:lnTo>
                <a:lnTo>
                  <a:pt x="753110" y="2564130"/>
                </a:lnTo>
                <a:lnTo>
                  <a:pt x="780733" y="2559685"/>
                </a:lnTo>
                <a:lnTo>
                  <a:pt x="808673" y="2555240"/>
                </a:lnTo>
                <a:lnTo>
                  <a:pt x="836613" y="2551748"/>
                </a:lnTo>
                <a:lnTo>
                  <a:pt x="864553" y="2548573"/>
                </a:lnTo>
                <a:lnTo>
                  <a:pt x="892493" y="2545715"/>
                </a:lnTo>
                <a:lnTo>
                  <a:pt x="920433" y="2543175"/>
                </a:lnTo>
                <a:lnTo>
                  <a:pt x="948373" y="2541270"/>
                </a:lnTo>
                <a:lnTo>
                  <a:pt x="976313" y="2539683"/>
                </a:lnTo>
                <a:lnTo>
                  <a:pt x="1004570" y="2538413"/>
                </a:lnTo>
                <a:lnTo>
                  <a:pt x="1032510" y="2537460"/>
                </a:lnTo>
                <a:lnTo>
                  <a:pt x="1060768" y="2536825"/>
                </a:lnTo>
                <a:lnTo>
                  <a:pt x="1089025" y="2536190"/>
                </a:lnTo>
                <a:lnTo>
                  <a:pt x="1117283" y="2536190"/>
                </a:lnTo>
                <a:lnTo>
                  <a:pt x="1145223" y="2536508"/>
                </a:lnTo>
                <a:lnTo>
                  <a:pt x="1173480" y="2537143"/>
                </a:lnTo>
                <a:lnTo>
                  <a:pt x="1201738" y="2537778"/>
                </a:lnTo>
                <a:lnTo>
                  <a:pt x="1331595" y="2536825"/>
                </a:lnTo>
                <a:lnTo>
                  <a:pt x="1340485" y="2535873"/>
                </a:lnTo>
                <a:lnTo>
                  <a:pt x="1349375" y="2535238"/>
                </a:lnTo>
                <a:lnTo>
                  <a:pt x="1367791" y="2533968"/>
                </a:lnTo>
                <a:lnTo>
                  <a:pt x="1385888" y="2533333"/>
                </a:lnTo>
                <a:lnTo>
                  <a:pt x="1403985" y="2533333"/>
                </a:lnTo>
                <a:lnTo>
                  <a:pt x="1422083" y="2533333"/>
                </a:lnTo>
                <a:lnTo>
                  <a:pt x="1440180" y="2533968"/>
                </a:lnTo>
                <a:lnTo>
                  <a:pt x="1476375" y="2534920"/>
                </a:lnTo>
                <a:lnTo>
                  <a:pt x="1494473" y="2535238"/>
                </a:lnTo>
                <a:lnTo>
                  <a:pt x="1512888" y="2535238"/>
                </a:lnTo>
                <a:lnTo>
                  <a:pt x="1530668" y="2534920"/>
                </a:lnTo>
                <a:lnTo>
                  <a:pt x="1548765" y="2534285"/>
                </a:lnTo>
                <a:lnTo>
                  <a:pt x="1567180" y="2532380"/>
                </a:lnTo>
                <a:lnTo>
                  <a:pt x="1576070" y="2531428"/>
                </a:lnTo>
                <a:lnTo>
                  <a:pt x="1584960" y="2530158"/>
                </a:lnTo>
                <a:lnTo>
                  <a:pt x="1594168" y="2528888"/>
                </a:lnTo>
                <a:lnTo>
                  <a:pt x="1603058" y="2526983"/>
                </a:lnTo>
                <a:lnTo>
                  <a:pt x="1611948" y="2525078"/>
                </a:lnTo>
                <a:lnTo>
                  <a:pt x="1621155" y="2523173"/>
                </a:lnTo>
                <a:lnTo>
                  <a:pt x="1620520" y="2508250"/>
                </a:lnTo>
                <a:lnTo>
                  <a:pt x="1589088" y="2501583"/>
                </a:lnTo>
                <a:lnTo>
                  <a:pt x="1557020" y="2496185"/>
                </a:lnTo>
                <a:lnTo>
                  <a:pt x="1525270" y="2491105"/>
                </a:lnTo>
                <a:lnTo>
                  <a:pt x="1493520" y="2486978"/>
                </a:lnTo>
                <a:lnTo>
                  <a:pt x="1461770" y="2483168"/>
                </a:lnTo>
                <a:lnTo>
                  <a:pt x="1430020" y="2479358"/>
                </a:lnTo>
                <a:lnTo>
                  <a:pt x="1397635" y="2476183"/>
                </a:lnTo>
                <a:lnTo>
                  <a:pt x="1365885" y="2473325"/>
                </a:lnTo>
                <a:lnTo>
                  <a:pt x="1302068" y="2467928"/>
                </a:lnTo>
                <a:lnTo>
                  <a:pt x="1237616" y="2462848"/>
                </a:lnTo>
                <a:lnTo>
                  <a:pt x="1205865" y="2460308"/>
                </a:lnTo>
                <a:lnTo>
                  <a:pt x="1173798" y="2457450"/>
                </a:lnTo>
                <a:lnTo>
                  <a:pt x="1142048" y="2453958"/>
                </a:lnTo>
                <a:lnTo>
                  <a:pt x="1109663" y="2450465"/>
                </a:lnTo>
                <a:lnTo>
                  <a:pt x="1105535" y="2449830"/>
                </a:lnTo>
                <a:lnTo>
                  <a:pt x="1101090" y="2449830"/>
                </a:lnTo>
                <a:lnTo>
                  <a:pt x="1092200" y="2449830"/>
                </a:lnTo>
                <a:lnTo>
                  <a:pt x="1083310" y="2449830"/>
                </a:lnTo>
                <a:lnTo>
                  <a:pt x="1074420" y="2449513"/>
                </a:lnTo>
                <a:lnTo>
                  <a:pt x="1070293" y="2449195"/>
                </a:lnTo>
                <a:lnTo>
                  <a:pt x="1065848" y="2448560"/>
                </a:lnTo>
                <a:lnTo>
                  <a:pt x="1061403" y="2447608"/>
                </a:lnTo>
                <a:lnTo>
                  <a:pt x="1057275" y="2446338"/>
                </a:lnTo>
                <a:lnTo>
                  <a:pt x="1053148" y="2444750"/>
                </a:lnTo>
                <a:lnTo>
                  <a:pt x="1049020" y="2442845"/>
                </a:lnTo>
                <a:lnTo>
                  <a:pt x="1045210" y="2440305"/>
                </a:lnTo>
                <a:lnTo>
                  <a:pt x="1041400" y="2437448"/>
                </a:lnTo>
                <a:lnTo>
                  <a:pt x="985520" y="2434908"/>
                </a:lnTo>
                <a:lnTo>
                  <a:pt x="974408" y="2435225"/>
                </a:lnTo>
                <a:lnTo>
                  <a:pt x="963613" y="2435225"/>
                </a:lnTo>
                <a:lnTo>
                  <a:pt x="957898" y="2435225"/>
                </a:lnTo>
                <a:lnTo>
                  <a:pt x="952183" y="2435225"/>
                </a:lnTo>
                <a:lnTo>
                  <a:pt x="947103" y="2434590"/>
                </a:lnTo>
                <a:lnTo>
                  <a:pt x="942340" y="2433955"/>
                </a:lnTo>
                <a:lnTo>
                  <a:pt x="937578" y="2432368"/>
                </a:lnTo>
                <a:lnTo>
                  <a:pt x="933450" y="2430463"/>
                </a:lnTo>
                <a:lnTo>
                  <a:pt x="931228" y="2429510"/>
                </a:lnTo>
                <a:lnTo>
                  <a:pt x="929323" y="2427605"/>
                </a:lnTo>
                <a:lnTo>
                  <a:pt x="927418" y="2426018"/>
                </a:lnTo>
                <a:lnTo>
                  <a:pt x="925830" y="2424430"/>
                </a:lnTo>
                <a:lnTo>
                  <a:pt x="924560" y="2422525"/>
                </a:lnTo>
                <a:lnTo>
                  <a:pt x="923290" y="2420303"/>
                </a:lnTo>
                <a:lnTo>
                  <a:pt x="922338" y="2417763"/>
                </a:lnTo>
                <a:lnTo>
                  <a:pt x="921385" y="2415223"/>
                </a:lnTo>
                <a:lnTo>
                  <a:pt x="920750" y="2412365"/>
                </a:lnTo>
                <a:lnTo>
                  <a:pt x="920115" y="2409190"/>
                </a:lnTo>
                <a:lnTo>
                  <a:pt x="919798" y="2405698"/>
                </a:lnTo>
                <a:lnTo>
                  <a:pt x="919798" y="2401888"/>
                </a:lnTo>
                <a:lnTo>
                  <a:pt x="919798" y="2398395"/>
                </a:lnTo>
                <a:lnTo>
                  <a:pt x="920115" y="2395538"/>
                </a:lnTo>
                <a:lnTo>
                  <a:pt x="920433" y="2392680"/>
                </a:lnTo>
                <a:lnTo>
                  <a:pt x="921068" y="2389823"/>
                </a:lnTo>
                <a:lnTo>
                  <a:pt x="922020" y="2387283"/>
                </a:lnTo>
                <a:lnTo>
                  <a:pt x="922655" y="2384743"/>
                </a:lnTo>
                <a:lnTo>
                  <a:pt x="923925" y="2382520"/>
                </a:lnTo>
                <a:lnTo>
                  <a:pt x="925195" y="2380298"/>
                </a:lnTo>
                <a:lnTo>
                  <a:pt x="926465" y="2378393"/>
                </a:lnTo>
                <a:lnTo>
                  <a:pt x="928053" y="2376170"/>
                </a:lnTo>
                <a:lnTo>
                  <a:pt x="931863" y="2372995"/>
                </a:lnTo>
                <a:lnTo>
                  <a:pt x="935673" y="2370138"/>
                </a:lnTo>
                <a:lnTo>
                  <a:pt x="939800" y="2367598"/>
                </a:lnTo>
                <a:lnTo>
                  <a:pt x="944563" y="2365693"/>
                </a:lnTo>
                <a:lnTo>
                  <a:pt x="949643" y="2364423"/>
                </a:lnTo>
                <a:lnTo>
                  <a:pt x="954723" y="2363153"/>
                </a:lnTo>
                <a:lnTo>
                  <a:pt x="960438" y="2362200"/>
                </a:lnTo>
                <a:lnTo>
                  <a:pt x="966153" y="2361883"/>
                </a:lnTo>
                <a:lnTo>
                  <a:pt x="971868" y="2361565"/>
                </a:lnTo>
                <a:lnTo>
                  <a:pt x="977583" y="2361565"/>
                </a:lnTo>
                <a:lnTo>
                  <a:pt x="983615" y="2361883"/>
                </a:lnTo>
                <a:lnTo>
                  <a:pt x="984250" y="2335213"/>
                </a:lnTo>
                <a:lnTo>
                  <a:pt x="989965" y="2328863"/>
                </a:lnTo>
                <a:lnTo>
                  <a:pt x="989648" y="2328545"/>
                </a:lnTo>
                <a:lnTo>
                  <a:pt x="984250" y="2335213"/>
                </a:lnTo>
                <a:lnTo>
                  <a:pt x="980440" y="2334578"/>
                </a:lnTo>
                <a:lnTo>
                  <a:pt x="976630" y="2334578"/>
                </a:lnTo>
                <a:lnTo>
                  <a:pt x="968693" y="2334895"/>
                </a:lnTo>
                <a:lnTo>
                  <a:pt x="960438" y="2335530"/>
                </a:lnTo>
                <a:lnTo>
                  <a:pt x="952183" y="2335848"/>
                </a:lnTo>
                <a:lnTo>
                  <a:pt x="948373" y="2335848"/>
                </a:lnTo>
                <a:lnTo>
                  <a:pt x="945198" y="2335530"/>
                </a:lnTo>
                <a:lnTo>
                  <a:pt x="942023" y="2334895"/>
                </a:lnTo>
                <a:lnTo>
                  <a:pt x="939483" y="2333943"/>
                </a:lnTo>
                <a:lnTo>
                  <a:pt x="937260" y="2332355"/>
                </a:lnTo>
                <a:lnTo>
                  <a:pt x="936308" y="2331403"/>
                </a:lnTo>
                <a:lnTo>
                  <a:pt x="935673" y="2330133"/>
                </a:lnTo>
                <a:lnTo>
                  <a:pt x="935038" y="2328863"/>
                </a:lnTo>
                <a:lnTo>
                  <a:pt x="934720" y="2327593"/>
                </a:lnTo>
                <a:lnTo>
                  <a:pt x="934403" y="2325688"/>
                </a:lnTo>
                <a:lnTo>
                  <a:pt x="934403" y="2323783"/>
                </a:lnTo>
                <a:lnTo>
                  <a:pt x="934720" y="2320290"/>
                </a:lnTo>
                <a:lnTo>
                  <a:pt x="935355" y="2317115"/>
                </a:lnTo>
                <a:lnTo>
                  <a:pt x="935990" y="2314258"/>
                </a:lnTo>
                <a:lnTo>
                  <a:pt x="936943" y="2311718"/>
                </a:lnTo>
                <a:lnTo>
                  <a:pt x="937895" y="2309813"/>
                </a:lnTo>
                <a:lnTo>
                  <a:pt x="939165" y="2307908"/>
                </a:lnTo>
                <a:lnTo>
                  <a:pt x="940435" y="2306320"/>
                </a:lnTo>
                <a:lnTo>
                  <a:pt x="942023" y="2305050"/>
                </a:lnTo>
                <a:lnTo>
                  <a:pt x="943928" y="2304098"/>
                </a:lnTo>
                <a:lnTo>
                  <a:pt x="945833" y="2303145"/>
                </a:lnTo>
                <a:lnTo>
                  <a:pt x="947738" y="2302510"/>
                </a:lnTo>
                <a:lnTo>
                  <a:pt x="949643" y="2302193"/>
                </a:lnTo>
                <a:lnTo>
                  <a:pt x="954088" y="2301558"/>
                </a:lnTo>
                <a:lnTo>
                  <a:pt x="959168" y="2301558"/>
                </a:lnTo>
                <a:lnTo>
                  <a:pt x="964248" y="2301875"/>
                </a:lnTo>
                <a:lnTo>
                  <a:pt x="969328" y="2302510"/>
                </a:lnTo>
                <a:lnTo>
                  <a:pt x="974408" y="2303145"/>
                </a:lnTo>
                <a:lnTo>
                  <a:pt x="979488" y="2303463"/>
                </a:lnTo>
                <a:lnTo>
                  <a:pt x="984568" y="2303463"/>
                </a:lnTo>
                <a:lnTo>
                  <a:pt x="989330" y="2302828"/>
                </a:lnTo>
                <a:lnTo>
                  <a:pt x="991553" y="2302193"/>
                </a:lnTo>
                <a:lnTo>
                  <a:pt x="993458" y="2301558"/>
                </a:lnTo>
                <a:lnTo>
                  <a:pt x="995680" y="2300923"/>
                </a:lnTo>
                <a:lnTo>
                  <a:pt x="997585" y="2299653"/>
                </a:lnTo>
                <a:lnTo>
                  <a:pt x="998220" y="2295843"/>
                </a:lnTo>
                <a:lnTo>
                  <a:pt x="998855" y="2292668"/>
                </a:lnTo>
                <a:lnTo>
                  <a:pt x="999808" y="2289810"/>
                </a:lnTo>
                <a:lnTo>
                  <a:pt x="1000760" y="2287270"/>
                </a:lnTo>
                <a:lnTo>
                  <a:pt x="1001713" y="2285048"/>
                </a:lnTo>
                <a:lnTo>
                  <a:pt x="1002983" y="2283143"/>
                </a:lnTo>
                <a:lnTo>
                  <a:pt x="1004570" y="2281555"/>
                </a:lnTo>
                <a:lnTo>
                  <a:pt x="1006158" y="2279968"/>
                </a:lnTo>
                <a:lnTo>
                  <a:pt x="1007745" y="2279015"/>
                </a:lnTo>
                <a:lnTo>
                  <a:pt x="1009333" y="2278063"/>
                </a:lnTo>
                <a:lnTo>
                  <a:pt x="1011555" y="2277428"/>
                </a:lnTo>
                <a:lnTo>
                  <a:pt x="1013460" y="2276793"/>
                </a:lnTo>
                <a:lnTo>
                  <a:pt x="1017270" y="2276158"/>
                </a:lnTo>
                <a:lnTo>
                  <a:pt x="1021398" y="2276158"/>
                </a:lnTo>
                <a:lnTo>
                  <a:pt x="1025843" y="2276475"/>
                </a:lnTo>
                <a:lnTo>
                  <a:pt x="1029970" y="2276793"/>
                </a:lnTo>
                <a:lnTo>
                  <a:pt x="1039178" y="2277745"/>
                </a:lnTo>
                <a:lnTo>
                  <a:pt x="1043305" y="2278063"/>
                </a:lnTo>
                <a:lnTo>
                  <a:pt x="1047433" y="2277745"/>
                </a:lnTo>
                <a:lnTo>
                  <a:pt x="1051243" y="2276793"/>
                </a:lnTo>
                <a:lnTo>
                  <a:pt x="1053148" y="2276158"/>
                </a:lnTo>
                <a:lnTo>
                  <a:pt x="1054735" y="2275205"/>
                </a:lnTo>
                <a:lnTo>
                  <a:pt x="1048703" y="2270760"/>
                </a:lnTo>
                <a:lnTo>
                  <a:pt x="1042670" y="2267268"/>
                </a:lnTo>
                <a:lnTo>
                  <a:pt x="1036638" y="2264093"/>
                </a:lnTo>
                <a:lnTo>
                  <a:pt x="1029970" y="2261235"/>
                </a:lnTo>
                <a:lnTo>
                  <a:pt x="1023620" y="2258695"/>
                </a:lnTo>
                <a:lnTo>
                  <a:pt x="1016953" y="2256790"/>
                </a:lnTo>
                <a:lnTo>
                  <a:pt x="1010603" y="2254885"/>
                </a:lnTo>
                <a:lnTo>
                  <a:pt x="1003618" y="2253615"/>
                </a:lnTo>
                <a:lnTo>
                  <a:pt x="996950" y="2252345"/>
                </a:lnTo>
                <a:lnTo>
                  <a:pt x="989965" y="2251393"/>
                </a:lnTo>
                <a:lnTo>
                  <a:pt x="982980" y="2250758"/>
                </a:lnTo>
                <a:lnTo>
                  <a:pt x="975995" y="2250123"/>
                </a:lnTo>
                <a:lnTo>
                  <a:pt x="962343" y="2249805"/>
                </a:lnTo>
                <a:lnTo>
                  <a:pt x="948055" y="2249488"/>
                </a:lnTo>
                <a:lnTo>
                  <a:pt x="944245" y="2249488"/>
                </a:lnTo>
                <a:lnTo>
                  <a:pt x="940753" y="2249170"/>
                </a:lnTo>
                <a:lnTo>
                  <a:pt x="937578" y="2248853"/>
                </a:lnTo>
                <a:lnTo>
                  <a:pt x="934403" y="2248218"/>
                </a:lnTo>
                <a:lnTo>
                  <a:pt x="931863" y="2247265"/>
                </a:lnTo>
                <a:lnTo>
                  <a:pt x="929005" y="2245995"/>
                </a:lnTo>
                <a:lnTo>
                  <a:pt x="927100" y="2244725"/>
                </a:lnTo>
                <a:lnTo>
                  <a:pt x="925195" y="2243138"/>
                </a:lnTo>
                <a:lnTo>
                  <a:pt x="923925" y="2241233"/>
                </a:lnTo>
                <a:lnTo>
                  <a:pt x="922973" y="2239010"/>
                </a:lnTo>
                <a:lnTo>
                  <a:pt x="922338" y="2236470"/>
                </a:lnTo>
                <a:lnTo>
                  <a:pt x="922020" y="2233930"/>
                </a:lnTo>
                <a:lnTo>
                  <a:pt x="922338" y="2230755"/>
                </a:lnTo>
                <a:lnTo>
                  <a:pt x="922973" y="2227263"/>
                </a:lnTo>
                <a:lnTo>
                  <a:pt x="923925" y="2223770"/>
                </a:lnTo>
                <a:lnTo>
                  <a:pt x="925513" y="2219325"/>
                </a:lnTo>
                <a:lnTo>
                  <a:pt x="922973" y="2215198"/>
                </a:lnTo>
                <a:lnTo>
                  <a:pt x="919798" y="2211388"/>
                </a:lnTo>
                <a:lnTo>
                  <a:pt x="916940" y="2207895"/>
                </a:lnTo>
                <a:lnTo>
                  <a:pt x="913765" y="2204720"/>
                </a:lnTo>
                <a:lnTo>
                  <a:pt x="910273" y="2201863"/>
                </a:lnTo>
                <a:lnTo>
                  <a:pt x="907098" y="2199005"/>
                </a:lnTo>
                <a:lnTo>
                  <a:pt x="902970" y="2196465"/>
                </a:lnTo>
                <a:lnTo>
                  <a:pt x="899478" y="2193925"/>
                </a:lnTo>
                <a:lnTo>
                  <a:pt x="895668" y="2191703"/>
                </a:lnTo>
                <a:lnTo>
                  <a:pt x="892175" y="2189798"/>
                </a:lnTo>
                <a:lnTo>
                  <a:pt x="884238" y="2186305"/>
                </a:lnTo>
                <a:lnTo>
                  <a:pt x="875983" y="2183448"/>
                </a:lnTo>
                <a:lnTo>
                  <a:pt x="867728" y="2180908"/>
                </a:lnTo>
                <a:lnTo>
                  <a:pt x="859473" y="2179003"/>
                </a:lnTo>
                <a:lnTo>
                  <a:pt x="850583" y="2177098"/>
                </a:lnTo>
                <a:lnTo>
                  <a:pt x="833438" y="2173605"/>
                </a:lnTo>
                <a:lnTo>
                  <a:pt x="824865" y="2171700"/>
                </a:lnTo>
                <a:lnTo>
                  <a:pt x="816293" y="2169795"/>
                </a:lnTo>
                <a:lnTo>
                  <a:pt x="808038" y="2167255"/>
                </a:lnTo>
                <a:lnTo>
                  <a:pt x="800100" y="2164398"/>
                </a:lnTo>
                <a:lnTo>
                  <a:pt x="785178" y="2159000"/>
                </a:lnTo>
                <a:lnTo>
                  <a:pt x="769938" y="2153603"/>
                </a:lnTo>
                <a:lnTo>
                  <a:pt x="755015" y="2148523"/>
                </a:lnTo>
                <a:lnTo>
                  <a:pt x="739775" y="2143443"/>
                </a:lnTo>
                <a:lnTo>
                  <a:pt x="725170" y="2137410"/>
                </a:lnTo>
                <a:lnTo>
                  <a:pt x="710248" y="2131378"/>
                </a:lnTo>
                <a:lnTo>
                  <a:pt x="703263" y="2128203"/>
                </a:lnTo>
                <a:lnTo>
                  <a:pt x="696278" y="2124710"/>
                </a:lnTo>
                <a:lnTo>
                  <a:pt x="688975" y="2120900"/>
                </a:lnTo>
                <a:lnTo>
                  <a:pt x="681990" y="2116455"/>
                </a:lnTo>
                <a:lnTo>
                  <a:pt x="675958" y="2114233"/>
                </a:lnTo>
                <a:lnTo>
                  <a:pt x="670243" y="2111693"/>
                </a:lnTo>
                <a:lnTo>
                  <a:pt x="665163" y="2109153"/>
                </a:lnTo>
                <a:lnTo>
                  <a:pt x="661035" y="2106295"/>
                </a:lnTo>
                <a:lnTo>
                  <a:pt x="657225" y="2103755"/>
                </a:lnTo>
                <a:lnTo>
                  <a:pt x="654368" y="2100898"/>
                </a:lnTo>
                <a:lnTo>
                  <a:pt x="651828" y="2098040"/>
                </a:lnTo>
                <a:lnTo>
                  <a:pt x="649923" y="2095183"/>
                </a:lnTo>
                <a:lnTo>
                  <a:pt x="648335" y="2092008"/>
                </a:lnTo>
                <a:lnTo>
                  <a:pt x="647383" y="2088833"/>
                </a:lnTo>
                <a:lnTo>
                  <a:pt x="646430" y="2085658"/>
                </a:lnTo>
                <a:lnTo>
                  <a:pt x="646430" y="2082483"/>
                </a:lnTo>
                <a:lnTo>
                  <a:pt x="646430" y="2079308"/>
                </a:lnTo>
                <a:lnTo>
                  <a:pt x="646748" y="2076133"/>
                </a:lnTo>
                <a:lnTo>
                  <a:pt x="647383" y="2072958"/>
                </a:lnTo>
                <a:lnTo>
                  <a:pt x="648335" y="2069783"/>
                </a:lnTo>
                <a:lnTo>
                  <a:pt x="650558" y="2062798"/>
                </a:lnTo>
                <a:lnTo>
                  <a:pt x="653415" y="2056130"/>
                </a:lnTo>
                <a:lnTo>
                  <a:pt x="660083" y="2042478"/>
                </a:lnTo>
                <a:lnTo>
                  <a:pt x="663258" y="2035493"/>
                </a:lnTo>
                <a:lnTo>
                  <a:pt x="666115" y="2028825"/>
                </a:lnTo>
                <a:lnTo>
                  <a:pt x="667385" y="2025333"/>
                </a:lnTo>
                <a:lnTo>
                  <a:pt x="668338" y="2022158"/>
                </a:lnTo>
                <a:lnTo>
                  <a:pt x="669290" y="2018983"/>
                </a:lnTo>
                <a:lnTo>
                  <a:pt x="669608" y="2015808"/>
                </a:lnTo>
                <a:lnTo>
                  <a:pt x="664845" y="2006283"/>
                </a:lnTo>
                <a:lnTo>
                  <a:pt x="659765" y="1996758"/>
                </a:lnTo>
                <a:lnTo>
                  <a:pt x="657860" y="1992313"/>
                </a:lnTo>
                <a:lnTo>
                  <a:pt x="656273" y="1988820"/>
                </a:lnTo>
                <a:lnTo>
                  <a:pt x="655320" y="1985963"/>
                </a:lnTo>
                <a:lnTo>
                  <a:pt x="655320" y="1985010"/>
                </a:lnTo>
                <a:lnTo>
                  <a:pt x="655320" y="1984693"/>
                </a:lnTo>
                <a:lnTo>
                  <a:pt x="661035" y="1980248"/>
                </a:lnTo>
                <a:lnTo>
                  <a:pt x="665798" y="1976120"/>
                </a:lnTo>
                <a:lnTo>
                  <a:pt x="670560" y="1971993"/>
                </a:lnTo>
                <a:lnTo>
                  <a:pt x="674053" y="1967865"/>
                </a:lnTo>
                <a:lnTo>
                  <a:pt x="677228" y="1964055"/>
                </a:lnTo>
                <a:lnTo>
                  <a:pt x="679450" y="1959928"/>
                </a:lnTo>
                <a:lnTo>
                  <a:pt x="681355" y="1956118"/>
                </a:lnTo>
                <a:lnTo>
                  <a:pt x="682625" y="1952308"/>
                </a:lnTo>
                <a:lnTo>
                  <a:pt x="683578" y="1948815"/>
                </a:lnTo>
                <a:lnTo>
                  <a:pt x="683895" y="1945323"/>
                </a:lnTo>
                <a:lnTo>
                  <a:pt x="683895" y="1941830"/>
                </a:lnTo>
                <a:lnTo>
                  <a:pt x="683578" y="1938338"/>
                </a:lnTo>
                <a:lnTo>
                  <a:pt x="682625" y="1934845"/>
                </a:lnTo>
                <a:lnTo>
                  <a:pt x="681673" y="1931353"/>
                </a:lnTo>
                <a:lnTo>
                  <a:pt x="680085" y="1928178"/>
                </a:lnTo>
                <a:lnTo>
                  <a:pt x="678498" y="1925003"/>
                </a:lnTo>
                <a:lnTo>
                  <a:pt x="676593" y="1921828"/>
                </a:lnTo>
                <a:lnTo>
                  <a:pt x="674370" y="1918653"/>
                </a:lnTo>
                <a:lnTo>
                  <a:pt x="669608" y="1912303"/>
                </a:lnTo>
                <a:lnTo>
                  <a:pt x="664210" y="1905953"/>
                </a:lnTo>
                <a:lnTo>
                  <a:pt x="658813" y="1899920"/>
                </a:lnTo>
                <a:lnTo>
                  <a:pt x="653415" y="1893888"/>
                </a:lnTo>
                <a:lnTo>
                  <a:pt x="648335" y="1887538"/>
                </a:lnTo>
                <a:lnTo>
                  <a:pt x="643573" y="1881188"/>
                </a:lnTo>
                <a:lnTo>
                  <a:pt x="641350" y="1878013"/>
                </a:lnTo>
                <a:lnTo>
                  <a:pt x="639763" y="1874838"/>
                </a:lnTo>
                <a:lnTo>
                  <a:pt x="638493" y="1783715"/>
                </a:lnTo>
                <a:lnTo>
                  <a:pt x="638175" y="1778635"/>
                </a:lnTo>
                <a:lnTo>
                  <a:pt x="637540" y="1774190"/>
                </a:lnTo>
                <a:lnTo>
                  <a:pt x="635953" y="1764665"/>
                </a:lnTo>
                <a:lnTo>
                  <a:pt x="634683" y="1755458"/>
                </a:lnTo>
                <a:lnTo>
                  <a:pt x="634365" y="1750695"/>
                </a:lnTo>
                <a:lnTo>
                  <a:pt x="634365" y="1745933"/>
                </a:lnTo>
                <a:lnTo>
                  <a:pt x="634365" y="1741488"/>
                </a:lnTo>
                <a:lnTo>
                  <a:pt x="635000" y="1737360"/>
                </a:lnTo>
                <a:lnTo>
                  <a:pt x="636270" y="1732915"/>
                </a:lnTo>
                <a:lnTo>
                  <a:pt x="638175" y="1728788"/>
                </a:lnTo>
                <a:lnTo>
                  <a:pt x="640715" y="1724660"/>
                </a:lnTo>
                <a:lnTo>
                  <a:pt x="644208" y="1720850"/>
                </a:lnTo>
                <a:lnTo>
                  <a:pt x="648335" y="1717040"/>
                </a:lnTo>
                <a:lnTo>
                  <a:pt x="653098" y="1713548"/>
                </a:lnTo>
                <a:lnTo>
                  <a:pt x="658178" y="1710373"/>
                </a:lnTo>
                <a:lnTo>
                  <a:pt x="662940" y="1707198"/>
                </a:lnTo>
                <a:lnTo>
                  <a:pt x="668020" y="1704023"/>
                </a:lnTo>
                <a:lnTo>
                  <a:pt x="673418" y="1701165"/>
                </a:lnTo>
                <a:lnTo>
                  <a:pt x="678498" y="1698625"/>
                </a:lnTo>
                <a:lnTo>
                  <a:pt x="683578" y="1696403"/>
                </a:lnTo>
                <a:lnTo>
                  <a:pt x="688658" y="1694498"/>
                </a:lnTo>
                <a:lnTo>
                  <a:pt x="693738" y="1692593"/>
                </a:lnTo>
                <a:lnTo>
                  <a:pt x="704533" y="1689735"/>
                </a:lnTo>
                <a:lnTo>
                  <a:pt x="715328" y="1687195"/>
                </a:lnTo>
                <a:lnTo>
                  <a:pt x="726123" y="1685608"/>
                </a:lnTo>
                <a:lnTo>
                  <a:pt x="736918" y="1684338"/>
                </a:lnTo>
                <a:lnTo>
                  <a:pt x="748348" y="1683703"/>
                </a:lnTo>
                <a:lnTo>
                  <a:pt x="759143" y="1683385"/>
                </a:lnTo>
                <a:lnTo>
                  <a:pt x="769938" y="1683068"/>
                </a:lnTo>
                <a:lnTo>
                  <a:pt x="781368" y="1683385"/>
                </a:lnTo>
                <a:lnTo>
                  <a:pt x="803910" y="1684020"/>
                </a:lnTo>
                <a:lnTo>
                  <a:pt x="826135" y="1684655"/>
                </a:lnTo>
                <a:lnTo>
                  <a:pt x="885508" y="1679893"/>
                </a:lnTo>
                <a:lnTo>
                  <a:pt x="944880" y="1675130"/>
                </a:lnTo>
                <a:lnTo>
                  <a:pt x="974725" y="1673225"/>
                </a:lnTo>
                <a:lnTo>
                  <a:pt x="1004253" y="1671638"/>
                </a:lnTo>
                <a:lnTo>
                  <a:pt x="1034098" y="1670050"/>
                </a:lnTo>
                <a:lnTo>
                  <a:pt x="1064260" y="1668780"/>
                </a:lnTo>
                <a:lnTo>
                  <a:pt x="1093788" y="1667828"/>
                </a:lnTo>
                <a:lnTo>
                  <a:pt x="1123633" y="1666875"/>
                </a:lnTo>
                <a:lnTo>
                  <a:pt x="1153478" y="1666558"/>
                </a:lnTo>
                <a:lnTo>
                  <a:pt x="1183323" y="1666240"/>
                </a:lnTo>
                <a:lnTo>
                  <a:pt x="1212850" y="1666558"/>
                </a:lnTo>
                <a:lnTo>
                  <a:pt x="1242696" y="1667193"/>
                </a:lnTo>
                <a:lnTo>
                  <a:pt x="1272858" y="1668145"/>
                </a:lnTo>
                <a:lnTo>
                  <a:pt x="1302703" y="1669415"/>
                </a:lnTo>
                <a:lnTo>
                  <a:pt x="1308100" y="1667193"/>
                </a:lnTo>
                <a:lnTo>
                  <a:pt x="1313498" y="1665605"/>
                </a:lnTo>
                <a:lnTo>
                  <a:pt x="1318895" y="1664335"/>
                </a:lnTo>
                <a:lnTo>
                  <a:pt x="1324610" y="1663700"/>
                </a:lnTo>
                <a:lnTo>
                  <a:pt x="1330008" y="1664018"/>
                </a:lnTo>
                <a:lnTo>
                  <a:pt x="1332548" y="1664335"/>
                </a:lnTo>
                <a:lnTo>
                  <a:pt x="1335088" y="1664970"/>
                </a:lnTo>
                <a:lnTo>
                  <a:pt x="1337946" y="1665605"/>
                </a:lnTo>
                <a:lnTo>
                  <a:pt x="1340485" y="1666558"/>
                </a:lnTo>
                <a:lnTo>
                  <a:pt x="1343343" y="1667828"/>
                </a:lnTo>
                <a:lnTo>
                  <a:pt x="1345883" y="1669415"/>
                </a:lnTo>
                <a:lnTo>
                  <a:pt x="1374775" y="1668463"/>
                </a:lnTo>
                <a:lnTo>
                  <a:pt x="1401445" y="1665288"/>
                </a:lnTo>
                <a:lnTo>
                  <a:pt x="1427798" y="1662748"/>
                </a:lnTo>
                <a:lnTo>
                  <a:pt x="1454468" y="1660843"/>
                </a:lnTo>
                <a:lnTo>
                  <a:pt x="1467803" y="1660208"/>
                </a:lnTo>
                <a:lnTo>
                  <a:pt x="1481138" y="1659573"/>
                </a:lnTo>
                <a:lnTo>
                  <a:pt x="1494473" y="1659255"/>
                </a:lnTo>
                <a:lnTo>
                  <a:pt x="1507490" y="1659573"/>
                </a:lnTo>
                <a:lnTo>
                  <a:pt x="1521143" y="1659890"/>
                </a:lnTo>
                <a:lnTo>
                  <a:pt x="1534478" y="1660208"/>
                </a:lnTo>
                <a:lnTo>
                  <a:pt x="1547495" y="1661478"/>
                </a:lnTo>
                <a:lnTo>
                  <a:pt x="1561148" y="1662748"/>
                </a:lnTo>
                <a:lnTo>
                  <a:pt x="1574165" y="1664335"/>
                </a:lnTo>
                <a:lnTo>
                  <a:pt x="1587818" y="1666558"/>
                </a:lnTo>
                <a:lnTo>
                  <a:pt x="1595756" y="1664018"/>
                </a:lnTo>
                <a:lnTo>
                  <a:pt x="1603693" y="1662113"/>
                </a:lnTo>
                <a:lnTo>
                  <a:pt x="1611948" y="1660208"/>
                </a:lnTo>
                <a:lnTo>
                  <a:pt x="1620203" y="1658620"/>
                </a:lnTo>
                <a:lnTo>
                  <a:pt x="1628458" y="1657350"/>
                </a:lnTo>
                <a:lnTo>
                  <a:pt x="1636395" y="1656398"/>
                </a:lnTo>
                <a:lnTo>
                  <a:pt x="1644968" y="1655763"/>
                </a:lnTo>
                <a:lnTo>
                  <a:pt x="1652905" y="1655128"/>
                </a:lnTo>
                <a:lnTo>
                  <a:pt x="1669415" y="1654175"/>
                </a:lnTo>
                <a:lnTo>
                  <a:pt x="1685926" y="1654175"/>
                </a:lnTo>
                <a:lnTo>
                  <a:pt x="1702435" y="1654493"/>
                </a:lnTo>
                <a:lnTo>
                  <a:pt x="1719263" y="1654810"/>
                </a:lnTo>
                <a:lnTo>
                  <a:pt x="1752283" y="1656398"/>
                </a:lnTo>
                <a:lnTo>
                  <a:pt x="1768476" y="1657033"/>
                </a:lnTo>
                <a:lnTo>
                  <a:pt x="1784985" y="1657350"/>
                </a:lnTo>
                <a:lnTo>
                  <a:pt x="1801813" y="1657350"/>
                </a:lnTo>
                <a:lnTo>
                  <a:pt x="1818005" y="1656715"/>
                </a:lnTo>
                <a:lnTo>
                  <a:pt x="1826578" y="1656398"/>
                </a:lnTo>
                <a:lnTo>
                  <a:pt x="1834515" y="1655445"/>
                </a:lnTo>
                <a:lnTo>
                  <a:pt x="1842770" y="1654810"/>
                </a:lnTo>
                <a:lnTo>
                  <a:pt x="1851026" y="1653540"/>
                </a:lnTo>
                <a:lnTo>
                  <a:pt x="1848168" y="1651000"/>
                </a:lnTo>
                <a:lnTo>
                  <a:pt x="1845628" y="1648460"/>
                </a:lnTo>
                <a:lnTo>
                  <a:pt x="1842770" y="1646555"/>
                </a:lnTo>
                <a:lnTo>
                  <a:pt x="1839913" y="1644650"/>
                </a:lnTo>
                <a:lnTo>
                  <a:pt x="1837055" y="1643063"/>
                </a:lnTo>
                <a:lnTo>
                  <a:pt x="1833880" y="1641475"/>
                </a:lnTo>
                <a:lnTo>
                  <a:pt x="1827848" y="1638935"/>
                </a:lnTo>
                <a:lnTo>
                  <a:pt x="1820863" y="1637030"/>
                </a:lnTo>
                <a:lnTo>
                  <a:pt x="1814513" y="1635125"/>
                </a:lnTo>
                <a:lnTo>
                  <a:pt x="1800861" y="1632585"/>
                </a:lnTo>
                <a:lnTo>
                  <a:pt x="1793875" y="1630998"/>
                </a:lnTo>
                <a:lnTo>
                  <a:pt x="1787208" y="1629728"/>
                </a:lnTo>
                <a:lnTo>
                  <a:pt x="1780540" y="1627823"/>
                </a:lnTo>
                <a:lnTo>
                  <a:pt x="1774190" y="1625600"/>
                </a:lnTo>
                <a:lnTo>
                  <a:pt x="1767840" y="1622425"/>
                </a:lnTo>
                <a:lnTo>
                  <a:pt x="1764665" y="1620838"/>
                </a:lnTo>
                <a:lnTo>
                  <a:pt x="1761808" y="1619250"/>
                </a:lnTo>
                <a:lnTo>
                  <a:pt x="1759268" y="1617028"/>
                </a:lnTo>
                <a:lnTo>
                  <a:pt x="1756410" y="1614805"/>
                </a:lnTo>
                <a:lnTo>
                  <a:pt x="1753870" y="1612583"/>
                </a:lnTo>
                <a:lnTo>
                  <a:pt x="1751330" y="1609725"/>
                </a:lnTo>
                <a:lnTo>
                  <a:pt x="1735773" y="1598295"/>
                </a:lnTo>
                <a:lnTo>
                  <a:pt x="1715771" y="1594485"/>
                </a:lnTo>
                <a:lnTo>
                  <a:pt x="1696085" y="1590358"/>
                </a:lnTo>
                <a:lnTo>
                  <a:pt x="1676083" y="1585913"/>
                </a:lnTo>
                <a:lnTo>
                  <a:pt x="1656080" y="1581150"/>
                </a:lnTo>
                <a:lnTo>
                  <a:pt x="1636395" y="1576070"/>
                </a:lnTo>
                <a:lnTo>
                  <a:pt x="1617028" y="1570355"/>
                </a:lnTo>
                <a:lnTo>
                  <a:pt x="1577340" y="1559560"/>
                </a:lnTo>
                <a:lnTo>
                  <a:pt x="1538288" y="1549083"/>
                </a:lnTo>
                <a:lnTo>
                  <a:pt x="1518285" y="1544003"/>
                </a:lnTo>
                <a:lnTo>
                  <a:pt x="1498600" y="1539240"/>
                </a:lnTo>
                <a:lnTo>
                  <a:pt x="1478598" y="1535113"/>
                </a:lnTo>
                <a:lnTo>
                  <a:pt x="1458595" y="1531303"/>
                </a:lnTo>
                <a:lnTo>
                  <a:pt x="1438275" y="1528128"/>
                </a:lnTo>
                <a:lnTo>
                  <a:pt x="1417956" y="1525588"/>
                </a:lnTo>
                <a:lnTo>
                  <a:pt x="1413193" y="1526223"/>
                </a:lnTo>
                <a:lnTo>
                  <a:pt x="1408430" y="1526858"/>
                </a:lnTo>
                <a:lnTo>
                  <a:pt x="1403668" y="1527175"/>
                </a:lnTo>
                <a:lnTo>
                  <a:pt x="1398905" y="1527175"/>
                </a:lnTo>
                <a:lnTo>
                  <a:pt x="1394143" y="1526858"/>
                </a:lnTo>
                <a:lnTo>
                  <a:pt x="1389698" y="1526540"/>
                </a:lnTo>
                <a:lnTo>
                  <a:pt x="1385253" y="1525905"/>
                </a:lnTo>
                <a:lnTo>
                  <a:pt x="1380808" y="1524953"/>
                </a:lnTo>
                <a:lnTo>
                  <a:pt x="1376045" y="1524000"/>
                </a:lnTo>
                <a:lnTo>
                  <a:pt x="1371600" y="1522730"/>
                </a:lnTo>
                <a:lnTo>
                  <a:pt x="1367155" y="1521143"/>
                </a:lnTo>
                <a:lnTo>
                  <a:pt x="1363028" y="1519238"/>
                </a:lnTo>
                <a:lnTo>
                  <a:pt x="1358900" y="1517333"/>
                </a:lnTo>
                <a:lnTo>
                  <a:pt x="1354773" y="1515110"/>
                </a:lnTo>
                <a:lnTo>
                  <a:pt x="1350645" y="1512570"/>
                </a:lnTo>
                <a:lnTo>
                  <a:pt x="1346200" y="1510030"/>
                </a:lnTo>
                <a:lnTo>
                  <a:pt x="1341120" y="1505268"/>
                </a:lnTo>
                <a:lnTo>
                  <a:pt x="1339215" y="1503045"/>
                </a:lnTo>
                <a:lnTo>
                  <a:pt x="1337628" y="1501140"/>
                </a:lnTo>
                <a:lnTo>
                  <a:pt x="1336358" y="1498918"/>
                </a:lnTo>
                <a:lnTo>
                  <a:pt x="1335406" y="1497013"/>
                </a:lnTo>
                <a:lnTo>
                  <a:pt x="1334453" y="1495108"/>
                </a:lnTo>
                <a:lnTo>
                  <a:pt x="1334135" y="1492885"/>
                </a:lnTo>
                <a:lnTo>
                  <a:pt x="1333818" y="1491298"/>
                </a:lnTo>
                <a:lnTo>
                  <a:pt x="1333818" y="1489710"/>
                </a:lnTo>
                <a:lnTo>
                  <a:pt x="1333818" y="1487805"/>
                </a:lnTo>
                <a:lnTo>
                  <a:pt x="1334453" y="1486218"/>
                </a:lnTo>
                <a:lnTo>
                  <a:pt x="1335723" y="1483360"/>
                </a:lnTo>
                <a:lnTo>
                  <a:pt x="1337628" y="1480503"/>
                </a:lnTo>
                <a:lnTo>
                  <a:pt x="1340168" y="1477963"/>
                </a:lnTo>
                <a:lnTo>
                  <a:pt x="1343025" y="1475423"/>
                </a:lnTo>
                <a:lnTo>
                  <a:pt x="1345883" y="1473200"/>
                </a:lnTo>
                <a:lnTo>
                  <a:pt x="1349058" y="1470978"/>
                </a:lnTo>
                <a:lnTo>
                  <a:pt x="1355725" y="1466533"/>
                </a:lnTo>
                <a:lnTo>
                  <a:pt x="1358265" y="1464628"/>
                </a:lnTo>
                <a:lnTo>
                  <a:pt x="1360805" y="1462405"/>
                </a:lnTo>
                <a:lnTo>
                  <a:pt x="1365568" y="1458278"/>
                </a:lnTo>
                <a:lnTo>
                  <a:pt x="1370013" y="1454150"/>
                </a:lnTo>
                <a:lnTo>
                  <a:pt x="1373823" y="1450023"/>
                </a:lnTo>
                <a:lnTo>
                  <a:pt x="1375411" y="1447800"/>
                </a:lnTo>
                <a:lnTo>
                  <a:pt x="1377315" y="1445578"/>
                </a:lnTo>
                <a:lnTo>
                  <a:pt x="1378268" y="1443355"/>
                </a:lnTo>
                <a:lnTo>
                  <a:pt x="1378903" y="1440815"/>
                </a:lnTo>
                <a:lnTo>
                  <a:pt x="1379538" y="1438275"/>
                </a:lnTo>
                <a:lnTo>
                  <a:pt x="1379538" y="1435735"/>
                </a:lnTo>
                <a:lnTo>
                  <a:pt x="1378903" y="1433195"/>
                </a:lnTo>
                <a:lnTo>
                  <a:pt x="1378268" y="1430020"/>
                </a:lnTo>
                <a:lnTo>
                  <a:pt x="1376998" y="1426845"/>
                </a:lnTo>
                <a:lnTo>
                  <a:pt x="1374775" y="1423670"/>
                </a:lnTo>
                <a:lnTo>
                  <a:pt x="1377315" y="1419860"/>
                </a:lnTo>
                <a:lnTo>
                  <a:pt x="1379538" y="1416368"/>
                </a:lnTo>
                <a:lnTo>
                  <a:pt x="1381760" y="1412875"/>
                </a:lnTo>
                <a:lnTo>
                  <a:pt x="1384300" y="1410018"/>
                </a:lnTo>
                <a:lnTo>
                  <a:pt x="1386840" y="1407478"/>
                </a:lnTo>
                <a:lnTo>
                  <a:pt x="1389380" y="1404938"/>
                </a:lnTo>
                <a:lnTo>
                  <a:pt x="1392238" y="1403033"/>
                </a:lnTo>
                <a:lnTo>
                  <a:pt x="1394778" y="1401128"/>
                </a:lnTo>
                <a:lnTo>
                  <a:pt x="1397635" y="1399223"/>
                </a:lnTo>
                <a:lnTo>
                  <a:pt x="1400810" y="1397953"/>
                </a:lnTo>
                <a:lnTo>
                  <a:pt x="1403985" y="1396683"/>
                </a:lnTo>
                <a:lnTo>
                  <a:pt x="1407160" y="1395413"/>
                </a:lnTo>
                <a:lnTo>
                  <a:pt x="1413510" y="1393825"/>
                </a:lnTo>
                <a:lnTo>
                  <a:pt x="1419860" y="1392873"/>
                </a:lnTo>
                <a:lnTo>
                  <a:pt x="1426210" y="1392238"/>
                </a:lnTo>
                <a:lnTo>
                  <a:pt x="1432878" y="1392238"/>
                </a:lnTo>
                <a:lnTo>
                  <a:pt x="1439228" y="1392873"/>
                </a:lnTo>
                <a:lnTo>
                  <a:pt x="1445578" y="1393508"/>
                </a:lnTo>
                <a:lnTo>
                  <a:pt x="1451610" y="1394460"/>
                </a:lnTo>
                <a:lnTo>
                  <a:pt x="1457961" y="1395730"/>
                </a:lnTo>
                <a:lnTo>
                  <a:pt x="1468755" y="1398270"/>
                </a:lnTo>
                <a:lnTo>
                  <a:pt x="1477010" y="1399858"/>
                </a:lnTo>
                <a:lnTo>
                  <a:pt x="1485265" y="1401128"/>
                </a:lnTo>
                <a:lnTo>
                  <a:pt x="1492250" y="1401445"/>
                </a:lnTo>
                <a:lnTo>
                  <a:pt x="1498918" y="1401445"/>
                </a:lnTo>
                <a:lnTo>
                  <a:pt x="1505268" y="1400493"/>
                </a:lnTo>
                <a:lnTo>
                  <a:pt x="1511300" y="1399223"/>
                </a:lnTo>
                <a:lnTo>
                  <a:pt x="1516380" y="1397318"/>
                </a:lnTo>
                <a:lnTo>
                  <a:pt x="1521460" y="1394778"/>
                </a:lnTo>
                <a:lnTo>
                  <a:pt x="1525905" y="1391603"/>
                </a:lnTo>
                <a:lnTo>
                  <a:pt x="1530033" y="1387793"/>
                </a:lnTo>
                <a:lnTo>
                  <a:pt x="1534478" y="1383983"/>
                </a:lnTo>
                <a:lnTo>
                  <a:pt x="1537971" y="1379538"/>
                </a:lnTo>
                <a:lnTo>
                  <a:pt x="1541463" y="1374775"/>
                </a:lnTo>
                <a:lnTo>
                  <a:pt x="1544638" y="1369378"/>
                </a:lnTo>
                <a:lnTo>
                  <a:pt x="1547813" y="1363980"/>
                </a:lnTo>
                <a:lnTo>
                  <a:pt x="1550671" y="1357630"/>
                </a:lnTo>
                <a:lnTo>
                  <a:pt x="1544638" y="1353503"/>
                </a:lnTo>
                <a:lnTo>
                  <a:pt x="1538288" y="1350010"/>
                </a:lnTo>
                <a:lnTo>
                  <a:pt x="1531303" y="1347153"/>
                </a:lnTo>
                <a:lnTo>
                  <a:pt x="1524635" y="1344613"/>
                </a:lnTo>
                <a:lnTo>
                  <a:pt x="1517650" y="1342708"/>
                </a:lnTo>
                <a:lnTo>
                  <a:pt x="1510666" y="1341120"/>
                </a:lnTo>
                <a:lnTo>
                  <a:pt x="1503046" y="1339850"/>
                </a:lnTo>
                <a:lnTo>
                  <a:pt x="1495743" y="1338898"/>
                </a:lnTo>
                <a:lnTo>
                  <a:pt x="1488440" y="1338263"/>
                </a:lnTo>
                <a:lnTo>
                  <a:pt x="1480820" y="1337310"/>
                </a:lnTo>
                <a:lnTo>
                  <a:pt x="1465581" y="1336993"/>
                </a:lnTo>
                <a:lnTo>
                  <a:pt x="1450023" y="1336675"/>
                </a:lnTo>
                <a:lnTo>
                  <a:pt x="1434783" y="1336040"/>
                </a:lnTo>
                <a:lnTo>
                  <a:pt x="1427163" y="1335723"/>
                </a:lnTo>
                <a:lnTo>
                  <a:pt x="1419543" y="1335088"/>
                </a:lnTo>
                <a:lnTo>
                  <a:pt x="1412240" y="1334453"/>
                </a:lnTo>
                <a:lnTo>
                  <a:pt x="1404938" y="1333183"/>
                </a:lnTo>
                <a:lnTo>
                  <a:pt x="1397318" y="1331913"/>
                </a:lnTo>
                <a:lnTo>
                  <a:pt x="1390333" y="1330008"/>
                </a:lnTo>
                <a:lnTo>
                  <a:pt x="1383348" y="1327785"/>
                </a:lnTo>
                <a:lnTo>
                  <a:pt x="1376363" y="1324928"/>
                </a:lnTo>
                <a:lnTo>
                  <a:pt x="1369695" y="1321753"/>
                </a:lnTo>
                <a:lnTo>
                  <a:pt x="1363345" y="1317943"/>
                </a:lnTo>
                <a:lnTo>
                  <a:pt x="1356995" y="1313815"/>
                </a:lnTo>
                <a:lnTo>
                  <a:pt x="1350963" y="1308418"/>
                </a:lnTo>
                <a:lnTo>
                  <a:pt x="1344930" y="1302385"/>
                </a:lnTo>
                <a:lnTo>
                  <a:pt x="1339533" y="1296035"/>
                </a:lnTo>
                <a:lnTo>
                  <a:pt x="1334453" y="1288733"/>
                </a:lnTo>
                <a:lnTo>
                  <a:pt x="1329373" y="1280160"/>
                </a:lnTo>
                <a:lnTo>
                  <a:pt x="1312863" y="1279525"/>
                </a:lnTo>
                <a:lnTo>
                  <a:pt x="1296035" y="1278255"/>
                </a:lnTo>
                <a:lnTo>
                  <a:pt x="1279843" y="1276985"/>
                </a:lnTo>
                <a:lnTo>
                  <a:pt x="1263333" y="1275398"/>
                </a:lnTo>
                <a:lnTo>
                  <a:pt x="1247140" y="1273493"/>
                </a:lnTo>
                <a:lnTo>
                  <a:pt x="1230630" y="1271588"/>
                </a:lnTo>
                <a:lnTo>
                  <a:pt x="1214120" y="1269048"/>
                </a:lnTo>
                <a:lnTo>
                  <a:pt x="1198245" y="1266508"/>
                </a:lnTo>
                <a:lnTo>
                  <a:pt x="1165543" y="1260793"/>
                </a:lnTo>
                <a:lnTo>
                  <a:pt x="1133158" y="1254125"/>
                </a:lnTo>
                <a:lnTo>
                  <a:pt x="1101090" y="1247140"/>
                </a:lnTo>
                <a:lnTo>
                  <a:pt x="1069023" y="1239838"/>
                </a:lnTo>
                <a:lnTo>
                  <a:pt x="1065213" y="1239838"/>
                </a:lnTo>
                <a:lnTo>
                  <a:pt x="1061403" y="1239838"/>
                </a:lnTo>
                <a:lnTo>
                  <a:pt x="1054418" y="1239203"/>
                </a:lnTo>
                <a:lnTo>
                  <a:pt x="1047433" y="1237615"/>
                </a:lnTo>
                <a:lnTo>
                  <a:pt x="1040448" y="1236028"/>
                </a:lnTo>
                <a:lnTo>
                  <a:pt x="1033463" y="1233488"/>
                </a:lnTo>
                <a:lnTo>
                  <a:pt x="1026478" y="1231265"/>
                </a:lnTo>
                <a:lnTo>
                  <a:pt x="1013143" y="1226185"/>
                </a:lnTo>
                <a:lnTo>
                  <a:pt x="1005840" y="1223963"/>
                </a:lnTo>
                <a:lnTo>
                  <a:pt x="999173" y="1221740"/>
                </a:lnTo>
                <a:lnTo>
                  <a:pt x="992188" y="1220153"/>
                </a:lnTo>
                <a:lnTo>
                  <a:pt x="985203" y="1218883"/>
                </a:lnTo>
                <a:lnTo>
                  <a:pt x="977900" y="1218248"/>
                </a:lnTo>
                <a:lnTo>
                  <a:pt x="974090" y="1218248"/>
                </a:lnTo>
                <a:lnTo>
                  <a:pt x="970598" y="1218565"/>
                </a:lnTo>
                <a:lnTo>
                  <a:pt x="967105" y="1218883"/>
                </a:lnTo>
                <a:lnTo>
                  <a:pt x="963295" y="1219518"/>
                </a:lnTo>
                <a:lnTo>
                  <a:pt x="959485" y="1220153"/>
                </a:lnTo>
                <a:lnTo>
                  <a:pt x="955675" y="1221423"/>
                </a:lnTo>
                <a:lnTo>
                  <a:pt x="942975" y="1215708"/>
                </a:lnTo>
                <a:lnTo>
                  <a:pt x="932180" y="1210628"/>
                </a:lnTo>
                <a:lnTo>
                  <a:pt x="922655" y="1205230"/>
                </a:lnTo>
                <a:lnTo>
                  <a:pt x="915035" y="1200468"/>
                </a:lnTo>
                <a:lnTo>
                  <a:pt x="911543" y="1198245"/>
                </a:lnTo>
                <a:lnTo>
                  <a:pt x="908685" y="1196023"/>
                </a:lnTo>
                <a:lnTo>
                  <a:pt x="906145" y="1193800"/>
                </a:lnTo>
                <a:lnTo>
                  <a:pt x="903923" y="1191260"/>
                </a:lnTo>
                <a:lnTo>
                  <a:pt x="902018" y="1189038"/>
                </a:lnTo>
                <a:lnTo>
                  <a:pt x="900748" y="1186498"/>
                </a:lnTo>
                <a:lnTo>
                  <a:pt x="899795" y="1184275"/>
                </a:lnTo>
                <a:lnTo>
                  <a:pt x="899160" y="1181418"/>
                </a:lnTo>
                <a:lnTo>
                  <a:pt x="898843" y="1178878"/>
                </a:lnTo>
                <a:lnTo>
                  <a:pt x="899160" y="1176338"/>
                </a:lnTo>
                <a:lnTo>
                  <a:pt x="899478" y="1173480"/>
                </a:lnTo>
                <a:lnTo>
                  <a:pt x="900430" y="1170623"/>
                </a:lnTo>
                <a:lnTo>
                  <a:pt x="901700" y="1167448"/>
                </a:lnTo>
                <a:lnTo>
                  <a:pt x="903288" y="1164273"/>
                </a:lnTo>
                <a:lnTo>
                  <a:pt x="905510" y="1161098"/>
                </a:lnTo>
                <a:lnTo>
                  <a:pt x="907733" y="1157605"/>
                </a:lnTo>
                <a:lnTo>
                  <a:pt x="913448" y="1149985"/>
                </a:lnTo>
                <a:lnTo>
                  <a:pt x="920433" y="1141413"/>
                </a:lnTo>
                <a:lnTo>
                  <a:pt x="929005" y="1132205"/>
                </a:lnTo>
                <a:lnTo>
                  <a:pt x="939165" y="1121728"/>
                </a:lnTo>
                <a:lnTo>
                  <a:pt x="938530" y="1120140"/>
                </a:lnTo>
                <a:lnTo>
                  <a:pt x="937578" y="1118553"/>
                </a:lnTo>
                <a:lnTo>
                  <a:pt x="936625" y="1116965"/>
                </a:lnTo>
                <a:lnTo>
                  <a:pt x="935355" y="1116013"/>
                </a:lnTo>
                <a:lnTo>
                  <a:pt x="933768" y="1114743"/>
                </a:lnTo>
                <a:lnTo>
                  <a:pt x="932180" y="1113790"/>
                </a:lnTo>
                <a:lnTo>
                  <a:pt x="928053" y="1111885"/>
                </a:lnTo>
                <a:lnTo>
                  <a:pt x="923925" y="1110298"/>
                </a:lnTo>
                <a:lnTo>
                  <a:pt x="919798" y="1109028"/>
                </a:lnTo>
                <a:lnTo>
                  <a:pt x="915353" y="1107440"/>
                </a:lnTo>
                <a:lnTo>
                  <a:pt x="911225" y="1105853"/>
                </a:lnTo>
                <a:lnTo>
                  <a:pt x="907733" y="1103630"/>
                </a:lnTo>
                <a:lnTo>
                  <a:pt x="906145" y="1102678"/>
                </a:lnTo>
                <a:lnTo>
                  <a:pt x="904240" y="1101408"/>
                </a:lnTo>
                <a:lnTo>
                  <a:pt x="902970" y="1100138"/>
                </a:lnTo>
                <a:lnTo>
                  <a:pt x="902018" y="1098868"/>
                </a:lnTo>
                <a:lnTo>
                  <a:pt x="901383" y="1097280"/>
                </a:lnTo>
                <a:lnTo>
                  <a:pt x="900748" y="1095375"/>
                </a:lnTo>
                <a:lnTo>
                  <a:pt x="900748" y="1093470"/>
                </a:lnTo>
                <a:lnTo>
                  <a:pt x="900748" y="1091565"/>
                </a:lnTo>
                <a:lnTo>
                  <a:pt x="901383" y="1089025"/>
                </a:lnTo>
                <a:lnTo>
                  <a:pt x="902335" y="1086485"/>
                </a:lnTo>
                <a:lnTo>
                  <a:pt x="903605" y="1083628"/>
                </a:lnTo>
                <a:lnTo>
                  <a:pt x="905510" y="1080770"/>
                </a:lnTo>
                <a:lnTo>
                  <a:pt x="907733" y="1076960"/>
                </a:lnTo>
                <a:lnTo>
                  <a:pt x="910590" y="1073468"/>
                </a:lnTo>
                <a:lnTo>
                  <a:pt x="914400" y="1069658"/>
                </a:lnTo>
                <a:lnTo>
                  <a:pt x="918210" y="1066800"/>
                </a:lnTo>
                <a:lnTo>
                  <a:pt x="922020" y="1064578"/>
                </a:lnTo>
                <a:lnTo>
                  <a:pt x="925830" y="1063308"/>
                </a:lnTo>
                <a:lnTo>
                  <a:pt x="929323" y="1062355"/>
                </a:lnTo>
                <a:lnTo>
                  <a:pt x="933450" y="1062038"/>
                </a:lnTo>
                <a:lnTo>
                  <a:pt x="936943" y="1062038"/>
                </a:lnTo>
                <a:lnTo>
                  <a:pt x="940753" y="1062673"/>
                </a:lnTo>
                <a:lnTo>
                  <a:pt x="944245" y="1063943"/>
                </a:lnTo>
                <a:lnTo>
                  <a:pt x="948055" y="1065213"/>
                </a:lnTo>
                <a:lnTo>
                  <a:pt x="951548" y="1066483"/>
                </a:lnTo>
                <a:lnTo>
                  <a:pt x="955358" y="1068388"/>
                </a:lnTo>
                <a:lnTo>
                  <a:pt x="969963" y="1076008"/>
                </a:lnTo>
                <a:lnTo>
                  <a:pt x="995045" y="1065848"/>
                </a:lnTo>
                <a:lnTo>
                  <a:pt x="1021080" y="1055688"/>
                </a:lnTo>
                <a:lnTo>
                  <a:pt x="1019175" y="1052830"/>
                </a:lnTo>
                <a:lnTo>
                  <a:pt x="1017270" y="1049973"/>
                </a:lnTo>
                <a:lnTo>
                  <a:pt x="1015048" y="1047750"/>
                </a:lnTo>
                <a:lnTo>
                  <a:pt x="1012825" y="1045845"/>
                </a:lnTo>
                <a:lnTo>
                  <a:pt x="1010603" y="1043940"/>
                </a:lnTo>
                <a:lnTo>
                  <a:pt x="1007745" y="1042353"/>
                </a:lnTo>
                <a:lnTo>
                  <a:pt x="1005205" y="1041083"/>
                </a:lnTo>
                <a:lnTo>
                  <a:pt x="1002665" y="1040130"/>
                </a:lnTo>
                <a:lnTo>
                  <a:pt x="997585" y="1038225"/>
                </a:lnTo>
                <a:lnTo>
                  <a:pt x="992188" y="1037273"/>
                </a:lnTo>
                <a:lnTo>
                  <a:pt x="986473" y="1036320"/>
                </a:lnTo>
                <a:lnTo>
                  <a:pt x="980758" y="1035685"/>
                </a:lnTo>
                <a:lnTo>
                  <a:pt x="969645" y="1034415"/>
                </a:lnTo>
                <a:lnTo>
                  <a:pt x="964248" y="1033463"/>
                </a:lnTo>
                <a:lnTo>
                  <a:pt x="959168" y="1031875"/>
                </a:lnTo>
                <a:lnTo>
                  <a:pt x="956310" y="1030923"/>
                </a:lnTo>
                <a:lnTo>
                  <a:pt x="954088" y="1029970"/>
                </a:lnTo>
                <a:lnTo>
                  <a:pt x="951548" y="1028700"/>
                </a:lnTo>
                <a:lnTo>
                  <a:pt x="949325" y="1027113"/>
                </a:lnTo>
                <a:lnTo>
                  <a:pt x="947420" y="1024890"/>
                </a:lnTo>
                <a:lnTo>
                  <a:pt x="945515" y="1022985"/>
                </a:lnTo>
                <a:lnTo>
                  <a:pt x="943610" y="1020763"/>
                </a:lnTo>
                <a:lnTo>
                  <a:pt x="942023" y="1018223"/>
                </a:lnTo>
                <a:lnTo>
                  <a:pt x="941705" y="1018223"/>
                </a:lnTo>
                <a:lnTo>
                  <a:pt x="930593" y="1014095"/>
                </a:lnTo>
                <a:lnTo>
                  <a:pt x="925195" y="1012190"/>
                </a:lnTo>
                <a:lnTo>
                  <a:pt x="920433" y="1009968"/>
                </a:lnTo>
                <a:lnTo>
                  <a:pt x="915670" y="1007745"/>
                </a:lnTo>
                <a:lnTo>
                  <a:pt x="911860" y="1005205"/>
                </a:lnTo>
                <a:lnTo>
                  <a:pt x="908368" y="1002348"/>
                </a:lnTo>
                <a:lnTo>
                  <a:pt x="906780" y="1001078"/>
                </a:lnTo>
                <a:lnTo>
                  <a:pt x="905828" y="999173"/>
                </a:lnTo>
                <a:lnTo>
                  <a:pt x="904240" y="997585"/>
                </a:lnTo>
                <a:lnTo>
                  <a:pt x="903605" y="995998"/>
                </a:lnTo>
                <a:lnTo>
                  <a:pt x="902970" y="994410"/>
                </a:lnTo>
                <a:lnTo>
                  <a:pt x="902653" y="992505"/>
                </a:lnTo>
                <a:lnTo>
                  <a:pt x="902653" y="990600"/>
                </a:lnTo>
                <a:lnTo>
                  <a:pt x="902970" y="988695"/>
                </a:lnTo>
                <a:lnTo>
                  <a:pt x="903288" y="986473"/>
                </a:lnTo>
                <a:lnTo>
                  <a:pt x="904240" y="984250"/>
                </a:lnTo>
                <a:lnTo>
                  <a:pt x="905510" y="982028"/>
                </a:lnTo>
                <a:lnTo>
                  <a:pt x="907098" y="979805"/>
                </a:lnTo>
                <a:lnTo>
                  <a:pt x="909003" y="977265"/>
                </a:lnTo>
                <a:lnTo>
                  <a:pt x="910908" y="974725"/>
                </a:lnTo>
                <a:lnTo>
                  <a:pt x="916305" y="968693"/>
                </a:lnTo>
                <a:lnTo>
                  <a:pt x="923290" y="962660"/>
                </a:lnTo>
                <a:lnTo>
                  <a:pt x="928688" y="958215"/>
                </a:lnTo>
                <a:lnTo>
                  <a:pt x="933450" y="953453"/>
                </a:lnTo>
                <a:lnTo>
                  <a:pt x="936943" y="949008"/>
                </a:lnTo>
                <a:lnTo>
                  <a:pt x="939800" y="944245"/>
                </a:lnTo>
                <a:lnTo>
                  <a:pt x="941705" y="939800"/>
                </a:lnTo>
                <a:lnTo>
                  <a:pt x="942975" y="935355"/>
                </a:lnTo>
                <a:lnTo>
                  <a:pt x="943610" y="931228"/>
                </a:lnTo>
                <a:lnTo>
                  <a:pt x="943293" y="926783"/>
                </a:lnTo>
                <a:lnTo>
                  <a:pt x="942340" y="922655"/>
                </a:lnTo>
                <a:lnTo>
                  <a:pt x="940753" y="918210"/>
                </a:lnTo>
                <a:lnTo>
                  <a:pt x="938848" y="913765"/>
                </a:lnTo>
                <a:lnTo>
                  <a:pt x="935990" y="909638"/>
                </a:lnTo>
                <a:lnTo>
                  <a:pt x="932815" y="905510"/>
                </a:lnTo>
                <a:lnTo>
                  <a:pt x="928688" y="901065"/>
                </a:lnTo>
                <a:lnTo>
                  <a:pt x="924560" y="896938"/>
                </a:lnTo>
                <a:lnTo>
                  <a:pt x="919798" y="892175"/>
                </a:lnTo>
                <a:lnTo>
                  <a:pt x="914400" y="887413"/>
                </a:lnTo>
                <a:lnTo>
                  <a:pt x="909638" y="882333"/>
                </a:lnTo>
                <a:lnTo>
                  <a:pt x="905193" y="877253"/>
                </a:lnTo>
                <a:lnTo>
                  <a:pt x="901383" y="872173"/>
                </a:lnTo>
                <a:lnTo>
                  <a:pt x="898208" y="866775"/>
                </a:lnTo>
                <a:lnTo>
                  <a:pt x="895985" y="862013"/>
                </a:lnTo>
                <a:lnTo>
                  <a:pt x="895033" y="859473"/>
                </a:lnTo>
                <a:lnTo>
                  <a:pt x="894398" y="856933"/>
                </a:lnTo>
                <a:lnTo>
                  <a:pt x="894080" y="854393"/>
                </a:lnTo>
                <a:lnTo>
                  <a:pt x="893763" y="852170"/>
                </a:lnTo>
                <a:lnTo>
                  <a:pt x="893763" y="849630"/>
                </a:lnTo>
                <a:lnTo>
                  <a:pt x="894080" y="847408"/>
                </a:lnTo>
                <a:lnTo>
                  <a:pt x="894398" y="844868"/>
                </a:lnTo>
                <a:lnTo>
                  <a:pt x="895033" y="842328"/>
                </a:lnTo>
                <a:lnTo>
                  <a:pt x="896303" y="839788"/>
                </a:lnTo>
                <a:lnTo>
                  <a:pt x="897255" y="837565"/>
                </a:lnTo>
                <a:lnTo>
                  <a:pt x="898843" y="835025"/>
                </a:lnTo>
                <a:lnTo>
                  <a:pt x="900748" y="832803"/>
                </a:lnTo>
                <a:lnTo>
                  <a:pt x="902653" y="830580"/>
                </a:lnTo>
                <a:lnTo>
                  <a:pt x="905510" y="828358"/>
                </a:lnTo>
                <a:lnTo>
                  <a:pt x="908050" y="826135"/>
                </a:lnTo>
                <a:lnTo>
                  <a:pt x="910908" y="823913"/>
                </a:lnTo>
                <a:lnTo>
                  <a:pt x="914083" y="821690"/>
                </a:lnTo>
                <a:lnTo>
                  <a:pt x="917893" y="819785"/>
                </a:lnTo>
                <a:lnTo>
                  <a:pt x="925830" y="815340"/>
                </a:lnTo>
                <a:lnTo>
                  <a:pt x="927100" y="811213"/>
                </a:lnTo>
                <a:lnTo>
                  <a:pt x="928688" y="807085"/>
                </a:lnTo>
                <a:lnTo>
                  <a:pt x="932815" y="799465"/>
                </a:lnTo>
                <a:lnTo>
                  <a:pt x="936943" y="791528"/>
                </a:lnTo>
                <a:lnTo>
                  <a:pt x="941705" y="784225"/>
                </a:lnTo>
                <a:lnTo>
                  <a:pt x="946468" y="776923"/>
                </a:lnTo>
                <a:lnTo>
                  <a:pt x="951548" y="769938"/>
                </a:lnTo>
                <a:lnTo>
                  <a:pt x="962025" y="755333"/>
                </a:lnTo>
                <a:lnTo>
                  <a:pt x="966788" y="748030"/>
                </a:lnTo>
                <a:lnTo>
                  <a:pt x="971233" y="740093"/>
                </a:lnTo>
                <a:lnTo>
                  <a:pt x="975360" y="732473"/>
                </a:lnTo>
                <a:lnTo>
                  <a:pt x="976948" y="728663"/>
                </a:lnTo>
                <a:lnTo>
                  <a:pt x="978535" y="724535"/>
                </a:lnTo>
                <a:lnTo>
                  <a:pt x="979805" y="720408"/>
                </a:lnTo>
                <a:lnTo>
                  <a:pt x="981075" y="716280"/>
                </a:lnTo>
                <a:lnTo>
                  <a:pt x="982028" y="711835"/>
                </a:lnTo>
                <a:lnTo>
                  <a:pt x="982663" y="707390"/>
                </a:lnTo>
                <a:lnTo>
                  <a:pt x="982980" y="702628"/>
                </a:lnTo>
                <a:lnTo>
                  <a:pt x="983615" y="698183"/>
                </a:lnTo>
                <a:lnTo>
                  <a:pt x="982980" y="693420"/>
                </a:lnTo>
                <a:lnTo>
                  <a:pt x="982663" y="688023"/>
                </a:lnTo>
                <a:lnTo>
                  <a:pt x="978853" y="685483"/>
                </a:lnTo>
                <a:lnTo>
                  <a:pt x="975043" y="683260"/>
                </a:lnTo>
                <a:lnTo>
                  <a:pt x="970915" y="681355"/>
                </a:lnTo>
                <a:lnTo>
                  <a:pt x="966470" y="679450"/>
                </a:lnTo>
                <a:lnTo>
                  <a:pt x="957580" y="675640"/>
                </a:lnTo>
                <a:lnTo>
                  <a:pt x="953135" y="673418"/>
                </a:lnTo>
                <a:lnTo>
                  <a:pt x="949008" y="671195"/>
                </a:lnTo>
                <a:lnTo>
                  <a:pt x="945198" y="668973"/>
                </a:lnTo>
                <a:lnTo>
                  <a:pt x="942023" y="666115"/>
                </a:lnTo>
                <a:lnTo>
                  <a:pt x="940753" y="664528"/>
                </a:lnTo>
                <a:lnTo>
                  <a:pt x="939483" y="662623"/>
                </a:lnTo>
                <a:lnTo>
                  <a:pt x="938213" y="660400"/>
                </a:lnTo>
                <a:lnTo>
                  <a:pt x="937260" y="658495"/>
                </a:lnTo>
                <a:lnTo>
                  <a:pt x="936625" y="656590"/>
                </a:lnTo>
                <a:lnTo>
                  <a:pt x="935990" y="654050"/>
                </a:lnTo>
                <a:lnTo>
                  <a:pt x="935673" y="651828"/>
                </a:lnTo>
                <a:lnTo>
                  <a:pt x="935355" y="649288"/>
                </a:lnTo>
                <a:lnTo>
                  <a:pt x="935673" y="646430"/>
                </a:lnTo>
                <a:lnTo>
                  <a:pt x="935990" y="643255"/>
                </a:lnTo>
                <a:lnTo>
                  <a:pt x="936625" y="640080"/>
                </a:lnTo>
                <a:lnTo>
                  <a:pt x="937260" y="636905"/>
                </a:lnTo>
                <a:lnTo>
                  <a:pt x="938848" y="631508"/>
                </a:lnTo>
                <a:lnTo>
                  <a:pt x="940435" y="627063"/>
                </a:lnTo>
                <a:lnTo>
                  <a:pt x="942340" y="622618"/>
                </a:lnTo>
                <a:lnTo>
                  <a:pt x="944245" y="618490"/>
                </a:lnTo>
                <a:lnTo>
                  <a:pt x="946468" y="614680"/>
                </a:lnTo>
                <a:lnTo>
                  <a:pt x="948690" y="611188"/>
                </a:lnTo>
                <a:lnTo>
                  <a:pt x="950913" y="607378"/>
                </a:lnTo>
                <a:lnTo>
                  <a:pt x="953453" y="603885"/>
                </a:lnTo>
                <a:lnTo>
                  <a:pt x="956310" y="601028"/>
                </a:lnTo>
                <a:lnTo>
                  <a:pt x="959168" y="598170"/>
                </a:lnTo>
                <a:lnTo>
                  <a:pt x="962025" y="595630"/>
                </a:lnTo>
                <a:lnTo>
                  <a:pt x="965200" y="593090"/>
                </a:lnTo>
                <a:lnTo>
                  <a:pt x="968375" y="590868"/>
                </a:lnTo>
                <a:lnTo>
                  <a:pt x="971550" y="588645"/>
                </a:lnTo>
                <a:lnTo>
                  <a:pt x="974725" y="586740"/>
                </a:lnTo>
                <a:lnTo>
                  <a:pt x="978218" y="584835"/>
                </a:lnTo>
                <a:lnTo>
                  <a:pt x="985838" y="581660"/>
                </a:lnTo>
                <a:lnTo>
                  <a:pt x="993140" y="579120"/>
                </a:lnTo>
                <a:lnTo>
                  <a:pt x="1001078" y="576898"/>
                </a:lnTo>
                <a:lnTo>
                  <a:pt x="1009015" y="575310"/>
                </a:lnTo>
                <a:lnTo>
                  <a:pt x="1017588" y="574358"/>
                </a:lnTo>
                <a:lnTo>
                  <a:pt x="1026160" y="573405"/>
                </a:lnTo>
                <a:lnTo>
                  <a:pt x="1035050" y="573088"/>
                </a:lnTo>
                <a:lnTo>
                  <a:pt x="1044258" y="573088"/>
                </a:lnTo>
                <a:lnTo>
                  <a:pt x="1068388" y="570548"/>
                </a:lnTo>
                <a:lnTo>
                  <a:pt x="1092518" y="568325"/>
                </a:lnTo>
                <a:lnTo>
                  <a:pt x="1116965" y="566420"/>
                </a:lnTo>
                <a:lnTo>
                  <a:pt x="1141095" y="564833"/>
                </a:lnTo>
                <a:lnTo>
                  <a:pt x="1165225" y="563245"/>
                </a:lnTo>
                <a:lnTo>
                  <a:pt x="1189355" y="561975"/>
                </a:lnTo>
                <a:lnTo>
                  <a:pt x="1237933" y="559753"/>
                </a:lnTo>
                <a:lnTo>
                  <a:pt x="1286828" y="557848"/>
                </a:lnTo>
                <a:lnTo>
                  <a:pt x="1335406" y="556895"/>
                </a:lnTo>
                <a:lnTo>
                  <a:pt x="1383983" y="556578"/>
                </a:lnTo>
                <a:lnTo>
                  <a:pt x="1432878" y="556895"/>
                </a:lnTo>
                <a:lnTo>
                  <a:pt x="1519555" y="555943"/>
                </a:lnTo>
                <a:lnTo>
                  <a:pt x="1701165" y="554355"/>
                </a:lnTo>
                <a:lnTo>
                  <a:pt x="1701483" y="554355"/>
                </a:lnTo>
                <a:lnTo>
                  <a:pt x="1712913" y="552133"/>
                </a:lnTo>
                <a:lnTo>
                  <a:pt x="1724660" y="550228"/>
                </a:lnTo>
                <a:lnTo>
                  <a:pt x="1736090" y="548640"/>
                </a:lnTo>
                <a:lnTo>
                  <a:pt x="1747838" y="547370"/>
                </a:lnTo>
                <a:lnTo>
                  <a:pt x="1771333" y="544830"/>
                </a:lnTo>
                <a:lnTo>
                  <a:pt x="1794193" y="543243"/>
                </a:lnTo>
                <a:lnTo>
                  <a:pt x="1817688" y="542290"/>
                </a:lnTo>
                <a:lnTo>
                  <a:pt x="1840865" y="541655"/>
                </a:lnTo>
                <a:lnTo>
                  <a:pt x="1864360" y="541338"/>
                </a:lnTo>
                <a:lnTo>
                  <a:pt x="1887855" y="541338"/>
                </a:lnTo>
                <a:lnTo>
                  <a:pt x="1934528" y="541973"/>
                </a:lnTo>
                <a:lnTo>
                  <a:pt x="1981518" y="542925"/>
                </a:lnTo>
                <a:lnTo>
                  <a:pt x="2004695" y="542925"/>
                </a:lnTo>
                <a:lnTo>
                  <a:pt x="2027873" y="542925"/>
                </a:lnTo>
                <a:lnTo>
                  <a:pt x="2051368" y="542608"/>
                </a:lnTo>
                <a:lnTo>
                  <a:pt x="2074863" y="541973"/>
                </a:lnTo>
                <a:lnTo>
                  <a:pt x="2094548" y="541338"/>
                </a:lnTo>
                <a:lnTo>
                  <a:pt x="2114550" y="541020"/>
                </a:lnTo>
                <a:lnTo>
                  <a:pt x="2153921" y="540385"/>
                </a:lnTo>
                <a:lnTo>
                  <a:pt x="2152015" y="538798"/>
                </a:lnTo>
                <a:lnTo>
                  <a:pt x="2150110" y="537210"/>
                </a:lnTo>
                <a:lnTo>
                  <a:pt x="2145983" y="534988"/>
                </a:lnTo>
                <a:lnTo>
                  <a:pt x="2141538" y="533083"/>
                </a:lnTo>
                <a:lnTo>
                  <a:pt x="2136775" y="531495"/>
                </a:lnTo>
                <a:lnTo>
                  <a:pt x="2132013" y="530543"/>
                </a:lnTo>
                <a:lnTo>
                  <a:pt x="2127250" y="529908"/>
                </a:lnTo>
                <a:lnTo>
                  <a:pt x="2117725" y="528955"/>
                </a:lnTo>
                <a:lnTo>
                  <a:pt x="2112963" y="528320"/>
                </a:lnTo>
                <a:lnTo>
                  <a:pt x="2107883" y="527685"/>
                </a:lnTo>
                <a:lnTo>
                  <a:pt x="2103120" y="526733"/>
                </a:lnTo>
                <a:lnTo>
                  <a:pt x="2098358" y="525463"/>
                </a:lnTo>
                <a:lnTo>
                  <a:pt x="2094230" y="523558"/>
                </a:lnTo>
                <a:lnTo>
                  <a:pt x="2090103" y="521335"/>
                </a:lnTo>
                <a:lnTo>
                  <a:pt x="2087880" y="519748"/>
                </a:lnTo>
                <a:lnTo>
                  <a:pt x="2085975" y="518160"/>
                </a:lnTo>
                <a:lnTo>
                  <a:pt x="2084071" y="516573"/>
                </a:lnTo>
                <a:lnTo>
                  <a:pt x="2082165" y="514350"/>
                </a:lnTo>
                <a:lnTo>
                  <a:pt x="1870393" y="478473"/>
                </a:lnTo>
                <a:lnTo>
                  <a:pt x="1658303" y="442913"/>
                </a:lnTo>
                <a:lnTo>
                  <a:pt x="1359853" y="414020"/>
                </a:lnTo>
                <a:lnTo>
                  <a:pt x="1261428" y="409575"/>
                </a:lnTo>
                <a:lnTo>
                  <a:pt x="1252538" y="411163"/>
                </a:lnTo>
                <a:lnTo>
                  <a:pt x="1243648" y="412750"/>
                </a:lnTo>
                <a:lnTo>
                  <a:pt x="1239203" y="413068"/>
                </a:lnTo>
                <a:lnTo>
                  <a:pt x="1234758" y="413385"/>
                </a:lnTo>
                <a:lnTo>
                  <a:pt x="1230630" y="413385"/>
                </a:lnTo>
                <a:lnTo>
                  <a:pt x="1226503" y="413068"/>
                </a:lnTo>
                <a:lnTo>
                  <a:pt x="1222693" y="412115"/>
                </a:lnTo>
                <a:lnTo>
                  <a:pt x="1218565" y="410845"/>
                </a:lnTo>
                <a:lnTo>
                  <a:pt x="1215390" y="409258"/>
                </a:lnTo>
                <a:lnTo>
                  <a:pt x="1212215" y="406718"/>
                </a:lnTo>
                <a:lnTo>
                  <a:pt x="1209358" y="403860"/>
                </a:lnTo>
                <a:lnTo>
                  <a:pt x="1206818" y="399733"/>
                </a:lnTo>
                <a:lnTo>
                  <a:pt x="1204595" y="395605"/>
                </a:lnTo>
                <a:lnTo>
                  <a:pt x="1203008" y="390208"/>
                </a:lnTo>
                <a:lnTo>
                  <a:pt x="1202055" y="384810"/>
                </a:lnTo>
                <a:lnTo>
                  <a:pt x="1201420" y="379730"/>
                </a:lnTo>
                <a:lnTo>
                  <a:pt x="1201420" y="374333"/>
                </a:lnTo>
                <a:lnTo>
                  <a:pt x="1201738" y="369888"/>
                </a:lnTo>
                <a:lnTo>
                  <a:pt x="1202691" y="365443"/>
                </a:lnTo>
                <a:lnTo>
                  <a:pt x="1204278" y="361633"/>
                </a:lnTo>
                <a:lnTo>
                  <a:pt x="1206183" y="357823"/>
                </a:lnTo>
                <a:lnTo>
                  <a:pt x="1208723" y="354330"/>
                </a:lnTo>
                <a:lnTo>
                  <a:pt x="1211580" y="351155"/>
                </a:lnTo>
                <a:lnTo>
                  <a:pt x="1214755" y="347980"/>
                </a:lnTo>
                <a:lnTo>
                  <a:pt x="1218565" y="345758"/>
                </a:lnTo>
                <a:lnTo>
                  <a:pt x="1223328" y="343535"/>
                </a:lnTo>
                <a:lnTo>
                  <a:pt x="1227773" y="341630"/>
                </a:lnTo>
                <a:lnTo>
                  <a:pt x="1232853" y="340360"/>
                </a:lnTo>
                <a:lnTo>
                  <a:pt x="1238250" y="339408"/>
                </a:lnTo>
                <a:lnTo>
                  <a:pt x="1243965" y="338773"/>
                </a:lnTo>
                <a:lnTo>
                  <a:pt x="1255713" y="313373"/>
                </a:lnTo>
                <a:lnTo>
                  <a:pt x="1254125" y="312420"/>
                </a:lnTo>
                <a:lnTo>
                  <a:pt x="1252855" y="311785"/>
                </a:lnTo>
                <a:lnTo>
                  <a:pt x="1249363" y="310515"/>
                </a:lnTo>
                <a:lnTo>
                  <a:pt x="1245236" y="309880"/>
                </a:lnTo>
                <a:lnTo>
                  <a:pt x="1241425" y="309563"/>
                </a:lnTo>
                <a:lnTo>
                  <a:pt x="1233488" y="309563"/>
                </a:lnTo>
                <a:lnTo>
                  <a:pt x="1225868" y="309563"/>
                </a:lnTo>
                <a:lnTo>
                  <a:pt x="1222058" y="309245"/>
                </a:lnTo>
                <a:lnTo>
                  <a:pt x="1218248" y="308610"/>
                </a:lnTo>
                <a:lnTo>
                  <a:pt x="1215073" y="307340"/>
                </a:lnTo>
                <a:lnTo>
                  <a:pt x="1213803" y="306705"/>
                </a:lnTo>
                <a:lnTo>
                  <a:pt x="1212533" y="305753"/>
                </a:lnTo>
                <a:lnTo>
                  <a:pt x="1211263" y="304483"/>
                </a:lnTo>
                <a:lnTo>
                  <a:pt x="1209993" y="303213"/>
                </a:lnTo>
                <a:lnTo>
                  <a:pt x="1209358" y="301625"/>
                </a:lnTo>
                <a:lnTo>
                  <a:pt x="1208405" y="299720"/>
                </a:lnTo>
                <a:lnTo>
                  <a:pt x="1207770" y="297498"/>
                </a:lnTo>
                <a:lnTo>
                  <a:pt x="1207453" y="295275"/>
                </a:lnTo>
                <a:lnTo>
                  <a:pt x="1207135" y="292735"/>
                </a:lnTo>
                <a:lnTo>
                  <a:pt x="1206818" y="289878"/>
                </a:lnTo>
                <a:lnTo>
                  <a:pt x="1207135" y="287338"/>
                </a:lnTo>
                <a:lnTo>
                  <a:pt x="1207770" y="285115"/>
                </a:lnTo>
                <a:lnTo>
                  <a:pt x="1209040" y="283528"/>
                </a:lnTo>
                <a:lnTo>
                  <a:pt x="1210628" y="281940"/>
                </a:lnTo>
                <a:lnTo>
                  <a:pt x="1212533" y="280670"/>
                </a:lnTo>
                <a:lnTo>
                  <a:pt x="1214438" y="280035"/>
                </a:lnTo>
                <a:lnTo>
                  <a:pt x="1216978" y="279400"/>
                </a:lnTo>
                <a:lnTo>
                  <a:pt x="1219835" y="278765"/>
                </a:lnTo>
                <a:lnTo>
                  <a:pt x="1222693" y="278448"/>
                </a:lnTo>
                <a:lnTo>
                  <a:pt x="1225550" y="278448"/>
                </a:lnTo>
                <a:lnTo>
                  <a:pt x="1231265" y="278765"/>
                </a:lnTo>
                <a:lnTo>
                  <a:pt x="1237298" y="279718"/>
                </a:lnTo>
                <a:lnTo>
                  <a:pt x="1242696" y="280670"/>
                </a:lnTo>
                <a:lnTo>
                  <a:pt x="1244600" y="277495"/>
                </a:lnTo>
                <a:lnTo>
                  <a:pt x="1247140" y="274638"/>
                </a:lnTo>
                <a:lnTo>
                  <a:pt x="1249363" y="271463"/>
                </a:lnTo>
                <a:lnTo>
                  <a:pt x="1251585" y="269240"/>
                </a:lnTo>
                <a:lnTo>
                  <a:pt x="1254125" y="267018"/>
                </a:lnTo>
                <a:lnTo>
                  <a:pt x="1256665" y="265430"/>
                </a:lnTo>
                <a:lnTo>
                  <a:pt x="1259205" y="263525"/>
                </a:lnTo>
                <a:lnTo>
                  <a:pt x="1262063" y="262255"/>
                </a:lnTo>
                <a:lnTo>
                  <a:pt x="1268095" y="259715"/>
                </a:lnTo>
                <a:lnTo>
                  <a:pt x="1274445" y="257810"/>
                </a:lnTo>
                <a:lnTo>
                  <a:pt x="1281113" y="256540"/>
                </a:lnTo>
                <a:lnTo>
                  <a:pt x="1287781" y="255270"/>
                </a:lnTo>
                <a:lnTo>
                  <a:pt x="1302385" y="252730"/>
                </a:lnTo>
                <a:lnTo>
                  <a:pt x="1309688" y="251143"/>
                </a:lnTo>
                <a:lnTo>
                  <a:pt x="1316990" y="249555"/>
                </a:lnTo>
                <a:lnTo>
                  <a:pt x="1324610" y="247015"/>
                </a:lnTo>
                <a:lnTo>
                  <a:pt x="1331913" y="243523"/>
                </a:lnTo>
                <a:lnTo>
                  <a:pt x="1335406" y="241935"/>
                </a:lnTo>
                <a:lnTo>
                  <a:pt x="1338898" y="239713"/>
                </a:lnTo>
                <a:lnTo>
                  <a:pt x="1342390" y="237490"/>
                </a:lnTo>
                <a:lnTo>
                  <a:pt x="1345883" y="234950"/>
                </a:lnTo>
                <a:lnTo>
                  <a:pt x="1337628" y="232093"/>
                </a:lnTo>
                <a:lnTo>
                  <a:pt x="1329690" y="229870"/>
                </a:lnTo>
                <a:lnTo>
                  <a:pt x="1321753" y="227965"/>
                </a:lnTo>
                <a:lnTo>
                  <a:pt x="1314133" y="226378"/>
                </a:lnTo>
                <a:lnTo>
                  <a:pt x="1306513" y="225108"/>
                </a:lnTo>
                <a:lnTo>
                  <a:pt x="1299210" y="224155"/>
                </a:lnTo>
                <a:lnTo>
                  <a:pt x="1291908" y="223203"/>
                </a:lnTo>
                <a:lnTo>
                  <a:pt x="1284923" y="222568"/>
                </a:lnTo>
                <a:lnTo>
                  <a:pt x="1277938" y="222250"/>
                </a:lnTo>
                <a:lnTo>
                  <a:pt x="1270635" y="222250"/>
                </a:lnTo>
                <a:lnTo>
                  <a:pt x="1257300" y="222250"/>
                </a:lnTo>
                <a:lnTo>
                  <a:pt x="1243648" y="223203"/>
                </a:lnTo>
                <a:lnTo>
                  <a:pt x="1230630" y="224155"/>
                </a:lnTo>
                <a:lnTo>
                  <a:pt x="1225233" y="228283"/>
                </a:lnTo>
                <a:lnTo>
                  <a:pt x="1220153" y="231775"/>
                </a:lnTo>
                <a:lnTo>
                  <a:pt x="1215390" y="234315"/>
                </a:lnTo>
                <a:lnTo>
                  <a:pt x="1210945" y="235903"/>
                </a:lnTo>
                <a:lnTo>
                  <a:pt x="1207135" y="236855"/>
                </a:lnTo>
                <a:lnTo>
                  <a:pt x="1203643" y="236855"/>
                </a:lnTo>
                <a:lnTo>
                  <a:pt x="1201738" y="236855"/>
                </a:lnTo>
                <a:lnTo>
                  <a:pt x="1200468" y="236220"/>
                </a:lnTo>
                <a:lnTo>
                  <a:pt x="1198880" y="235585"/>
                </a:lnTo>
                <a:lnTo>
                  <a:pt x="1197611" y="234950"/>
                </a:lnTo>
                <a:lnTo>
                  <a:pt x="1195071" y="233045"/>
                </a:lnTo>
                <a:lnTo>
                  <a:pt x="1192531" y="230505"/>
                </a:lnTo>
                <a:lnTo>
                  <a:pt x="1190943" y="227330"/>
                </a:lnTo>
                <a:lnTo>
                  <a:pt x="1189355" y="223520"/>
                </a:lnTo>
                <a:lnTo>
                  <a:pt x="1188403" y="219075"/>
                </a:lnTo>
                <a:lnTo>
                  <a:pt x="1187768" y="214313"/>
                </a:lnTo>
                <a:lnTo>
                  <a:pt x="1187450" y="209233"/>
                </a:lnTo>
                <a:lnTo>
                  <a:pt x="1187450" y="203518"/>
                </a:lnTo>
                <a:lnTo>
                  <a:pt x="1187768" y="193040"/>
                </a:lnTo>
                <a:lnTo>
                  <a:pt x="1188720" y="182245"/>
                </a:lnTo>
                <a:lnTo>
                  <a:pt x="1189673" y="171133"/>
                </a:lnTo>
                <a:lnTo>
                  <a:pt x="1191260" y="160020"/>
                </a:lnTo>
                <a:lnTo>
                  <a:pt x="1192213" y="154940"/>
                </a:lnTo>
                <a:lnTo>
                  <a:pt x="1193800" y="149860"/>
                </a:lnTo>
                <a:lnTo>
                  <a:pt x="1195388" y="145098"/>
                </a:lnTo>
                <a:lnTo>
                  <a:pt x="1196975" y="140335"/>
                </a:lnTo>
                <a:lnTo>
                  <a:pt x="1199198" y="135890"/>
                </a:lnTo>
                <a:lnTo>
                  <a:pt x="1201420" y="132080"/>
                </a:lnTo>
                <a:lnTo>
                  <a:pt x="1203960" y="128588"/>
                </a:lnTo>
                <a:lnTo>
                  <a:pt x="1206818" y="125730"/>
                </a:lnTo>
                <a:lnTo>
                  <a:pt x="1211580" y="121285"/>
                </a:lnTo>
                <a:lnTo>
                  <a:pt x="1215073" y="117475"/>
                </a:lnTo>
                <a:lnTo>
                  <a:pt x="1218248" y="113983"/>
                </a:lnTo>
                <a:lnTo>
                  <a:pt x="1220788" y="111125"/>
                </a:lnTo>
                <a:lnTo>
                  <a:pt x="1222058" y="108585"/>
                </a:lnTo>
                <a:lnTo>
                  <a:pt x="1223010" y="106680"/>
                </a:lnTo>
                <a:lnTo>
                  <a:pt x="1223010" y="104775"/>
                </a:lnTo>
                <a:lnTo>
                  <a:pt x="1222375" y="103188"/>
                </a:lnTo>
                <a:lnTo>
                  <a:pt x="1221423" y="101600"/>
                </a:lnTo>
                <a:lnTo>
                  <a:pt x="1219518" y="100648"/>
                </a:lnTo>
                <a:lnTo>
                  <a:pt x="1216978" y="99378"/>
                </a:lnTo>
                <a:lnTo>
                  <a:pt x="1214438" y="98425"/>
                </a:lnTo>
                <a:lnTo>
                  <a:pt x="1207453" y="95885"/>
                </a:lnTo>
                <a:lnTo>
                  <a:pt x="1199515" y="93345"/>
                </a:lnTo>
                <a:lnTo>
                  <a:pt x="1192848" y="91123"/>
                </a:lnTo>
                <a:lnTo>
                  <a:pt x="1187450" y="88265"/>
                </a:lnTo>
                <a:lnTo>
                  <a:pt x="1183005" y="85725"/>
                </a:lnTo>
                <a:lnTo>
                  <a:pt x="1179195" y="82868"/>
                </a:lnTo>
                <a:lnTo>
                  <a:pt x="1176338" y="80010"/>
                </a:lnTo>
                <a:lnTo>
                  <a:pt x="1174115" y="76835"/>
                </a:lnTo>
                <a:lnTo>
                  <a:pt x="1172528" y="73343"/>
                </a:lnTo>
                <a:lnTo>
                  <a:pt x="1171893" y="69850"/>
                </a:lnTo>
                <a:lnTo>
                  <a:pt x="1171893" y="66358"/>
                </a:lnTo>
                <a:lnTo>
                  <a:pt x="1172210" y="62230"/>
                </a:lnTo>
                <a:lnTo>
                  <a:pt x="1173480" y="58420"/>
                </a:lnTo>
                <a:lnTo>
                  <a:pt x="1175703" y="54293"/>
                </a:lnTo>
                <a:lnTo>
                  <a:pt x="1178243" y="50483"/>
                </a:lnTo>
                <a:lnTo>
                  <a:pt x="1181418" y="46038"/>
                </a:lnTo>
                <a:lnTo>
                  <a:pt x="1185228" y="41910"/>
                </a:lnTo>
                <a:lnTo>
                  <a:pt x="1189355" y="37148"/>
                </a:lnTo>
                <a:lnTo>
                  <a:pt x="1194118" y="33655"/>
                </a:lnTo>
                <a:lnTo>
                  <a:pt x="1198563" y="29845"/>
                </a:lnTo>
                <a:lnTo>
                  <a:pt x="1203008" y="26353"/>
                </a:lnTo>
                <a:lnTo>
                  <a:pt x="1207770" y="23495"/>
                </a:lnTo>
                <a:lnTo>
                  <a:pt x="1209993" y="21908"/>
                </a:lnTo>
                <a:lnTo>
                  <a:pt x="1212533" y="20955"/>
                </a:lnTo>
                <a:lnTo>
                  <a:pt x="1215073" y="20320"/>
                </a:lnTo>
                <a:lnTo>
                  <a:pt x="1217613" y="19685"/>
                </a:lnTo>
                <a:lnTo>
                  <a:pt x="1220788" y="19685"/>
                </a:lnTo>
                <a:lnTo>
                  <a:pt x="1223963" y="20003"/>
                </a:lnTo>
                <a:lnTo>
                  <a:pt x="1227138" y="20638"/>
                </a:lnTo>
                <a:lnTo>
                  <a:pt x="1230313" y="21590"/>
                </a:lnTo>
                <a:lnTo>
                  <a:pt x="1254443" y="19050"/>
                </a:lnTo>
                <a:lnTo>
                  <a:pt x="1278890" y="16510"/>
                </a:lnTo>
                <a:lnTo>
                  <a:pt x="1303020" y="14288"/>
                </a:lnTo>
                <a:lnTo>
                  <a:pt x="1327150" y="11748"/>
                </a:lnTo>
                <a:lnTo>
                  <a:pt x="1351280" y="10160"/>
                </a:lnTo>
                <a:lnTo>
                  <a:pt x="1375411" y="8255"/>
                </a:lnTo>
                <a:lnTo>
                  <a:pt x="1423988" y="5715"/>
                </a:lnTo>
                <a:lnTo>
                  <a:pt x="1472248" y="3493"/>
                </a:lnTo>
                <a:lnTo>
                  <a:pt x="1520825" y="1905"/>
                </a:lnTo>
                <a:lnTo>
                  <a:pt x="1569403" y="953"/>
                </a:lnTo>
                <a:lnTo>
                  <a:pt x="1617980" y="318"/>
                </a:lnTo>
                <a:close/>
              </a:path>
            </a:pathLst>
          </a:custGeom>
          <a:solidFill>
            <a:srgbClr val="6F6F6F"/>
          </a:solidFill>
          <a:ln>
            <a:noFill/>
          </a:ln>
        </p:spPr>
      </p:pic>
      <p:sp>
        <p:nvSpPr>
          <p:cNvPr id="693" name="Google Shape;693;p14"/>
          <p:cNvSpPr txBox="1"/>
          <p:nvPr/>
        </p:nvSpPr>
        <p:spPr>
          <a:xfrm>
            <a:off x="0" y="6492875"/>
            <a:ext cx="119082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chemeClr val="lt1"/>
                </a:solidFill>
                <a:latin typeface="Arial"/>
                <a:ea typeface="Arial"/>
                <a:cs typeface="Arial"/>
                <a:sym typeface="Arial"/>
              </a:rPr>
              <a:t>Image Source: </a:t>
            </a:r>
            <a:r>
              <a:rPr i="1" lang="en-US" sz="1600" u="sng">
                <a:solidFill>
                  <a:schemeClr val="hlink"/>
                </a:solidFill>
                <a:hlinkClick r:id="rId4"/>
              </a:rPr>
              <a:t>https://code.likeagirl.io/low-code-vs-traditional-development-fa2830f18488</a:t>
            </a:r>
            <a:r>
              <a:rPr i="1" lang="en-US" sz="1600"/>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8" name="Shape 698"/>
        <p:cNvGrpSpPr/>
        <p:nvPr/>
      </p:nvGrpSpPr>
      <p:grpSpPr>
        <a:xfrm>
          <a:off x="0" y="0"/>
          <a:ext cx="0" cy="0"/>
          <a:chOff x="0" y="0"/>
          <a:chExt cx="0" cy="0"/>
        </a:xfrm>
      </p:grpSpPr>
      <p:sp>
        <p:nvSpPr>
          <p:cNvPr id="699" name="Google Shape;699;p15"/>
          <p:cNvSpPr txBox="1"/>
          <p:nvPr>
            <p:ph type="ctrTitle"/>
          </p:nvPr>
        </p:nvSpPr>
        <p:spPr>
          <a:xfrm>
            <a:off x="3282072" y="3429000"/>
            <a:ext cx="8904311" cy="1255728"/>
          </a:xfrm>
          <a:prstGeom prst="rect">
            <a:avLst/>
          </a:prstGeom>
          <a:noFill/>
          <a:ln>
            <a:noFill/>
          </a:ln>
        </p:spPr>
        <p:txBody>
          <a:bodyPr anchorCtr="0" anchor="b" bIns="45700" lIns="274300" spcFirstLastPara="1" rIns="0" wrap="square" tIns="45700">
            <a:noAutofit/>
          </a:bodyPr>
          <a:lstStyle/>
          <a:p>
            <a:pPr indent="0" lvl="0" marL="0" rtl="0" algn="l">
              <a:lnSpc>
                <a:spcPct val="90000"/>
              </a:lnSpc>
              <a:spcBef>
                <a:spcPts val="0"/>
              </a:spcBef>
              <a:spcAft>
                <a:spcPts val="0"/>
              </a:spcAft>
              <a:buClr>
                <a:schemeClr val="accent2"/>
              </a:buClr>
              <a:buSzPts val="4400"/>
              <a:buFont typeface="Calibri"/>
              <a:buNone/>
            </a:pPr>
            <a:r>
              <a:rPr b="1" lang="en-US"/>
              <a:t>LOW-CODE AND NO-CODE PLATFORM VENDORS</a:t>
            </a:r>
            <a:endParaRPr/>
          </a:p>
        </p:txBody>
      </p:sp>
      <p:sp>
        <p:nvSpPr>
          <p:cNvPr id="700" name="Google Shape;700;p15"/>
          <p:cNvSpPr txBox="1"/>
          <p:nvPr>
            <p:ph idx="1" type="subTitle"/>
          </p:nvPr>
        </p:nvSpPr>
        <p:spPr>
          <a:xfrm>
            <a:off x="3287689" y="4867380"/>
            <a:ext cx="8434459" cy="1255728"/>
          </a:xfrm>
          <a:prstGeom prst="rect">
            <a:avLst/>
          </a:prstGeom>
          <a:noFill/>
          <a:ln>
            <a:noFill/>
          </a:ln>
        </p:spPr>
        <p:txBody>
          <a:bodyPr anchorCtr="0" anchor="t" bIns="45700" lIns="274300" spcFirstLastPara="1" rIns="0" wrap="square" tIns="45700">
            <a:spAutoFit/>
          </a:bodyPr>
          <a:lstStyle/>
          <a:p>
            <a:pPr indent="0" lvl="0" marL="0" rtl="0" algn="l">
              <a:lnSpc>
                <a:spcPct val="90000"/>
              </a:lnSpc>
              <a:spcBef>
                <a:spcPts val="0"/>
              </a:spcBef>
              <a:spcAft>
                <a:spcPts val="0"/>
              </a:spcAft>
              <a:buClr>
                <a:schemeClr val="accent3"/>
              </a:buClr>
              <a:buSzPts val="2800"/>
              <a:buNone/>
            </a:pPr>
            <a:r>
              <a:rPr lang="en-US"/>
              <a:t>“No-code allows people who don’t know how to write code to develop the same applications that a software engineer would.”</a:t>
            </a:r>
            <a:endParaRPr/>
          </a:p>
        </p:txBody>
      </p:sp>
      <p:sp>
        <p:nvSpPr>
          <p:cNvPr id="701" name="Google Shape;701;p15"/>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accent3"/>
              </a:buClr>
              <a:buSzPts val="8800"/>
              <a:buNone/>
            </a:pPr>
            <a:r>
              <a:rPr lang="en-US"/>
              <a:t>03</a:t>
            </a:r>
            <a:endParaRPr/>
          </a:p>
        </p:txBody>
      </p:sp>
      <p:sp>
        <p:nvSpPr>
          <p:cNvPr id="702" name="Google Shape;702;p15"/>
          <p:cNvSpPr txBox="1"/>
          <p:nvPr/>
        </p:nvSpPr>
        <p:spPr>
          <a:xfrm>
            <a:off x="3456202" y="6519450"/>
            <a:ext cx="72738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rgbClr val="000000"/>
                </a:solidFill>
                <a:latin typeface="Arial"/>
                <a:ea typeface="Arial"/>
                <a:cs typeface="Arial"/>
                <a:sym typeface="Arial"/>
              </a:rPr>
              <a:t>Image Source: </a:t>
            </a:r>
            <a:r>
              <a:rPr i="1" lang="en-US" sz="1600" u="sng">
                <a:solidFill>
                  <a:schemeClr val="hlink"/>
                </a:solidFill>
                <a:hlinkClick r:id="rId3"/>
              </a:rPr>
              <a:t>https://thegrowthmaster.com/blog/no-code-low-code-platform</a:t>
            </a:r>
            <a:r>
              <a:rPr i="1" lang="en-US" sz="1600"/>
              <a:t> </a:t>
            </a:r>
            <a:endParaRPr b="0" i="0" sz="1400" u="none" cap="none" strike="noStrike">
              <a:solidFill>
                <a:srgbClr val="000000"/>
              </a:solidFill>
              <a:latin typeface="Arial"/>
              <a:ea typeface="Arial"/>
              <a:cs typeface="Arial"/>
              <a:sym typeface="Arial"/>
            </a:endParaRPr>
          </a:p>
        </p:txBody>
      </p:sp>
      <p:pic>
        <p:nvPicPr>
          <p:cNvPr id="703" name="Google Shape;703;p15"/>
          <p:cNvPicPr preferRelativeResize="0"/>
          <p:nvPr/>
        </p:nvPicPr>
        <p:blipFill rotWithShape="1">
          <a:blip r:embed="rId4">
            <a:alphaModFix/>
          </a:blip>
          <a:srcRect b="0" l="0" r="0" t="0"/>
          <a:stretch/>
        </p:blipFill>
        <p:spPr>
          <a:xfrm>
            <a:off x="0" y="0"/>
            <a:ext cx="7921449" cy="4714976"/>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57254"/>
          </a:schemeClr>
        </a:solidFill>
      </p:bgPr>
    </p:bg>
    <p:spTree>
      <p:nvGrpSpPr>
        <p:cNvPr id="707" name="Shape 707"/>
        <p:cNvGrpSpPr/>
        <p:nvPr/>
      </p:nvGrpSpPr>
      <p:grpSpPr>
        <a:xfrm>
          <a:off x="0" y="0"/>
          <a:ext cx="0" cy="0"/>
          <a:chOff x="0" y="0"/>
          <a:chExt cx="0" cy="0"/>
        </a:xfrm>
      </p:grpSpPr>
      <p:sp>
        <p:nvSpPr>
          <p:cNvPr id="708" name="Google Shape;708;p1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709" name="Google Shape;709;p16"/>
          <p:cNvGrpSpPr/>
          <p:nvPr/>
        </p:nvGrpSpPr>
        <p:grpSpPr>
          <a:xfrm>
            <a:off x="0" y="4601497"/>
            <a:ext cx="1014060" cy="2017580"/>
            <a:chOff x="0" y="4601497"/>
            <a:chExt cx="1014060" cy="2017580"/>
          </a:xfrm>
        </p:grpSpPr>
        <p:sp>
          <p:nvSpPr>
            <p:cNvPr id="710" name="Google Shape;710;p16"/>
            <p:cNvSpPr/>
            <p:nvPr/>
          </p:nvSpPr>
          <p:spPr>
            <a:xfrm rot="5400000">
              <a:off x="-501760" y="5103257"/>
              <a:ext cx="2017580" cy="1014060"/>
            </a:xfrm>
            <a:prstGeom prst="triangle">
              <a:avLst>
                <a:gd fmla="val 50000" name="adj"/>
              </a:avLst>
            </a:prstGeom>
            <a:solidFill>
              <a:schemeClr val="accent1">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11" name="Google Shape;711;p16"/>
            <p:cNvSpPr/>
            <p:nvPr/>
          </p:nvSpPr>
          <p:spPr>
            <a:xfrm rot="2700000">
              <a:off x="427916" y="5728708"/>
              <a:ext cx="485578" cy="485578"/>
            </a:xfrm>
            <a:prstGeom prst="rect">
              <a:avLst/>
            </a:prstGeom>
            <a:solidFill>
              <a:schemeClr val="accent1">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grpSp>
        <p:nvGrpSpPr>
          <p:cNvPr id="712" name="Google Shape;712;p16"/>
          <p:cNvGrpSpPr/>
          <p:nvPr/>
        </p:nvGrpSpPr>
        <p:grpSpPr>
          <a:xfrm>
            <a:off x="11219290" y="1"/>
            <a:ext cx="972709" cy="1935307"/>
            <a:chOff x="10918968" y="713127"/>
            <a:chExt cx="1273032" cy="2532832"/>
          </a:xfrm>
        </p:grpSpPr>
        <p:sp>
          <p:nvSpPr>
            <p:cNvPr id="713" name="Google Shape;713;p16"/>
            <p:cNvSpPr/>
            <p:nvPr/>
          </p:nvSpPr>
          <p:spPr>
            <a:xfrm rot="2700000">
              <a:off x="11052629" y="2120024"/>
              <a:ext cx="645368" cy="645368"/>
            </a:xfrm>
            <a:prstGeom prst="rect">
              <a:avLst/>
            </a:prstGeom>
            <a:solidFill>
              <a:schemeClr val="accent4">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14" name="Google Shape;714;p16"/>
            <p:cNvSpPr/>
            <p:nvPr/>
          </p:nvSpPr>
          <p:spPr>
            <a:xfrm rot="-5400000">
              <a:off x="10289068" y="1343027"/>
              <a:ext cx="2532832" cy="1273032"/>
            </a:xfrm>
            <a:prstGeom prst="triangle">
              <a:avLst>
                <a:gd fmla="val 50000" name="adj"/>
              </a:avLst>
            </a:prstGeom>
            <a:solidFill>
              <a:schemeClr val="accent4">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715" name="Google Shape;715;p16"/>
          <p:cNvSpPr txBox="1"/>
          <p:nvPr/>
        </p:nvSpPr>
        <p:spPr>
          <a:xfrm>
            <a:off x="747963" y="364290"/>
            <a:ext cx="10696074" cy="1177341"/>
          </a:xfrm>
          <a:prstGeom prst="rect">
            <a:avLst/>
          </a:prstGeom>
          <a:noFill/>
          <a:ln>
            <a:noFill/>
          </a:ln>
        </p:spPr>
        <p:txBody>
          <a:bodyPr anchorCtr="0" anchor="ctr" bIns="45700" lIns="91425" spcFirstLastPara="1" rIns="91425" wrap="square" tIns="45700">
            <a:normAutofit fontScale="92500" lnSpcReduction="10000"/>
          </a:bodyPr>
          <a:lstStyle/>
          <a:p>
            <a:pPr indent="0" lvl="0" marL="0" marR="0" rtl="0" algn="ctr">
              <a:lnSpc>
                <a:spcPct val="90000"/>
              </a:lnSpc>
              <a:spcBef>
                <a:spcPts val="0"/>
              </a:spcBef>
              <a:spcAft>
                <a:spcPts val="0"/>
              </a:spcAft>
              <a:buClr>
                <a:srgbClr val="000000"/>
              </a:buClr>
              <a:buSzPct val="100000"/>
              <a:buFont typeface="Calibri"/>
              <a:buNone/>
            </a:pPr>
            <a:r>
              <a:rPr b="1" i="0" lang="en-US" sz="4400" u="none" cap="none" strike="noStrike">
                <a:solidFill>
                  <a:srgbClr val="000000"/>
                </a:solidFill>
                <a:latin typeface="Calibri"/>
                <a:ea typeface="Calibri"/>
                <a:cs typeface="Calibri"/>
                <a:sym typeface="Calibri"/>
              </a:rPr>
              <a:t>Choosing the right software solution for users business.</a:t>
            </a:r>
            <a:endParaRPr b="0" i="0" sz="1400" u="none" cap="none" strike="noStrike">
              <a:solidFill>
                <a:srgbClr val="000000"/>
              </a:solidFill>
              <a:latin typeface="Arial"/>
              <a:ea typeface="Arial"/>
              <a:cs typeface="Arial"/>
              <a:sym typeface="Arial"/>
            </a:endParaRPr>
          </a:p>
        </p:txBody>
      </p:sp>
      <p:sp>
        <p:nvSpPr>
          <p:cNvPr id="716" name="Google Shape;716;p16"/>
          <p:cNvSpPr txBox="1"/>
          <p:nvPr/>
        </p:nvSpPr>
        <p:spPr>
          <a:xfrm>
            <a:off x="327348" y="1670240"/>
            <a:ext cx="11589318" cy="4823470"/>
          </a:xfrm>
          <a:prstGeom prst="rect">
            <a:avLst/>
          </a:prstGeom>
          <a:noFill/>
          <a:ln>
            <a:noFill/>
          </a:ln>
        </p:spPr>
        <p:txBody>
          <a:bodyPr anchorCtr="0" anchor="t" bIns="45700" lIns="91425" spcFirstLastPara="1" rIns="91425" wrap="square" tIns="45700">
            <a:normAutofit/>
          </a:bodyPr>
          <a:lstStyle/>
          <a:p>
            <a:pPr indent="0" lvl="0" marL="0" marR="0" rtl="0" algn="just">
              <a:lnSpc>
                <a:spcPct val="90000"/>
              </a:lnSpc>
              <a:spcBef>
                <a:spcPts val="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Before working with any software development vendor, user should confirm the built-in security capabilities, and consider using enterprise-oriented tools. Even if they use a tool or platform, they are responsible for their own (and their customer’s) data, and ensuring the appropriate security measures have been implemented. If in doubt, ask the development tool vendor they select to provide the security certifications for any mission-critical software. Make sure users adequately test any mobile app binaries that they managed to develop, and that their security testing tools use dynamic testing to cover risks. Outsourcing penetration testing to third-party experts is a good idea to ensure total security.</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57254"/>
          </a:schemeClr>
        </a:solidFill>
      </p:bgPr>
    </p:bg>
    <p:spTree>
      <p:nvGrpSpPr>
        <p:cNvPr id="720" name="Shape 720"/>
        <p:cNvGrpSpPr/>
        <p:nvPr/>
      </p:nvGrpSpPr>
      <p:grpSpPr>
        <a:xfrm>
          <a:off x="0" y="0"/>
          <a:ext cx="0" cy="0"/>
          <a:chOff x="0" y="0"/>
          <a:chExt cx="0" cy="0"/>
        </a:xfrm>
      </p:grpSpPr>
      <p:sp>
        <p:nvSpPr>
          <p:cNvPr id="721" name="Google Shape;721;p1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722" name="Google Shape;722;p17"/>
          <p:cNvGrpSpPr/>
          <p:nvPr/>
        </p:nvGrpSpPr>
        <p:grpSpPr>
          <a:xfrm>
            <a:off x="0" y="4601497"/>
            <a:ext cx="1014060" cy="2017580"/>
            <a:chOff x="0" y="4601497"/>
            <a:chExt cx="1014060" cy="2017580"/>
          </a:xfrm>
        </p:grpSpPr>
        <p:sp>
          <p:nvSpPr>
            <p:cNvPr id="723" name="Google Shape;723;p17"/>
            <p:cNvSpPr/>
            <p:nvPr/>
          </p:nvSpPr>
          <p:spPr>
            <a:xfrm rot="5400000">
              <a:off x="-501760" y="5103257"/>
              <a:ext cx="2017580" cy="1014060"/>
            </a:xfrm>
            <a:prstGeom prst="triangle">
              <a:avLst>
                <a:gd fmla="val 50000" name="adj"/>
              </a:avLst>
            </a:prstGeom>
            <a:solidFill>
              <a:schemeClr val="accent1">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24" name="Google Shape;724;p17"/>
            <p:cNvSpPr/>
            <p:nvPr/>
          </p:nvSpPr>
          <p:spPr>
            <a:xfrm rot="2700000">
              <a:off x="427916" y="5728708"/>
              <a:ext cx="485578" cy="485578"/>
            </a:xfrm>
            <a:prstGeom prst="rect">
              <a:avLst/>
            </a:prstGeom>
            <a:solidFill>
              <a:schemeClr val="accent1">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grpSp>
        <p:nvGrpSpPr>
          <p:cNvPr id="725" name="Google Shape;725;p17"/>
          <p:cNvGrpSpPr/>
          <p:nvPr/>
        </p:nvGrpSpPr>
        <p:grpSpPr>
          <a:xfrm>
            <a:off x="11219290" y="1"/>
            <a:ext cx="972709" cy="1935307"/>
            <a:chOff x="10918968" y="713127"/>
            <a:chExt cx="1273032" cy="2532832"/>
          </a:xfrm>
        </p:grpSpPr>
        <p:sp>
          <p:nvSpPr>
            <p:cNvPr id="726" name="Google Shape;726;p17"/>
            <p:cNvSpPr/>
            <p:nvPr/>
          </p:nvSpPr>
          <p:spPr>
            <a:xfrm rot="2700000">
              <a:off x="11052629" y="2120024"/>
              <a:ext cx="645368" cy="645368"/>
            </a:xfrm>
            <a:prstGeom prst="rect">
              <a:avLst/>
            </a:prstGeom>
            <a:solidFill>
              <a:schemeClr val="accent4">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27" name="Google Shape;727;p17"/>
            <p:cNvSpPr/>
            <p:nvPr/>
          </p:nvSpPr>
          <p:spPr>
            <a:xfrm rot="-5400000">
              <a:off x="10289068" y="1343027"/>
              <a:ext cx="2532832" cy="1273032"/>
            </a:xfrm>
            <a:prstGeom prst="triangle">
              <a:avLst>
                <a:gd fmla="val 50000" name="adj"/>
              </a:avLst>
            </a:prstGeom>
            <a:solidFill>
              <a:schemeClr val="accent4">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728" name="Google Shape;728;p17"/>
          <p:cNvSpPr txBox="1"/>
          <p:nvPr/>
        </p:nvSpPr>
        <p:spPr>
          <a:xfrm>
            <a:off x="838200" y="130995"/>
            <a:ext cx="10696074" cy="1177341"/>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000000"/>
              </a:buClr>
              <a:buSzPts val="4400"/>
              <a:buFont typeface="Calibri"/>
              <a:buNone/>
            </a:pPr>
            <a:r>
              <a:rPr b="1" i="0" lang="en-US" sz="4400" u="none" cap="none" strike="noStrike">
                <a:solidFill>
                  <a:srgbClr val="000000"/>
                </a:solidFill>
                <a:latin typeface="Calibri"/>
                <a:ea typeface="Calibri"/>
                <a:cs typeface="Calibri"/>
                <a:sym typeface="Calibri"/>
              </a:rPr>
              <a:t>Vendors of Low-Code Development </a:t>
            </a:r>
            <a:endParaRPr b="0" i="0" sz="1400" u="none" cap="none" strike="noStrike">
              <a:solidFill>
                <a:srgbClr val="000000"/>
              </a:solidFill>
              <a:latin typeface="Arial"/>
              <a:ea typeface="Arial"/>
              <a:cs typeface="Arial"/>
              <a:sym typeface="Arial"/>
            </a:endParaRPr>
          </a:p>
        </p:txBody>
      </p:sp>
      <p:sp>
        <p:nvSpPr>
          <p:cNvPr id="729" name="Google Shape;729;p17"/>
          <p:cNvSpPr txBox="1"/>
          <p:nvPr/>
        </p:nvSpPr>
        <p:spPr>
          <a:xfrm>
            <a:off x="387928" y="1308336"/>
            <a:ext cx="5486398" cy="4436040"/>
          </a:xfrm>
          <a:prstGeom prst="rect">
            <a:avLst/>
          </a:prstGeom>
          <a:noFill/>
          <a:ln>
            <a:noFill/>
          </a:ln>
        </p:spPr>
        <p:txBody>
          <a:bodyPr anchorCtr="0" anchor="t" bIns="45700" lIns="91425" spcFirstLastPara="1" rIns="91425" wrap="square" tIns="45700">
            <a:normAutofit fontScale="70000" lnSpcReduction="20000"/>
          </a:bodyPr>
          <a:lstStyle/>
          <a:p>
            <a:pPr indent="0" lvl="0" marL="0" marR="0" rtl="0" algn="just">
              <a:lnSpc>
                <a:spcPct val="90000"/>
              </a:lnSpc>
              <a:spcBef>
                <a:spcPts val="0"/>
              </a:spcBef>
              <a:spcAft>
                <a:spcPts val="0"/>
              </a:spcAft>
              <a:buClr>
                <a:srgbClr val="000000"/>
              </a:buClr>
              <a:buSzPct val="100000"/>
              <a:buFont typeface="Arial"/>
              <a:buNone/>
            </a:pPr>
            <a:r>
              <a:rPr b="0" i="0" lang="en-US" sz="4000" u="none" cap="none" strike="noStrike">
                <a:solidFill>
                  <a:srgbClr val="000000"/>
                </a:solidFill>
                <a:latin typeface="Calibri"/>
                <a:ea typeface="Calibri"/>
                <a:cs typeface="Calibri"/>
                <a:sym typeface="Calibri"/>
              </a:rPr>
              <a:t>Whether people decide to use no code, low code, or a rapid application development tool, it’s important that you protect your business by adopting a few best practice behavior, in order to manage and mitigate potential organizing risk.</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1000"/>
              </a:spcBef>
              <a:spcAft>
                <a:spcPts val="0"/>
              </a:spcAft>
              <a:buClr>
                <a:srgbClr val="000000"/>
              </a:buClr>
              <a:buSzPct val="100000"/>
              <a:buFont typeface="Arial"/>
              <a:buNone/>
            </a:pPr>
            <a:r>
              <a:rPr b="0" i="0" lang="en-US" sz="4000" u="none" cap="none" strike="noStrike">
                <a:solidFill>
                  <a:srgbClr val="000000"/>
                </a:solidFill>
                <a:latin typeface="Calibri"/>
                <a:ea typeface="Calibri"/>
                <a:cs typeface="Calibri"/>
                <a:sym typeface="Calibri"/>
              </a:rPr>
              <a:t>In this case, Low code development platforms contain the features of visual modeling, drag-and-drop interfaces, mobility, security, and scalability.</a:t>
            </a:r>
            <a:endParaRPr b="0" i="0" sz="1400" u="none" cap="none" strike="noStrike">
              <a:solidFill>
                <a:srgbClr val="000000"/>
              </a:solidFill>
              <a:latin typeface="Arial"/>
              <a:ea typeface="Arial"/>
              <a:cs typeface="Arial"/>
              <a:sym typeface="Arial"/>
            </a:endParaRPr>
          </a:p>
        </p:txBody>
      </p:sp>
      <p:grpSp>
        <p:nvGrpSpPr>
          <p:cNvPr id="730" name="Google Shape;730;p17"/>
          <p:cNvGrpSpPr/>
          <p:nvPr/>
        </p:nvGrpSpPr>
        <p:grpSpPr>
          <a:xfrm>
            <a:off x="6095999" y="1357323"/>
            <a:ext cx="5708073" cy="4732020"/>
            <a:chOff x="0" y="48988"/>
            <a:chExt cx="5708073" cy="4732020"/>
          </a:xfrm>
        </p:grpSpPr>
        <p:sp>
          <p:nvSpPr>
            <p:cNvPr id="731" name="Google Shape;731;p17"/>
            <p:cNvSpPr/>
            <p:nvPr/>
          </p:nvSpPr>
          <p:spPr>
            <a:xfrm>
              <a:off x="0" y="48988"/>
              <a:ext cx="5708073" cy="863460"/>
            </a:xfrm>
            <a:prstGeom prst="roundRect">
              <a:avLst>
                <a:gd fmla="val 16667" name="adj"/>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2" name="Google Shape;732;p17"/>
            <p:cNvSpPr txBox="1"/>
            <p:nvPr/>
          </p:nvSpPr>
          <p:spPr>
            <a:xfrm>
              <a:off x="42151" y="91139"/>
              <a:ext cx="5623771" cy="779158"/>
            </a:xfrm>
            <a:prstGeom prst="rect">
              <a:avLst/>
            </a:prstGeom>
            <a:noFill/>
            <a:ln>
              <a:noFill/>
            </a:ln>
          </p:spPr>
          <p:txBody>
            <a:bodyPr anchorCtr="0" anchor="ctr" bIns="137150" lIns="137150" spcFirstLastPara="1" rIns="137150" wrap="square" tIns="137150">
              <a:noAutofit/>
            </a:bodyPr>
            <a:lstStyle/>
            <a:p>
              <a:pPr indent="0" lvl="0" marL="0" marR="0" rtl="0" algn="l">
                <a:lnSpc>
                  <a:spcPct val="90000"/>
                </a:lnSpc>
                <a:spcBef>
                  <a:spcPts val="0"/>
                </a:spcBef>
                <a:spcAft>
                  <a:spcPts val="0"/>
                </a:spcAft>
                <a:buClr>
                  <a:schemeClr val="lt1"/>
                </a:buClr>
                <a:buSzPts val="3600"/>
                <a:buFont typeface="Calibri"/>
                <a:buNone/>
              </a:pPr>
              <a:r>
                <a:rPr b="0" i="0" lang="en-US" sz="3600" u="none" cap="none" strike="noStrike">
                  <a:solidFill>
                    <a:schemeClr val="lt1"/>
                  </a:solidFill>
                  <a:latin typeface="Calibri"/>
                  <a:ea typeface="Calibri"/>
                  <a:cs typeface="Calibri"/>
                  <a:sym typeface="Calibri"/>
                </a:rPr>
                <a:t>Microsoft PowerApps</a:t>
              </a:r>
              <a:endParaRPr b="0" i="0" sz="3600" u="none" cap="none" strike="noStrike">
                <a:solidFill>
                  <a:schemeClr val="lt1"/>
                </a:solidFill>
                <a:latin typeface="Calibri"/>
                <a:ea typeface="Calibri"/>
                <a:cs typeface="Calibri"/>
                <a:sym typeface="Calibri"/>
              </a:endParaRPr>
            </a:p>
          </p:txBody>
        </p:sp>
        <p:sp>
          <p:nvSpPr>
            <p:cNvPr id="733" name="Google Shape;733;p17"/>
            <p:cNvSpPr/>
            <p:nvPr/>
          </p:nvSpPr>
          <p:spPr>
            <a:xfrm>
              <a:off x="0" y="1016128"/>
              <a:ext cx="5708073" cy="863460"/>
            </a:xfrm>
            <a:prstGeom prst="roundRect">
              <a:avLst>
                <a:gd fmla="val 16667" name="adj"/>
              </a:avLst>
            </a:prstGeom>
            <a:solidFill>
              <a:schemeClr val="accent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4" name="Google Shape;734;p17"/>
            <p:cNvSpPr txBox="1"/>
            <p:nvPr/>
          </p:nvSpPr>
          <p:spPr>
            <a:xfrm>
              <a:off x="42151" y="1058279"/>
              <a:ext cx="5623771" cy="779158"/>
            </a:xfrm>
            <a:prstGeom prst="rect">
              <a:avLst/>
            </a:prstGeom>
            <a:noFill/>
            <a:ln>
              <a:noFill/>
            </a:ln>
          </p:spPr>
          <p:txBody>
            <a:bodyPr anchorCtr="0" anchor="ctr" bIns="137150" lIns="137150" spcFirstLastPara="1" rIns="137150" wrap="square" tIns="137150">
              <a:noAutofit/>
            </a:bodyPr>
            <a:lstStyle/>
            <a:p>
              <a:pPr indent="0" lvl="0" marL="0" marR="0" rtl="0" algn="l">
                <a:lnSpc>
                  <a:spcPct val="90000"/>
                </a:lnSpc>
                <a:spcBef>
                  <a:spcPts val="0"/>
                </a:spcBef>
                <a:spcAft>
                  <a:spcPts val="0"/>
                </a:spcAft>
                <a:buClr>
                  <a:schemeClr val="lt1"/>
                </a:buClr>
                <a:buSzPts val="3600"/>
                <a:buFont typeface="Calibri"/>
                <a:buNone/>
              </a:pPr>
              <a:r>
                <a:rPr b="0" i="0" lang="en-US" sz="3600" u="none" cap="none" strike="noStrike">
                  <a:solidFill>
                    <a:schemeClr val="lt1"/>
                  </a:solidFill>
                  <a:latin typeface="Calibri"/>
                  <a:ea typeface="Calibri"/>
                  <a:cs typeface="Calibri"/>
                  <a:sym typeface="Calibri"/>
                </a:rPr>
                <a:t>Google AppSheet</a:t>
              </a:r>
              <a:endParaRPr b="0" i="0" sz="3600" u="none" cap="none" strike="noStrike">
                <a:solidFill>
                  <a:schemeClr val="lt1"/>
                </a:solidFill>
                <a:latin typeface="Calibri"/>
                <a:ea typeface="Calibri"/>
                <a:cs typeface="Calibri"/>
                <a:sym typeface="Calibri"/>
              </a:endParaRPr>
            </a:p>
          </p:txBody>
        </p:sp>
        <p:sp>
          <p:nvSpPr>
            <p:cNvPr id="735" name="Google Shape;735;p17"/>
            <p:cNvSpPr/>
            <p:nvPr/>
          </p:nvSpPr>
          <p:spPr>
            <a:xfrm>
              <a:off x="0" y="1983268"/>
              <a:ext cx="5708073" cy="863460"/>
            </a:xfrm>
            <a:prstGeom prst="roundRect">
              <a:avLst>
                <a:gd fmla="val 16667" name="adj"/>
              </a:avLst>
            </a:prstGeom>
            <a:solidFill>
              <a:schemeClr val="accent4"/>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6" name="Google Shape;736;p17"/>
            <p:cNvSpPr txBox="1"/>
            <p:nvPr/>
          </p:nvSpPr>
          <p:spPr>
            <a:xfrm>
              <a:off x="42151" y="2025419"/>
              <a:ext cx="5623771" cy="779158"/>
            </a:xfrm>
            <a:prstGeom prst="rect">
              <a:avLst/>
            </a:prstGeom>
            <a:noFill/>
            <a:ln>
              <a:noFill/>
            </a:ln>
          </p:spPr>
          <p:txBody>
            <a:bodyPr anchorCtr="0" anchor="ctr" bIns="137150" lIns="137150" spcFirstLastPara="1" rIns="137150" wrap="square" tIns="137150">
              <a:noAutofit/>
            </a:bodyPr>
            <a:lstStyle/>
            <a:p>
              <a:pPr indent="0" lvl="0" marL="0" marR="0" rtl="0" algn="l">
                <a:lnSpc>
                  <a:spcPct val="90000"/>
                </a:lnSpc>
                <a:spcBef>
                  <a:spcPts val="0"/>
                </a:spcBef>
                <a:spcAft>
                  <a:spcPts val="0"/>
                </a:spcAft>
                <a:buClr>
                  <a:schemeClr val="lt1"/>
                </a:buClr>
                <a:buSzPts val="3600"/>
                <a:buFont typeface="Calibri"/>
                <a:buNone/>
              </a:pPr>
              <a:r>
                <a:rPr b="0" i="0" lang="en-US" sz="3600" u="none" cap="none" strike="noStrike">
                  <a:solidFill>
                    <a:schemeClr val="lt1"/>
                  </a:solidFill>
                  <a:latin typeface="Calibri"/>
                  <a:ea typeface="Calibri"/>
                  <a:cs typeface="Calibri"/>
                  <a:sym typeface="Calibri"/>
                </a:rPr>
                <a:t>Zoho Creator</a:t>
              </a:r>
              <a:endParaRPr b="0" i="0" sz="3600" u="none" cap="none" strike="noStrike">
                <a:solidFill>
                  <a:schemeClr val="lt1"/>
                </a:solidFill>
                <a:latin typeface="Calibri"/>
                <a:ea typeface="Calibri"/>
                <a:cs typeface="Calibri"/>
                <a:sym typeface="Calibri"/>
              </a:endParaRPr>
            </a:p>
          </p:txBody>
        </p:sp>
        <p:sp>
          <p:nvSpPr>
            <p:cNvPr id="737" name="Google Shape;737;p17"/>
            <p:cNvSpPr/>
            <p:nvPr/>
          </p:nvSpPr>
          <p:spPr>
            <a:xfrm>
              <a:off x="0" y="2950408"/>
              <a:ext cx="5708073" cy="863460"/>
            </a:xfrm>
            <a:prstGeom prst="roundRect">
              <a:avLst>
                <a:gd fmla="val 16667" name="adj"/>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8" name="Google Shape;738;p17"/>
            <p:cNvSpPr txBox="1"/>
            <p:nvPr/>
          </p:nvSpPr>
          <p:spPr>
            <a:xfrm>
              <a:off x="42151" y="2992559"/>
              <a:ext cx="5623771" cy="779158"/>
            </a:xfrm>
            <a:prstGeom prst="rect">
              <a:avLst/>
            </a:prstGeom>
            <a:noFill/>
            <a:ln>
              <a:noFill/>
            </a:ln>
          </p:spPr>
          <p:txBody>
            <a:bodyPr anchorCtr="0" anchor="ctr" bIns="137150" lIns="137150" spcFirstLastPara="1" rIns="137150" wrap="square" tIns="137150">
              <a:noAutofit/>
            </a:bodyPr>
            <a:lstStyle/>
            <a:p>
              <a:pPr indent="0" lvl="0" marL="0" marR="0" rtl="0" algn="l">
                <a:lnSpc>
                  <a:spcPct val="90000"/>
                </a:lnSpc>
                <a:spcBef>
                  <a:spcPts val="0"/>
                </a:spcBef>
                <a:spcAft>
                  <a:spcPts val="0"/>
                </a:spcAft>
                <a:buClr>
                  <a:schemeClr val="lt1"/>
                </a:buClr>
                <a:buSzPts val="3600"/>
                <a:buFont typeface="Calibri"/>
                <a:buNone/>
              </a:pPr>
              <a:r>
                <a:rPr b="0" i="0" lang="en-US" sz="3600" u="none" cap="none" strike="noStrike">
                  <a:solidFill>
                    <a:schemeClr val="lt1"/>
                  </a:solidFill>
                  <a:latin typeface="Calibri"/>
                  <a:ea typeface="Calibri"/>
                  <a:cs typeface="Calibri"/>
                  <a:sym typeface="Calibri"/>
                </a:rPr>
                <a:t>Mendix</a:t>
              </a:r>
              <a:endParaRPr b="0" i="0" sz="3600" u="none" cap="none" strike="noStrike">
                <a:solidFill>
                  <a:schemeClr val="lt1"/>
                </a:solidFill>
                <a:latin typeface="Calibri"/>
                <a:ea typeface="Calibri"/>
                <a:cs typeface="Calibri"/>
                <a:sym typeface="Calibri"/>
              </a:endParaRPr>
            </a:p>
          </p:txBody>
        </p:sp>
        <p:sp>
          <p:nvSpPr>
            <p:cNvPr id="739" name="Google Shape;739;p17"/>
            <p:cNvSpPr/>
            <p:nvPr/>
          </p:nvSpPr>
          <p:spPr>
            <a:xfrm>
              <a:off x="0" y="3917548"/>
              <a:ext cx="5708073" cy="863460"/>
            </a:xfrm>
            <a:prstGeom prst="roundRect">
              <a:avLst>
                <a:gd fmla="val 16667" name="adj"/>
              </a:avLst>
            </a:prstGeom>
            <a:solidFill>
              <a:schemeClr val="accent6"/>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0" name="Google Shape;740;p17"/>
            <p:cNvSpPr txBox="1"/>
            <p:nvPr/>
          </p:nvSpPr>
          <p:spPr>
            <a:xfrm>
              <a:off x="42151" y="3959699"/>
              <a:ext cx="5623771" cy="779158"/>
            </a:xfrm>
            <a:prstGeom prst="rect">
              <a:avLst/>
            </a:prstGeom>
            <a:noFill/>
            <a:ln>
              <a:noFill/>
            </a:ln>
          </p:spPr>
          <p:txBody>
            <a:bodyPr anchorCtr="0" anchor="ctr" bIns="137150" lIns="137150" spcFirstLastPara="1" rIns="137150" wrap="square" tIns="137150">
              <a:noAutofit/>
            </a:bodyPr>
            <a:lstStyle/>
            <a:p>
              <a:pPr indent="0" lvl="0" marL="0" marR="0" rtl="0" algn="l">
                <a:lnSpc>
                  <a:spcPct val="90000"/>
                </a:lnSpc>
                <a:spcBef>
                  <a:spcPts val="0"/>
                </a:spcBef>
                <a:spcAft>
                  <a:spcPts val="0"/>
                </a:spcAft>
                <a:buClr>
                  <a:schemeClr val="lt1"/>
                </a:buClr>
                <a:buSzPts val="3600"/>
                <a:buFont typeface="Calibri"/>
                <a:buNone/>
              </a:pPr>
              <a:r>
                <a:rPr b="0" i="0" lang="en-US" sz="3600" u="none" cap="none" strike="noStrike">
                  <a:solidFill>
                    <a:schemeClr val="lt1"/>
                  </a:solidFill>
                  <a:latin typeface="Calibri"/>
                  <a:ea typeface="Calibri"/>
                  <a:cs typeface="Calibri"/>
                  <a:sym typeface="Calibri"/>
                </a:rPr>
                <a:t>Appian</a:t>
              </a:r>
              <a:endParaRPr b="0" i="0" sz="3600" u="none" cap="none" strike="noStrike">
                <a:solidFill>
                  <a:schemeClr val="lt1"/>
                </a:solidFill>
                <a:latin typeface="Calibri"/>
                <a:ea typeface="Calibri"/>
                <a:cs typeface="Calibri"/>
                <a:sym typeface="Calibri"/>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4" name="Shape 744"/>
        <p:cNvGrpSpPr/>
        <p:nvPr/>
      </p:nvGrpSpPr>
      <p:grpSpPr>
        <a:xfrm>
          <a:off x="0" y="0"/>
          <a:ext cx="0" cy="0"/>
          <a:chOff x="0" y="0"/>
          <a:chExt cx="0" cy="0"/>
        </a:xfrm>
      </p:grpSpPr>
      <p:pic>
        <p:nvPicPr>
          <p:cNvPr id="745" name="Google Shape;745;p18"/>
          <p:cNvPicPr preferRelativeResize="0"/>
          <p:nvPr/>
        </p:nvPicPr>
        <p:blipFill rotWithShape="1">
          <a:blip r:embed="rId3">
            <a:alphaModFix/>
          </a:blip>
          <a:srcRect b="36536" l="248" r="247" t="582"/>
          <a:stretch/>
        </p:blipFill>
        <p:spPr>
          <a:xfrm>
            <a:off x="1" y="-1"/>
            <a:ext cx="12192000" cy="4892843"/>
          </a:xfrm>
          <a:custGeom>
            <a:rect b="b" l="l" r="r" t="t"/>
            <a:pathLst>
              <a:path extrusionOk="0" h="4159238" w="12192000">
                <a:moveTo>
                  <a:pt x="0" y="0"/>
                </a:moveTo>
                <a:lnTo>
                  <a:pt x="12192000" y="0"/>
                </a:lnTo>
                <a:lnTo>
                  <a:pt x="12192000" y="1722233"/>
                </a:lnTo>
                <a:lnTo>
                  <a:pt x="11629813" y="1971209"/>
                </a:lnTo>
                <a:lnTo>
                  <a:pt x="10643164" y="2294513"/>
                </a:lnTo>
                <a:lnTo>
                  <a:pt x="9275516" y="2516917"/>
                </a:lnTo>
                <a:lnTo>
                  <a:pt x="7662898" y="2408507"/>
                </a:lnTo>
                <a:lnTo>
                  <a:pt x="6769382" y="2189954"/>
                </a:lnTo>
                <a:lnTo>
                  <a:pt x="4910102" y="1848743"/>
                </a:lnTo>
                <a:lnTo>
                  <a:pt x="3571805" y="1911324"/>
                </a:lnTo>
                <a:lnTo>
                  <a:pt x="2852703" y="2062482"/>
                </a:lnTo>
                <a:lnTo>
                  <a:pt x="1748085" y="2568137"/>
                </a:lnTo>
                <a:lnTo>
                  <a:pt x="1101231" y="2979632"/>
                </a:lnTo>
                <a:lnTo>
                  <a:pt x="595489" y="3443503"/>
                </a:lnTo>
                <a:lnTo>
                  <a:pt x="0" y="4159238"/>
                </a:lnTo>
                <a:close/>
              </a:path>
            </a:pathLst>
          </a:custGeom>
          <a:noFill/>
          <a:ln>
            <a:noFill/>
          </a:ln>
        </p:spPr>
      </p:pic>
      <p:sp>
        <p:nvSpPr>
          <p:cNvPr id="746" name="Google Shape;746;p18"/>
          <p:cNvSpPr/>
          <p:nvPr/>
        </p:nvSpPr>
        <p:spPr>
          <a:xfrm>
            <a:off x="-3987" y="1936031"/>
            <a:ext cx="12167890" cy="3126986"/>
          </a:xfrm>
          <a:custGeom>
            <a:rect b="b" l="l" r="r" t="t"/>
            <a:pathLst>
              <a:path extrusionOk="0" h="21590" w="21600">
                <a:moveTo>
                  <a:pt x="21600" y="260"/>
                </a:moveTo>
                <a:cubicBezTo>
                  <a:pt x="21568" y="330"/>
                  <a:pt x="21536" y="399"/>
                  <a:pt x="21504" y="469"/>
                </a:cubicBezTo>
                <a:cubicBezTo>
                  <a:pt x="21327" y="847"/>
                  <a:pt x="21150" y="1225"/>
                  <a:pt x="20972" y="1603"/>
                </a:cubicBezTo>
                <a:cubicBezTo>
                  <a:pt x="20827" y="1858"/>
                  <a:pt x="20684" y="2113"/>
                  <a:pt x="20540" y="2368"/>
                </a:cubicBezTo>
                <a:cubicBezTo>
                  <a:pt x="20454" y="2522"/>
                  <a:pt x="20367" y="2676"/>
                  <a:pt x="20281" y="2823"/>
                </a:cubicBezTo>
                <a:cubicBezTo>
                  <a:pt x="20249" y="2877"/>
                  <a:pt x="20218" y="2939"/>
                  <a:pt x="20186" y="2985"/>
                </a:cubicBezTo>
                <a:cubicBezTo>
                  <a:pt x="20012" y="3225"/>
                  <a:pt x="19839" y="3472"/>
                  <a:pt x="19663" y="3711"/>
                </a:cubicBezTo>
                <a:cubicBezTo>
                  <a:pt x="19562" y="3850"/>
                  <a:pt x="19461" y="4004"/>
                  <a:pt x="19358" y="4112"/>
                </a:cubicBezTo>
                <a:cubicBezTo>
                  <a:pt x="19064" y="4429"/>
                  <a:pt x="18772" y="4792"/>
                  <a:pt x="18474" y="5016"/>
                </a:cubicBezTo>
                <a:cubicBezTo>
                  <a:pt x="18280" y="5162"/>
                  <a:pt x="18085" y="5301"/>
                  <a:pt x="17893" y="5440"/>
                </a:cubicBezTo>
                <a:cubicBezTo>
                  <a:pt x="17780" y="5525"/>
                  <a:pt x="17664" y="5556"/>
                  <a:pt x="17549" y="5602"/>
                </a:cubicBezTo>
                <a:cubicBezTo>
                  <a:pt x="17348" y="5687"/>
                  <a:pt x="17147" y="5795"/>
                  <a:pt x="16945" y="5826"/>
                </a:cubicBezTo>
                <a:cubicBezTo>
                  <a:pt x="16791" y="5849"/>
                  <a:pt x="16640" y="5872"/>
                  <a:pt x="16486" y="5903"/>
                </a:cubicBezTo>
                <a:cubicBezTo>
                  <a:pt x="16412" y="5919"/>
                  <a:pt x="16336" y="5942"/>
                  <a:pt x="16262" y="5934"/>
                </a:cubicBezTo>
                <a:cubicBezTo>
                  <a:pt x="16125" y="5919"/>
                  <a:pt x="15990" y="5903"/>
                  <a:pt x="15853" y="5888"/>
                </a:cubicBezTo>
                <a:cubicBezTo>
                  <a:pt x="15752" y="5872"/>
                  <a:pt x="15649" y="5888"/>
                  <a:pt x="15548" y="5849"/>
                </a:cubicBezTo>
                <a:cubicBezTo>
                  <a:pt x="15325" y="5764"/>
                  <a:pt x="15104" y="5672"/>
                  <a:pt x="14881" y="5587"/>
                </a:cubicBezTo>
                <a:cubicBezTo>
                  <a:pt x="14593" y="5402"/>
                  <a:pt x="14304" y="5232"/>
                  <a:pt x="14018" y="4992"/>
                </a:cubicBezTo>
                <a:cubicBezTo>
                  <a:pt x="13874" y="4869"/>
                  <a:pt x="13731" y="4769"/>
                  <a:pt x="13587" y="4630"/>
                </a:cubicBezTo>
                <a:cubicBezTo>
                  <a:pt x="13407" y="4444"/>
                  <a:pt x="13226" y="4267"/>
                  <a:pt x="13046" y="4081"/>
                </a:cubicBezTo>
                <a:cubicBezTo>
                  <a:pt x="12784" y="3819"/>
                  <a:pt x="12524" y="3510"/>
                  <a:pt x="12265" y="3201"/>
                </a:cubicBezTo>
                <a:cubicBezTo>
                  <a:pt x="11949" y="2831"/>
                  <a:pt x="11634" y="2453"/>
                  <a:pt x="11320" y="2082"/>
                </a:cubicBezTo>
                <a:cubicBezTo>
                  <a:pt x="11028" y="1735"/>
                  <a:pt x="10734" y="1441"/>
                  <a:pt x="10439" y="1163"/>
                </a:cubicBezTo>
                <a:cubicBezTo>
                  <a:pt x="10157" y="901"/>
                  <a:pt x="9874" y="669"/>
                  <a:pt x="9589" y="507"/>
                </a:cubicBezTo>
                <a:cubicBezTo>
                  <a:pt x="9438" y="422"/>
                  <a:pt x="9287" y="322"/>
                  <a:pt x="9135" y="260"/>
                </a:cubicBezTo>
                <a:cubicBezTo>
                  <a:pt x="8979" y="206"/>
                  <a:pt x="8823" y="114"/>
                  <a:pt x="8667" y="90"/>
                </a:cubicBezTo>
                <a:cubicBezTo>
                  <a:pt x="8502" y="59"/>
                  <a:pt x="8338" y="36"/>
                  <a:pt x="8175" y="5"/>
                </a:cubicBezTo>
                <a:cubicBezTo>
                  <a:pt x="8106" y="-10"/>
                  <a:pt x="8035" y="13"/>
                  <a:pt x="7965" y="21"/>
                </a:cubicBezTo>
                <a:cubicBezTo>
                  <a:pt x="7871" y="29"/>
                  <a:pt x="7776" y="36"/>
                  <a:pt x="7682" y="44"/>
                </a:cubicBezTo>
                <a:cubicBezTo>
                  <a:pt x="7630" y="44"/>
                  <a:pt x="7576" y="75"/>
                  <a:pt x="7523" y="90"/>
                </a:cubicBezTo>
                <a:cubicBezTo>
                  <a:pt x="7420" y="121"/>
                  <a:pt x="7318" y="160"/>
                  <a:pt x="7215" y="191"/>
                </a:cubicBezTo>
                <a:cubicBezTo>
                  <a:pt x="7058" y="237"/>
                  <a:pt x="6902" y="361"/>
                  <a:pt x="6747" y="445"/>
                </a:cubicBezTo>
                <a:cubicBezTo>
                  <a:pt x="6592" y="530"/>
                  <a:pt x="6439" y="692"/>
                  <a:pt x="6285" y="824"/>
                </a:cubicBezTo>
                <a:cubicBezTo>
                  <a:pt x="6135" y="955"/>
                  <a:pt x="5985" y="1148"/>
                  <a:pt x="5836" y="1310"/>
                </a:cubicBezTo>
                <a:cubicBezTo>
                  <a:pt x="5688" y="1472"/>
                  <a:pt x="5541" y="1704"/>
                  <a:pt x="5396" y="1905"/>
                </a:cubicBezTo>
                <a:cubicBezTo>
                  <a:pt x="5249" y="2105"/>
                  <a:pt x="5107" y="2360"/>
                  <a:pt x="4964" y="2599"/>
                </a:cubicBezTo>
                <a:cubicBezTo>
                  <a:pt x="4679" y="3078"/>
                  <a:pt x="4400" y="3649"/>
                  <a:pt x="4125" y="4236"/>
                </a:cubicBezTo>
                <a:cubicBezTo>
                  <a:pt x="3995" y="4514"/>
                  <a:pt x="3867" y="4792"/>
                  <a:pt x="3741" y="5101"/>
                </a:cubicBezTo>
                <a:cubicBezTo>
                  <a:pt x="3611" y="5409"/>
                  <a:pt x="3479" y="5703"/>
                  <a:pt x="3354" y="6050"/>
                </a:cubicBezTo>
                <a:cubicBezTo>
                  <a:pt x="3224" y="6405"/>
                  <a:pt x="3089" y="6737"/>
                  <a:pt x="2963" y="7115"/>
                </a:cubicBezTo>
                <a:cubicBezTo>
                  <a:pt x="2884" y="7355"/>
                  <a:pt x="2804" y="7594"/>
                  <a:pt x="2727" y="7833"/>
                </a:cubicBezTo>
                <a:cubicBezTo>
                  <a:pt x="2654" y="8049"/>
                  <a:pt x="2578" y="8266"/>
                  <a:pt x="2507" y="8497"/>
                </a:cubicBezTo>
                <a:cubicBezTo>
                  <a:pt x="2377" y="8937"/>
                  <a:pt x="2246" y="9370"/>
                  <a:pt x="2116" y="9802"/>
                </a:cubicBezTo>
                <a:cubicBezTo>
                  <a:pt x="1991" y="10219"/>
                  <a:pt x="1875" y="10690"/>
                  <a:pt x="1755" y="11130"/>
                </a:cubicBezTo>
                <a:cubicBezTo>
                  <a:pt x="1465" y="12195"/>
                  <a:pt x="1196" y="13368"/>
                  <a:pt x="930" y="14550"/>
                </a:cubicBezTo>
                <a:cubicBezTo>
                  <a:pt x="825" y="15005"/>
                  <a:pt x="729" y="15499"/>
                  <a:pt x="631" y="15978"/>
                </a:cubicBezTo>
                <a:cubicBezTo>
                  <a:pt x="504" y="16588"/>
                  <a:pt x="385" y="17228"/>
                  <a:pt x="265" y="17869"/>
                </a:cubicBezTo>
                <a:cubicBezTo>
                  <a:pt x="172" y="18371"/>
                  <a:pt x="83" y="18896"/>
                  <a:pt x="0" y="19436"/>
                </a:cubicBezTo>
                <a:lnTo>
                  <a:pt x="0" y="21590"/>
                </a:lnTo>
                <a:cubicBezTo>
                  <a:pt x="7" y="21551"/>
                  <a:pt x="13" y="21513"/>
                  <a:pt x="20" y="21474"/>
                </a:cubicBezTo>
                <a:cubicBezTo>
                  <a:pt x="51" y="21320"/>
                  <a:pt x="79" y="21158"/>
                  <a:pt x="105" y="20996"/>
                </a:cubicBezTo>
                <a:cubicBezTo>
                  <a:pt x="91" y="21073"/>
                  <a:pt x="78" y="21142"/>
                  <a:pt x="64" y="21219"/>
                </a:cubicBezTo>
                <a:cubicBezTo>
                  <a:pt x="140" y="20772"/>
                  <a:pt x="209" y="20301"/>
                  <a:pt x="277" y="19822"/>
                </a:cubicBezTo>
                <a:cubicBezTo>
                  <a:pt x="332" y="19444"/>
                  <a:pt x="386" y="19058"/>
                  <a:pt x="440" y="18672"/>
                </a:cubicBezTo>
                <a:cubicBezTo>
                  <a:pt x="525" y="18101"/>
                  <a:pt x="611" y="17545"/>
                  <a:pt x="700" y="16989"/>
                </a:cubicBezTo>
                <a:cubicBezTo>
                  <a:pt x="672" y="17151"/>
                  <a:pt x="643" y="17313"/>
                  <a:pt x="614" y="17475"/>
                </a:cubicBezTo>
                <a:cubicBezTo>
                  <a:pt x="690" y="17051"/>
                  <a:pt x="763" y="16603"/>
                  <a:pt x="844" y="16194"/>
                </a:cubicBezTo>
                <a:cubicBezTo>
                  <a:pt x="914" y="15831"/>
                  <a:pt x="987" y="15468"/>
                  <a:pt x="1058" y="15105"/>
                </a:cubicBezTo>
                <a:cubicBezTo>
                  <a:pt x="1139" y="14735"/>
                  <a:pt x="1218" y="14364"/>
                  <a:pt x="1299" y="13994"/>
                </a:cubicBezTo>
                <a:cubicBezTo>
                  <a:pt x="1394" y="13600"/>
                  <a:pt x="1490" y="13206"/>
                  <a:pt x="1584" y="12813"/>
                </a:cubicBezTo>
                <a:cubicBezTo>
                  <a:pt x="1642" y="12573"/>
                  <a:pt x="1704" y="12365"/>
                  <a:pt x="1763" y="12141"/>
                </a:cubicBezTo>
                <a:cubicBezTo>
                  <a:pt x="1807" y="11971"/>
                  <a:pt x="1853" y="11801"/>
                  <a:pt x="1896" y="11639"/>
                </a:cubicBezTo>
                <a:cubicBezTo>
                  <a:pt x="2025" y="11199"/>
                  <a:pt x="2155" y="10759"/>
                  <a:pt x="2283" y="10311"/>
                </a:cubicBezTo>
                <a:cubicBezTo>
                  <a:pt x="2345" y="10095"/>
                  <a:pt x="2414" y="9902"/>
                  <a:pt x="2480" y="9702"/>
                </a:cubicBezTo>
                <a:cubicBezTo>
                  <a:pt x="2534" y="9532"/>
                  <a:pt x="2588" y="9370"/>
                  <a:pt x="2642" y="9200"/>
                </a:cubicBezTo>
                <a:cubicBezTo>
                  <a:pt x="2764" y="8868"/>
                  <a:pt x="2885" y="8528"/>
                  <a:pt x="3007" y="8196"/>
                </a:cubicBezTo>
                <a:cubicBezTo>
                  <a:pt x="3103" y="7934"/>
                  <a:pt x="3202" y="7702"/>
                  <a:pt x="3300" y="7455"/>
                </a:cubicBezTo>
                <a:cubicBezTo>
                  <a:pt x="3401" y="7208"/>
                  <a:pt x="3503" y="6953"/>
                  <a:pt x="3606" y="6722"/>
                </a:cubicBezTo>
                <a:cubicBezTo>
                  <a:pt x="3736" y="6436"/>
                  <a:pt x="3865" y="6150"/>
                  <a:pt x="3995" y="5865"/>
                </a:cubicBezTo>
                <a:cubicBezTo>
                  <a:pt x="4137" y="5595"/>
                  <a:pt x="4277" y="5324"/>
                  <a:pt x="4419" y="5062"/>
                </a:cubicBezTo>
                <a:cubicBezTo>
                  <a:pt x="4469" y="4962"/>
                  <a:pt x="4522" y="4892"/>
                  <a:pt x="4572" y="4815"/>
                </a:cubicBezTo>
                <a:cubicBezTo>
                  <a:pt x="4667" y="4661"/>
                  <a:pt x="4760" y="4514"/>
                  <a:pt x="4854" y="4359"/>
                </a:cubicBezTo>
                <a:cubicBezTo>
                  <a:pt x="4900" y="4290"/>
                  <a:pt x="4949" y="4236"/>
                  <a:pt x="4994" y="4174"/>
                </a:cubicBezTo>
                <a:cubicBezTo>
                  <a:pt x="5094" y="4051"/>
                  <a:pt x="5192" y="3919"/>
                  <a:pt x="5291" y="3796"/>
                </a:cubicBezTo>
                <a:cubicBezTo>
                  <a:pt x="5435" y="3611"/>
                  <a:pt x="5583" y="3495"/>
                  <a:pt x="5728" y="3348"/>
                </a:cubicBezTo>
                <a:cubicBezTo>
                  <a:pt x="5875" y="3201"/>
                  <a:pt x="6027" y="3117"/>
                  <a:pt x="6177" y="3001"/>
                </a:cubicBezTo>
                <a:cubicBezTo>
                  <a:pt x="6329" y="2885"/>
                  <a:pt x="6482" y="2846"/>
                  <a:pt x="6634" y="2777"/>
                </a:cubicBezTo>
                <a:cubicBezTo>
                  <a:pt x="6929" y="2646"/>
                  <a:pt x="7226" y="2630"/>
                  <a:pt x="7522" y="2622"/>
                </a:cubicBezTo>
                <a:cubicBezTo>
                  <a:pt x="7724" y="2615"/>
                  <a:pt x="7927" y="2661"/>
                  <a:pt x="8129" y="2700"/>
                </a:cubicBezTo>
                <a:cubicBezTo>
                  <a:pt x="8306" y="2731"/>
                  <a:pt x="8483" y="2823"/>
                  <a:pt x="8659" y="2893"/>
                </a:cubicBezTo>
                <a:cubicBezTo>
                  <a:pt x="8816" y="2978"/>
                  <a:pt x="8971" y="3070"/>
                  <a:pt x="9128" y="3155"/>
                </a:cubicBezTo>
                <a:cubicBezTo>
                  <a:pt x="9285" y="3240"/>
                  <a:pt x="9440" y="3387"/>
                  <a:pt x="9595" y="3503"/>
                </a:cubicBezTo>
                <a:cubicBezTo>
                  <a:pt x="9879" y="3711"/>
                  <a:pt x="10159" y="3997"/>
                  <a:pt x="10439" y="4275"/>
                </a:cubicBezTo>
                <a:cubicBezTo>
                  <a:pt x="11053" y="4884"/>
                  <a:pt x="11664" y="5556"/>
                  <a:pt x="12278" y="6150"/>
                </a:cubicBezTo>
                <a:cubicBezTo>
                  <a:pt x="12403" y="6274"/>
                  <a:pt x="12529" y="6390"/>
                  <a:pt x="12654" y="6498"/>
                </a:cubicBezTo>
                <a:cubicBezTo>
                  <a:pt x="12811" y="6629"/>
                  <a:pt x="12968" y="6791"/>
                  <a:pt x="13127" y="6899"/>
                </a:cubicBezTo>
                <a:cubicBezTo>
                  <a:pt x="13312" y="7023"/>
                  <a:pt x="13496" y="7154"/>
                  <a:pt x="13682" y="7278"/>
                </a:cubicBezTo>
                <a:cubicBezTo>
                  <a:pt x="13812" y="7370"/>
                  <a:pt x="13943" y="7416"/>
                  <a:pt x="14075" y="7478"/>
                </a:cubicBezTo>
                <a:cubicBezTo>
                  <a:pt x="14217" y="7548"/>
                  <a:pt x="14358" y="7640"/>
                  <a:pt x="14500" y="7671"/>
                </a:cubicBezTo>
                <a:cubicBezTo>
                  <a:pt x="14699" y="7710"/>
                  <a:pt x="14897" y="7756"/>
                  <a:pt x="15096" y="7795"/>
                </a:cubicBezTo>
                <a:cubicBezTo>
                  <a:pt x="15219" y="7818"/>
                  <a:pt x="15340" y="7795"/>
                  <a:pt x="15463" y="7787"/>
                </a:cubicBezTo>
                <a:cubicBezTo>
                  <a:pt x="15571" y="7779"/>
                  <a:pt x="15679" y="7772"/>
                  <a:pt x="15787" y="7756"/>
                </a:cubicBezTo>
                <a:cubicBezTo>
                  <a:pt x="15806" y="7756"/>
                  <a:pt x="15825" y="7756"/>
                  <a:pt x="15843" y="7756"/>
                </a:cubicBezTo>
                <a:cubicBezTo>
                  <a:pt x="15879" y="7756"/>
                  <a:pt x="15914" y="7756"/>
                  <a:pt x="15949" y="7741"/>
                </a:cubicBezTo>
                <a:cubicBezTo>
                  <a:pt x="16127" y="7671"/>
                  <a:pt x="16304" y="7602"/>
                  <a:pt x="16481" y="7532"/>
                </a:cubicBezTo>
                <a:cubicBezTo>
                  <a:pt x="16599" y="7486"/>
                  <a:pt x="16719" y="7455"/>
                  <a:pt x="16837" y="7378"/>
                </a:cubicBezTo>
                <a:cubicBezTo>
                  <a:pt x="17044" y="7239"/>
                  <a:pt x="17252" y="7100"/>
                  <a:pt x="17461" y="6961"/>
                </a:cubicBezTo>
                <a:cubicBezTo>
                  <a:pt x="17572" y="6892"/>
                  <a:pt x="17680" y="6783"/>
                  <a:pt x="17792" y="6683"/>
                </a:cubicBezTo>
                <a:cubicBezTo>
                  <a:pt x="17984" y="6506"/>
                  <a:pt x="18175" y="6320"/>
                  <a:pt x="18367" y="6135"/>
                </a:cubicBezTo>
                <a:cubicBezTo>
                  <a:pt x="18497" y="6011"/>
                  <a:pt x="18625" y="5811"/>
                  <a:pt x="18754" y="5649"/>
                </a:cubicBezTo>
                <a:cubicBezTo>
                  <a:pt x="18912" y="5448"/>
                  <a:pt x="19072" y="5247"/>
                  <a:pt x="19231" y="5046"/>
                </a:cubicBezTo>
                <a:cubicBezTo>
                  <a:pt x="19278" y="4985"/>
                  <a:pt x="19324" y="4900"/>
                  <a:pt x="19369" y="4830"/>
                </a:cubicBezTo>
                <a:cubicBezTo>
                  <a:pt x="19477" y="4660"/>
                  <a:pt x="19585" y="4491"/>
                  <a:pt x="19693" y="4321"/>
                </a:cubicBezTo>
                <a:cubicBezTo>
                  <a:pt x="19852" y="4074"/>
                  <a:pt x="20011" y="3834"/>
                  <a:pt x="20166" y="3541"/>
                </a:cubicBezTo>
                <a:cubicBezTo>
                  <a:pt x="20394" y="3109"/>
                  <a:pt x="20621" y="2669"/>
                  <a:pt x="20849" y="2236"/>
                </a:cubicBezTo>
                <a:cubicBezTo>
                  <a:pt x="20901" y="2136"/>
                  <a:pt x="20952" y="2013"/>
                  <a:pt x="21003" y="1897"/>
                </a:cubicBezTo>
                <a:cubicBezTo>
                  <a:pt x="21129" y="1611"/>
                  <a:pt x="21256" y="1326"/>
                  <a:pt x="21381" y="1040"/>
                </a:cubicBezTo>
                <a:cubicBezTo>
                  <a:pt x="21453" y="878"/>
                  <a:pt x="21526" y="708"/>
                  <a:pt x="21598" y="546"/>
                </a:cubicBezTo>
                <a:lnTo>
                  <a:pt x="21598" y="260"/>
                </a:lnTo>
                <a:close/>
              </a:path>
            </a:pathLst>
          </a:custGeom>
          <a:solidFill>
            <a:srgbClr val="E286C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747" name="Google Shape;747;p18"/>
          <p:cNvSpPr/>
          <p:nvPr/>
        </p:nvSpPr>
        <p:spPr>
          <a:xfrm>
            <a:off x="4012857" y="453378"/>
            <a:ext cx="6492392" cy="1219201"/>
          </a:xfrm>
          <a:prstGeom prst="rect">
            <a:avLst/>
          </a:prstGeom>
          <a:solidFill>
            <a:srgbClr val="E32D91">
              <a:alpha val="33333"/>
            </a:srgbClr>
          </a:solidFill>
          <a:ln cap="flat" cmpd="sng" w="12700">
            <a:solidFill>
              <a:srgbClr val="ACB8C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748" name="Google Shape;748;p18"/>
          <p:cNvSpPr txBox="1"/>
          <p:nvPr/>
        </p:nvSpPr>
        <p:spPr>
          <a:xfrm>
            <a:off x="3946358" y="738427"/>
            <a:ext cx="6625389" cy="873689"/>
          </a:xfrm>
          <a:prstGeom prst="rect">
            <a:avLst/>
          </a:prstGeom>
          <a:noFill/>
          <a:ln>
            <a:noFill/>
          </a:ln>
        </p:spPr>
        <p:txBody>
          <a:bodyPr anchorCtr="0" anchor="t" bIns="45700" lIns="0" spcFirstLastPara="1" rIns="0" wrap="square" tIns="45700">
            <a:normAutofit fontScale="85000" lnSpcReduction="10000"/>
          </a:bodyPr>
          <a:lstStyle/>
          <a:p>
            <a:pPr indent="0" lvl="0" marL="0" marR="0" rtl="0" algn="ctr">
              <a:lnSpc>
                <a:spcPct val="90000"/>
              </a:lnSpc>
              <a:spcBef>
                <a:spcPts val="0"/>
              </a:spcBef>
              <a:spcAft>
                <a:spcPts val="0"/>
              </a:spcAft>
              <a:buClr>
                <a:srgbClr val="2F5496"/>
              </a:buClr>
              <a:buSzPct val="85000"/>
              <a:buFont typeface="Noto Sans Symbols"/>
              <a:buNone/>
            </a:pPr>
            <a:r>
              <a:rPr b="1" i="0" lang="en-US" sz="6600" u="none" cap="none" strike="noStrike">
                <a:solidFill>
                  <a:schemeClr val="dk1"/>
                </a:solidFill>
                <a:latin typeface="Calibri"/>
                <a:ea typeface="Calibri"/>
                <a:cs typeface="Calibri"/>
                <a:sym typeface="Calibri"/>
              </a:rPr>
              <a:t>Microsoft PowerApp</a:t>
            </a:r>
            <a:endParaRPr b="1" i="0" sz="6600" u="none" cap="none" strike="noStrike">
              <a:solidFill>
                <a:schemeClr val="dk1"/>
              </a:solidFill>
              <a:latin typeface="Calibri"/>
              <a:ea typeface="Calibri"/>
              <a:cs typeface="Calibri"/>
              <a:sym typeface="Calibri"/>
            </a:endParaRPr>
          </a:p>
        </p:txBody>
      </p:sp>
      <p:sp>
        <p:nvSpPr>
          <p:cNvPr id="749" name="Google Shape;749;p18"/>
          <p:cNvSpPr/>
          <p:nvPr/>
        </p:nvSpPr>
        <p:spPr>
          <a:xfrm>
            <a:off x="2188933" y="124546"/>
            <a:ext cx="1823924" cy="1823924"/>
          </a:xfrm>
          <a:prstGeom prst="ellipse">
            <a:avLst/>
          </a:prstGeom>
          <a:solidFill>
            <a:srgbClr val="E32D91">
              <a:alpha val="33333"/>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750" name="Google Shape;750;p18"/>
          <p:cNvPicPr preferRelativeResize="0"/>
          <p:nvPr/>
        </p:nvPicPr>
        <p:blipFill rotWithShape="1">
          <a:blip r:embed="rId4">
            <a:alphaModFix/>
          </a:blip>
          <a:srcRect b="0" l="0" r="0" t="0"/>
          <a:stretch/>
        </p:blipFill>
        <p:spPr>
          <a:xfrm>
            <a:off x="2431788" y="446658"/>
            <a:ext cx="1338215" cy="1338215"/>
          </a:xfrm>
          <a:prstGeom prst="rect">
            <a:avLst/>
          </a:prstGeom>
          <a:noFill/>
          <a:ln>
            <a:noFill/>
          </a:ln>
        </p:spPr>
      </p:pic>
      <p:sp>
        <p:nvSpPr>
          <p:cNvPr id="751" name="Google Shape;751;p18"/>
          <p:cNvSpPr txBox="1"/>
          <p:nvPr/>
        </p:nvSpPr>
        <p:spPr>
          <a:xfrm>
            <a:off x="1724527" y="2999873"/>
            <a:ext cx="10162672" cy="3652099"/>
          </a:xfrm>
          <a:prstGeom prst="rect">
            <a:avLst/>
          </a:prstGeom>
          <a:noFill/>
          <a:ln>
            <a:noFill/>
          </a:ln>
        </p:spPr>
        <p:txBody>
          <a:bodyPr anchorCtr="0" anchor="t" bIns="45700" lIns="91425" spcFirstLastPara="1" rIns="91425" wrap="square" tIns="45700">
            <a:normAutofit/>
          </a:bodyPr>
          <a:lstStyle/>
          <a:p>
            <a:pPr indent="0" lvl="0" marL="0" marR="0" rtl="0" algn="just">
              <a:lnSpc>
                <a:spcPct val="90000"/>
              </a:lnSpc>
              <a:spcBef>
                <a:spcPts val="0"/>
              </a:spcBef>
              <a:spcAft>
                <a:spcPts val="0"/>
              </a:spcAft>
              <a:buClr>
                <a:srgbClr val="000000"/>
              </a:buClr>
              <a:buSzPts val="4000"/>
              <a:buFont typeface="Arial"/>
              <a:buNone/>
            </a:pPr>
            <a:r>
              <a:rPr b="0" i="0" lang="en-US" sz="4000" u="none" cap="none" strike="noStrike">
                <a:solidFill>
                  <a:srgbClr val="000000"/>
                </a:solidFill>
                <a:latin typeface="Calibri"/>
                <a:ea typeface="Calibri"/>
                <a:cs typeface="Calibri"/>
                <a:sym typeface="Calibri"/>
              </a:rPr>
              <a:t>Microsoft PowerApps is Microsoft's Low-code development platform that offers to build applications in hours and easily connect to the data. It uses Excel-like expressions to add logic and run on the devices.</a:t>
            </a:r>
            <a:endParaRPr b="0" i="0" sz="1400" u="none" cap="none" strike="noStrike">
              <a:solidFill>
                <a:srgbClr val="000000"/>
              </a:solidFill>
              <a:latin typeface="Arial"/>
              <a:ea typeface="Arial"/>
              <a:cs typeface="Arial"/>
              <a:sym typeface="Arial"/>
            </a:endParaRPr>
          </a:p>
        </p:txBody>
      </p:sp>
      <p:grpSp>
        <p:nvGrpSpPr>
          <p:cNvPr id="752" name="Google Shape;752;p18"/>
          <p:cNvGrpSpPr/>
          <p:nvPr/>
        </p:nvGrpSpPr>
        <p:grpSpPr>
          <a:xfrm>
            <a:off x="-3987" y="6501704"/>
            <a:ext cx="12195987" cy="372798"/>
            <a:chOff x="-3987" y="6501704"/>
            <a:chExt cx="12195987" cy="372798"/>
          </a:xfrm>
        </p:grpSpPr>
        <p:sp>
          <p:nvSpPr>
            <p:cNvPr id="753" name="Google Shape;753;p18"/>
            <p:cNvSpPr/>
            <p:nvPr/>
          </p:nvSpPr>
          <p:spPr>
            <a:xfrm>
              <a:off x="-3987" y="6651972"/>
              <a:ext cx="12195987" cy="222530"/>
            </a:xfrm>
            <a:prstGeom prst="rect">
              <a:avLst/>
            </a:prstGeom>
            <a:solidFill>
              <a:srgbClr val="E286C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754" name="Google Shape;754;p18"/>
            <p:cNvSpPr/>
            <p:nvPr/>
          </p:nvSpPr>
          <p:spPr>
            <a:xfrm>
              <a:off x="-1" y="6501704"/>
              <a:ext cx="3458817" cy="369993"/>
            </a:xfrm>
            <a:prstGeom prst="snipRoundRect">
              <a:avLst>
                <a:gd fmla="val 0" name="adj1"/>
                <a:gd fmla="val 50000" name="adj2"/>
              </a:avLst>
            </a:prstGeom>
            <a:solidFill>
              <a:srgbClr val="E286C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sp>
        <p:nvSpPr>
          <p:cNvPr id="755" name="Google Shape;755;p18"/>
          <p:cNvSpPr txBox="1"/>
          <p:nvPr/>
        </p:nvSpPr>
        <p:spPr>
          <a:xfrm>
            <a:off x="-89454" y="6500745"/>
            <a:ext cx="3458817" cy="4071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1800"/>
              <a:buFont typeface="Calibri"/>
              <a:buNone/>
            </a:pPr>
            <a:r>
              <a:rPr b="1" i="0" lang="en-US" sz="1700" u="none" cap="none" strike="noStrike">
                <a:solidFill>
                  <a:schemeClr val="lt1"/>
                </a:solidFill>
                <a:latin typeface="Calibri"/>
                <a:ea typeface="Calibri"/>
                <a:cs typeface="Calibri"/>
                <a:sym typeface="Calibri"/>
              </a:rPr>
              <a:t>Vendors of Low-Code Development </a:t>
            </a:r>
            <a:endParaRPr b="0" i="0" sz="1300" u="none" cap="none" strike="noStrike">
              <a:solidFill>
                <a:srgbClr val="000000"/>
              </a:solidFill>
              <a:latin typeface="Arial"/>
              <a:ea typeface="Arial"/>
              <a:cs typeface="Arial"/>
              <a:sym typeface="Arial"/>
            </a:endParaRPr>
          </a:p>
        </p:txBody>
      </p:sp>
      <p:sp>
        <p:nvSpPr>
          <p:cNvPr id="756" name="Google Shape;756;p18"/>
          <p:cNvSpPr txBox="1"/>
          <p:nvPr/>
        </p:nvSpPr>
        <p:spPr>
          <a:xfrm>
            <a:off x="3369367" y="6573515"/>
            <a:ext cx="7008600" cy="261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0" i="1" lang="en-US" sz="1100" u="none" cap="none" strike="noStrike">
                <a:solidFill>
                  <a:schemeClr val="lt1"/>
                </a:solidFill>
                <a:latin typeface="Arial"/>
                <a:ea typeface="Arial"/>
                <a:cs typeface="Arial"/>
                <a:sym typeface="Arial"/>
              </a:rPr>
              <a:t>Image Source: </a:t>
            </a:r>
            <a:r>
              <a:rPr b="0" i="1" lang="en-US" sz="1100" u="sng" cap="none" strike="noStrike">
                <a:solidFill>
                  <a:schemeClr val="hlink"/>
                </a:solidFill>
                <a:latin typeface="Arial"/>
                <a:ea typeface="Arial"/>
                <a:cs typeface="Arial"/>
                <a:sym typeface="Arial"/>
                <a:hlinkClick r:id="rId5"/>
              </a:rPr>
              <a:t>http://powerapp.com</a:t>
            </a:r>
            <a:r>
              <a:rPr b="0" i="1" lang="en-US" sz="1100" u="none" cap="none" strike="noStrike">
                <a:solidFill>
                  <a:schemeClr val="lt1"/>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0" name="Shape 760"/>
        <p:cNvGrpSpPr/>
        <p:nvPr/>
      </p:nvGrpSpPr>
      <p:grpSpPr>
        <a:xfrm>
          <a:off x="0" y="0"/>
          <a:ext cx="0" cy="0"/>
          <a:chOff x="0" y="0"/>
          <a:chExt cx="0" cy="0"/>
        </a:xfrm>
      </p:grpSpPr>
      <p:pic>
        <p:nvPicPr>
          <p:cNvPr id="761" name="Google Shape;761;p19"/>
          <p:cNvPicPr preferRelativeResize="0"/>
          <p:nvPr/>
        </p:nvPicPr>
        <p:blipFill rotWithShape="1">
          <a:blip r:embed="rId3">
            <a:alphaModFix/>
          </a:blip>
          <a:srcRect b="29625" l="0" r="0" t="1178"/>
          <a:stretch/>
        </p:blipFill>
        <p:spPr>
          <a:xfrm>
            <a:off x="1" y="-16043"/>
            <a:ext cx="12192000" cy="4892843"/>
          </a:xfrm>
          <a:custGeom>
            <a:rect b="b" l="l" r="r" t="t"/>
            <a:pathLst>
              <a:path extrusionOk="0" h="4159238" w="12192000">
                <a:moveTo>
                  <a:pt x="0" y="0"/>
                </a:moveTo>
                <a:lnTo>
                  <a:pt x="12192000" y="0"/>
                </a:lnTo>
                <a:lnTo>
                  <a:pt x="12192000" y="1722233"/>
                </a:lnTo>
                <a:lnTo>
                  <a:pt x="11629813" y="1971209"/>
                </a:lnTo>
                <a:lnTo>
                  <a:pt x="10643164" y="2294513"/>
                </a:lnTo>
                <a:lnTo>
                  <a:pt x="9275516" y="2516917"/>
                </a:lnTo>
                <a:lnTo>
                  <a:pt x="7662898" y="2408507"/>
                </a:lnTo>
                <a:lnTo>
                  <a:pt x="6769382" y="2189954"/>
                </a:lnTo>
                <a:lnTo>
                  <a:pt x="4910102" y="1848743"/>
                </a:lnTo>
                <a:lnTo>
                  <a:pt x="3571805" y="1911324"/>
                </a:lnTo>
                <a:lnTo>
                  <a:pt x="2852703" y="2062482"/>
                </a:lnTo>
                <a:lnTo>
                  <a:pt x="1748085" y="2568137"/>
                </a:lnTo>
                <a:lnTo>
                  <a:pt x="1101231" y="2979632"/>
                </a:lnTo>
                <a:lnTo>
                  <a:pt x="595489" y="3443503"/>
                </a:lnTo>
                <a:lnTo>
                  <a:pt x="0" y="4159238"/>
                </a:lnTo>
                <a:close/>
              </a:path>
            </a:pathLst>
          </a:custGeom>
          <a:noFill/>
          <a:ln>
            <a:noFill/>
          </a:ln>
        </p:spPr>
      </p:pic>
      <p:sp>
        <p:nvSpPr>
          <p:cNvPr id="762" name="Google Shape;762;p19"/>
          <p:cNvSpPr/>
          <p:nvPr/>
        </p:nvSpPr>
        <p:spPr>
          <a:xfrm>
            <a:off x="-3987" y="1919989"/>
            <a:ext cx="12167890" cy="3126986"/>
          </a:xfrm>
          <a:custGeom>
            <a:rect b="b" l="l" r="r" t="t"/>
            <a:pathLst>
              <a:path extrusionOk="0" h="21590" w="21600">
                <a:moveTo>
                  <a:pt x="21600" y="260"/>
                </a:moveTo>
                <a:cubicBezTo>
                  <a:pt x="21568" y="330"/>
                  <a:pt x="21536" y="399"/>
                  <a:pt x="21504" y="469"/>
                </a:cubicBezTo>
                <a:cubicBezTo>
                  <a:pt x="21327" y="847"/>
                  <a:pt x="21150" y="1225"/>
                  <a:pt x="20972" y="1603"/>
                </a:cubicBezTo>
                <a:cubicBezTo>
                  <a:pt x="20827" y="1858"/>
                  <a:pt x="20684" y="2113"/>
                  <a:pt x="20540" y="2368"/>
                </a:cubicBezTo>
                <a:cubicBezTo>
                  <a:pt x="20454" y="2522"/>
                  <a:pt x="20367" y="2676"/>
                  <a:pt x="20281" y="2823"/>
                </a:cubicBezTo>
                <a:cubicBezTo>
                  <a:pt x="20249" y="2877"/>
                  <a:pt x="20218" y="2939"/>
                  <a:pt x="20186" y="2985"/>
                </a:cubicBezTo>
                <a:cubicBezTo>
                  <a:pt x="20012" y="3225"/>
                  <a:pt x="19839" y="3472"/>
                  <a:pt x="19663" y="3711"/>
                </a:cubicBezTo>
                <a:cubicBezTo>
                  <a:pt x="19562" y="3850"/>
                  <a:pt x="19461" y="4004"/>
                  <a:pt x="19358" y="4112"/>
                </a:cubicBezTo>
                <a:cubicBezTo>
                  <a:pt x="19064" y="4429"/>
                  <a:pt x="18772" y="4792"/>
                  <a:pt x="18474" y="5016"/>
                </a:cubicBezTo>
                <a:cubicBezTo>
                  <a:pt x="18280" y="5162"/>
                  <a:pt x="18085" y="5301"/>
                  <a:pt x="17893" y="5440"/>
                </a:cubicBezTo>
                <a:cubicBezTo>
                  <a:pt x="17780" y="5525"/>
                  <a:pt x="17664" y="5556"/>
                  <a:pt x="17549" y="5602"/>
                </a:cubicBezTo>
                <a:cubicBezTo>
                  <a:pt x="17348" y="5687"/>
                  <a:pt x="17147" y="5795"/>
                  <a:pt x="16945" y="5826"/>
                </a:cubicBezTo>
                <a:cubicBezTo>
                  <a:pt x="16791" y="5849"/>
                  <a:pt x="16640" y="5872"/>
                  <a:pt x="16486" y="5903"/>
                </a:cubicBezTo>
                <a:cubicBezTo>
                  <a:pt x="16412" y="5919"/>
                  <a:pt x="16336" y="5942"/>
                  <a:pt x="16262" y="5934"/>
                </a:cubicBezTo>
                <a:cubicBezTo>
                  <a:pt x="16125" y="5919"/>
                  <a:pt x="15990" y="5903"/>
                  <a:pt x="15853" y="5888"/>
                </a:cubicBezTo>
                <a:cubicBezTo>
                  <a:pt x="15752" y="5872"/>
                  <a:pt x="15649" y="5888"/>
                  <a:pt x="15548" y="5849"/>
                </a:cubicBezTo>
                <a:cubicBezTo>
                  <a:pt x="15325" y="5764"/>
                  <a:pt x="15104" y="5672"/>
                  <a:pt x="14881" y="5587"/>
                </a:cubicBezTo>
                <a:cubicBezTo>
                  <a:pt x="14593" y="5402"/>
                  <a:pt x="14304" y="5232"/>
                  <a:pt x="14018" y="4992"/>
                </a:cubicBezTo>
                <a:cubicBezTo>
                  <a:pt x="13874" y="4869"/>
                  <a:pt x="13731" y="4769"/>
                  <a:pt x="13587" y="4630"/>
                </a:cubicBezTo>
                <a:cubicBezTo>
                  <a:pt x="13407" y="4444"/>
                  <a:pt x="13226" y="4267"/>
                  <a:pt x="13046" y="4081"/>
                </a:cubicBezTo>
                <a:cubicBezTo>
                  <a:pt x="12784" y="3819"/>
                  <a:pt x="12524" y="3510"/>
                  <a:pt x="12265" y="3201"/>
                </a:cubicBezTo>
                <a:cubicBezTo>
                  <a:pt x="11949" y="2831"/>
                  <a:pt x="11634" y="2453"/>
                  <a:pt x="11320" y="2082"/>
                </a:cubicBezTo>
                <a:cubicBezTo>
                  <a:pt x="11028" y="1735"/>
                  <a:pt x="10734" y="1441"/>
                  <a:pt x="10439" y="1163"/>
                </a:cubicBezTo>
                <a:cubicBezTo>
                  <a:pt x="10157" y="901"/>
                  <a:pt x="9874" y="669"/>
                  <a:pt x="9589" y="507"/>
                </a:cubicBezTo>
                <a:cubicBezTo>
                  <a:pt x="9438" y="422"/>
                  <a:pt x="9287" y="322"/>
                  <a:pt x="9135" y="260"/>
                </a:cubicBezTo>
                <a:cubicBezTo>
                  <a:pt x="8979" y="206"/>
                  <a:pt x="8823" y="114"/>
                  <a:pt x="8667" y="90"/>
                </a:cubicBezTo>
                <a:cubicBezTo>
                  <a:pt x="8502" y="59"/>
                  <a:pt x="8338" y="36"/>
                  <a:pt x="8175" y="5"/>
                </a:cubicBezTo>
                <a:cubicBezTo>
                  <a:pt x="8106" y="-10"/>
                  <a:pt x="8035" y="13"/>
                  <a:pt x="7965" y="21"/>
                </a:cubicBezTo>
                <a:cubicBezTo>
                  <a:pt x="7871" y="29"/>
                  <a:pt x="7776" y="36"/>
                  <a:pt x="7682" y="44"/>
                </a:cubicBezTo>
                <a:cubicBezTo>
                  <a:pt x="7630" y="44"/>
                  <a:pt x="7576" y="75"/>
                  <a:pt x="7523" y="90"/>
                </a:cubicBezTo>
                <a:cubicBezTo>
                  <a:pt x="7420" y="121"/>
                  <a:pt x="7318" y="160"/>
                  <a:pt x="7215" y="191"/>
                </a:cubicBezTo>
                <a:cubicBezTo>
                  <a:pt x="7058" y="237"/>
                  <a:pt x="6902" y="361"/>
                  <a:pt x="6747" y="445"/>
                </a:cubicBezTo>
                <a:cubicBezTo>
                  <a:pt x="6592" y="530"/>
                  <a:pt x="6439" y="692"/>
                  <a:pt x="6285" y="824"/>
                </a:cubicBezTo>
                <a:cubicBezTo>
                  <a:pt x="6135" y="955"/>
                  <a:pt x="5985" y="1148"/>
                  <a:pt x="5836" y="1310"/>
                </a:cubicBezTo>
                <a:cubicBezTo>
                  <a:pt x="5688" y="1472"/>
                  <a:pt x="5541" y="1704"/>
                  <a:pt x="5396" y="1905"/>
                </a:cubicBezTo>
                <a:cubicBezTo>
                  <a:pt x="5249" y="2105"/>
                  <a:pt x="5107" y="2360"/>
                  <a:pt x="4964" y="2599"/>
                </a:cubicBezTo>
                <a:cubicBezTo>
                  <a:pt x="4679" y="3078"/>
                  <a:pt x="4400" y="3649"/>
                  <a:pt x="4125" y="4236"/>
                </a:cubicBezTo>
                <a:cubicBezTo>
                  <a:pt x="3995" y="4514"/>
                  <a:pt x="3867" y="4792"/>
                  <a:pt x="3741" y="5101"/>
                </a:cubicBezTo>
                <a:cubicBezTo>
                  <a:pt x="3611" y="5409"/>
                  <a:pt x="3479" y="5703"/>
                  <a:pt x="3354" y="6050"/>
                </a:cubicBezTo>
                <a:cubicBezTo>
                  <a:pt x="3224" y="6405"/>
                  <a:pt x="3089" y="6737"/>
                  <a:pt x="2963" y="7115"/>
                </a:cubicBezTo>
                <a:cubicBezTo>
                  <a:pt x="2884" y="7355"/>
                  <a:pt x="2804" y="7594"/>
                  <a:pt x="2727" y="7833"/>
                </a:cubicBezTo>
                <a:cubicBezTo>
                  <a:pt x="2654" y="8049"/>
                  <a:pt x="2578" y="8266"/>
                  <a:pt x="2507" y="8497"/>
                </a:cubicBezTo>
                <a:cubicBezTo>
                  <a:pt x="2377" y="8937"/>
                  <a:pt x="2246" y="9370"/>
                  <a:pt x="2116" y="9802"/>
                </a:cubicBezTo>
                <a:cubicBezTo>
                  <a:pt x="1991" y="10219"/>
                  <a:pt x="1875" y="10690"/>
                  <a:pt x="1755" y="11130"/>
                </a:cubicBezTo>
                <a:cubicBezTo>
                  <a:pt x="1465" y="12195"/>
                  <a:pt x="1196" y="13368"/>
                  <a:pt x="930" y="14550"/>
                </a:cubicBezTo>
                <a:cubicBezTo>
                  <a:pt x="825" y="15005"/>
                  <a:pt x="729" y="15499"/>
                  <a:pt x="631" y="15978"/>
                </a:cubicBezTo>
                <a:cubicBezTo>
                  <a:pt x="504" y="16588"/>
                  <a:pt x="385" y="17228"/>
                  <a:pt x="265" y="17869"/>
                </a:cubicBezTo>
                <a:cubicBezTo>
                  <a:pt x="172" y="18371"/>
                  <a:pt x="83" y="18896"/>
                  <a:pt x="0" y="19436"/>
                </a:cubicBezTo>
                <a:lnTo>
                  <a:pt x="0" y="21590"/>
                </a:lnTo>
                <a:cubicBezTo>
                  <a:pt x="7" y="21551"/>
                  <a:pt x="13" y="21513"/>
                  <a:pt x="20" y="21474"/>
                </a:cubicBezTo>
                <a:cubicBezTo>
                  <a:pt x="51" y="21320"/>
                  <a:pt x="79" y="21158"/>
                  <a:pt x="105" y="20996"/>
                </a:cubicBezTo>
                <a:cubicBezTo>
                  <a:pt x="91" y="21073"/>
                  <a:pt x="78" y="21142"/>
                  <a:pt x="64" y="21219"/>
                </a:cubicBezTo>
                <a:cubicBezTo>
                  <a:pt x="140" y="20772"/>
                  <a:pt x="209" y="20301"/>
                  <a:pt x="277" y="19822"/>
                </a:cubicBezTo>
                <a:cubicBezTo>
                  <a:pt x="332" y="19444"/>
                  <a:pt x="386" y="19058"/>
                  <a:pt x="440" y="18672"/>
                </a:cubicBezTo>
                <a:cubicBezTo>
                  <a:pt x="525" y="18101"/>
                  <a:pt x="611" y="17545"/>
                  <a:pt x="700" y="16989"/>
                </a:cubicBezTo>
                <a:cubicBezTo>
                  <a:pt x="672" y="17151"/>
                  <a:pt x="643" y="17313"/>
                  <a:pt x="614" y="17475"/>
                </a:cubicBezTo>
                <a:cubicBezTo>
                  <a:pt x="690" y="17051"/>
                  <a:pt x="763" y="16603"/>
                  <a:pt x="844" y="16194"/>
                </a:cubicBezTo>
                <a:cubicBezTo>
                  <a:pt x="914" y="15831"/>
                  <a:pt x="987" y="15468"/>
                  <a:pt x="1058" y="15105"/>
                </a:cubicBezTo>
                <a:cubicBezTo>
                  <a:pt x="1139" y="14735"/>
                  <a:pt x="1218" y="14364"/>
                  <a:pt x="1299" y="13994"/>
                </a:cubicBezTo>
                <a:cubicBezTo>
                  <a:pt x="1394" y="13600"/>
                  <a:pt x="1490" y="13206"/>
                  <a:pt x="1584" y="12813"/>
                </a:cubicBezTo>
                <a:cubicBezTo>
                  <a:pt x="1642" y="12573"/>
                  <a:pt x="1704" y="12365"/>
                  <a:pt x="1763" y="12141"/>
                </a:cubicBezTo>
                <a:cubicBezTo>
                  <a:pt x="1807" y="11971"/>
                  <a:pt x="1853" y="11801"/>
                  <a:pt x="1896" y="11639"/>
                </a:cubicBezTo>
                <a:cubicBezTo>
                  <a:pt x="2025" y="11199"/>
                  <a:pt x="2155" y="10759"/>
                  <a:pt x="2283" y="10311"/>
                </a:cubicBezTo>
                <a:cubicBezTo>
                  <a:pt x="2345" y="10095"/>
                  <a:pt x="2414" y="9902"/>
                  <a:pt x="2480" y="9702"/>
                </a:cubicBezTo>
                <a:cubicBezTo>
                  <a:pt x="2534" y="9532"/>
                  <a:pt x="2588" y="9370"/>
                  <a:pt x="2642" y="9200"/>
                </a:cubicBezTo>
                <a:cubicBezTo>
                  <a:pt x="2764" y="8868"/>
                  <a:pt x="2885" y="8528"/>
                  <a:pt x="3007" y="8196"/>
                </a:cubicBezTo>
                <a:cubicBezTo>
                  <a:pt x="3103" y="7934"/>
                  <a:pt x="3202" y="7702"/>
                  <a:pt x="3300" y="7455"/>
                </a:cubicBezTo>
                <a:cubicBezTo>
                  <a:pt x="3401" y="7208"/>
                  <a:pt x="3503" y="6953"/>
                  <a:pt x="3606" y="6722"/>
                </a:cubicBezTo>
                <a:cubicBezTo>
                  <a:pt x="3736" y="6436"/>
                  <a:pt x="3865" y="6150"/>
                  <a:pt x="3995" y="5865"/>
                </a:cubicBezTo>
                <a:cubicBezTo>
                  <a:pt x="4137" y="5595"/>
                  <a:pt x="4277" y="5324"/>
                  <a:pt x="4419" y="5062"/>
                </a:cubicBezTo>
                <a:cubicBezTo>
                  <a:pt x="4469" y="4962"/>
                  <a:pt x="4522" y="4892"/>
                  <a:pt x="4572" y="4815"/>
                </a:cubicBezTo>
                <a:cubicBezTo>
                  <a:pt x="4667" y="4661"/>
                  <a:pt x="4760" y="4514"/>
                  <a:pt x="4854" y="4359"/>
                </a:cubicBezTo>
                <a:cubicBezTo>
                  <a:pt x="4900" y="4290"/>
                  <a:pt x="4949" y="4236"/>
                  <a:pt x="4994" y="4174"/>
                </a:cubicBezTo>
                <a:cubicBezTo>
                  <a:pt x="5094" y="4051"/>
                  <a:pt x="5192" y="3919"/>
                  <a:pt x="5291" y="3796"/>
                </a:cubicBezTo>
                <a:cubicBezTo>
                  <a:pt x="5435" y="3611"/>
                  <a:pt x="5583" y="3495"/>
                  <a:pt x="5728" y="3348"/>
                </a:cubicBezTo>
                <a:cubicBezTo>
                  <a:pt x="5875" y="3201"/>
                  <a:pt x="6027" y="3117"/>
                  <a:pt x="6177" y="3001"/>
                </a:cubicBezTo>
                <a:cubicBezTo>
                  <a:pt x="6329" y="2885"/>
                  <a:pt x="6482" y="2846"/>
                  <a:pt x="6634" y="2777"/>
                </a:cubicBezTo>
                <a:cubicBezTo>
                  <a:pt x="6929" y="2646"/>
                  <a:pt x="7226" y="2630"/>
                  <a:pt x="7522" y="2622"/>
                </a:cubicBezTo>
                <a:cubicBezTo>
                  <a:pt x="7724" y="2615"/>
                  <a:pt x="7927" y="2661"/>
                  <a:pt x="8129" y="2700"/>
                </a:cubicBezTo>
                <a:cubicBezTo>
                  <a:pt x="8306" y="2731"/>
                  <a:pt x="8483" y="2823"/>
                  <a:pt x="8659" y="2893"/>
                </a:cubicBezTo>
                <a:cubicBezTo>
                  <a:pt x="8816" y="2978"/>
                  <a:pt x="8971" y="3070"/>
                  <a:pt x="9128" y="3155"/>
                </a:cubicBezTo>
                <a:cubicBezTo>
                  <a:pt x="9285" y="3240"/>
                  <a:pt x="9440" y="3387"/>
                  <a:pt x="9595" y="3503"/>
                </a:cubicBezTo>
                <a:cubicBezTo>
                  <a:pt x="9879" y="3711"/>
                  <a:pt x="10159" y="3997"/>
                  <a:pt x="10439" y="4275"/>
                </a:cubicBezTo>
                <a:cubicBezTo>
                  <a:pt x="11053" y="4884"/>
                  <a:pt x="11664" y="5556"/>
                  <a:pt x="12278" y="6150"/>
                </a:cubicBezTo>
                <a:cubicBezTo>
                  <a:pt x="12403" y="6274"/>
                  <a:pt x="12529" y="6390"/>
                  <a:pt x="12654" y="6498"/>
                </a:cubicBezTo>
                <a:cubicBezTo>
                  <a:pt x="12811" y="6629"/>
                  <a:pt x="12968" y="6791"/>
                  <a:pt x="13127" y="6899"/>
                </a:cubicBezTo>
                <a:cubicBezTo>
                  <a:pt x="13312" y="7023"/>
                  <a:pt x="13496" y="7154"/>
                  <a:pt x="13682" y="7278"/>
                </a:cubicBezTo>
                <a:cubicBezTo>
                  <a:pt x="13812" y="7370"/>
                  <a:pt x="13943" y="7416"/>
                  <a:pt x="14075" y="7478"/>
                </a:cubicBezTo>
                <a:cubicBezTo>
                  <a:pt x="14217" y="7548"/>
                  <a:pt x="14358" y="7640"/>
                  <a:pt x="14500" y="7671"/>
                </a:cubicBezTo>
                <a:cubicBezTo>
                  <a:pt x="14699" y="7710"/>
                  <a:pt x="14897" y="7756"/>
                  <a:pt x="15096" y="7795"/>
                </a:cubicBezTo>
                <a:cubicBezTo>
                  <a:pt x="15219" y="7818"/>
                  <a:pt x="15340" y="7795"/>
                  <a:pt x="15463" y="7787"/>
                </a:cubicBezTo>
                <a:cubicBezTo>
                  <a:pt x="15571" y="7779"/>
                  <a:pt x="15679" y="7772"/>
                  <a:pt x="15787" y="7756"/>
                </a:cubicBezTo>
                <a:cubicBezTo>
                  <a:pt x="15806" y="7756"/>
                  <a:pt x="15825" y="7756"/>
                  <a:pt x="15843" y="7756"/>
                </a:cubicBezTo>
                <a:cubicBezTo>
                  <a:pt x="15879" y="7756"/>
                  <a:pt x="15914" y="7756"/>
                  <a:pt x="15949" y="7741"/>
                </a:cubicBezTo>
                <a:cubicBezTo>
                  <a:pt x="16127" y="7671"/>
                  <a:pt x="16304" y="7602"/>
                  <a:pt x="16481" y="7532"/>
                </a:cubicBezTo>
                <a:cubicBezTo>
                  <a:pt x="16599" y="7486"/>
                  <a:pt x="16719" y="7455"/>
                  <a:pt x="16837" y="7378"/>
                </a:cubicBezTo>
                <a:cubicBezTo>
                  <a:pt x="17044" y="7239"/>
                  <a:pt x="17252" y="7100"/>
                  <a:pt x="17461" y="6961"/>
                </a:cubicBezTo>
                <a:cubicBezTo>
                  <a:pt x="17572" y="6892"/>
                  <a:pt x="17680" y="6783"/>
                  <a:pt x="17792" y="6683"/>
                </a:cubicBezTo>
                <a:cubicBezTo>
                  <a:pt x="17984" y="6506"/>
                  <a:pt x="18175" y="6320"/>
                  <a:pt x="18367" y="6135"/>
                </a:cubicBezTo>
                <a:cubicBezTo>
                  <a:pt x="18497" y="6011"/>
                  <a:pt x="18625" y="5811"/>
                  <a:pt x="18754" y="5649"/>
                </a:cubicBezTo>
                <a:cubicBezTo>
                  <a:pt x="18912" y="5448"/>
                  <a:pt x="19072" y="5247"/>
                  <a:pt x="19231" y="5046"/>
                </a:cubicBezTo>
                <a:cubicBezTo>
                  <a:pt x="19278" y="4985"/>
                  <a:pt x="19324" y="4900"/>
                  <a:pt x="19369" y="4830"/>
                </a:cubicBezTo>
                <a:cubicBezTo>
                  <a:pt x="19477" y="4660"/>
                  <a:pt x="19585" y="4491"/>
                  <a:pt x="19693" y="4321"/>
                </a:cubicBezTo>
                <a:cubicBezTo>
                  <a:pt x="19852" y="4074"/>
                  <a:pt x="20011" y="3834"/>
                  <a:pt x="20166" y="3541"/>
                </a:cubicBezTo>
                <a:cubicBezTo>
                  <a:pt x="20394" y="3109"/>
                  <a:pt x="20621" y="2669"/>
                  <a:pt x="20849" y="2236"/>
                </a:cubicBezTo>
                <a:cubicBezTo>
                  <a:pt x="20901" y="2136"/>
                  <a:pt x="20952" y="2013"/>
                  <a:pt x="21003" y="1897"/>
                </a:cubicBezTo>
                <a:cubicBezTo>
                  <a:pt x="21129" y="1611"/>
                  <a:pt x="21256" y="1326"/>
                  <a:pt x="21381" y="1040"/>
                </a:cubicBezTo>
                <a:cubicBezTo>
                  <a:pt x="21453" y="878"/>
                  <a:pt x="21526" y="708"/>
                  <a:pt x="21598" y="546"/>
                </a:cubicBezTo>
                <a:lnTo>
                  <a:pt x="21598" y="260"/>
                </a:lnTo>
                <a:close/>
              </a:path>
            </a:pathLst>
          </a:custGeom>
          <a:solidFill>
            <a:srgbClr val="92E2F4"/>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763" name="Google Shape;763;p19"/>
          <p:cNvSpPr/>
          <p:nvPr/>
        </p:nvSpPr>
        <p:spPr>
          <a:xfrm>
            <a:off x="4012857" y="581714"/>
            <a:ext cx="6492392" cy="1219201"/>
          </a:xfrm>
          <a:prstGeom prst="rect">
            <a:avLst/>
          </a:prstGeom>
          <a:solidFill>
            <a:srgbClr val="92E2F4">
              <a:alpha val="34509"/>
            </a:srgbClr>
          </a:solidFill>
          <a:ln cap="flat" cmpd="sng" w="12700">
            <a:solidFill>
              <a:srgbClr val="ACB8C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764" name="Google Shape;764;p19"/>
          <p:cNvSpPr txBox="1"/>
          <p:nvPr/>
        </p:nvSpPr>
        <p:spPr>
          <a:xfrm>
            <a:off x="3946358" y="754469"/>
            <a:ext cx="6625389" cy="873689"/>
          </a:xfrm>
          <a:prstGeom prst="rect">
            <a:avLst/>
          </a:prstGeom>
          <a:noFill/>
          <a:ln>
            <a:noFill/>
          </a:ln>
        </p:spPr>
        <p:txBody>
          <a:bodyPr anchorCtr="0" anchor="t" bIns="45700" lIns="0" spcFirstLastPara="1" rIns="0" wrap="square" tIns="45700">
            <a:normAutofit fontScale="92500" lnSpcReduction="10000"/>
          </a:bodyPr>
          <a:lstStyle/>
          <a:p>
            <a:pPr indent="0" lvl="0" marL="0" marR="0" rtl="0" algn="ctr">
              <a:lnSpc>
                <a:spcPct val="90000"/>
              </a:lnSpc>
              <a:spcBef>
                <a:spcPts val="0"/>
              </a:spcBef>
              <a:spcAft>
                <a:spcPts val="0"/>
              </a:spcAft>
              <a:buClr>
                <a:srgbClr val="2F5496"/>
              </a:buClr>
              <a:buSzPct val="85000"/>
              <a:buFont typeface="Noto Sans Symbols"/>
              <a:buNone/>
            </a:pPr>
            <a:r>
              <a:rPr b="1" i="0" lang="en-US" sz="6600" u="none" cap="none" strike="noStrike">
                <a:solidFill>
                  <a:schemeClr val="dk1"/>
                </a:solidFill>
                <a:latin typeface="Calibri"/>
                <a:ea typeface="Calibri"/>
                <a:cs typeface="Calibri"/>
                <a:sym typeface="Calibri"/>
              </a:rPr>
              <a:t>Google Appsheet</a:t>
            </a:r>
            <a:endParaRPr b="1" i="0" sz="6600" u="none" cap="none" strike="noStrike">
              <a:solidFill>
                <a:schemeClr val="dk1"/>
              </a:solidFill>
              <a:latin typeface="Calibri"/>
              <a:ea typeface="Calibri"/>
              <a:cs typeface="Calibri"/>
              <a:sym typeface="Calibri"/>
            </a:endParaRPr>
          </a:p>
        </p:txBody>
      </p:sp>
      <p:pic>
        <p:nvPicPr>
          <p:cNvPr id="765" name="Google Shape;765;p19"/>
          <p:cNvPicPr preferRelativeResize="0"/>
          <p:nvPr/>
        </p:nvPicPr>
        <p:blipFill rotWithShape="1">
          <a:blip r:embed="rId4">
            <a:alphaModFix/>
          </a:blip>
          <a:srcRect b="0" l="0" r="0" t="0"/>
          <a:stretch/>
        </p:blipFill>
        <p:spPr>
          <a:xfrm>
            <a:off x="1721500" y="64166"/>
            <a:ext cx="2310499" cy="2310499"/>
          </a:xfrm>
          <a:prstGeom prst="rect">
            <a:avLst/>
          </a:prstGeom>
          <a:noFill/>
          <a:ln>
            <a:noFill/>
          </a:ln>
        </p:spPr>
      </p:pic>
      <p:sp>
        <p:nvSpPr>
          <p:cNvPr id="766" name="Google Shape;766;p19"/>
          <p:cNvSpPr txBox="1"/>
          <p:nvPr/>
        </p:nvSpPr>
        <p:spPr>
          <a:xfrm>
            <a:off x="1724527" y="3031957"/>
            <a:ext cx="10162672" cy="3652099"/>
          </a:xfrm>
          <a:prstGeom prst="rect">
            <a:avLst/>
          </a:prstGeom>
          <a:noFill/>
          <a:ln>
            <a:noFill/>
          </a:ln>
        </p:spPr>
        <p:txBody>
          <a:bodyPr anchorCtr="0" anchor="t" bIns="45700" lIns="91425" spcFirstLastPara="1" rIns="91425" wrap="square" tIns="45700">
            <a:normAutofit/>
          </a:bodyPr>
          <a:lstStyle/>
          <a:p>
            <a:pPr indent="0" lvl="0" marL="0" marR="0" rtl="0" algn="just">
              <a:lnSpc>
                <a:spcPct val="90000"/>
              </a:lnSpc>
              <a:spcBef>
                <a:spcPts val="0"/>
              </a:spcBef>
              <a:spcAft>
                <a:spcPts val="0"/>
              </a:spcAft>
              <a:buClr>
                <a:srgbClr val="000000"/>
              </a:buClr>
              <a:buSzPts val="4000"/>
              <a:buFont typeface="Arial"/>
              <a:buNone/>
            </a:pPr>
            <a:r>
              <a:rPr b="0" i="0" lang="en-US" sz="4000" u="none" cap="none" strike="noStrike">
                <a:solidFill>
                  <a:srgbClr val="000000"/>
                </a:solidFill>
                <a:latin typeface="Calibri"/>
                <a:ea typeface="Calibri"/>
                <a:cs typeface="Calibri"/>
                <a:sym typeface="Calibri"/>
              </a:rPr>
              <a:t>Google AppSheet is Google’s Low-code development platform to build applications within a less time using the existing data. It also enables applications to extend without any coding.</a:t>
            </a:r>
            <a:endParaRPr b="0" i="0" sz="1400" u="none" cap="none" strike="noStrike">
              <a:solidFill>
                <a:srgbClr val="000000"/>
              </a:solidFill>
              <a:latin typeface="Arial"/>
              <a:ea typeface="Arial"/>
              <a:cs typeface="Arial"/>
              <a:sym typeface="Arial"/>
            </a:endParaRPr>
          </a:p>
        </p:txBody>
      </p:sp>
      <p:grpSp>
        <p:nvGrpSpPr>
          <p:cNvPr id="767" name="Google Shape;767;p19"/>
          <p:cNvGrpSpPr/>
          <p:nvPr/>
        </p:nvGrpSpPr>
        <p:grpSpPr>
          <a:xfrm>
            <a:off x="-3987" y="6501704"/>
            <a:ext cx="12195987" cy="372798"/>
            <a:chOff x="-3987" y="6501704"/>
            <a:chExt cx="12195987" cy="372798"/>
          </a:xfrm>
        </p:grpSpPr>
        <p:sp>
          <p:nvSpPr>
            <p:cNvPr id="768" name="Google Shape;768;p19"/>
            <p:cNvSpPr/>
            <p:nvPr/>
          </p:nvSpPr>
          <p:spPr>
            <a:xfrm>
              <a:off x="-3987" y="6651972"/>
              <a:ext cx="12195987" cy="222530"/>
            </a:xfrm>
            <a:prstGeom prst="rect">
              <a:avLst/>
            </a:prstGeom>
            <a:solidFill>
              <a:srgbClr val="92E2F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769" name="Google Shape;769;p19"/>
            <p:cNvSpPr/>
            <p:nvPr/>
          </p:nvSpPr>
          <p:spPr>
            <a:xfrm>
              <a:off x="-1" y="6501704"/>
              <a:ext cx="3458817" cy="369993"/>
            </a:xfrm>
            <a:prstGeom prst="snipRoundRect">
              <a:avLst>
                <a:gd fmla="val 0" name="adj1"/>
                <a:gd fmla="val 50000" name="adj2"/>
              </a:avLst>
            </a:prstGeom>
            <a:solidFill>
              <a:srgbClr val="92E2F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sp>
        <p:nvSpPr>
          <p:cNvPr id="770" name="Google Shape;770;p19"/>
          <p:cNvSpPr txBox="1"/>
          <p:nvPr/>
        </p:nvSpPr>
        <p:spPr>
          <a:xfrm>
            <a:off x="-89454" y="6500745"/>
            <a:ext cx="3458817" cy="4071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1800"/>
              <a:buFont typeface="Calibri"/>
              <a:buNone/>
            </a:pPr>
            <a:r>
              <a:rPr b="1" i="0" lang="en-US" sz="1700" u="none" cap="none" strike="noStrike">
                <a:solidFill>
                  <a:schemeClr val="lt1"/>
                </a:solidFill>
                <a:latin typeface="Calibri"/>
                <a:ea typeface="Calibri"/>
                <a:cs typeface="Calibri"/>
                <a:sym typeface="Calibri"/>
              </a:rPr>
              <a:t>Vendors of Low-Code Development </a:t>
            </a:r>
            <a:endParaRPr b="0" i="0" sz="1300" u="none" cap="none" strike="noStrike">
              <a:solidFill>
                <a:srgbClr val="000000"/>
              </a:solidFill>
              <a:latin typeface="Arial"/>
              <a:ea typeface="Arial"/>
              <a:cs typeface="Arial"/>
              <a:sym typeface="Arial"/>
            </a:endParaRPr>
          </a:p>
        </p:txBody>
      </p:sp>
      <p:sp>
        <p:nvSpPr>
          <p:cNvPr id="771" name="Google Shape;771;p19"/>
          <p:cNvSpPr txBox="1"/>
          <p:nvPr/>
        </p:nvSpPr>
        <p:spPr>
          <a:xfrm>
            <a:off x="3369367" y="6607840"/>
            <a:ext cx="7008600" cy="261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0" i="1" lang="en-US" sz="1100" u="none" cap="none" strike="noStrike">
                <a:solidFill>
                  <a:schemeClr val="lt1"/>
                </a:solidFill>
                <a:latin typeface="Arial"/>
                <a:ea typeface="Arial"/>
                <a:cs typeface="Arial"/>
                <a:sym typeface="Arial"/>
              </a:rPr>
              <a:t>Image Source: </a:t>
            </a:r>
            <a:r>
              <a:rPr i="1" lang="en-US" sz="1100" u="sng">
                <a:solidFill>
                  <a:schemeClr val="hlink"/>
                </a:solidFill>
                <a:hlinkClick r:id="rId5"/>
              </a:rPr>
              <a:t>https://tecnologiafacil.org/10-complementos-de-google-sheets-que-deberia-considerar-utilizar</a:t>
            </a:r>
            <a:r>
              <a:rPr i="1" lang="en-US" sz="1100">
                <a:solidFill>
                  <a:schemeClr val="lt1"/>
                </a:solidFill>
              </a:rPr>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5" name="Shape 775"/>
        <p:cNvGrpSpPr/>
        <p:nvPr/>
      </p:nvGrpSpPr>
      <p:grpSpPr>
        <a:xfrm>
          <a:off x="0" y="0"/>
          <a:ext cx="0" cy="0"/>
          <a:chOff x="0" y="0"/>
          <a:chExt cx="0" cy="0"/>
        </a:xfrm>
      </p:grpSpPr>
      <p:pic>
        <p:nvPicPr>
          <p:cNvPr id="776" name="Google Shape;776;p20"/>
          <p:cNvPicPr preferRelativeResize="0"/>
          <p:nvPr/>
        </p:nvPicPr>
        <p:blipFill rotWithShape="1">
          <a:blip r:embed="rId3">
            <a:alphaModFix/>
          </a:blip>
          <a:srcRect b="31426" l="0" r="0" t="1213"/>
          <a:stretch/>
        </p:blipFill>
        <p:spPr>
          <a:xfrm>
            <a:off x="1" y="16041"/>
            <a:ext cx="12192000" cy="4892843"/>
          </a:xfrm>
          <a:custGeom>
            <a:rect b="b" l="l" r="r" t="t"/>
            <a:pathLst>
              <a:path extrusionOk="0" h="4159238" w="12192000">
                <a:moveTo>
                  <a:pt x="0" y="0"/>
                </a:moveTo>
                <a:lnTo>
                  <a:pt x="12192000" y="0"/>
                </a:lnTo>
                <a:lnTo>
                  <a:pt x="12192000" y="1722233"/>
                </a:lnTo>
                <a:lnTo>
                  <a:pt x="11629813" y="1971209"/>
                </a:lnTo>
                <a:lnTo>
                  <a:pt x="10643164" y="2294513"/>
                </a:lnTo>
                <a:lnTo>
                  <a:pt x="9275516" y="2516917"/>
                </a:lnTo>
                <a:lnTo>
                  <a:pt x="7662898" y="2408507"/>
                </a:lnTo>
                <a:lnTo>
                  <a:pt x="6769382" y="2189954"/>
                </a:lnTo>
                <a:lnTo>
                  <a:pt x="4910102" y="1848743"/>
                </a:lnTo>
                <a:lnTo>
                  <a:pt x="3571805" y="1911324"/>
                </a:lnTo>
                <a:lnTo>
                  <a:pt x="2852703" y="2062482"/>
                </a:lnTo>
                <a:lnTo>
                  <a:pt x="1748085" y="2568137"/>
                </a:lnTo>
                <a:lnTo>
                  <a:pt x="1101231" y="2979632"/>
                </a:lnTo>
                <a:lnTo>
                  <a:pt x="595489" y="3443503"/>
                </a:lnTo>
                <a:lnTo>
                  <a:pt x="0" y="4159238"/>
                </a:lnTo>
                <a:close/>
              </a:path>
            </a:pathLst>
          </a:custGeom>
          <a:noFill/>
          <a:ln>
            <a:noFill/>
          </a:ln>
        </p:spPr>
      </p:pic>
      <p:sp>
        <p:nvSpPr>
          <p:cNvPr id="777" name="Google Shape;777;p20"/>
          <p:cNvSpPr/>
          <p:nvPr/>
        </p:nvSpPr>
        <p:spPr>
          <a:xfrm>
            <a:off x="-3987" y="1952073"/>
            <a:ext cx="12167890" cy="3126986"/>
          </a:xfrm>
          <a:custGeom>
            <a:rect b="b" l="l" r="r" t="t"/>
            <a:pathLst>
              <a:path extrusionOk="0" h="21590" w="21600">
                <a:moveTo>
                  <a:pt x="21600" y="260"/>
                </a:moveTo>
                <a:cubicBezTo>
                  <a:pt x="21568" y="330"/>
                  <a:pt x="21536" y="399"/>
                  <a:pt x="21504" y="469"/>
                </a:cubicBezTo>
                <a:cubicBezTo>
                  <a:pt x="21327" y="847"/>
                  <a:pt x="21150" y="1225"/>
                  <a:pt x="20972" y="1603"/>
                </a:cubicBezTo>
                <a:cubicBezTo>
                  <a:pt x="20827" y="1858"/>
                  <a:pt x="20684" y="2113"/>
                  <a:pt x="20540" y="2368"/>
                </a:cubicBezTo>
                <a:cubicBezTo>
                  <a:pt x="20454" y="2522"/>
                  <a:pt x="20367" y="2676"/>
                  <a:pt x="20281" y="2823"/>
                </a:cubicBezTo>
                <a:cubicBezTo>
                  <a:pt x="20249" y="2877"/>
                  <a:pt x="20218" y="2939"/>
                  <a:pt x="20186" y="2985"/>
                </a:cubicBezTo>
                <a:cubicBezTo>
                  <a:pt x="20012" y="3225"/>
                  <a:pt x="19839" y="3472"/>
                  <a:pt x="19663" y="3711"/>
                </a:cubicBezTo>
                <a:cubicBezTo>
                  <a:pt x="19562" y="3850"/>
                  <a:pt x="19461" y="4004"/>
                  <a:pt x="19358" y="4112"/>
                </a:cubicBezTo>
                <a:cubicBezTo>
                  <a:pt x="19064" y="4429"/>
                  <a:pt x="18772" y="4792"/>
                  <a:pt x="18474" y="5016"/>
                </a:cubicBezTo>
                <a:cubicBezTo>
                  <a:pt x="18280" y="5162"/>
                  <a:pt x="18085" y="5301"/>
                  <a:pt x="17893" y="5440"/>
                </a:cubicBezTo>
                <a:cubicBezTo>
                  <a:pt x="17780" y="5525"/>
                  <a:pt x="17664" y="5556"/>
                  <a:pt x="17549" y="5602"/>
                </a:cubicBezTo>
                <a:cubicBezTo>
                  <a:pt x="17348" y="5687"/>
                  <a:pt x="17147" y="5795"/>
                  <a:pt x="16945" y="5826"/>
                </a:cubicBezTo>
                <a:cubicBezTo>
                  <a:pt x="16791" y="5849"/>
                  <a:pt x="16640" y="5872"/>
                  <a:pt x="16486" y="5903"/>
                </a:cubicBezTo>
                <a:cubicBezTo>
                  <a:pt x="16412" y="5919"/>
                  <a:pt x="16336" y="5942"/>
                  <a:pt x="16262" y="5934"/>
                </a:cubicBezTo>
                <a:cubicBezTo>
                  <a:pt x="16125" y="5919"/>
                  <a:pt x="15990" y="5903"/>
                  <a:pt x="15853" y="5888"/>
                </a:cubicBezTo>
                <a:cubicBezTo>
                  <a:pt x="15752" y="5872"/>
                  <a:pt x="15649" y="5888"/>
                  <a:pt x="15548" y="5849"/>
                </a:cubicBezTo>
                <a:cubicBezTo>
                  <a:pt x="15325" y="5764"/>
                  <a:pt x="15104" y="5672"/>
                  <a:pt x="14881" y="5587"/>
                </a:cubicBezTo>
                <a:cubicBezTo>
                  <a:pt x="14593" y="5402"/>
                  <a:pt x="14304" y="5232"/>
                  <a:pt x="14018" y="4992"/>
                </a:cubicBezTo>
                <a:cubicBezTo>
                  <a:pt x="13874" y="4869"/>
                  <a:pt x="13731" y="4769"/>
                  <a:pt x="13587" y="4630"/>
                </a:cubicBezTo>
                <a:cubicBezTo>
                  <a:pt x="13407" y="4444"/>
                  <a:pt x="13226" y="4267"/>
                  <a:pt x="13046" y="4081"/>
                </a:cubicBezTo>
                <a:cubicBezTo>
                  <a:pt x="12784" y="3819"/>
                  <a:pt x="12524" y="3510"/>
                  <a:pt x="12265" y="3201"/>
                </a:cubicBezTo>
                <a:cubicBezTo>
                  <a:pt x="11949" y="2831"/>
                  <a:pt x="11634" y="2453"/>
                  <a:pt x="11320" y="2082"/>
                </a:cubicBezTo>
                <a:cubicBezTo>
                  <a:pt x="11028" y="1735"/>
                  <a:pt x="10734" y="1441"/>
                  <a:pt x="10439" y="1163"/>
                </a:cubicBezTo>
                <a:cubicBezTo>
                  <a:pt x="10157" y="901"/>
                  <a:pt x="9874" y="669"/>
                  <a:pt x="9589" y="507"/>
                </a:cubicBezTo>
                <a:cubicBezTo>
                  <a:pt x="9438" y="422"/>
                  <a:pt x="9287" y="322"/>
                  <a:pt x="9135" y="260"/>
                </a:cubicBezTo>
                <a:cubicBezTo>
                  <a:pt x="8979" y="206"/>
                  <a:pt x="8823" y="114"/>
                  <a:pt x="8667" y="90"/>
                </a:cubicBezTo>
                <a:cubicBezTo>
                  <a:pt x="8502" y="59"/>
                  <a:pt x="8338" y="36"/>
                  <a:pt x="8175" y="5"/>
                </a:cubicBezTo>
                <a:cubicBezTo>
                  <a:pt x="8106" y="-10"/>
                  <a:pt x="8035" y="13"/>
                  <a:pt x="7965" y="21"/>
                </a:cubicBezTo>
                <a:cubicBezTo>
                  <a:pt x="7871" y="29"/>
                  <a:pt x="7776" y="36"/>
                  <a:pt x="7682" y="44"/>
                </a:cubicBezTo>
                <a:cubicBezTo>
                  <a:pt x="7630" y="44"/>
                  <a:pt x="7576" y="75"/>
                  <a:pt x="7523" y="90"/>
                </a:cubicBezTo>
                <a:cubicBezTo>
                  <a:pt x="7420" y="121"/>
                  <a:pt x="7318" y="160"/>
                  <a:pt x="7215" y="191"/>
                </a:cubicBezTo>
                <a:cubicBezTo>
                  <a:pt x="7058" y="237"/>
                  <a:pt x="6902" y="361"/>
                  <a:pt x="6747" y="445"/>
                </a:cubicBezTo>
                <a:cubicBezTo>
                  <a:pt x="6592" y="530"/>
                  <a:pt x="6439" y="692"/>
                  <a:pt x="6285" y="824"/>
                </a:cubicBezTo>
                <a:cubicBezTo>
                  <a:pt x="6135" y="955"/>
                  <a:pt x="5985" y="1148"/>
                  <a:pt x="5836" y="1310"/>
                </a:cubicBezTo>
                <a:cubicBezTo>
                  <a:pt x="5688" y="1472"/>
                  <a:pt x="5541" y="1704"/>
                  <a:pt x="5396" y="1905"/>
                </a:cubicBezTo>
                <a:cubicBezTo>
                  <a:pt x="5249" y="2105"/>
                  <a:pt x="5107" y="2360"/>
                  <a:pt x="4964" y="2599"/>
                </a:cubicBezTo>
                <a:cubicBezTo>
                  <a:pt x="4679" y="3078"/>
                  <a:pt x="4400" y="3649"/>
                  <a:pt x="4125" y="4236"/>
                </a:cubicBezTo>
                <a:cubicBezTo>
                  <a:pt x="3995" y="4514"/>
                  <a:pt x="3867" y="4792"/>
                  <a:pt x="3741" y="5101"/>
                </a:cubicBezTo>
                <a:cubicBezTo>
                  <a:pt x="3611" y="5409"/>
                  <a:pt x="3479" y="5703"/>
                  <a:pt x="3354" y="6050"/>
                </a:cubicBezTo>
                <a:cubicBezTo>
                  <a:pt x="3224" y="6405"/>
                  <a:pt x="3089" y="6737"/>
                  <a:pt x="2963" y="7115"/>
                </a:cubicBezTo>
                <a:cubicBezTo>
                  <a:pt x="2884" y="7355"/>
                  <a:pt x="2804" y="7594"/>
                  <a:pt x="2727" y="7833"/>
                </a:cubicBezTo>
                <a:cubicBezTo>
                  <a:pt x="2654" y="8049"/>
                  <a:pt x="2578" y="8266"/>
                  <a:pt x="2507" y="8497"/>
                </a:cubicBezTo>
                <a:cubicBezTo>
                  <a:pt x="2377" y="8937"/>
                  <a:pt x="2246" y="9370"/>
                  <a:pt x="2116" y="9802"/>
                </a:cubicBezTo>
                <a:cubicBezTo>
                  <a:pt x="1991" y="10219"/>
                  <a:pt x="1875" y="10690"/>
                  <a:pt x="1755" y="11130"/>
                </a:cubicBezTo>
                <a:cubicBezTo>
                  <a:pt x="1465" y="12195"/>
                  <a:pt x="1196" y="13368"/>
                  <a:pt x="930" y="14550"/>
                </a:cubicBezTo>
                <a:cubicBezTo>
                  <a:pt x="825" y="15005"/>
                  <a:pt x="729" y="15499"/>
                  <a:pt x="631" y="15978"/>
                </a:cubicBezTo>
                <a:cubicBezTo>
                  <a:pt x="504" y="16588"/>
                  <a:pt x="385" y="17228"/>
                  <a:pt x="265" y="17869"/>
                </a:cubicBezTo>
                <a:cubicBezTo>
                  <a:pt x="172" y="18371"/>
                  <a:pt x="83" y="18896"/>
                  <a:pt x="0" y="19436"/>
                </a:cubicBezTo>
                <a:lnTo>
                  <a:pt x="0" y="21590"/>
                </a:lnTo>
                <a:cubicBezTo>
                  <a:pt x="7" y="21551"/>
                  <a:pt x="13" y="21513"/>
                  <a:pt x="20" y="21474"/>
                </a:cubicBezTo>
                <a:cubicBezTo>
                  <a:pt x="51" y="21320"/>
                  <a:pt x="79" y="21158"/>
                  <a:pt x="105" y="20996"/>
                </a:cubicBezTo>
                <a:cubicBezTo>
                  <a:pt x="91" y="21073"/>
                  <a:pt x="78" y="21142"/>
                  <a:pt x="64" y="21219"/>
                </a:cubicBezTo>
                <a:cubicBezTo>
                  <a:pt x="140" y="20772"/>
                  <a:pt x="209" y="20301"/>
                  <a:pt x="277" y="19822"/>
                </a:cubicBezTo>
                <a:cubicBezTo>
                  <a:pt x="332" y="19444"/>
                  <a:pt x="386" y="19058"/>
                  <a:pt x="440" y="18672"/>
                </a:cubicBezTo>
                <a:cubicBezTo>
                  <a:pt x="525" y="18101"/>
                  <a:pt x="611" y="17545"/>
                  <a:pt x="700" y="16989"/>
                </a:cubicBezTo>
                <a:cubicBezTo>
                  <a:pt x="672" y="17151"/>
                  <a:pt x="643" y="17313"/>
                  <a:pt x="614" y="17475"/>
                </a:cubicBezTo>
                <a:cubicBezTo>
                  <a:pt x="690" y="17051"/>
                  <a:pt x="763" y="16603"/>
                  <a:pt x="844" y="16194"/>
                </a:cubicBezTo>
                <a:cubicBezTo>
                  <a:pt x="914" y="15831"/>
                  <a:pt x="987" y="15468"/>
                  <a:pt x="1058" y="15105"/>
                </a:cubicBezTo>
                <a:cubicBezTo>
                  <a:pt x="1139" y="14735"/>
                  <a:pt x="1218" y="14364"/>
                  <a:pt x="1299" y="13994"/>
                </a:cubicBezTo>
                <a:cubicBezTo>
                  <a:pt x="1394" y="13600"/>
                  <a:pt x="1490" y="13206"/>
                  <a:pt x="1584" y="12813"/>
                </a:cubicBezTo>
                <a:cubicBezTo>
                  <a:pt x="1642" y="12573"/>
                  <a:pt x="1704" y="12365"/>
                  <a:pt x="1763" y="12141"/>
                </a:cubicBezTo>
                <a:cubicBezTo>
                  <a:pt x="1807" y="11971"/>
                  <a:pt x="1853" y="11801"/>
                  <a:pt x="1896" y="11639"/>
                </a:cubicBezTo>
                <a:cubicBezTo>
                  <a:pt x="2025" y="11199"/>
                  <a:pt x="2155" y="10759"/>
                  <a:pt x="2283" y="10311"/>
                </a:cubicBezTo>
                <a:cubicBezTo>
                  <a:pt x="2345" y="10095"/>
                  <a:pt x="2414" y="9902"/>
                  <a:pt x="2480" y="9702"/>
                </a:cubicBezTo>
                <a:cubicBezTo>
                  <a:pt x="2534" y="9532"/>
                  <a:pt x="2588" y="9370"/>
                  <a:pt x="2642" y="9200"/>
                </a:cubicBezTo>
                <a:cubicBezTo>
                  <a:pt x="2764" y="8868"/>
                  <a:pt x="2885" y="8528"/>
                  <a:pt x="3007" y="8196"/>
                </a:cubicBezTo>
                <a:cubicBezTo>
                  <a:pt x="3103" y="7934"/>
                  <a:pt x="3202" y="7702"/>
                  <a:pt x="3300" y="7455"/>
                </a:cubicBezTo>
                <a:cubicBezTo>
                  <a:pt x="3401" y="7208"/>
                  <a:pt x="3503" y="6953"/>
                  <a:pt x="3606" y="6722"/>
                </a:cubicBezTo>
                <a:cubicBezTo>
                  <a:pt x="3736" y="6436"/>
                  <a:pt x="3865" y="6150"/>
                  <a:pt x="3995" y="5865"/>
                </a:cubicBezTo>
                <a:cubicBezTo>
                  <a:pt x="4137" y="5595"/>
                  <a:pt x="4277" y="5324"/>
                  <a:pt x="4419" y="5062"/>
                </a:cubicBezTo>
                <a:cubicBezTo>
                  <a:pt x="4469" y="4962"/>
                  <a:pt x="4522" y="4892"/>
                  <a:pt x="4572" y="4815"/>
                </a:cubicBezTo>
                <a:cubicBezTo>
                  <a:pt x="4667" y="4661"/>
                  <a:pt x="4760" y="4514"/>
                  <a:pt x="4854" y="4359"/>
                </a:cubicBezTo>
                <a:cubicBezTo>
                  <a:pt x="4900" y="4290"/>
                  <a:pt x="4949" y="4236"/>
                  <a:pt x="4994" y="4174"/>
                </a:cubicBezTo>
                <a:cubicBezTo>
                  <a:pt x="5094" y="4051"/>
                  <a:pt x="5192" y="3919"/>
                  <a:pt x="5291" y="3796"/>
                </a:cubicBezTo>
                <a:cubicBezTo>
                  <a:pt x="5435" y="3611"/>
                  <a:pt x="5583" y="3495"/>
                  <a:pt x="5728" y="3348"/>
                </a:cubicBezTo>
                <a:cubicBezTo>
                  <a:pt x="5875" y="3201"/>
                  <a:pt x="6027" y="3117"/>
                  <a:pt x="6177" y="3001"/>
                </a:cubicBezTo>
                <a:cubicBezTo>
                  <a:pt x="6329" y="2885"/>
                  <a:pt x="6482" y="2846"/>
                  <a:pt x="6634" y="2777"/>
                </a:cubicBezTo>
                <a:cubicBezTo>
                  <a:pt x="6929" y="2646"/>
                  <a:pt x="7226" y="2630"/>
                  <a:pt x="7522" y="2622"/>
                </a:cubicBezTo>
                <a:cubicBezTo>
                  <a:pt x="7724" y="2615"/>
                  <a:pt x="7927" y="2661"/>
                  <a:pt x="8129" y="2700"/>
                </a:cubicBezTo>
                <a:cubicBezTo>
                  <a:pt x="8306" y="2731"/>
                  <a:pt x="8483" y="2823"/>
                  <a:pt x="8659" y="2893"/>
                </a:cubicBezTo>
                <a:cubicBezTo>
                  <a:pt x="8816" y="2978"/>
                  <a:pt x="8971" y="3070"/>
                  <a:pt x="9128" y="3155"/>
                </a:cubicBezTo>
                <a:cubicBezTo>
                  <a:pt x="9285" y="3240"/>
                  <a:pt x="9440" y="3387"/>
                  <a:pt x="9595" y="3503"/>
                </a:cubicBezTo>
                <a:cubicBezTo>
                  <a:pt x="9879" y="3711"/>
                  <a:pt x="10159" y="3997"/>
                  <a:pt x="10439" y="4275"/>
                </a:cubicBezTo>
                <a:cubicBezTo>
                  <a:pt x="11053" y="4884"/>
                  <a:pt x="11664" y="5556"/>
                  <a:pt x="12278" y="6150"/>
                </a:cubicBezTo>
                <a:cubicBezTo>
                  <a:pt x="12403" y="6274"/>
                  <a:pt x="12529" y="6390"/>
                  <a:pt x="12654" y="6498"/>
                </a:cubicBezTo>
                <a:cubicBezTo>
                  <a:pt x="12811" y="6629"/>
                  <a:pt x="12968" y="6791"/>
                  <a:pt x="13127" y="6899"/>
                </a:cubicBezTo>
                <a:cubicBezTo>
                  <a:pt x="13312" y="7023"/>
                  <a:pt x="13496" y="7154"/>
                  <a:pt x="13682" y="7278"/>
                </a:cubicBezTo>
                <a:cubicBezTo>
                  <a:pt x="13812" y="7370"/>
                  <a:pt x="13943" y="7416"/>
                  <a:pt x="14075" y="7478"/>
                </a:cubicBezTo>
                <a:cubicBezTo>
                  <a:pt x="14217" y="7548"/>
                  <a:pt x="14358" y="7640"/>
                  <a:pt x="14500" y="7671"/>
                </a:cubicBezTo>
                <a:cubicBezTo>
                  <a:pt x="14699" y="7710"/>
                  <a:pt x="14897" y="7756"/>
                  <a:pt x="15096" y="7795"/>
                </a:cubicBezTo>
                <a:cubicBezTo>
                  <a:pt x="15219" y="7818"/>
                  <a:pt x="15340" y="7795"/>
                  <a:pt x="15463" y="7787"/>
                </a:cubicBezTo>
                <a:cubicBezTo>
                  <a:pt x="15571" y="7779"/>
                  <a:pt x="15679" y="7772"/>
                  <a:pt x="15787" y="7756"/>
                </a:cubicBezTo>
                <a:cubicBezTo>
                  <a:pt x="15806" y="7756"/>
                  <a:pt x="15825" y="7756"/>
                  <a:pt x="15843" y="7756"/>
                </a:cubicBezTo>
                <a:cubicBezTo>
                  <a:pt x="15879" y="7756"/>
                  <a:pt x="15914" y="7756"/>
                  <a:pt x="15949" y="7741"/>
                </a:cubicBezTo>
                <a:cubicBezTo>
                  <a:pt x="16127" y="7671"/>
                  <a:pt x="16304" y="7602"/>
                  <a:pt x="16481" y="7532"/>
                </a:cubicBezTo>
                <a:cubicBezTo>
                  <a:pt x="16599" y="7486"/>
                  <a:pt x="16719" y="7455"/>
                  <a:pt x="16837" y="7378"/>
                </a:cubicBezTo>
                <a:cubicBezTo>
                  <a:pt x="17044" y="7239"/>
                  <a:pt x="17252" y="7100"/>
                  <a:pt x="17461" y="6961"/>
                </a:cubicBezTo>
                <a:cubicBezTo>
                  <a:pt x="17572" y="6892"/>
                  <a:pt x="17680" y="6783"/>
                  <a:pt x="17792" y="6683"/>
                </a:cubicBezTo>
                <a:cubicBezTo>
                  <a:pt x="17984" y="6506"/>
                  <a:pt x="18175" y="6320"/>
                  <a:pt x="18367" y="6135"/>
                </a:cubicBezTo>
                <a:cubicBezTo>
                  <a:pt x="18497" y="6011"/>
                  <a:pt x="18625" y="5811"/>
                  <a:pt x="18754" y="5649"/>
                </a:cubicBezTo>
                <a:cubicBezTo>
                  <a:pt x="18912" y="5448"/>
                  <a:pt x="19072" y="5247"/>
                  <a:pt x="19231" y="5046"/>
                </a:cubicBezTo>
                <a:cubicBezTo>
                  <a:pt x="19278" y="4985"/>
                  <a:pt x="19324" y="4900"/>
                  <a:pt x="19369" y="4830"/>
                </a:cubicBezTo>
                <a:cubicBezTo>
                  <a:pt x="19477" y="4660"/>
                  <a:pt x="19585" y="4491"/>
                  <a:pt x="19693" y="4321"/>
                </a:cubicBezTo>
                <a:cubicBezTo>
                  <a:pt x="19852" y="4074"/>
                  <a:pt x="20011" y="3834"/>
                  <a:pt x="20166" y="3541"/>
                </a:cubicBezTo>
                <a:cubicBezTo>
                  <a:pt x="20394" y="3109"/>
                  <a:pt x="20621" y="2669"/>
                  <a:pt x="20849" y="2236"/>
                </a:cubicBezTo>
                <a:cubicBezTo>
                  <a:pt x="20901" y="2136"/>
                  <a:pt x="20952" y="2013"/>
                  <a:pt x="21003" y="1897"/>
                </a:cubicBezTo>
                <a:cubicBezTo>
                  <a:pt x="21129" y="1611"/>
                  <a:pt x="21256" y="1326"/>
                  <a:pt x="21381" y="1040"/>
                </a:cubicBezTo>
                <a:cubicBezTo>
                  <a:pt x="21453" y="878"/>
                  <a:pt x="21526" y="708"/>
                  <a:pt x="21598" y="546"/>
                </a:cubicBezTo>
                <a:lnTo>
                  <a:pt x="21598" y="260"/>
                </a:lnTo>
                <a:close/>
              </a:path>
            </a:pathLst>
          </a:custGeom>
          <a:solidFill>
            <a:srgbClr val="EF473E"/>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sp>
        <p:nvSpPr>
          <p:cNvPr id="778" name="Google Shape;778;p20"/>
          <p:cNvSpPr/>
          <p:nvPr/>
        </p:nvSpPr>
        <p:spPr>
          <a:xfrm>
            <a:off x="4012857" y="581714"/>
            <a:ext cx="6492392" cy="1219201"/>
          </a:xfrm>
          <a:prstGeom prst="rect">
            <a:avLst/>
          </a:prstGeom>
          <a:solidFill>
            <a:srgbClr val="EF473E">
              <a:alpha val="53333"/>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79" name="Google Shape;779;p20"/>
          <p:cNvSpPr txBox="1"/>
          <p:nvPr/>
        </p:nvSpPr>
        <p:spPr>
          <a:xfrm>
            <a:off x="3946358" y="754469"/>
            <a:ext cx="6625389" cy="873689"/>
          </a:xfrm>
          <a:prstGeom prst="rect">
            <a:avLst/>
          </a:prstGeom>
          <a:noFill/>
          <a:ln>
            <a:noFill/>
          </a:ln>
        </p:spPr>
        <p:txBody>
          <a:bodyPr anchorCtr="0" anchor="t" bIns="45700" lIns="0" spcFirstLastPara="1" rIns="0" wrap="square" tIns="45700">
            <a:normAutofit fontScale="92500" lnSpcReduction="10000"/>
          </a:bodyPr>
          <a:lstStyle/>
          <a:p>
            <a:pPr indent="0" lvl="0" marL="0" marR="0" rtl="0" algn="ctr">
              <a:lnSpc>
                <a:spcPct val="90000"/>
              </a:lnSpc>
              <a:spcBef>
                <a:spcPts val="0"/>
              </a:spcBef>
              <a:spcAft>
                <a:spcPts val="0"/>
              </a:spcAft>
              <a:buClr>
                <a:srgbClr val="2F5496"/>
              </a:buClr>
              <a:buSzPct val="85000"/>
              <a:buFont typeface="Noto Sans Symbols"/>
              <a:buNone/>
            </a:pPr>
            <a:r>
              <a:rPr b="1" i="0" lang="en-US" sz="6600" u="none" cap="none" strike="noStrike">
                <a:solidFill>
                  <a:srgbClr val="000000"/>
                </a:solidFill>
                <a:latin typeface="Calibri"/>
                <a:ea typeface="Calibri"/>
                <a:cs typeface="Calibri"/>
                <a:sym typeface="Calibri"/>
              </a:rPr>
              <a:t>Zoho Creator</a:t>
            </a:r>
            <a:endParaRPr b="0" i="0" sz="1400" u="none" cap="none" strike="noStrike">
              <a:solidFill>
                <a:srgbClr val="000000"/>
              </a:solidFill>
              <a:latin typeface="Arial"/>
              <a:ea typeface="Arial"/>
              <a:cs typeface="Arial"/>
              <a:sym typeface="Arial"/>
            </a:endParaRPr>
          </a:p>
        </p:txBody>
      </p:sp>
      <p:sp>
        <p:nvSpPr>
          <p:cNvPr id="780" name="Google Shape;780;p20"/>
          <p:cNvSpPr/>
          <p:nvPr/>
        </p:nvSpPr>
        <p:spPr>
          <a:xfrm>
            <a:off x="2188933" y="252882"/>
            <a:ext cx="1823924" cy="1823924"/>
          </a:xfrm>
          <a:prstGeom prst="ellipse">
            <a:avLst/>
          </a:prstGeom>
          <a:solidFill>
            <a:srgbClr val="EF473E">
              <a:alpha val="43529"/>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81" name="Google Shape;781;p20"/>
          <p:cNvSpPr txBox="1"/>
          <p:nvPr/>
        </p:nvSpPr>
        <p:spPr>
          <a:xfrm>
            <a:off x="1724527" y="2951747"/>
            <a:ext cx="10162672" cy="3652099"/>
          </a:xfrm>
          <a:prstGeom prst="rect">
            <a:avLst/>
          </a:prstGeom>
          <a:noFill/>
          <a:ln>
            <a:noFill/>
          </a:ln>
        </p:spPr>
        <p:txBody>
          <a:bodyPr anchorCtr="0" anchor="t" bIns="45700" lIns="91425" spcFirstLastPara="1" rIns="91425" wrap="square" tIns="45700">
            <a:normAutofit/>
          </a:bodyPr>
          <a:lstStyle/>
          <a:p>
            <a:pPr indent="0" lvl="0" marL="0" marR="0" rtl="0" algn="just">
              <a:lnSpc>
                <a:spcPct val="90000"/>
              </a:lnSpc>
              <a:spcBef>
                <a:spcPts val="0"/>
              </a:spcBef>
              <a:spcAft>
                <a:spcPts val="0"/>
              </a:spcAft>
              <a:buClr>
                <a:srgbClr val="000000"/>
              </a:buClr>
              <a:buSzPts val="4000"/>
              <a:buFont typeface="Arial"/>
              <a:buNone/>
            </a:pPr>
            <a:r>
              <a:rPr b="0" i="0" lang="en-US" sz="4000" u="none" cap="none" strike="noStrike">
                <a:solidFill>
                  <a:srgbClr val="000000"/>
                </a:solidFill>
                <a:latin typeface="Calibri"/>
                <a:ea typeface="Calibri"/>
                <a:cs typeface="Calibri"/>
                <a:sym typeface="Calibri"/>
              </a:rPr>
              <a:t>Zoho Creator is a cloud software used for the creation of custom applications without any coding experience. The main advantage of using Zoho Creator is to accelerate the development speed.</a:t>
            </a:r>
            <a:endParaRPr b="0" i="0" sz="1400" u="none" cap="none" strike="noStrike">
              <a:solidFill>
                <a:srgbClr val="000000"/>
              </a:solidFill>
              <a:latin typeface="Arial"/>
              <a:ea typeface="Arial"/>
              <a:cs typeface="Arial"/>
              <a:sym typeface="Arial"/>
            </a:endParaRPr>
          </a:p>
        </p:txBody>
      </p:sp>
      <p:pic>
        <p:nvPicPr>
          <p:cNvPr id="782" name="Google Shape;782;p20"/>
          <p:cNvPicPr preferRelativeResize="0"/>
          <p:nvPr/>
        </p:nvPicPr>
        <p:blipFill rotWithShape="1">
          <a:blip r:embed="rId4">
            <a:alphaModFix/>
          </a:blip>
          <a:srcRect b="0" l="0" r="0" t="0"/>
          <a:stretch/>
        </p:blipFill>
        <p:spPr>
          <a:xfrm>
            <a:off x="2188933" y="128336"/>
            <a:ext cx="1823924" cy="1823924"/>
          </a:xfrm>
          <a:prstGeom prst="rect">
            <a:avLst/>
          </a:prstGeom>
          <a:noFill/>
          <a:ln>
            <a:noFill/>
          </a:ln>
        </p:spPr>
      </p:pic>
      <p:grpSp>
        <p:nvGrpSpPr>
          <p:cNvPr id="783" name="Google Shape;783;p20"/>
          <p:cNvGrpSpPr/>
          <p:nvPr/>
        </p:nvGrpSpPr>
        <p:grpSpPr>
          <a:xfrm>
            <a:off x="-3987" y="6501704"/>
            <a:ext cx="12195987" cy="372798"/>
            <a:chOff x="-3987" y="6501704"/>
            <a:chExt cx="12195987" cy="372798"/>
          </a:xfrm>
        </p:grpSpPr>
        <p:sp>
          <p:nvSpPr>
            <p:cNvPr id="784" name="Google Shape;784;p20"/>
            <p:cNvSpPr/>
            <p:nvPr/>
          </p:nvSpPr>
          <p:spPr>
            <a:xfrm>
              <a:off x="-3987" y="6651972"/>
              <a:ext cx="12195987" cy="222530"/>
            </a:xfrm>
            <a:prstGeom prst="rect">
              <a:avLst/>
            </a:prstGeom>
            <a:solidFill>
              <a:srgbClr val="EF473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785" name="Google Shape;785;p20"/>
            <p:cNvSpPr/>
            <p:nvPr/>
          </p:nvSpPr>
          <p:spPr>
            <a:xfrm>
              <a:off x="-1" y="6501704"/>
              <a:ext cx="3458817" cy="369993"/>
            </a:xfrm>
            <a:prstGeom prst="snipRoundRect">
              <a:avLst>
                <a:gd fmla="val 0" name="adj1"/>
                <a:gd fmla="val 50000" name="adj2"/>
              </a:avLst>
            </a:prstGeom>
            <a:solidFill>
              <a:srgbClr val="EF473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sp>
        <p:nvSpPr>
          <p:cNvPr id="786" name="Google Shape;786;p20"/>
          <p:cNvSpPr txBox="1"/>
          <p:nvPr/>
        </p:nvSpPr>
        <p:spPr>
          <a:xfrm>
            <a:off x="-89454" y="6500745"/>
            <a:ext cx="3458817" cy="4071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1800"/>
              <a:buFont typeface="Calibri"/>
              <a:buNone/>
            </a:pPr>
            <a:r>
              <a:rPr b="1" i="0" lang="en-US" sz="1700" u="none" cap="none" strike="noStrike">
                <a:solidFill>
                  <a:schemeClr val="lt1"/>
                </a:solidFill>
                <a:latin typeface="Calibri"/>
                <a:ea typeface="Calibri"/>
                <a:cs typeface="Calibri"/>
                <a:sym typeface="Calibri"/>
              </a:rPr>
              <a:t>Vendors of Low-Code Development </a:t>
            </a:r>
            <a:endParaRPr b="0" i="0" sz="1300" u="none" cap="none" strike="noStrike">
              <a:solidFill>
                <a:srgbClr val="000000"/>
              </a:solidFill>
              <a:latin typeface="Arial"/>
              <a:ea typeface="Arial"/>
              <a:cs typeface="Arial"/>
              <a:sym typeface="Arial"/>
            </a:endParaRPr>
          </a:p>
        </p:txBody>
      </p:sp>
      <p:sp>
        <p:nvSpPr>
          <p:cNvPr id="787" name="Google Shape;787;p20"/>
          <p:cNvSpPr txBox="1"/>
          <p:nvPr/>
        </p:nvSpPr>
        <p:spPr>
          <a:xfrm>
            <a:off x="3354542" y="6596390"/>
            <a:ext cx="7008600" cy="261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0" i="1" lang="en-US" sz="1100" u="none" cap="none" strike="noStrike">
                <a:solidFill>
                  <a:schemeClr val="lt1"/>
                </a:solidFill>
                <a:latin typeface="Arial"/>
                <a:ea typeface="Arial"/>
                <a:cs typeface="Arial"/>
                <a:sym typeface="Arial"/>
              </a:rPr>
              <a:t>Image Source: </a:t>
            </a:r>
            <a:r>
              <a:rPr i="1" lang="en-US" sz="1100" u="sng">
                <a:solidFill>
                  <a:schemeClr val="hlink"/>
                </a:solidFill>
                <a:hlinkClick r:id="rId5"/>
              </a:rPr>
              <a:t>https://www.zoho.com/creator/newhelp/pages/understand_pages.html</a:t>
            </a:r>
            <a:r>
              <a:rPr i="1" lang="en-US" sz="1100">
                <a:solidFill>
                  <a:schemeClr val="lt1"/>
                </a:solidFill>
              </a:rPr>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1" name="Shape 791"/>
        <p:cNvGrpSpPr/>
        <p:nvPr/>
      </p:nvGrpSpPr>
      <p:grpSpPr>
        <a:xfrm>
          <a:off x="0" y="0"/>
          <a:ext cx="0" cy="0"/>
          <a:chOff x="0" y="0"/>
          <a:chExt cx="0" cy="0"/>
        </a:xfrm>
      </p:grpSpPr>
      <p:pic>
        <p:nvPicPr>
          <p:cNvPr id="792" name="Google Shape;792;p21"/>
          <p:cNvPicPr preferRelativeResize="0"/>
          <p:nvPr/>
        </p:nvPicPr>
        <p:blipFill rotWithShape="1">
          <a:blip r:embed="rId3">
            <a:alphaModFix/>
          </a:blip>
          <a:srcRect b="32949" l="0" r="0" t="716"/>
          <a:stretch/>
        </p:blipFill>
        <p:spPr>
          <a:xfrm>
            <a:off x="1" y="16041"/>
            <a:ext cx="12192000" cy="4892843"/>
          </a:xfrm>
          <a:custGeom>
            <a:rect b="b" l="l" r="r" t="t"/>
            <a:pathLst>
              <a:path extrusionOk="0" h="4159238" w="12192000">
                <a:moveTo>
                  <a:pt x="0" y="0"/>
                </a:moveTo>
                <a:lnTo>
                  <a:pt x="12192000" y="0"/>
                </a:lnTo>
                <a:lnTo>
                  <a:pt x="12192000" y="1722233"/>
                </a:lnTo>
                <a:lnTo>
                  <a:pt x="11629813" y="1971209"/>
                </a:lnTo>
                <a:lnTo>
                  <a:pt x="10643164" y="2294513"/>
                </a:lnTo>
                <a:lnTo>
                  <a:pt x="9275516" y="2516917"/>
                </a:lnTo>
                <a:lnTo>
                  <a:pt x="7662898" y="2408507"/>
                </a:lnTo>
                <a:lnTo>
                  <a:pt x="6769382" y="2189954"/>
                </a:lnTo>
                <a:lnTo>
                  <a:pt x="4910102" y="1848743"/>
                </a:lnTo>
                <a:lnTo>
                  <a:pt x="3571805" y="1911324"/>
                </a:lnTo>
                <a:lnTo>
                  <a:pt x="2852703" y="2062482"/>
                </a:lnTo>
                <a:lnTo>
                  <a:pt x="1748085" y="2568137"/>
                </a:lnTo>
                <a:lnTo>
                  <a:pt x="1101231" y="2979632"/>
                </a:lnTo>
                <a:lnTo>
                  <a:pt x="595489" y="3443503"/>
                </a:lnTo>
                <a:lnTo>
                  <a:pt x="0" y="4159238"/>
                </a:lnTo>
                <a:close/>
              </a:path>
            </a:pathLst>
          </a:custGeom>
          <a:noFill/>
          <a:ln>
            <a:noFill/>
          </a:ln>
        </p:spPr>
      </p:pic>
      <p:sp>
        <p:nvSpPr>
          <p:cNvPr id="793" name="Google Shape;793;p21"/>
          <p:cNvSpPr/>
          <p:nvPr/>
        </p:nvSpPr>
        <p:spPr>
          <a:xfrm>
            <a:off x="-3987" y="1952073"/>
            <a:ext cx="12167890" cy="3126986"/>
          </a:xfrm>
          <a:custGeom>
            <a:rect b="b" l="l" r="r" t="t"/>
            <a:pathLst>
              <a:path extrusionOk="0" h="21590" w="21600">
                <a:moveTo>
                  <a:pt x="21600" y="260"/>
                </a:moveTo>
                <a:cubicBezTo>
                  <a:pt x="21568" y="330"/>
                  <a:pt x="21536" y="399"/>
                  <a:pt x="21504" y="469"/>
                </a:cubicBezTo>
                <a:cubicBezTo>
                  <a:pt x="21327" y="847"/>
                  <a:pt x="21150" y="1225"/>
                  <a:pt x="20972" y="1603"/>
                </a:cubicBezTo>
                <a:cubicBezTo>
                  <a:pt x="20827" y="1858"/>
                  <a:pt x="20684" y="2113"/>
                  <a:pt x="20540" y="2368"/>
                </a:cubicBezTo>
                <a:cubicBezTo>
                  <a:pt x="20454" y="2522"/>
                  <a:pt x="20367" y="2676"/>
                  <a:pt x="20281" y="2823"/>
                </a:cubicBezTo>
                <a:cubicBezTo>
                  <a:pt x="20249" y="2877"/>
                  <a:pt x="20218" y="2939"/>
                  <a:pt x="20186" y="2985"/>
                </a:cubicBezTo>
                <a:cubicBezTo>
                  <a:pt x="20012" y="3225"/>
                  <a:pt x="19839" y="3472"/>
                  <a:pt x="19663" y="3711"/>
                </a:cubicBezTo>
                <a:cubicBezTo>
                  <a:pt x="19562" y="3850"/>
                  <a:pt x="19461" y="4004"/>
                  <a:pt x="19358" y="4112"/>
                </a:cubicBezTo>
                <a:cubicBezTo>
                  <a:pt x="19064" y="4429"/>
                  <a:pt x="18772" y="4792"/>
                  <a:pt x="18474" y="5016"/>
                </a:cubicBezTo>
                <a:cubicBezTo>
                  <a:pt x="18280" y="5162"/>
                  <a:pt x="18085" y="5301"/>
                  <a:pt x="17893" y="5440"/>
                </a:cubicBezTo>
                <a:cubicBezTo>
                  <a:pt x="17780" y="5525"/>
                  <a:pt x="17664" y="5556"/>
                  <a:pt x="17549" y="5602"/>
                </a:cubicBezTo>
                <a:cubicBezTo>
                  <a:pt x="17348" y="5687"/>
                  <a:pt x="17147" y="5795"/>
                  <a:pt x="16945" y="5826"/>
                </a:cubicBezTo>
                <a:cubicBezTo>
                  <a:pt x="16791" y="5849"/>
                  <a:pt x="16640" y="5872"/>
                  <a:pt x="16486" y="5903"/>
                </a:cubicBezTo>
                <a:cubicBezTo>
                  <a:pt x="16412" y="5919"/>
                  <a:pt x="16336" y="5942"/>
                  <a:pt x="16262" y="5934"/>
                </a:cubicBezTo>
                <a:cubicBezTo>
                  <a:pt x="16125" y="5919"/>
                  <a:pt x="15990" y="5903"/>
                  <a:pt x="15853" y="5888"/>
                </a:cubicBezTo>
                <a:cubicBezTo>
                  <a:pt x="15752" y="5872"/>
                  <a:pt x="15649" y="5888"/>
                  <a:pt x="15548" y="5849"/>
                </a:cubicBezTo>
                <a:cubicBezTo>
                  <a:pt x="15325" y="5764"/>
                  <a:pt x="15104" y="5672"/>
                  <a:pt x="14881" y="5587"/>
                </a:cubicBezTo>
                <a:cubicBezTo>
                  <a:pt x="14593" y="5402"/>
                  <a:pt x="14304" y="5232"/>
                  <a:pt x="14018" y="4992"/>
                </a:cubicBezTo>
                <a:cubicBezTo>
                  <a:pt x="13874" y="4869"/>
                  <a:pt x="13731" y="4769"/>
                  <a:pt x="13587" y="4630"/>
                </a:cubicBezTo>
                <a:cubicBezTo>
                  <a:pt x="13407" y="4444"/>
                  <a:pt x="13226" y="4267"/>
                  <a:pt x="13046" y="4081"/>
                </a:cubicBezTo>
                <a:cubicBezTo>
                  <a:pt x="12784" y="3819"/>
                  <a:pt x="12524" y="3510"/>
                  <a:pt x="12265" y="3201"/>
                </a:cubicBezTo>
                <a:cubicBezTo>
                  <a:pt x="11949" y="2831"/>
                  <a:pt x="11634" y="2453"/>
                  <a:pt x="11320" y="2082"/>
                </a:cubicBezTo>
                <a:cubicBezTo>
                  <a:pt x="11028" y="1735"/>
                  <a:pt x="10734" y="1441"/>
                  <a:pt x="10439" y="1163"/>
                </a:cubicBezTo>
                <a:cubicBezTo>
                  <a:pt x="10157" y="901"/>
                  <a:pt x="9874" y="669"/>
                  <a:pt x="9589" y="507"/>
                </a:cubicBezTo>
                <a:cubicBezTo>
                  <a:pt x="9438" y="422"/>
                  <a:pt x="9287" y="322"/>
                  <a:pt x="9135" y="260"/>
                </a:cubicBezTo>
                <a:cubicBezTo>
                  <a:pt x="8979" y="206"/>
                  <a:pt x="8823" y="114"/>
                  <a:pt x="8667" y="90"/>
                </a:cubicBezTo>
                <a:cubicBezTo>
                  <a:pt x="8502" y="59"/>
                  <a:pt x="8338" y="36"/>
                  <a:pt x="8175" y="5"/>
                </a:cubicBezTo>
                <a:cubicBezTo>
                  <a:pt x="8106" y="-10"/>
                  <a:pt x="8035" y="13"/>
                  <a:pt x="7965" y="21"/>
                </a:cubicBezTo>
                <a:cubicBezTo>
                  <a:pt x="7871" y="29"/>
                  <a:pt x="7776" y="36"/>
                  <a:pt x="7682" y="44"/>
                </a:cubicBezTo>
                <a:cubicBezTo>
                  <a:pt x="7630" y="44"/>
                  <a:pt x="7576" y="75"/>
                  <a:pt x="7523" y="90"/>
                </a:cubicBezTo>
                <a:cubicBezTo>
                  <a:pt x="7420" y="121"/>
                  <a:pt x="7318" y="160"/>
                  <a:pt x="7215" y="191"/>
                </a:cubicBezTo>
                <a:cubicBezTo>
                  <a:pt x="7058" y="237"/>
                  <a:pt x="6902" y="361"/>
                  <a:pt x="6747" y="445"/>
                </a:cubicBezTo>
                <a:cubicBezTo>
                  <a:pt x="6592" y="530"/>
                  <a:pt x="6439" y="692"/>
                  <a:pt x="6285" y="824"/>
                </a:cubicBezTo>
                <a:cubicBezTo>
                  <a:pt x="6135" y="955"/>
                  <a:pt x="5985" y="1148"/>
                  <a:pt x="5836" y="1310"/>
                </a:cubicBezTo>
                <a:cubicBezTo>
                  <a:pt x="5688" y="1472"/>
                  <a:pt x="5541" y="1704"/>
                  <a:pt x="5396" y="1905"/>
                </a:cubicBezTo>
                <a:cubicBezTo>
                  <a:pt x="5249" y="2105"/>
                  <a:pt x="5107" y="2360"/>
                  <a:pt x="4964" y="2599"/>
                </a:cubicBezTo>
                <a:cubicBezTo>
                  <a:pt x="4679" y="3078"/>
                  <a:pt x="4400" y="3649"/>
                  <a:pt x="4125" y="4236"/>
                </a:cubicBezTo>
                <a:cubicBezTo>
                  <a:pt x="3995" y="4514"/>
                  <a:pt x="3867" y="4792"/>
                  <a:pt x="3741" y="5101"/>
                </a:cubicBezTo>
                <a:cubicBezTo>
                  <a:pt x="3611" y="5409"/>
                  <a:pt x="3479" y="5703"/>
                  <a:pt x="3354" y="6050"/>
                </a:cubicBezTo>
                <a:cubicBezTo>
                  <a:pt x="3224" y="6405"/>
                  <a:pt x="3089" y="6737"/>
                  <a:pt x="2963" y="7115"/>
                </a:cubicBezTo>
                <a:cubicBezTo>
                  <a:pt x="2884" y="7355"/>
                  <a:pt x="2804" y="7594"/>
                  <a:pt x="2727" y="7833"/>
                </a:cubicBezTo>
                <a:cubicBezTo>
                  <a:pt x="2654" y="8049"/>
                  <a:pt x="2578" y="8266"/>
                  <a:pt x="2507" y="8497"/>
                </a:cubicBezTo>
                <a:cubicBezTo>
                  <a:pt x="2377" y="8937"/>
                  <a:pt x="2246" y="9370"/>
                  <a:pt x="2116" y="9802"/>
                </a:cubicBezTo>
                <a:cubicBezTo>
                  <a:pt x="1991" y="10219"/>
                  <a:pt x="1875" y="10690"/>
                  <a:pt x="1755" y="11130"/>
                </a:cubicBezTo>
                <a:cubicBezTo>
                  <a:pt x="1465" y="12195"/>
                  <a:pt x="1196" y="13368"/>
                  <a:pt x="930" y="14550"/>
                </a:cubicBezTo>
                <a:cubicBezTo>
                  <a:pt x="825" y="15005"/>
                  <a:pt x="729" y="15499"/>
                  <a:pt x="631" y="15978"/>
                </a:cubicBezTo>
                <a:cubicBezTo>
                  <a:pt x="504" y="16588"/>
                  <a:pt x="385" y="17228"/>
                  <a:pt x="265" y="17869"/>
                </a:cubicBezTo>
                <a:cubicBezTo>
                  <a:pt x="172" y="18371"/>
                  <a:pt x="83" y="18896"/>
                  <a:pt x="0" y="19436"/>
                </a:cubicBezTo>
                <a:lnTo>
                  <a:pt x="0" y="21590"/>
                </a:lnTo>
                <a:cubicBezTo>
                  <a:pt x="7" y="21551"/>
                  <a:pt x="13" y="21513"/>
                  <a:pt x="20" y="21474"/>
                </a:cubicBezTo>
                <a:cubicBezTo>
                  <a:pt x="51" y="21320"/>
                  <a:pt x="79" y="21158"/>
                  <a:pt x="105" y="20996"/>
                </a:cubicBezTo>
                <a:cubicBezTo>
                  <a:pt x="91" y="21073"/>
                  <a:pt x="78" y="21142"/>
                  <a:pt x="64" y="21219"/>
                </a:cubicBezTo>
                <a:cubicBezTo>
                  <a:pt x="140" y="20772"/>
                  <a:pt x="209" y="20301"/>
                  <a:pt x="277" y="19822"/>
                </a:cubicBezTo>
                <a:cubicBezTo>
                  <a:pt x="332" y="19444"/>
                  <a:pt x="386" y="19058"/>
                  <a:pt x="440" y="18672"/>
                </a:cubicBezTo>
                <a:cubicBezTo>
                  <a:pt x="525" y="18101"/>
                  <a:pt x="611" y="17545"/>
                  <a:pt x="700" y="16989"/>
                </a:cubicBezTo>
                <a:cubicBezTo>
                  <a:pt x="672" y="17151"/>
                  <a:pt x="643" y="17313"/>
                  <a:pt x="614" y="17475"/>
                </a:cubicBezTo>
                <a:cubicBezTo>
                  <a:pt x="690" y="17051"/>
                  <a:pt x="763" y="16603"/>
                  <a:pt x="844" y="16194"/>
                </a:cubicBezTo>
                <a:cubicBezTo>
                  <a:pt x="914" y="15831"/>
                  <a:pt x="987" y="15468"/>
                  <a:pt x="1058" y="15105"/>
                </a:cubicBezTo>
                <a:cubicBezTo>
                  <a:pt x="1139" y="14735"/>
                  <a:pt x="1218" y="14364"/>
                  <a:pt x="1299" y="13994"/>
                </a:cubicBezTo>
                <a:cubicBezTo>
                  <a:pt x="1394" y="13600"/>
                  <a:pt x="1490" y="13206"/>
                  <a:pt x="1584" y="12813"/>
                </a:cubicBezTo>
                <a:cubicBezTo>
                  <a:pt x="1642" y="12573"/>
                  <a:pt x="1704" y="12365"/>
                  <a:pt x="1763" y="12141"/>
                </a:cubicBezTo>
                <a:cubicBezTo>
                  <a:pt x="1807" y="11971"/>
                  <a:pt x="1853" y="11801"/>
                  <a:pt x="1896" y="11639"/>
                </a:cubicBezTo>
                <a:cubicBezTo>
                  <a:pt x="2025" y="11199"/>
                  <a:pt x="2155" y="10759"/>
                  <a:pt x="2283" y="10311"/>
                </a:cubicBezTo>
                <a:cubicBezTo>
                  <a:pt x="2345" y="10095"/>
                  <a:pt x="2414" y="9902"/>
                  <a:pt x="2480" y="9702"/>
                </a:cubicBezTo>
                <a:cubicBezTo>
                  <a:pt x="2534" y="9532"/>
                  <a:pt x="2588" y="9370"/>
                  <a:pt x="2642" y="9200"/>
                </a:cubicBezTo>
                <a:cubicBezTo>
                  <a:pt x="2764" y="8868"/>
                  <a:pt x="2885" y="8528"/>
                  <a:pt x="3007" y="8196"/>
                </a:cubicBezTo>
                <a:cubicBezTo>
                  <a:pt x="3103" y="7934"/>
                  <a:pt x="3202" y="7702"/>
                  <a:pt x="3300" y="7455"/>
                </a:cubicBezTo>
                <a:cubicBezTo>
                  <a:pt x="3401" y="7208"/>
                  <a:pt x="3503" y="6953"/>
                  <a:pt x="3606" y="6722"/>
                </a:cubicBezTo>
                <a:cubicBezTo>
                  <a:pt x="3736" y="6436"/>
                  <a:pt x="3865" y="6150"/>
                  <a:pt x="3995" y="5865"/>
                </a:cubicBezTo>
                <a:cubicBezTo>
                  <a:pt x="4137" y="5595"/>
                  <a:pt x="4277" y="5324"/>
                  <a:pt x="4419" y="5062"/>
                </a:cubicBezTo>
                <a:cubicBezTo>
                  <a:pt x="4469" y="4962"/>
                  <a:pt x="4522" y="4892"/>
                  <a:pt x="4572" y="4815"/>
                </a:cubicBezTo>
                <a:cubicBezTo>
                  <a:pt x="4667" y="4661"/>
                  <a:pt x="4760" y="4514"/>
                  <a:pt x="4854" y="4359"/>
                </a:cubicBezTo>
                <a:cubicBezTo>
                  <a:pt x="4900" y="4290"/>
                  <a:pt x="4949" y="4236"/>
                  <a:pt x="4994" y="4174"/>
                </a:cubicBezTo>
                <a:cubicBezTo>
                  <a:pt x="5094" y="4051"/>
                  <a:pt x="5192" y="3919"/>
                  <a:pt x="5291" y="3796"/>
                </a:cubicBezTo>
                <a:cubicBezTo>
                  <a:pt x="5435" y="3611"/>
                  <a:pt x="5583" y="3495"/>
                  <a:pt x="5728" y="3348"/>
                </a:cubicBezTo>
                <a:cubicBezTo>
                  <a:pt x="5875" y="3201"/>
                  <a:pt x="6027" y="3117"/>
                  <a:pt x="6177" y="3001"/>
                </a:cubicBezTo>
                <a:cubicBezTo>
                  <a:pt x="6329" y="2885"/>
                  <a:pt x="6482" y="2846"/>
                  <a:pt x="6634" y="2777"/>
                </a:cubicBezTo>
                <a:cubicBezTo>
                  <a:pt x="6929" y="2646"/>
                  <a:pt x="7226" y="2630"/>
                  <a:pt x="7522" y="2622"/>
                </a:cubicBezTo>
                <a:cubicBezTo>
                  <a:pt x="7724" y="2615"/>
                  <a:pt x="7927" y="2661"/>
                  <a:pt x="8129" y="2700"/>
                </a:cubicBezTo>
                <a:cubicBezTo>
                  <a:pt x="8306" y="2731"/>
                  <a:pt x="8483" y="2823"/>
                  <a:pt x="8659" y="2893"/>
                </a:cubicBezTo>
                <a:cubicBezTo>
                  <a:pt x="8816" y="2978"/>
                  <a:pt x="8971" y="3070"/>
                  <a:pt x="9128" y="3155"/>
                </a:cubicBezTo>
                <a:cubicBezTo>
                  <a:pt x="9285" y="3240"/>
                  <a:pt x="9440" y="3387"/>
                  <a:pt x="9595" y="3503"/>
                </a:cubicBezTo>
                <a:cubicBezTo>
                  <a:pt x="9879" y="3711"/>
                  <a:pt x="10159" y="3997"/>
                  <a:pt x="10439" y="4275"/>
                </a:cubicBezTo>
                <a:cubicBezTo>
                  <a:pt x="11053" y="4884"/>
                  <a:pt x="11664" y="5556"/>
                  <a:pt x="12278" y="6150"/>
                </a:cubicBezTo>
                <a:cubicBezTo>
                  <a:pt x="12403" y="6274"/>
                  <a:pt x="12529" y="6390"/>
                  <a:pt x="12654" y="6498"/>
                </a:cubicBezTo>
                <a:cubicBezTo>
                  <a:pt x="12811" y="6629"/>
                  <a:pt x="12968" y="6791"/>
                  <a:pt x="13127" y="6899"/>
                </a:cubicBezTo>
                <a:cubicBezTo>
                  <a:pt x="13312" y="7023"/>
                  <a:pt x="13496" y="7154"/>
                  <a:pt x="13682" y="7278"/>
                </a:cubicBezTo>
                <a:cubicBezTo>
                  <a:pt x="13812" y="7370"/>
                  <a:pt x="13943" y="7416"/>
                  <a:pt x="14075" y="7478"/>
                </a:cubicBezTo>
                <a:cubicBezTo>
                  <a:pt x="14217" y="7548"/>
                  <a:pt x="14358" y="7640"/>
                  <a:pt x="14500" y="7671"/>
                </a:cubicBezTo>
                <a:cubicBezTo>
                  <a:pt x="14699" y="7710"/>
                  <a:pt x="14897" y="7756"/>
                  <a:pt x="15096" y="7795"/>
                </a:cubicBezTo>
                <a:cubicBezTo>
                  <a:pt x="15219" y="7818"/>
                  <a:pt x="15340" y="7795"/>
                  <a:pt x="15463" y="7787"/>
                </a:cubicBezTo>
                <a:cubicBezTo>
                  <a:pt x="15571" y="7779"/>
                  <a:pt x="15679" y="7772"/>
                  <a:pt x="15787" y="7756"/>
                </a:cubicBezTo>
                <a:cubicBezTo>
                  <a:pt x="15806" y="7756"/>
                  <a:pt x="15825" y="7756"/>
                  <a:pt x="15843" y="7756"/>
                </a:cubicBezTo>
                <a:cubicBezTo>
                  <a:pt x="15879" y="7756"/>
                  <a:pt x="15914" y="7756"/>
                  <a:pt x="15949" y="7741"/>
                </a:cubicBezTo>
                <a:cubicBezTo>
                  <a:pt x="16127" y="7671"/>
                  <a:pt x="16304" y="7602"/>
                  <a:pt x="16481" y="7532"/>
                </a:cubicBezTo>
                <a:cubicBezTo>
                  <a:pt x="16599" y="7486"/>
                  <a:pt x="16719" y="7455"/>
                  <a:pt x="16837" y="7378"/>
                </a:cubicBezTo>
                <a:cubicBezTo>
                  <a:pt x="17044" y="7239"/>
                  <a:pt x="17252" y="7100"/>
                  <a:pt x="17461" y="6961"/>
                </a:cubicBezTo>
                <a:cubicBezTo>
                  <a:pt x="17572" y="6892"/>
                  <a:pt x="17680" y="6783"/>
                  <a:pt x="17792" y="6683"/>
                </a:cubicBezTo>
                <a:cubicBezTo>
                  <a:pt x="17984" y="6506"/>
                  <a:pt x="18175" y="6320"/>
                  <a:pt x="18367" y="6135"/>
                </a:cubicBezTo>
                <a:cubicBezTo>
                  <a:pt x="18497" y="6011"/>
                  <a:pt x="18625" y="5811"/>
                  <a:pt x="18754" y="5649"/>
                </a:cubicBezTo>
                <a:cubicBezTo>
                  <a:pt x="18912" y="5448"/>
                  <a:pt x="19072" y="5247"/>
                  <a:pt x="19231" y="5046"/>
                </a:cubicBezTo>
                <a:cubicBezTo>
                  <a:pt x="19278" y="4985"/>
                  <a:pt x="19324" y="4900"/>
                  <a:pt x="19369" y="4830"/>
                </a:cubicBezTo>
                <a:cubicBezTo>
                  <a:pt x="19477" y="4660"/>
                  <a:pt x="19585" y="4491"/>
                  <a:pt x="19693" y="4321"/>
                </a:cubicBezTo>
                <a:cubicBezTo>
                  <a:pt x="19852" y="4074"/>
                  <a:pt x="20011" y="3834"/>
                  <a:pt x="20166" y="3541"/>
                </a:cubicBezTo>
                <a:cubicBezTo>
                  <a:pt x="20394" y="3109"/>
                  <a:pt x="20621" y="2669"/>
                  <a:pt x="20849" y="2236"/>
                </a:cubicBezTo>
                <a:cubicBezTo>
                  <a:pt x="20901" y="2136"/>
                  <a:pt x="20952" y="2013"/>
                  <a:pt x="21003" y="1897"/>
                </a:cubicBezTo>
                <a:cubicBezTo>
                  <a:pt x="21129" y="1611"/>
                  <a:pt x="21256" y="1326"/>
                  <a:pt x="21381" y="1040"/>
                </a:cubicBezTo>
                <a:cubicBezTo>
                  <a:pt x="21453" y="878"/>
                  <a:pt x="21526" y="708"/>
                  <a:pt x="21598" y="546"/>
                </a:cubicBezTo>
                <a:lnTo>
                  <a:pt x="21598" y="260"/>
                </a:lnTo>
                <a:close/>
              </a:path>
            </a:pathLst>
          </a:custGeom>
          <a:gradFill>
            <a:gsLst>
              <a:gs pos="0">
                <a:srgbClr val="C9C9C9"/>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sp>
        <p:nvSpPr>
          <p:cNvPr id="794" name="Google Shape;794;p21"/>
          <p:cNvSpPr/>
          <p:nvPr/>
        </p:nvSpPr>
        <p:spPr>
          <a:xfrm>
            <a:off x="4012857" y="581714"/>
            <a:ext cx="6492392" cy="1219201"/>
          </a:xfrm>
          <a:prstGeom prst="rect">
            <a:avLst/>
          </a:prstGeom>
          <a:solidFill>
            <a:srgbClr val="1A81B4">
              <a:alpha val="49411"/>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95" name="Google Shape;795;p21"/>
          <p:cNvSpPr txBox="1"/>
          <p:nvPr/>
        </p:nvSpPr>
        <p:spPr>
          <a:xfrm>
            <a:off x="3946358" y="754469"/>
            <a:ext cx="6625389" cy="873689"/>
          </a:xfrm>
          <a:prstGeom prst="rect">
            <a:avLst/>
          </a:prstGeom>
          <a:noFill/>
          <a:ln>
            <a:noFill/>
          </a:ln>
        </p:spPr>
        <p:txBody>
          <a:bodyPr anchorCtr="0" anchor="t" bIns="45700" lIns="0" spcFirstLastPara="1" rIns="0" wrap="square" tIns="45700">
            <a:normAutofit fontScale="92500" lnSpcReduction="10000"/>
          </a:bodyPr>
          <a:lstStyle/>
          <a:p>
            <a:pPr indent="0" lvl="0" marL="0" marR="0" rtl="0" algn="ctr">
              <a:lnSpc>
                <a:spcPct val="90000"/>
              </a:lnSpc>
              <a:spcBef>
                <a:spcPts val="0"/>
              </a:spcBef>
              <a:spcAft>
                <a:spcPts val="0"/>
              </a:spcAft>
              <a:buClr>
                <a:srgbClr val="2F5496"/>
              </a:buClr>
              <a:buSzPct val="85000"/>
              <a:buFont typeface="Noto Sans Symbols"/>
              <a:buNone/>
            </a:pPr>
            <a:r>
              <a:rPr b="1" i="0" lang="en-US" sz="6600" u="none" cap="none" strike="noStrike">
                <a:solidFill>
                  <a:srgbClr val="F2F2F2"/>
                </a:solidFill>
                <a:latin typeface="Calibri"/>
                <a:ea typeface="Calibri"/>
                <a:cs typeface="Calibri"/>
                <a:sym typeface="Calibri"/>
              </a:rPr>
              <a:t>Mendix</a:t>
            </a:r>
            <a:endParaRPr b="1" i="0" sz="6600" u="none" cap="none" strike="noStrike">
              <a:solidFill>
                <a:srgbClr val="F2F2F2"/>
              </a:solidFill>
              <a:latin typeface="Calibri"/>
              <a:ea typeface="Calibri"/>
              <a:cs typeface="Calibri"/>
              <a:sym typeface="Calibri"/>
            </a:endParaRPr>
          </a:p>
        </p:txBody>
      </p:sp>
      <p:sp>
        <p:nvSpPr>
          <p:cNvPr id="796" name="Google Shape;796;p21"/>
          <p:cNvSpPr txBox="1"/>
          <p:nvPr/>
        </p:nvSpPr>
        <p:spPr>
          <a:xfrm>
            <a:off x="1724527" y="3031958"/>
            <a:ext cx="10162672" cy="3571888"/>
          </a:xfrm>
          <a:prstGeom prst="rect">
            <a:avLst/>
          </a:prstGeom>
          <a:noFill/>
          <a:ln>
            <a:noFill/>
          </a:ln>
        </p:spPr>
        <p:txBody>
          <a:bodyPr anchorCtr="0" anchor="t" bIns="45700" lIns="91425" spcFirstLastPara="1" rIns="91425" wrap="square" tIns="45700">
            <a:normAutofit/>
          </a:bodyPr>
          <a:lstStyle/>
          <a:p>
            <a:pPr indent="0" lvl="0" marL="0" marR="0" rtl="0" algn="just">
              <a:lnSpc>
                <a:spcPct val="90000"/>
              </a:lnSpc>
              <a:spcBef>
                <a:spcPts val="0"/>
              </a:spcBef>
              <a:spcAft>
                <a:spcPts val="0"/>
              </a:spcAft>
              <a:buClr>
                <a:srgbClr val="000000"/>
              </a:buClr>
              <a:buSzPts val="4000"/>
              <a:buFont typeface="Arial"/>
              <a:buNone/>
            </a:pPr>
            <a:r>
              <a:rPr b="0" i="0" lang="en-US" sz="4000" u="none" cap="none" strike="noStrike">
                <a:solidFill>
                  <a:srgbClr val="000000"/>
                </a:solidFill>
                <a:latin typeface="Calibri"/>
                <a:ea typeface="Calibri"/>
                <a:cs typeface="Calibri"/>
                <a:sym typeface="Calibri"/>
              </a:rPr>
              <a:t>Mendix is an American No-code development platform that helps test, build, deploy, and iterate the applications and show better success rates.</a:t>
            </a:r>
            <a:endParaRPr b="0" i="0" sz="1400" u="none" cap="none" strike="noStrike">
              <a:solidFill>
                <a:srgbClr val="000000"/>
              </a:solidFill>
              <a:latin typeface="Arial"/>
              <a:ea typeface="Arial"/>
              <a:cs typeface="Arial"/>
              <a:sym typeface="Arial"/>
            </a:endParaRPr>
          </a:p>
        </p:txBody>
      </p:sp>
      <p:pic>
        <p:nvPicPr>
          <p:cNvPr id="797" name="Google Shape;797;p21"/>
          <p:cNvPicPr preferRelativeResize="0"/>
          <p:nvPr/>
        </p:nvPicPr>
        <p:blipFill rotWithShape="1">
          <a:blip r:embed="rId4">
            <a:alphaModFix/>
          </a:blip>
          <a:srcRect b="0" l="0" r="0" t="0"/>
          <a:stretch/>
        </p:blipFill>
        <p:spPr>
          <a:xfrm>
            <a:off x="2390272" y="475716"/>
            <a:ext cx="1393242" cy="1406428"/>
          </a:xfrm>
          <a:prstGeom prst="rect">
            <a:avLst/>
          </a:prstGeom>
          <a:noFill/>
          <a:ln>
            <a:noFill/>
          </a:ln>
        </p:spPr>
      </p:pic>
      <p:grpSp>
        <p:nvGrpSpPr>
          <p:cNvPr id="798" name="Google Shape;798;p21"/>
          <p:cNvGrpSpPr/>
          <p:nvPr/>
        </p:nvGrpSpPr>
        <p:grpSpPr>
          <a:xfrm>
            <a:off x="-3987" y="6501704"/>
            <a:ext cx="12195987" cy="372798"/>
            <a:chOff x="-3987" y="6501704"/>
            <a:chExt cx="12195987" cy="372798"/>
          </a:xfrm>
        </p:grpSpPr>
        <p:sp>
          <p:nvSpPr>
            <p:cNvPr id="799" name="Google Shape;799;p21"/>
            <p:cNvSpPr/>
            <p:nvPr/>
          </p:nvSpPr>
          <p:spPr>
            <a:xfrm>
              <a:off x="-3987" y="6651972"/>
              <a:ext cx="12195987" cy="222530"/>
            </a:xfrm>
            <a:prstGeom prst="rect">
              <a:avLst/>
            </a:prstGeom>
            <a:solidFill>
              <a:srgbClr val="BFC5C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800" name="Google Shape;800;p21"/>
            <p:cNvSpPr/>
            <p:nvPr/>
          </p:nvSpPr>
          <p:spPr>
            <a:xfrm>
              <a:off x="-1" y="6501704"/>
              <a:ext cx="3458817" cy="369993"/>
            </a:xfrm>
            <a:prstGeom prst="snipRoundRect">
              <a:avLst>
                <a:gd fmla="val 0" name="adj1"/>
                <a:gd fmla="val 50000" name="adj2"/>
              </a:avLst>
            </a:prstGeom>
            <a:solidFill>
              <a:srgbClr val="BFC5C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sp>
        <p:nvSpPr>
          <p:cNvPr id="801" name="Google Shape;801;p21"/>
          <p:cNvSpPr txBox="1"/>
          <p:nvPr/>
        </p:nvSpPr>
        <p:spPr>
          <a:xfrm>
            <a:off x="-89454" y="6500745"/>
            <a:ext cx="3458817" cy="4071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1800"/>
              <a:buFont typeface="Calibri"/>
              <a:buNone/>
            </a:pPr>
            <a:r>
              <a:rPr b="1" i="0" lang="en-US" sz="1700" u="none" cap="none" strike="noStrike">
                <a:solidFill>
                  <a:schemeClr val="lt1"/>
                </a:solidFill>
                <a:latin typeface="Calibri"/>
                <a:ea typeface="Calibri"/>
                <a:cs typeface="Calibri"/>
                <a:sym typeface="Calibri"/>
              </a:rPr>
              <a:t>Vendors of Low-Code Development </a:t>
            </a:r>
            <a:endParaRPr b="0" i="0" sz="1300" u="none" cap="none" strike="noStrike">
              <a:solidFill>
                <a:srgbClr val="000000"/>
              </a:solidFill>
              <a:latin typeface="Arial"/>
              <a:ea typeface="Arial"/>
              <a:cs typeface="Arial"/>
              <a:sym typeface="Arial"/>
            </a:endParaRPr>
          </a:p>
        </p:txBody>
      </p:sp>
      <p:sp>
        <p:nvSpPr>
          <p:cNvPr id="802" name="Google Shape;802;p21"/>
          <p:cNvSpPr txBox="1"/>
          <p:nvPr/>
        </p:nvSpPr>
        <p:spPr>
          <a:xfrm>
            <a:off x="3354542" y="6596390"/>
            <a:ext cx="7008600" cy="261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0" i="1" lang="en-US" sz="1100" u="none" cap="none" strike="noStrike">
                <a:solidFill>
                  <a:schemeClr val="lt1"/>
                </a:solidFill>
                <a:latin typeface="Arial"/>
                <a:ea typeface="Arial"/>
                <a:cs typeface="Arial"/>
                <a:sym typeface="Arial"/>
              </a:rPr>
              <a:t>Image Source: </a:t>
            </a:r>
            <a:r>
              <a:rPr i="1" lang="en-US" sz="1100" u="sng">
                <a:solidFill>
                  <a:schemeClr val="hlink"/>
                </a:solidFill>
                <a:hlinkClick r:id="rId5"/>
              </a:rPr>
              <a:t>https://www.mendix.com/press/mendix-flexible-low-code-platform-cloud/</a:t>
            </a:r>
            <a:r>
              <a:rPr i="1" lang="en-US" sz="1100">
                <a:solidFill>
                  <a:schemeClr val="lt1"/>
                </a:solidFill>
              </a:rPr>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6" name="Shape 806"/>
        <p:cNvGrpSpPr/>
        <p:nvPr/>
      </p:nvGrpSpPr>
      <p:grpSpPr>
        <a:xfrm>
          <a:off x="0" y="0"/>
          <a:ext cx="0" cy="0"/>
          <a:chOff x="0" y="0"/>
          <a:chExt cx="0" cy="0"/>
        </a:xfrm>
      </p:grpSpPr>
      <p:pic>
        <p:nvPicPr>
          <p:cNvPr id="807" name="Google Shape;807;p22"/>
          <p:cNvPicPr preferRelativeResize="0"/>
          <p:nvPr/>
        </p:nvPicPr>
        <p:blipFill rotWithShape="1">
          <a:blip r:embed="rId3">
            <a:alphaModFix/>
          </a:blip>
          <a:srcRect b="42907" l="0" r="0" t="907"/>
          <a:stretch/>
        </p:blipFill>
        <p:spPr>
          <a:xfrm>
            <a:off x="1" y="16041"/>
            <a:ext cx="12192000" cy="4892843"/>
          </a:xfrm>
          <a:custGeom>
            <a:rect b="b" l="l" r="r" t="t"/>
            <a:pathLst>
              <a:path extrusionOk="0" h="4159238" w="12192000">
                <a:moveTo>
                  <a:pt x="0" y="0"/>
                </a:moveTo>
                <a:lnTo>
                  <a:pt x="12192000" y="0"/>
                </a:lnTo>
                <a:lnTo>
                  <a:pt x="12192000" y="1722233"/>
                </a:lnTo>
                <a:lnTo>
                  <a:pt x="11629813" y="1971209"/>
                </a:lnTo>
                <a:lnTo>
                  <a:pt x="10643164" y="2294513"/>
                </a:lnTo>
                <a:lnTo>
                  <a:pt x="9275516" y="2516917"/>
                </a:lnTo>
                <a:lnTo>
                  <a:pt x="7662898" y="2408507"/>
                </a:lnTo>
                <a:lnTo>
                  <a:pt x="6769382" y="2189954"/>
                </a:lnTo>
                <a:lnTo>
                  <a:pt x="4910102" y="1848743"/>
                </a:lnTo>
                <a:lnTo>
                  <a:pt x="3571805" y="1911324"/>
                </a:lnTo>
                <a:lnTo>
                  <a:pt x="2852703" y="2062482"/>
                </a:lnTo>
                <a:lnTo>
                  <a:pt x="1748085" y="2568137"/>
                </a:lnTo>
                <a:lnTo>
                  <a:pt x="1101231" y="2979632"/>
                </a:lnTo>
                <a:lnTo>
                  <a:pt x="595489" y="3443503"/>
                </a:lnTo>
                <a:lnTo>
                  <a:pt x="0" y="4159238"/>
                </a:lnTo>
                <a:close/>
              </a:path>
            </a:pathLst>
          </a:custGeom>
          <a:noFill/>
          <a:ln>
            <a:noFill/>
          </a:ln>
        </p:spPr>
      </p:pic>
      <p:pic>
        <p:nvPicPr>
          <p:cNvPr id="808" name="Google Shape;808;p22"/>
          <p:cNvPicPr preferRelativeResize="0"/>
          <p:nvPr/>
        </p:nvPicPr>
        <p:blipFill rotWithShape="1">
          <a:blip r:embed="rId4">
            <a:alphaModFix/>
          </a:blip>
          <a:srcRect b="0" l="0" r="0" t="0"/>
          <a:stretch/>
        </p:blipFill>
        <p:spPr>
          <a:xfrm>
            <a:off x="2142069" y="204756"/>
            <a:ext cx="1949736" cy="1949736"/>
          </a:xfrm>
          <a:prstGeom prst="rect">
            <a:avLst/>
          </a:prstGeom>
          <a:noFill/>
          <a:ln>
            <a:noFill/>
          </a:ln>
        </p:spPr>
      </p:pic>
      <p:sp>
        <p:nvSpPr>
          <p:cNvPr id="809" name="Google Shape;809;p22"/>
          <p:cNvSpPr/>
          <p:nvPr/>
        </p:nvSpPr>
        <p:spPr>
          <a:xfrm>
            <a:off x="-3987" y="1952073"/>
            <a:ext cx="12167890" cy="3126986"/>
          </a:xfrm>
          <a:custGeom>
            <a:rect b="b" l="l" r="r" t="t"/>
            <a:pathLst>
              <a:path extrusionOk="0" h="21590" w="21600">
                <a:moveTo>
                  <a:pt x="21600" y="260"/>
                </a:moveTo>
                <a:cubicBezTo>
                  <a:pt x="21568" y="330"/>
                  <a:pt x="21536" y="399"/>
                  <a:pt x="21504" y="469"/>
                </a:cubicBezTo>
                <a:cubicBezTo>
                  <a:pt x="21327" y="847"/>
                  <a:pt x="21150" y="1225"/>
                  <a:pt x="20972" y="1603"/>
                </a:cubicBezTo>
                <a:cubicBezTo>
                  <a:pt x="20827" y="1858"/>
                  <a:pt x="20684" y="2113"/>
                  <a:pt x="20540" y="2368"/>
                </a:cubicBezTo>
                <a:cubicBezTo>
                  <a:pt x="20454" y="2522"/>
                  <a:pt x="20367" y="2676"/>
                  <a:pt x="20281" y="2823"/>
                </a:cubicBezTo>
                <a:cubicBezTo>
                  <a:pt x="20249" y="2877"/>
                  <a:pt x="20218" y="2939"/>
                  <a:pt x="20186" y="2985"/>
                </a:cubicBezTo>
                <a:cubicBezTo>
                  <a:pt x="20012" y="3225"/>
                  <a:pt x="19839" y="3472"/>
                  <a:pt x="19663" y="3711"/>
                </a:cubicBezTo>
                <a:cubicBezTo>
                  <a:pt x="19562" y="3850"/>
                  <a:pt x="19461" y="4004"/>
                  <a:pt x="19358" y="4112"/>
                </a:cubicBezTo>
                <a:cubicBezTo>
                  <a:pt x="19064" y="4429"/>
                  <a:pt x="18772" y="4792"/>
                  <a:pt x="18474" y="5016"/>
                </a:cubicBezTo>
                <a:cubicBezTo>
                  <a:pt x="18280" y="5162"/>
                  <a:pt x="18085" y="5301"/>
                  <a:pt x="17893" y="5440"/>
                </a:cubicBezTo>
                <a:cubicBezTo>
                  <a:pt x="17780" y="5525"/>
                  <a:pt x="17664" y="5556"/>
                  <a:pt x="17549" y="5602"/>
                </a:cubicBezTo>
                <a:cubicBezTo>
                  <a:pt x="17348" y="5687"/>
                  <a:pt x="17147" y="5795"/>
                  <a:pt x="16945" y="5826"/>
                </a:cubicBezTo>
                <a:cubicBezTo>
                  <a:pt x="16791" y="5849"/>
                  <a:pt x="16640" y="5872"/>
                  <a:pt x="16486" y="5903"/>
                </a:cubicBezTo>
                <a:cubicBezTo>
                  <a:pt x="16412" y="5919"/>
                  <a:pt x="16336" y="5942"/>
                  <a:pt x="16262" y="5934"/>
                </a:cubicBezTo>
                <a:cubicBezTo>
                  <a:pt x="16125" y="5919"/>
                  <a:pt x="15990" y="5903"/>
                  <a:pt x="15853" y="5888"/>
                </a:cubicBezTo>
                <a:cubicBezTo>
                  <a:pt x="15752" y="5872"/>
                  <a:pt x="15649" y="5888"/>
                  <a:pt x="15548" y="5849"/>
                </a:cubicBezTo>
                <a:cubicBezTo>
                  <a:pt x="15325" y="5764"/>
                  <a:pt x="15104" y="5672"/>
                  <a:pt x="14881" y="5587"/>
                </a:cubicBezTo>
                <a:cubicBezTo>
                  <a:pt x="14593" y="5402"/>
                  <a:pt x="14304" y="5232"/>
                  <a:pt x="14018" y="4992"/>
                </a:cubicBezTo>
                <a:cubicBezTo>
                  <a:pt x="13874" y="4869"/>
                  <a:pt x="13731" y="4769"/>
                  <a:pt x="13587" y="4630"/>
                </a:cubicBezTo>
                <a:cubicBezTo>
                  <a:pt x="13407" y="4444"/>
                  <a:pt x="13226" y="4267"/>
                  <a:pt x="13046" y="4081"/>
                </a:cubicBezTo>
                <a:cubicBezTo>
                  <a:pt x="12784" y="3819"/>
                  <a:pt x="12524" y="3510"/>
                  <a:pt x="12265" y="3201"/>
                </a:cubicBezTo>
                <a:cubicBezTo>
                  <a:pt x="11949" y="2831"/>
                  <a:pt x="11634" y="2453"/>
                  <a:pt x="11320" y="2082"/>
                </a:cubicBezTo>
                <a:cubicBezTo>
                  <a:pt x="11028" y="1735"/>
                  <a:pt x="10734" y="1441"/>
                  <a:pt x="10439" y="1163"/>
                </a:cubicBezTo>
                <a:cubicBezTo>
                  <a:pt x="10157" y="901"/>
                  <a:pt x="9874" y="669"/>
                  <a:pt x="9589" y="507"/>
                </a:cubicBezTo>
                <a:cubicBezTo>
                  <a:pt x="9438" y="422"/>
                  <a:pt x="9287" y="322"/>
                  <a:pt x="9135" y="260"/>
                </a:cubicBezTo>
                <a:cubicBezTo>
                  <a:pt x="8979" y="206"/>
                  <a:pt x="8823" y="114"/>
                  <a:pt x="8667" y="90"/>
                </a:cubicBezTo>
                <a:cubicBezTo>
                  <a:pt x="8502" y="59"/>
                  <a:pt x="8338" y="36"/>
                  <a:pt x="8175" y="5"/>
                </a:cubicBezTo>
                <a:cubicBezTo>
                  <a:pt x="8106" y="-10"/>
                  <a:pt x="8035" y="13"/>
                  <a:pt x="7965" y="21"/>
                </a:cubicBezTo>
                <a:cubicBezTo>
                  <a:pt x="7871" y="29"/>
                  <a:pt x="7776" y="36"/>
                  <a:pt x="7682" y="44"/>
                </a:cubicBezTo>
                <a:cubicBezTo>
                  <a:pt x="7630" y="44"/>
                  <a:pt x="7576" y="75"/>
                  <a:pt x="7523" y="90"/>
                </a:cubicBezTo>
                <a:cubicBezTo>
                  <a:pt x="7420" y="121"/>
                  <a:pt x="7318" y="160"/>
                  <a:pt x="7215" y="191"/>
                </a:cubicBezTo>
                <a:cubicBezTo>
                  <a:pt x="7058" y="237"/>
                  <a:pt x="6902" y="361"/>
                  <a:pt x="6747" y="445"/>
                </a:cubicBezTo>
                <a:cubicBezTo>
                  <a:pt x="6592" y="530"/>
                  <a:pt x="6439" y="692"/>
                  <a:pt x="6285" y="824"/>
                </a:cubicBezTo>
                <a:cubicBezTo>
                  <a:pt x="6135" y="955"/>
                  <a:pt x="5985" y="1148"/>
                  <a:pt x="5836" y="1310"/>
                </a:cubicBezTo>
                <a:cubicBezTo>
                  <a:pt x="5688" y="1472"/>
                  <a:pt x="5541" y="1704"/>
                  <a:pt x="5396" y="1905"/>
                </a:cubicBezTo>
                <a:cubicBezTo>
                  <a:pt x="5249" y="2105"/>
                  <a:pt x="5107" y="2360"/>
                  <a:pt x="4964" y="2599"/>
                </a:cubicBezTo>
                <a:cubicBezTo>
                  <a:pt x="4679" y="3078"/>
                  <a:pt x="4400" y="3649"/>
                  <a:pt x="4125" y="4236"/>
                </a:cubicBezTo>
                <a:cubicBezTo>
                  <a:pt x="3995" y="4514"/>
                  <a:pt x="3867" y="4792"/>
                  <a:pt x="3741" y="5101"/>
                </a:cubicBezTo>
                <a:cubicBezTo>
                  <a:pt x="3611" y="5409"/>
                  <a:pt x="3479" y="5703"/>
                  <a:pt x="3354" y="6050"/>
                </a:cubicBezTo>
                <a:cubicBezTo>
                  <a:pt x="3224" y="6405"/>
                  <a:pt x="3089" y="6737"/>
                  <a:pt x="2963" y="7115"/>
                </a:cubicBezTo>
                <a:cubicBezTo>
                  <a:pt x="2884" y="7355"/>
                  <a:pt x="2804" y="7594"/>
                  <a:pt x="2727" y="7833"/>
                </a:cubicBezTo>
                <a:cubicBezTo>
                  <a:pt x="2654" y="8049"/>
                  <a:pt x="2578" y="8266"/>
                  <a:pt x="2507" y="8497"/>
                </a:cubicBezTo>
                <a:cubicBezTo>
                  <a:pt x="2377" y="8937"/>
                  <a:pt x="2246" y="9370"/>
                  <a:pt x="2116" y="9802"/>
                </a:cubicBezTo>
                <a:cubicBezTo>
                  <a:pt x="1991" y="10219"/>
                  <a:pt x="1875" y="10690"/>
                  <a:pt x="1755" y="11130"/>
                </a:cubicBezTo>
                <a:cubicBezTo>
                  <a:pt x="1465" y="12195"/>
                  <a:pt x="1196" y="13368"/>
                  <a:pt x="930" y="14550"/>
                </a:cubicBezTo>
                <a:cubicBezTo>
                  <a:pt x="825" y="15005"/>
                  <a:pt x="729" y="15499"/>
                  <a:pt x="631" y="15978"/>
                </a:cubicBezTo>
                <a:cubicBezTo>
                  <a:pt x="504" y="16588"/>
                  <a:pt x="385" y="17228"/>
                  <a:pt x="265" y="17869"/>
                </a:cubicBezTo>
                <a:cubicBezTo>
                  <a:pt x="172" y="18371"/>
                  <a:pt x="83" y="18896"/>
                  <a:pt x="0" y="19436"/>
                </a:cubicBezTo>
                <a:lnTo>
                  <a:pt x="0" y="21590"/>
                </a:lnTo>
                <a:cubicBezTo>
                  <a:pt x="7" y="21551"/>
                  <a:pt x="13" y="21513"/>
                  <a:pt x="20" y="21474"/>
                </a:cubicBezTo>
                <a:cubicBezTo>
                  <a:pt x="51" y="21320"/>
                  <a:pt x="79" y="21158"/>
                  <a:pt x="105" y="20996"/>
                </a:cubicBezTo>
                <a:cubicBezTo>
                  <a:pt x="91" y="21073"/>
                  <a:pt x="78" y="21142"/>
                  <a:pt x="64" y="21219"/>
                </a:cubicBezTo>
                <a:cubicBezTo>
                  <a:pt x="140" y="20772"/>
                  <a:pt x="209" y="20301"/>
                  <a:pt x="277" y="19822"/>
                </a:cubicBezTo>
                <a:cubicBezTo>
                  <a:pt x="332" y="19444"/>
                  <a:pt x="386" y="19058"/>
                  <a:pt x="440" y="18672"/>
                </a:cubicBezTo>
                <a:cubicBezTo>
                  <a:pt x="525" y="18101"/>
                  <a:pt x="611" y="17545"/>
                  <a:pt x="700" y="16989"/>
                </a:cubicBezTo>
                <a:cubicBezTo>
                  <a:pt x="672" y="17151"/>
                  <a:pt x="643" y="17313"/>
                  <a:pt x="614" y="17475"/>
                </a:cubicBezTo>
                <a:cubicBezTo>
                  <a:pt x="690" y="17051"/>
                  <a:pt x="763" y="16603"/>
                  <a:pt x="844" y="16194"/>
                </a:cubicBezTo>
                <a:cubicBezTo>
                  <a:pt x="914" y="15831"/>
                  <a:pt x="987" y="15468"/>
                  <a:pt x="1058" y="15105"/>
                </a:cubicBezTo>
                <a:cubicBezTo>
                  <a:pt x="1139" y="14735"/>
                  <a:pt x="1218" y="14364"/>
                  <a:pt x="1299" y="13994"/>
                </a:cubicBezTo>
                <a:cubicBezTo>
                  <a:pt x="1394" y="13600"/>
                  <a:pt x="1490" y="13206"/>
                  <a:pt x="1584" y="12813"/>
                </a:cubicBezTo>
                <a:cubicBezTo>
                  <a:pt x="1642" y="12573"/>
                  <a:pt x="1704" y="12365"/>
                  <a:pt x="1763" y="12141"/>
                </a:cubicBezTo>
                <a:cubicBezTo>
                  <a:pt x="1807" y="11971"/>
                  <a:pt x="1853" y="11801"/>
                  <a:pt x="1896" y="11639"/>
                </a:cubicBezTo>
                <a:cubicBezTo>
                  <a:pt x="2025" y="11199"/>
                  <a:pt x="2155" y="10759"/>
                  <a:pt x="2283" y="10311"/>
                </a:cubicBezTo>
                <a:cubicBezTo>
                  <a:pt x="2345" y="10095"/>
                  <a:pt x="2414" y="9902"/>
                  <a:pt x="2480" y="9702"/>
                </a:cubicBezTo>
                <a:cubicBezTo>
                  <a:pt x="2534" y="9532"/>
                  <a:pt x="2588" y="9370"/>
                  <a:pt x="2642" y="9200"/>
                </a:cubicBezTo>
                <a:cubicBezTo>
                  <a:pt x="2764" y="8868"/>
                  <a:pt x="2885" y="8528"/>
                  <a:pt x="3007" y="8196"/>
                </a:cubicBezTo>
                <a:cubicBezTo>
                  <a:pt x="3103" y="7934"/>
                  <a:pt x="3202" y="7702"/>
                  <a:pt x="3300" y="7455"/>
                </a:cubicBezTo>
                <a:cubicBezTo>
                  <a:pt x="3401" y="7208"/>
                  <a:pt x="3503" y="6953"/>
                  <a:pt x="3606" y="6722"/>
                </a:cubicBezTo>
                <a:cubicBezTo>
                  <a:pt x="3736" y="6436"/>
                  <a:pt x="3865" y="6150"/>
                  <a:pt x="3995" y="5865"/>
                </a:cubicBezTo>
                <a:cubicBezTo>
                  <a:pt x="4137" y="5595"/>
                  <a:pt x="4277" y="5324"/>
                  <a:pt x="4419" y="5062"/>
                </a:cubicBezTo>
                <a:cubicBezTo>
                  <a:pt x="4469" y="4962"/>
                  <a:pt x="4522" y="4892"/>
                  <a:pt x="4572" y="4815"/>
                </a:cubicBezTo>
                <a:cubicBezTo>
                  <a:pt x="4667" y="4661"/>
                  <a:pt x="4760" y="4514"/>
                  <a:pt x="4854" y="4359"/>
                </a:cubicBezTo>
                <a:cubicBezTo>
                  <a:pt x="4900" y="4290"/>
                  <a:pt x="4949" y="4236"/>
                  <a:pt x="4994" y="4174"/>
                </a:cubicBezTo>
                <a:cubicBezTo>
                  <a:pt x="5094" y="4051"/>
                  <a:pt x="5192" y="3919"/>
                  <a:pt x="5291" y="3796"/>
                </a:cubicBezTo>
                <a:cubicBezTo>
                  <a:pt x="5435" y="3611"/>
                  <a:pt x="5583" y="3495"/>
                  <a:pt x="5728" y="3348"/>
                </a:cubicBezTo>
                <a:cubicBezTo>
                  <a:pt x="5875" y="3201"/>
                  <a:pt x="6027" y="3117"/>
                  <a:pt x="6177" y="3001"/>
                </a:cubicBezTo>
                <a:cubicBezTo>
                  <a:pt x="6329" y="2885"/>
                  <a:pt x="6482" y="2846"/>
                  <a:pt x="6634" y="2777"/>
                </a:cubicBezTo>
                <a:cubicBezTo>
                  <a:pt x="6929" y="2646"/>
                  <a:pt x="7226" y="2630"/>
                  <a:pt x="7522" y="2622"/>
                </a:cubicBezTo>
                <a:cubicBezTo>
                  <a:pt x="7724" y="2615"/>
                  <a:pt x="7927" y="2661"/>
                  <a:pt x="8129" y="2700"/>
                </a:cubicBezTo>
                <a:cubicBezTo>
                  <a:pt x="8306" y="2731"/>
                  <a:pt x="8483" y="2823"/>
                  <a:pt x="8659" y="2893"/>
                </a:cubicBezTo>
                <a:cubicBezTo>
                  <a:pt x="8816" y="2978"/>
                  <a:pt x="8971" y="3070"/>
                  <a:pt x="9128" y="3155"/>
                </a:cubicBezTo>
                <a:cubicBezTo>
                  <a:pt x="9285" y="3240"/>
                  <a:pt x="9440" y="3387"/>
                  <a:pt x="9595" y="3503"/>
                </a:cubicBezTo>
                <a:cubicBezTo>
                  <a:pt x="9879" y="3711"/>
                  <a:pt x="10159" y="3997"/>
                  <a:pt x="10439" y="4275"/>
                </a:cubicBezTo>
                <a:cubicBezTo>
                  <a:pt x="11053" y="4884"/>
                  <a:pt x="11664" y="5556"/>
                  <a:pt x="12278" y="6150"/>
                </a:cubicBezTo>
                <a:cubicBezTo>
                  <a:pt x="12403" y="6274"/>
                  <a:pt x="12529" y="6390"/>
                  <a:pt x="12654" y="6498"/>
                </a:cubicBezTo>
                <a:cubicBezTo>
                  <a:pt x="12811" y="6629"/>
                  <a:pt x="12968" y="6791"/>
                  <a:pt x="13127" y="6899"/>
                </a:cubicBezTo>
                <a:cubicBezTo>
                  <a:pt x="13312" y="7023"/>
                  <a:pt x="13496" y="7154"/>
                  <a:pt x="13682" y="7278"/>
                </a:cubicBezTo>
                <a:cubicBezTo>
                  <a:pt x="13812" y="7370"/>
                  <a:pt x="13943" y="7416"/>
                  <a:pt x="14075" y="7478"/>
                </a:cubicBezTo>
                <a:cubicBezTo>
                  <a:pt x="14217" y="7548"/>
                  <a:pt x="14358" y="7640"/>
                  <a:pt x="14500" y="7671"/>
                </a:cubicBezTo>
                <a:cubicBezTo>
                  <a:pt x="14699" y="7710"/>
                  <a:pt x="14897" y="7756"/>
                  <a:pt x="15096" y="7795"/>
                </a:cubicBezTo>
                <a:cubicBezTo>
                  <a:pt x="15219" y="7818"/>
                  <a:pt x="15340" y="7795"/>
                  <a:pt x="15463" y="7787"/>
                </a:cubicBezTo>
                <a:cubicBezTo>
                  <a:pt x="15571" y="7779"/>
                  <a:pt x="15679" y="7772"/>
                  <a:pt x="15787" y="7756"/>
                </a:cubicBezTo>
                <a:cubicBezTo>
                  <a:pt x="15806" y="7756"/>
                  <a:pt x="15825" y="7756"/>
                  <a:pt x="15843" y="7756"/>
                </a:cubicBezTo>
                <a:cubicBezTo>
                  <a:pt x="15879" y="7756"/>
                  <a:pt x="15914" y="7756"/>
                  <a:pt x="15949" y="7741"/>
                </a:cubicBezTo>
                <a:cubicBezTo>
                  <a:pt x="16127" y="7671"/>
                  <a:pt x="16304" y="7602"/>
                  <a:pt x="16481" y="7532"/>
                </a:cubicBezTo>
                <a:cubicBezTo>
                  <a:pt x="16599" y="7486"/>
                  <a:pt x="16719" y="7455"/>
                  <a:pt x="16837" y="7378"/>
                </a:cubicBezTo>
                <a:cubicBezTo>
                  <a:pt x="17044" y="7239"/>
                  <a:pt x="17252" y="7100"/>
                  <a:pt x="17461" y="6961"/>
                </a:cubicBezTo>
                <a:cubicBezTo>
                  <a:pt x="17572" y="6892"/>
                  <a:pt x="17680" y="6783"/>
                  <a:pt x="17792" y="6683"/>
                </a:cubicBezTo>
                <a:cubicBezTo>
                  <a:pt x="17984" y="6506"/>
                  <a:pt x="18175" y="6320"/>
                  <a:pt x="18367" y="6135"/>
                </a:cubicBezTo>
                <a:cubicBezTo>
                  <a:pt x="18497" y="6011"/>
                  <a:pt x="18625" y="5811"/>
                  <a:pt x="18754" y="5649"/>
                </a:cubicBezTo>
                <a:cubicBezTo>
                  <a:pt x="18912" y="5448"/>
                  <a:pt x="19072" y="5247"/>
                  <a:pt x="19231" y="5046"/>
                </a:cubicBezTo>
                <a:cubicBezTo>
                  <a:pt x="19278" y="4985"/>
                  <a:pt x="19324" y="4900"/>
                  <a:pt x="19369" y="4830"/>
                </a:cubicBezTo>
                <a:cubicBezTo>
                  <a:pt x="19477" y="4660"/>
                  <a:pt x="19585" y="4491"/>
                  <a:pt x="19693" y="4321"/>
                </a:cubicBezTo>
                <a:cubicBezTo>
                  <a:pt x="19852" y="4074"/>
                  <a:pt x="20011" y="3834"/>
                  <a:pt x="20166" y="3541"/>
                </a:cubicBezTo>
                <a:cubicBezTo>
                  <a:pt x="20394" y="3109"/>
                  <a:pt x="20621" y="2669"/>
                  <a:pt x="20849" y="2236"/>
                </a:cubicBezTo>
                <a:cubicBezTo>
                  <a:pt x="20901" y="2136"/>
                  <a:pt x="20952" y="2013"/>
                  <a:pt x="21003" y="1897"/>
                </a:cubicBezTo>
                <a:cubicBezTo>
                  <a:pt x="21129" y="1611"/>
                  <a:pt x="21256" y="1326"/>
                  <a:pt x="21381" y="1040"/>
                </a:cubicBezTo>
                <a:cubicBezTo>
                  <a:pt x="21453" y="878"/>
                  <a:pt x="21526" y="708"/>
                  <a:pt x="21598" y="546"/>
                </a:cubicBezTo>
                <a:lnTo>
                  <a:pt x="21598" y="260"/>
                </a:lnTo>
                <a:close/>
              </a:path>
            </a:pathLst>
          </a:custGeom>
          <a:solidFill>
            <a:srgbClr val="CC3737"/>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sp>
        <p:nvSpPr>
          <p:cNvPr id="810" name="Google Shape;810;p22"/>
          <p:cNvSpPr/>
          <p:nvPr/>
        </p:nvSpPr>
        <p:spPr>
          <a:xfrm>
            <a:off x="4012857" y="581714"/>
            <a:ext cx="6492392" cy="1219201"/>
          </a:xfrm>
          <a:prstGeom prst="rect">
            <a:avLst/>
          </a:prstGeom>
          <a:solidFill>
            <a:srgbClr val="CC3737">
              <a:alpha val="57254"/>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11" name="Google Shape;811;p22"/>
          <p:cNvSpPr txBox="1"/>
          <p:nvPr/>
        </p:nvSpPr>
        <p:spPr>
          <a:xfrm>
            <a:off x="3946358" y="754469"/>
            <a:ext cx="6625389" cy="873689"/>
          </a:xfrm>
          <a:prstGeom prst="rect">
            <a:avLst/>
          </a:prstGeom>
          <a:noFill/>
          <a:ln>
            <a:noFill/>
          </a:ln>
        </p:spPr>
        <p:txBody>
          <a:bodyPr anchorCtr="0" anchor="t" bIns="45700" lIns="0" spcFirstLastPara="1" rIns="0" wrap="square" tIns="45700">
            <a:normAutofit fontScale="92500" lnSpcReduction="10000"/>
          </a:bodyPr>
          <a:lstStyle/>
          <a:p>
            <a:pPr indent="0" lvl="0" marL="0" marR="0" rtl="0" algn="ctr">
              <a:lnSpc>
                <a:spcPct val="90000"/>
              </a:lnSpc>
              <a:spcBef>
                <a:spcPts val="0"/>
              </a:spcBef>
              <a:spcAft>
                <a:spcPts val="0"/>
              </a:spcAft>
              <a:buClr>
                <a:srgbClr val="2F5496"/>
              </a:buClr>
              <a:buSzPct val="85000"/>
              <a:buFont typeface="Noto Sans Symbols"/>
              <a:buNone/>
            </a:pPr>
            <a:r>
              <a:rPr b="1" i="0" lang="en-US" sz="6600" u="none" cap="none" strike="noStrike">
                <a:solidFill>
                  <a:srgbClr val="F2F2F2"/>
                </a:solidFill>
                <a:latin typeface="Calibri"/>
                <a:ea typeface="Calibri"/>
                <a:cs typeface="Calibri"/>
                <a:sym typeface="Calibri"/>
              </a:rPr>
              <a:t>Appian</a:t>
            </a:r>
            <a:endParaRPr b="0" i="0" sz="1400" u="none" cap="none" strike="noStrike">
              <a:solidFill>
                <a:srgbClr val="000000"/>
              </a:solidFill>
              <a:latin typeface="Arial"/>
              <a:ea typeface="Arial"/>
              <a:cs typeface="Arial"/>
              <a:sym typeface="Arial"/>
            </a:endParaRPr>
          </a:p>
        </p:txBody>
      </p:sp>
      <p:sp>
        <p:nvSpPr>
          <p:cNvPr id="812" name="Google Shape;812;p22"/>
          <p:cNvSpPr txBox="1"/>
          <p:nvPr/>
        </p:nvSpPr>
        <p:spPr>
          <a:xfrm>
            <a:off x="1724527" y="2951747"/>
            <a:ext cx="10162672" cy="3652099"/>
          </a:xfrm>
          <a:prstGeom prst="rect">
            <a:avLst/>
          </a:prstGeom>
          <a:noFill/>
          <a:ln>
            <a:noFill/>
          </a:ln>
        </p:spPr>
        <p:txBody>
          <a:bodyPr anchorCtr="0" anchor="t" bIns="45700" lIns="91425" spcFirstLastPara="1" rIns="91425" wrap="square" tIns="45700">
            <a:normAutofit/>
          </a:bodyPr>
          <a:lstStyle/>
          <a:p>
            <a:pPr indent="0" lvl="0" marL="0" marR="0" rtl="0" algn="just">
              <a:lnSpc>
                <a:spcPct val="90000"/>
              </a:lnSpc>
              <a:spcBef>
                <a:spcPts val="0"/>
              </a:spcBef>
              <a:spcAft>
                <a:spcPts val="0"/>
              </a:spcAft>
              <a:buClr>
                <a:srgbClr val="000000"/>
              </a:buClr>
              <a:buSzPts val="4000"/>
              <a:buFont typeface="Arial"/>
              <a:buNone/>
            </a:pPr>
            <a:r>
              <a:rPr b="0" i="0" lang="en-US" sz="4000" u="none" cap="none" strike="noStrike">
                <a:solidFill>
                  <a:srgbClr val="000000"/>
                </a:solidFill>
                <a:latin typeface="Calibri"/>
                <a:ea typeface="Calibri"/>
                <a:cs typeface="Calibri"/>
                <a:sym typeface="Calibri"/>
              </a:rPr>
              <a:t>Appian is a Low-code automation development platform that helps organizations to build their applications and workflows rapidly.</a:t>
            </a:r>
            <a:endParaRPr b="0" i="0" sz="1400" u="none" cap="none" strike="noStrike">
              <a:solidFill>
                <a:srgbClr val="000000"/>
              </a:solidFill>
              <a:latin typeface="Arial"/>
              <a:ea typeface="Arial"/>
              <a:cs typeface="Arial"/>
              <a:sym typeface="Arial"/>
            </a:endParaRPr>
          </a:p>
        </p:txBody>
      </p:sp>
      <p:grpSp>
        <p:nvGrpSpPr>
          <p:cNvPr id="813" name="Google Shape;813;p22"/>
          <p:cNvGrpSpPr/>
          <p:nvPr/>
        </p:nvGrpSpPr>
        <p:grpSpPr>
          <a:xfrm>
            <a:off x="-3987" y="6501704"/>
            <a:ext cx="12195987" cy="372798"/>
            <a:chOff x="-3987" y="6501704"/>
            <a:chExt cx="12195987" cy="372798"/>
          </a:xfrm>
        </p:grpSpPr>
        <p:sp>
          <p:nvSpPr>
            <p:cNvPr id="814" name="Google Shape;814;p22"/>
            <p:cNvSpPr/>
            <p:nvPr/>
          </p:nvSpPr>
          <p:spPr>
            <a:xfrm>
              <a:off x="-3987" y="6651972"/>
              <a:ext cx="12195987" cy="222530"/>
            </a:xfrm>
            <a:prstGeom prst="rect">
              <a:avLst/>
            </a:prstGeom>
            <a:solidFill>
              <a:srgbClr val="CC3737"/>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815" name="Google Shape;815;p22"/>
            <p:cNvSpPr/>
            <p:nvPr/>
          </p:nvSpPr>
          <p:spPr>
            <a:xfrm>
              <a:off x="-1" y="6501704"/>
              <a:ext cx="3458817" cy="369993"/>
            </a:xfrm>
            <a:prstGeom prst="snipRoundRect">
              <a:avLst>
                <a:gd fmla="val 0" name="adj1"/>
                <a:gd fmla="val 50000" name="adj2"/>
              </a:avLst>
            </a:prstGeom>
            <a:solidFill>
              <a:srgbClr val="CC3737"/>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sp>
        <p:nvSpPr>
          <p:cNvPr id="816" name="Google Shape;816;p22"/>
          <p:cNvSpPr txBox="1"/>
          <p:nvPr/>
        </p:nvSpPr>
        <p:spPr>
          <a:xfrm>
            <a:off x="-89454" y="6500745"/>
            <a:ext cx="3458817" cy="4071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1800"/>
              <a:buFont typeface="Calibri"/>
              <a:buNone/>
            </a:pPr>
            <a:r>
              <a:rPr b="1" i="0" lang="en-US" sz="1700" u="none" cap="none" strike="noStrike">
                <a:solidFill>
                  <a:schemeClr val="lt1"/>
                </a:solidFill>
                <a:latin typeface="Calibri"/>
                <a:ea typeface="Calibri"/>
                <a:cs typeface="Calibri"/>
                <a:sym typeface="Calibri"/>
              </a:rPr>
              <a:t>Vendors of Low-Code Development </a:t>
            </a:r>
            <a:endParaRPr b="0" i="0" sz="1300" u="none" cap="none" strike="noStrike">
              <a:solidFill>
                <a:srgbClr val="000000"/>
              </a:solidFill>
              <a:latin typeface="Arial"/>
              <a:ea typeface="Arial"/>
              <a:cs typeface="Arial"/>
              <a:sym typeface="Arial"/>
            </a:endParaRPr>
          </a:p>
        </p:txBody>
      </p:sp>
      <p:sp>
        <p:nvSpPr>
          <p:cNvPr id="817" name="Google Shape;817;p22"/>
          <p:cNvSpPr txBox="1"/>
          <p:nvPr/>
        </p:nvSpPr>
        <p:spPr>
          <a:xfrm>
            <a:off x="3430742" y="6596390"/>
            <a:ext cx="7008600" cy="261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0" i="1" lang="en-US" sz="1100" u="none" cap="none" strike="noStrike">
                <a:solidFill>
                  <a:schemeClr val="lt1"/>
                </a:solidFill>
                <a:latin typeface="Arial"/>
                <a:ea typeface="Arial"/>
                <a:cs typeface="Arial"/>
                <a:sym typeface="Arial"/>
              </a:rPr>
              <a:t>Image Source: </a:t>
            </a:r>
            <a:r>
              <a:rPr i="1" lang="en-US" sz="1100" u="sng">
                <a:solidFill>
                  <a:schemeClr val="hlink"/>
                </a:solidFill>
                <a:hlinkClick r:id="rId5"/>
              </a:rPr>
              <a:t>https://www.butleranalytics.com/appian-review/</a:t>
            </a:r>
            <a:r>
              <a:rPr i="1" lang="en-US" sz="1100">
                <a:solidFill>
                  <a:schemeClr val="lt1"/>
                </a:solidFill>
              </a:rPr>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55294"/>
          </a:schemeClr>
        </a:solidFill>
      </p:bgPr>
    </p:bg>
    <p:spTree>
      <p:nvGrpSpPr>
        <p:cNvPr id="821" name="Shape 821"/>
        <p:cNvGrpSpPr/>
        <p:nvPr/>
      </p:nvGrpSpPr>
      <p:grpSpPr>
        <a:xfrm>
          <a:off x="0" y="0"/>
          <a:ext cx="0" cy="0"/>
          <a:chOff x="0" y="0"/>
          <a:chExt cx="0" cy="0"/>
        </a:xfrm>
      </p:grpSpPr>
      <p:sp>
        <p:nvSpPr>
          <p:cNvPr id="822" name="Google Shape;822;p2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Vendors of No-code Development</a:t>
            </a:r>
            <a:endParaRPr/>
          </a:p>
        </p:txBody>
      </p:sp>
      <p:sp>
        <p:nvSpPr>
          <p:cNvPr id="823" name="Google Shape;823;p23"/>
          <p:cNvSpPr txBox="1"/>
          <p:nvPr>
            <p:ph idx="1" type="body"/>
          </p:nvPr>
        </p:nvSpPr>
        <p:spPr>
          <a:xfrm>
            <a:off x="838200" y="1825625"/>
            <a:ext cx="4911436" cy="435133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lnSpc>
                <a:spcPct val="90000"/>
              </a:lnSpc>
              <a:spcBef>
                <a:spcPts val="0"/>
              </a:spcBef>
              <a:spcAft>
                <a:spcPts val="0"/>
              </a:spcAft>
              <a:buClr>
                <a:schemeClr val="dk1"/>
              </a:buClr>
              <a:buSzPct val="100000"/>
              <a:buNone/>
            </a:pPr>
            <a:r>
              <a:rPr lang="en-US"/>
              <a:t>No-code development platforms allow users to create applications without using traditional text-based programming languages. These tools offer a wide range of complexity in the applications they are able to create. Some no-code development platforms are designed for simple process automation, while others can be used to develop and deploy complex applications with custom user interfaces.</a:t>
            </a:r>
            <a:endParaRPr/>
          </a:p>
        </p:txBody>
      </p:sp>
      <p:grpSp>
        <p:nvGrpSpPr>
          <p:cNvPr id="824" name="Google Shape;824;p23"/>
          <p:cNvGrpSpPr/>
          <p:nvPr/>
        </p:nvGrpSpPr>
        <p:grpSpPr>
          <a:xfrm>
            <a:off x="6095999" y="1368903"/>
            <a:ext cx="5708073" cy="4732021"/>
            <a:chOff x="0" y="37408"/>
            <a:chExt cx="5708073" cy="4732021"/>
          </a:xfrm>
        </p:grpSpPr>
        <p:sp>
          <p:nvSpPr>
            <p:cNvPr id="825" name="Google Shape;825;p23"/>
            <p:cNvSpPr/>
            <p:nvPr/>
          </p:nvSpPr>
          <p:spPr>
            <a:xfrm>
              <a:off x="0" y="37408"/>
              <a:ext cx="5708073" cy="863460"/>
            </a:xfrm>
            <a:prstGeom prst="roundRect">
              <a:avLst>
                <a:gd fmla="val 16667" name="adj"/>
              </a:avLst>
            </a:prstGeom>
            <a:solidFill>
              <a:srgbClr val="C82DCC"/>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26" name="Google Shape;826;p23"/>
            <p:cNvSpPr txBox="1"/>
            <p:nvPr/>
          </p:nvSpPr>
          <p:spPr>
            <a:xfrm>
              <a:off x="42151" y="79559"/>
              <a:ext cx="5623771" cy="779158"/>
            </a:xfrm>
            <a:prstGeom prst="rect">
              <a:avLst/>
            </a:prstGeom>
            <a:noFill/>
            <a:ln>
              <a:noFill/>
            </a:ln>
          </p:spPr>
          <p:txBody>
            <a:bodyPr anchorCtr="0" anchor="ctr" bIns="137150" lIns="137150" spcFirstLastPara="1" rIns="137150" wrap="square" tIns="137150">
              <a:noAutofit/>
            </a:bodyPr>
            <a:lstStyle/>
            <a:p>
              <a:pPr indent="0" lvl="0" marL="0" marR="0" rtl="0" algn="l">
                <a:lnSpc>
                  <a:spcPct val="90000"/>
                </a:lnSpc>
                <a:spcBef>
                  <a:spcPts val="0"/>
                </a:spcBef>
                <a:spcAft>
                  <a:spcPts val="0"/>
                </a:spcAft>
                <a:buClr>
                  <a:schemeClr val="lt1"/>
                </a:buClr>
                <a:buSzPts val="3600"/>
                <a:buFont typeface="Calibri"/>
                <a:buNone/>
              </a:pPr>
              <a:r>
                <a:rPr b="0" i="0" lang="en-US" sz="3600" u="none" cap="none" strike="noStrike">
                  <a:solidFill>
                    <a:schemeClr val="lt1"/>
                  </a:solidFill>
                  <a:latin typeface="Calibri"/>
                  <a:ea typeface="Calibri"/>
                  <a:cs typeface="Calibri"/>
                  <a:sym typeface="Calibri"/>
                </a:rPr>
                <a:t>Airtable</a:t>
              </a:r>
              <a:endParaRPr b="0" i="0" sz="3600" u="none" cap="none" strike="noStrike">
                <a:solidFill>
                  <a:schemeClr val="lt1"/>
                </a:solidFill>
                <a:latin typeface="Calibri"/>
                <a:ea typeface="Calibri"/>
                <a:cs typeface="Calibri"/>
                <a:sym typeface="Calibri"/>
              </a:endParaRPr>
            </a:p>
          </p:txBody>
        </p:sp>
        <p:sp>
          <p:nvSpPr>
            <p:cNvPr id="827" name="Google Shape;827;p23"/>
            <p:cNvSpPr/>
            <p:nvPr/>
          </p:nvSpPr>
          <p:spPr>
            <a:xfrm>
              <a:off x="0" y="1004549"/>
              <a:ext cx="5708073" cy="863460"/>
            </a:xfrm>
            <a:prstGeom prst="roundRect">
              <a:avLst>
                <a:gd fmla="val 16667" name="adj"/>
              </a:avLst>
            </a:prstGeom>
            <a:solidFill>
              <a:srgbClr val="8E33D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28" name="Google Shape;828;p23"/>
            <p:cNvSpPr txBox="1"/>
            <p:nvPr/>
          </p:nvSpPr>
          <p:spPr>
            <a:xfrm>
              <a:off x="42151" y="1046700"/>
              <a:ext cx="5623771" cy="779158"/>
            </a:xfrm>
            <a:prstGeom prst="rect">
              <a:avLst/>
            </a:prstGeom>
            <a:noFill/>
            <a:ln>
              <a:noFill/>
            </a:ln>
          </p:spPr>
          <p:txBody>
            <a:bodyPr anchorCtr="0" anchor="ctr" bIns="137150" lIns="137150" spcFirstLastPara="1" rIns="137150" wrap="square" tIns="137150">
              <a:noAutofit/>
            </a:bodyPr>
            <a:lstStyle/>
            <a:p>
              <a:pPr indent="0" lvl="0" marL="0" marR="0" rtl="0" algn="l">
                <a:lnSpc>
                  <a:spcPct val="90000"/>
                </a:lnSpc>
                <a:spcBef>
                  <a:spcPts val="0"/>
                </a:spcBef>
                <a:spcAft>
                  <a:spcPts val="0"/>
                </a:spcAft>
                <a:buClr>
                  <a:schemeClr val="lt1"/>
                </a:buClr>
                <a:buSzPts val="3600"/>
                <a:buFont typeface="Calibri"/>
                <a:buNone/>
              </a:pPr>
              <a:r>
                <a:rPr b="0" i="0" lang="en-US" sz="3600" u="none" cap="none" strike="noStrike">
                  <a:solidFill>
                    <a:schemeClr val="lt1"/>
                  </a:solidFill>
                  <a:latin typeface="Calibri"/>
                  <a:ea typeface="Calibri"/>
                  <a:cs typeface="Calibri"/>
                  <a:sym typeface="Calibri"/>
                </a:rPr>
                <a:t>Nintex</a:t>
              </a:r>
              <a:endParaRPr b="0" i="0" sz="1400" u="none" cap="none" strike="noStrike">
                <a:solidFill>
                  <a:srgbClr val="000000"/>
                </a:solidFill>
                <a:latin typeface="Arial"/>
                <a:ea typeface="Arial"/>
                <a:cs typeface="Arial"/>
                <a:sym typeface="Arial"/>
              </a:endParaRPr>
            </a:p>
          </p:txBody>
        </p:sp>
        <p:sp>
          <p:nvSpPr>
            <p:cNvPr id="829" name="Google Shape;829;p23"/>
            <p:cNvSpPr/>
            <p:nvPr/>
          </p:nvSpPr>
          <p:spPr>
            <a:xfrm>
              <a:off x="0" y="1971689"/>
              <a:ext cx="5708073" cy="863460"/>
            </a:xfrm>
            <a:prstGeom prst="roundRect">
              <a:avLst>
                <a:gd fmla="val 16667" name="adj"/>
              </a:avLst>
            </a:prstGeom>
            <a:solidFill>
              <a:srgbClr val="563AD6"/>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0" name="Google Shape;830;p23"/>
            <p:cNvSpPr txBox="1"/>
            <p:nvPr/>
          </p:nvSpPr>
          <p:spPr>
            <a:xfrm>
              <a:off x="42151" y="2013840"/>
              <a:ext cx="5623771" cy="779158"/>
            </a:xfrm>
            <a:prstGeom prst="rect">
              <a:avLst/>
            </a:prstGeom>
            <a:noFill/>
            <a:ln>
              <a:noFill/>
            </a:ln>
          </p:spPr>
          <p:txBody>
            <a:bodyPr anchorCtr="0" anchor="ctr" bIns="137150" lIns="137150" spcFirstLastPara="1" rIns="137150" wrap="square" tIns="137150">
              <a:noAutofit/>
            </a:bodyPr>
            <a:lstStyle/>
            <a:p>
              <a:pPr indent="0" lvl="0" marL="0" marR="0" rtl="0" algn="l">
                <a:lnSpc>
                  <a:spcPct val="90000"/>
                </a:lnSpc>
                <a:spcBef>
                  <a:spcPts val="0"/>
                </a:spcBef>
                <a:spcAft>
                  <a:spcPts val="0"/>
                </a:spcAft>
                <a:buClr>
                  <a:schemeClr val="lt1"/>
                </a:buClr>
                <a:buSzPts val="3600"/>
                <a:buFont typeface="Calibri"/>
                <a:buNone/>
              </a:pPr>
              <a:r>
                <a:rPr b="0" i="0" lang="en-US" sz="3600" u="none" cap="none" strike="noStrike">
                  <a:solidFill>
                    <a:schemeClr val="lt1"/>
                  </a:solidFill>
                  <a:latin typeface="Calibri"/>
                  <a:ea typeface="Calibri"/>
                  <a:cs typeface="Calibri"/>
                  <a:sym typeface="Calibri"/>
                </a:rPr>
                <a:t>Bubble</a:t>
              </a:r>
              <a:endParaRPr b="0" i="0" sz="1400" u="none" cap="none" strike="noStrike">
                <a:solidFill>
                  <a:srgbClr val="000000"/>
                </a:solidFill>
                <a:latin typeface="Arial"/>
                <a:ea typeface="Arial"/>
                <a:cs typeface="Arial"/>
                <a:sym typeface="Arial"/>
              </a:endParaRPr>
            </a:p>
          </p:txBody>
        </p:sp>
        <p:sp>
          <p:nvSpPr>
            <p:cNvPr id="831" name="Google Shape;831;p23"/>
            <p:cNvSpPr/>
            <p:nvPr/>
          </p:nvSpPr>
          <p:spPr>
            <a:xfrm>
              <a:off x="0" y="2938829"/>
              <a:ext cx="5708073" cy="863460"/>
            </a:xfrm>
            <a:prstGeom prst="roundRect">
              <a:avLst>
                <a:gd fmla="val 16667" name="adj"/>
              </a:avLst>
            </a:prstGeom>
            <a:solidFill>
              <a:srgbClr val="4364D9"/>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2" name="Google Shape;832;p23"/>
            <p:cNvSpPr txBox="1"/>
            <p:nvPr/>
          </p:nvSpPr>
          <p:spPr>
            <a:xfrm>
              <a:off x="42151" y="2980980"/>
              <a:ext cx="5623771" cy="779158"/>
            </a:xfrm>
            <a:prstGeom prst="rect">
              <a:avLst/>
            </a:prstGeom>
            <a:noFill/>
            <a:ln>
              <a:noFill/>
            </a:ln>
          </p:spPr>
          <p:txBody>
            <a:bodyPr anchorCtr="0" anchor="ctr" bIns="137150" lIns="137150" spcFirstLastPara="1" rIns="137150" wrap="square" tIns="137150">
              <a:noAutofit/>
            </a:bodyPr>
            <a:lstStyle/>
            <a:p>
              <a:pPr indent="0" lvl="0" marL="0" marR="0" rtl="0" algn="l">
                <a:lnSpc>
                  <a:spcPct val="90000"/>
                </a:lnSpc>
                <a:spcBef>
                  <a:spcPts val="0"/>
                </a:spcBef>
                <a:spcAft>
                  <a:spcPts val="0"/>
                </a:spcAft>
                <a:buClr>
                  <a:schemeClr val="lt1"/>
                </a:buClr>
                <a:buSzPts val="3600"/>
                <a:buFont typeface="Calibri"/>
                <a:buNone/>
              </a:pPr>
              <a:r>
                <a:rPr b="0" i="0" lang="en-US" sz="3600" u="none" cap="none" strike="noStrike">
                  <a:solidFill>
                    <a:schemeClr val="lt1"/>
                  </a:solidFill>
                  <a:latin typeface="Calibri"/>
                  <a:ea typeface="Calibri"/>
                  <a:cs typeface="Calibri"/>
                  <a:sym typeface="Calibri"/>
                </a:rPr>
                <a:t>Zapier</a:t>
              </a:r>
              <a:endParaRPr b="0" i="0" sz="1400" u="none" cap="none" strike="noStrike">
                <a:solidFill>
                  <a:srgbClr val="000000"/>
                </a:solidFill>
                <a:latin typeface="Arial"/>
                <a:ea typeface="Arial"/>
                <a:cs typeface="Arial"/>
                <a:sym typeface="Arial"/>
              </a:endParaRPr>
            </a:p>
          </p:txBody>
        </p:sp>
        <p:sp>
          <p:nvSpPr>
            <p:cNvPr id="833" name="Google Shape;833;p23"/>
            <p:cNvSpPr/>
            <p:nvPr/>
          </p:nvSpPr>
          <p:spPr>
            <a:xfrm>
              <a:off x="0" y="3905969"/>
              <a:ext cx="5708073" cy="863460"/>
            </a:xfrm>
            <a:prstGeom prst="roundRect">
              <a:avLst>
                <a:gd fmla="val 16667" name="adj"/>
              </a:avLst>
            </a:prstGeom>
            <a:solidFill>
              <a:srgbClr val="4BA5DC"/>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4" name="Google Shape;834;p23"/>
            <p:cNvSpPr txBox="1"/>
            <p:nvPr/>
          </p:nvSpPr>
          <p:spPr>
            <a:xfrm>
              <a:off x="42151" y="3948120"/>
              <a:ext cx="5623771" cy="779158"/>
            </a:xfrm>
            <a:prstGeom prst="rect">
              <a:avLst/>
            </a:prstGeom>
            <a:noFill/>
            <a:ln>
              <a:noFill/>
            </a:ln>
          </p:spPr>
          <p:txBody>
            <a:bodyPr anchorCtr="0" anchor="ctr" bIns="137150" lIns="137150" spcFirstLastPara="1" rIns="137150" wrap="square" tIns="137150">
              <a:noAutofit/>
            </a:bodyPr>
            <a:lstStyle/>
            <a:p>
              <a:pPr indent="0" lvl="0" marL="0" marR="0" rtl="0" algn="l">
                <a:lnSpc>
                  <a:spcPct val="90000"/>
                </a:lnSpc>
                <a:spcBef>
                  <a:spcPts val="0"/>
                </a:spcBef>
                <a:spcAft>
                  <a:spcPts val="0"/>
                </a:spcAft>
                <a:buClr>
                  <a:schemeClr val="lt1"/>
                </a:buClr>
                <a:buSzPts val="3600"/>
                <a:buFont typeface="Calibri"/>
                <a:buNone/>
              </a:pPr>
              <a:r>
                <a:rPr b="0" i="0" lang="en-US" sz="3600" u="none" cap="none" strike="noStrike">
                  <a:solidFill>
                    <a:schemeClr val="lt1"/>
                  </a:solidFill>
                  <a:latin typeface="Calibri"/>
                  <a:ea typeface="Calibri"/>
                  <a:cs typeface="Calibri"/>
                  <a:sym typeface="Calibri"/>
                </a:rPr>
                <a:t>Kissflow</a:t>
              </a:r>
              <a:endParaRPr b="0" i="0" sz="3600" u="none" cap="none" strike="noStrike">
                <a:solidFill>
                  <a:schemeClr val="lt1"/>
                </a:solidFill>
                <a:latin typeface="Calibri"/>
                <a:ea typeface="Calibri"/>
                <a:cs typeface="Calibri"/>
                <a:sym typeface="Calibri"/>
              </a:endParaRPr>
            </a:p>
          </p:txBody>
        </p:sp>
      </p:grpSp>
      <p:sp>
        <p:nvSpPr>
          <p:cNvPr id="835" name="Google Shape;835;p23"/>
          <p:cNvSpPr/>
          <p:nvPr/>
        </p:nvSpPr>
        <p:spPr>
          <a:xfrm rot="5400000">
            <a:off x="-434282" y="4562165"/>
            <a:ext cx="2184016" cy="1315453"/>
          </a:xfrm>
          <a:prstGeom prst="triangle">
            <a:avLst>
              <a:gd fmla="val 50000" name="adj"/>
            </a:avLst>
          </a:prstGeom>
          <a:solidFill>
            <a:schemeClr val="accent1">
              <a:alpha val="4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836" name="Google Shape;836;p23"/>
          <p:cNvSpPr/>
          <p:nvPr/>
        </p:nvSpPr>
        <p:spPr>
          <a:xfrm rot="238017">
            <a:off x="397625" y="5277367"/>
            <a:ext cx="774460" cy="770933"/>
          </a:xfrm>
          <a:prstGeom prst="diamond">
            <a:avLst/>
          </a:prstGeom>
          <a:solidFill>
            <a:schemeClr val="accent1">
              <a:alpha val="4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0" name="Shape 840"/>
        <p:cNvGrpSpPr/>
        <p:nvPr/>
      </p:nvGrpSpPr>
      <p:grpSpPr>
        <a:xfrm>
          <a:off x="0" y="0"/>
          <a:ext cx="0" cy="0"/>
          <a:chOff x="0" y="0"/>
          <a:chExt cx="0" cy="0"/>
        </a:xfrm>
      </p:grpSpPr>
      <p:pic>
        <p:nvPicPr>
          <p:cNvPr id="841" name="Google Shape;841;p24"/>
          <p:cNvPicPr preferRelativeResize="0"/>
          <p:nvPr/>
        </p:nvPicPr>
        <p:blipFill rotWithShape="1">
          <a:blip r:embed="rId3">
            <a:alphaModFix/>
          </a:blip>
          <a:srcRect b="45421" l="559" r="20434" t="2568"/>
          <a:stretch/>
        </p:blipFill>
        <p:spPr>
          <a:xfrm>
            <a:off x="513347" y="948"/>
            <a:ext cx="11630424" cy="3329105"/>
          </a:xfrm>
          <a:custGeom>
            <a:rect b="b" l="l" r="r" t="t"/>
            <a:pathLst>
              <a:path extrusionOk="0" h="2538705" w="10027686">
                <a:moveTo>
                  <a:pt x="0" y="0"/>
                </a:moveTo>
                <a:lnTo>
                  <a:pt x="10027686" y="0"/>
                </a:lnTo>
                <a:lnTo>
                  <a:pt x="9834514" y="353054"/>
                </a:lnTo>
                <a:cubicBezTo>
                  <a:pt x="9561828" y="706108"/>
                  <a:pt x="9039374" y="967308"/>
                  <a:pt x="8771366" y="1057263"/>
                </a:cubicBezTo>
                <a:cubicBezTo>
                  <a:pt x="8503357" y="1147217"/>
                  <a:pt x="8060418" y="1209402"/>
                  <a:pt x="7599236" y="1424676"/>
                </a:cubicBezTo>
                <a:cubicBezTo>
                  <a:pt x="7138056" y="1640068"/>
                  <a:pt x="6683423" y="2138497"/>
                  <a:pt x="6493058" y="2291586"/>
                </a:cubicBezTo>
                <a:cubicBezTo>
                  <a:pt x="6302692" y="2444675"/>
                  <a:pt x="5925702" y="2562399"/>
                  <a:pt x="5598760" y="2534629"/>
                </a:cubicBezTo>
                <a:cubicBezTo>
                  <a:pt x="5271349" y="2506860"/>
                  <a:pt x="4991180" y="2322204"/>
                  <a:pt x="4750767" y="2076312"/>
                </a:cubicBezTo>
                <a:cubicBezTo>
                  <a:pt x="4511757" y="1829471"/>
                  <a:pt x="4227378" y="1685995"/>
                  <a:pt x="4044028" y="1620843"/>
                </a:cubicBezTo>
                <a:cubicBezTo>
                  <a:pt x="3859275" y="1554861"/>
                  <a:pt x="3223631" y="1661073"/>
                  <a:pt x="3223631" y="1661073"/>
                </a:cubicBezTo>
                <a:lnTo>
                  <a:pt x="2535134" y="1960605"/>
                </a:lnTo>
                <a:lnTo>
                  <a:pt x="1930361" y="2126036"/>
                </a:lnTo>
                <a:cubicBezTo>
                  <a:pt x="1930361" y="2126036"/>
                  <a:pt x="1515952" y="2189289"/>
                  <a:pt x="1228767" y="2126036"/>
                </a:cubicBezTo>
                <a:cubicBezTo>
                  <a:pt x="942049" y="2062902"/>
                  <a:pt x="738119" y="1929988"/>
                  <a:pt x="520625" y="1662972"/>
                </a:cubicBezTo>
                <a:cubicBezTo>
                  <a:pt x="303599" y="1396076"/>
                  <a:pt x="339146" y="961612"/>
                  <a:pt x="261503" y="582687"/>
                </a:cubicBezTo>
                <a:cubicBezTo>
                  <a:pt x="212976" y="346453"/>
                  <a:pt x="93559" y="177529"/>
                  <a:pt x="10821" y="84056"/>
                </a:cubicBezTo>
                <a:lnTo>
                  <a:pt x="0" y="72606"/>
                </a:lnTo>
                <a:close/>
              </a:path>
            </a:pathLst>
          </a:custGeom>
          <a:noFill/>
          <a:ln>
            <a:noFill/>
          </a:ln>
        </p:spPr>
      </p:pic>
      <p:sp>
        <p:nvSpPr>
          <p:cNvPr id="842" name="Google Shape;842;p24"/>
          <p:cNvSpPr/>
          <p:nvPr/>
        </p:nvSpPr>
        <p:spPr>
          <a:xfrm>
            <a:off x="0" y="-1"/>
            <a:ext cx="12192000" cy="3497161"/>
          </a:xfrm>
          <a:custGeom>
            <a:rect b="b" l="l" r="r" t="t"/>
            <a:pathLst>
              <a:path extrusionOk="0" h="21555" w="21600">
                <a:moveTo>
                  <a:pt x="21321" y="62"/>
                </a:moveTo>
                <a:cubicBezTo>
                  <a:pt x="21301" y="263"/>
                  <a:pt x="21283" y="472"/>
                  <a:pt x="21261" y="673"/>
                </a:cubicBezTo>
                <a:cubicBezTo>
                  <a:pt x="21241" y="858"/>
                  <a:pt x="21219" y="1044"/>
                  <a:pt x="21199" y="1230"/>
                </a:cubicBezTo>
                <a:cubicBezTo>
                  <a:pt x="21153" y="1585"/>
                  <a:pt x="21109" y="1933"/>
                  <a:pt x="21060" y="2274"/>
                </a:cubicBezTo>
                <a:cubicBezTo>
                  <a:pt x="21018" y="2568"/>
                  <a:pt x="20972" y="2854"/>
                  <a:pt x="20926" y="3132"/>
                </a:cubicBezTo>
                <a:cubicBezTo>
                  <a:pt x="20896" y="3294"/>
                  <a:pt x="20864" y="3457"/>
                  <a:pt x="20834" y="3612"/>
                </a:cubicBezTo>
                <a:cubicBezTo>
                  <a:pt x="20806" y="3743"/>
                  <a:pt x="20778" y="3867"/>
                  <a:pt x="20748" y="3998"/>
                </a:cubicBezTo>
                <a:cubicBezTo>
                  <a:pt x="20717" y="4122"/>
                  <a:pt x="20685" y="4253"/>
                  <a:pt x="20651" y="4377"/>
                </a:cubicBezTo>
                <a:cubicBezTo>
                  <a:pt x="20609" y="4516"/>
                  <a:pt x="20567" y="4663"/>
                  <a:pt x="20523" y="4803"/>
                </a:cubicBezTo>
                <a:cubicBezTo>
                  <a:pt x="20463" y="4973"/>
                  <a:pt x="20405" y="5151"/>
                  <a:pt x="20346" y="5321"/>
                </a:cubicBezTo>
                <a:cubicBezTo>
                  <a:pt x="20312" y="5421"/>
                  <a:pt x="20276" y="5506"/>
                  <a:pt x="20240" y="5591"/>
                </a:cubicBezTo>
                <a:cubicBezTo>
                  <a:pt x="20212" y="5661"/>
                  <a:pt x="20184" y="5731"/>
                  <a:pt x="20158" y="5808"/>
                </a:cubicBezTo>
                <a:cubicBezTo>
                  <a:pt x="20090" y="5963"/>
                  <a:pt x="20021" y="6117"/>
                  <a:pt x="19953" y="6272"/>
                </a:cubicBezTo>
                <a:cubicBezTo>
                  <a:pt x="19895" y="6403"/>
                  <a:pt x="19835" y="6519"/>
                  <a:pt x="19775" y="6635"/>
                </a:cubicBezTo>
                <a:cubicBezTo>
                  <a:pt x="19717" y="6751"/>
                  <a:pt x="19662" y="6860"/>
                  <a:pt x="19602" y="6960"/>
                </a:cubicBezTo>
                <a:cubicBezTo>
                  <a:pt x="19536" y="7076"/>
                  <a:pt x="19470" y="7184"/>
                  <a:pt x="19404" y="7300"/>
                </a:cubicBezTo>
                <a:cubicBezTo>
                  <a:pt x="19195" y="7610"/>
                  <a:pt x="18986" y="7927"/>
                  <a:pt x="18770" y="8167"/>
                </a:cubicBezTo>
                <a:cubicBezTo>
                  <a:pt x="18650" y="8306"/>
                  <a:pt x="18531" y="8437"/>
                  <a:pt x="18411" y="8561"/>
                </a:cubicBezTo>
                <a:cubicBezTo>
                  <a:pt x="18290" y="8685"/>
                  <a:pt x="18166" y="8809"/>
                  <a:pt x="18042" y="8925"/>
                </a:cubicBezTo>
                <a:cubicBezTo>
                  <a:pt x="17827" y="9133"/>
                  <a:pt x="17609" y="9327"/>
                  <a:pt x="17394" y="9566"/>
                </a:cubicBezTo>
                <a:cubicBezTo>
                  <a:pt x="17266" y="9706"/>
                  <a:pt x="17141" y="9853"/>
                  <a:pt x="17013" y="10007"/>
                </a:cubicBezTo>
                <a:cubicBezTo>
                  <a:pt x="16971" y="10054"/>
                  <a:pt x="16931" y="10108"/>
                  <a:pt x="16892" y="10170"/>
                </a:cubicBezTo>
                <a:cubicBezTo>
                  <a:pt x="16834" y="10247"/>
                  <a:pt x="16774" y="10317"/>
                  <a:pt x="16718" y="10409"/>
                </a:cubicBezTo>
                <a:cubicBezTo>
                  <a:pt x="16666" y="10494"/>
                  <a:pt x="16614" y="10580"/>
                  <a:pt x="16564" y="10665"/>
                </a:cubicBezTo>
                <a:cubicBezTo>
                  <a:pt x="16523" y="10734"/>
                  <a:pt x="16479" y="10796"/>
                  <a:pt x="16439" y="10881"/>
                </a:cubicBezTo>
                <a:cubicBezTo>
                  <a:pt x="16315" y="11121"/>
                  <a:pt x="16194" y="11361"/>
                  <a:pt x="16074" y="11631"/>
                </a:cubicBezTo>
                <a:cubicBezTo>
                  <a:pt x="15803" y="12250"/>
                  <a:pt x="15559" y="13023"/>
                  <a:pt x="15322" y="13812"/>
                </a:cubicBezTo>
                <a:cubicBezTo>
                  <a:pt x="15027" y="14794"/>
                  <a:pt x="14756" y="15885"/>
                  <a:pt x="14476" y="16937"/>
                </a:cubicBezTo>
                <a:cubicBezTo>
                  <a:pt x="14429" y="17099"/>
                  <a:pt x="14383" y="17261"/>
                  <a:pt x="14335" y="17424"/>
                </a:cubicBezTo>
                <a:cubicBezTo>
                  <a:pt x="14249" y="17694"/>
                  <a:pt x="14163" y="17957"/>
                  <a:pt x="14072" y="18205"/>
                </a:cubicBezTo>
                <a:cubicBezTo>
                  <a:pt x="13952" y="18506"/>
                  <a:pt x="13826" y="18769"/>
                  <a:pt x="13697" y="18994"/>
                </a:cubicBezTo>
                <a:cubicBezTo>
                  <a:pt x="13511" y="19303"/>
                  <a:pt x="13322" y="19558"/>
                  <a:pt x="13122" y="19713"/>
                </a:cubicBezTo>
                <a:cubicBezTo>
                  <a:pt x="12917" y="19875"/>
                  <a:pt x="12698" y="19899"/>
                  <a:pt x="12488" y="19829"/>
                </a:cubicBezTo>
                <a:cubicBezTo>
                  <a:pt x="12337" y="19759"/>
                  <a:pt x="12189" y="19628"/>
                  <a:pt x="12043" y="19450"/>
                </a:cubicBezTo>
                <a:cubicBezTo>
                  <a:pt x="11894" y="19272"/>
                  <a:pt x="11750" y="19009"/>
                  <a:pt x="11611" y="18715"/>
                </a:cubicBezTo>
                <a:cubicBezTo>
                  <a:pt x="11497" y="18476"/>
                  <a:pt x="11387" y="18205"/>
                  <a:pt x="11282" y="17911"/>
                </a:cubicBezTo>
                <a:cubicBezTo>
                  <a:pt x="11186" y="17648"/>
                  <a:pt x="11090" y="17377"/>
                  <a:pt x="11000" y="17084"/>
                </a:cubicBezTo>
                <a:cubicBezTo>
                  <a:pt x="10899" y="16759"/>
                  <a:pt x="10799" y="16426"/>
                  <a:pt x="10699" y="16094"/>
                </a:cubicBezTo>
                <a:cubicBezTo>
                  <a:pt x="10618" y="15823"/>
                  <a:pt x="10538" y="15545"/>
                  <a:pt x="10458" y="15266"/>
                </a:cubicBezTo>
                <a:cubicBezTo>
                  <a:pt x="10418" y="15135"/>
                  <a:pt x="10380" y="14995"/>
                  <a:pt x="10340" y="14864"/>
                </a:cubicBezTo>
                <a:cubicBezTo>
                  <a:pt x="10292" y="14702"/>
                  <a:pt x="10245" y="14539"/>
                  <a:pt x="10195" y="14385"/>
                </a:cubicBezTo>
                <a:cubicBezTo>
                  <a:pt x="10143" y="14230"/>
                  <a:pt x="10091" y="14083"/>
                  <a:pt x="10039" y="13928"/>
                </a:cubicBezTo>
                <a:cubicBezTo>
                  <a:pt x="9989" y="13781"/>
                  <a:pt x="9935" y="13658"/>
                  <a:pt x="9884" y="13526"/>
                </a:cubicBezTo>
                <a:cubicBezTo>
                  <a:pt x="9838" y="13410"/>
                  <a:pt x="9788" y="13310"/>
                  <a:pt x="9740" y="13201"/>
                </a:cubicBezTo>
                <a:cubicBezTo>
                  <a:pt x="9628" y="12962"/>
                  <a:pt x="9513" y="12760"/>
                  <a:pt x="9393" y="12598"/>
                </a:cubicBezTo>
                <a:cubicBezTo>
                  <a:pt x="8936" y="11964"/>
                  <a:pt x="8436" y="12026"/>
                  <a:pt x="7967" y="12428"/>
                </a:cubicBezTo>
                <a:cubicBezTo>
                  <a:pt x="7909" y="12474"/>
                  <a:pt x="7849" y="12513"/>
                  <a:pt x="7792" y="12575"/>
                </a:cubicBezTo>
                <a:cubicBezTo>
                  <a:pt x="7718" y="12652"/>
                  <a:pt x="7644" y="12730"/>
                  <a:pt x="7572" y="12807"/>
                </a:cubicBezTo>
                <a:cubicBezTo>
                  <a:pt x="7526" y="12853"/>
                  <a:pt x="7481" y="12923"/>
                  <a:pt x="7433" y="12977"/>
                </a:cubicBezTo>
                <a:cubicBezTo>
                  <a:pt x="7377" y="13047"/>
                  <a:pt x="7321" y="13116"/>
                  <a:pt x="7267" y="13194"/>
                </a:cubicBezTo>
                <a:cubicBezTo>
                  <a:pt x="7030" y="13542"/>
                  <a:pt x="6792" y="13897"/>
                  <a:pt x="6559" y="14276"/>
                </a:cubicBezTo>
                <a:cubicBezTo>
                  <a:pt x="6332" y="14647"/>
                  <a:pt x="6106" y="15019"/>
                  <a:pt x="5879" y="15382"/>
                </a:cubicBezTo>
                <a:cubicBezTo>
                  <a:pt x="5773" y="15552"/>
                  <a:pt x="5666" y="15699"/>
                  <a:pt x="5560" y="15854"/>
                </a:cubicBezTo>
                <a:cubicBezTo>
                  <a:pt x="5510" y="15924"/>
                  <a:pt x="5458" y="15985"/>
                  <a:pt x="5408" y="16047"/>
                </a:cubicBezTo>
                <a:cubicBezTo>
                  <a:pt x="5353" y="16117"/>
                  <a:pt x="5299" y="16202"/>
                  <a:pt x="5243" y="16256"/>
                </a:cubicBezTo>
                <a:cubicBezTo>
                  <a:pt x="5087" y="16418"/>
                  <a:pt x="4934" y="16589"/>
                  <a:pt x="4776" y="16712"/>
                </a:cubicBezTo>
                <a:cubicBezTo>
                  <a:pt x="4443" y="16968"/>
                  <a:pt x="4102" y="17045"/>
                  <a:pt x="3765" y="16913"/>
                </a:cubicBezTo>
                <a:cubicBezTo>
                  <a:pt x="3428" y="16759"/>
                  <a:pt x="3097" y="16403"/>
                  <a:pt x="2792" y="15815"/>
                </a:cubicBezTo>
                <a:cubicBezTo>
                  <a:pt x="2654" y="15545"/>
                  <a:pt x="2523" y="15227"/>
                  <a:pt x="2399" y="14872"/>
                </a:cubicBezTo>
                <a:cubicBezTo>
                  <a:pt x="2262" y="14477"/>
                  <a:pt x="2144" y="13998"/>
                  <a:pt x="2032" y="13495"/>
                </a:cubicBezTo>
                <a:cubicBezTo>
                  <a:pt x="1821" y="12521"/>
                  <a:pt x="1663" y="11399"/>
                  <a:pt x="1566" y="10185"/>
                </a:cubicBezTo>
                <a:cubicBezTo>
                  <a:pt x="1528" y="9706"/>
                  <a:pt x="1502" y="9211"/>
                  <a:pt x="1476" y="8724"/>
                </a:cubicBezTo>
                <a:cubicBezTo>
                  <a:pt x="1430" y="7834"/>
                  <a:pt x="1408" y="6922"/>
                  <a:pt x="1378" y="6017"/>
                </a:cubicBezTo>
                <a:cubicBezTo>
                  <a:pt x="1362" y="5553"/>
                  <a:pt x="1344" y="5089"/>
                  <a:pt x="1324" y="4625"/>
                </a:cubicBezTo>
                <a:cubicBezTo>
                  <a:pt x="1304" y="4176"/>
                  <a:pt x="1278" y="3735"/>
                  <a:pt x="1252" y="3287"/>
                </a:cubicBezTo>
                <a:cubicBezTo>
                  <a:pt x="1179" y="2104"/>
                  <a:pt x="1033" y="990"/>
                  <a:pt x="840" y="31"/>
                </a:cubicBezTo>
                <a:lnTo>
                  <a:pt x="0" y="31"/>
                </a:lnTo>
                <a:cubicBezTo>
                  <a:pt x="82" y="302"/>
                  <a:pt x="162" y="580"/>
                  <a:pt x="237" y="874"/>
                </a:cubicBezTo>
                <a:cubicBezTo>
                  <a:pt x="279" y="1036"/>
                  <a:pt x="319" y="1206"/>
                  <a:pt x="359" y="1377"/>
                </a:cubicBezTo>
                <a:cubicBezTo>
                  <a:pt x="401" y="1562"/>
                  <a:pt x="439" y="1756"/>
                  <a:pt x="477" y="1949"/>
                </a:cubicBezTo>
                <a:cubicBezTo>
                  <a:pt x="544" y="2297"/>
                  <a:pt x="598" y="2691"/>
                  <a:pt x="652" y="3070"/>
                </a:cubicBezTo>
                <a:cubicBezTo>
                  <a:pt x="666" y="3171"/>
                  <a:pt x="678" y="3287"/>
                  <a:pt x="690" y="3387"/>
                </a:cubicBezTo>
                <a:cubicBezTo>
                  <a:pt x="700" y="3472"/>
                  <a:pt x="712" y="3557"/>
                  <a:pt x="720" y="3643"/>
                </a:cubicBezTo>
                <a:cubicBezTo>
                  <a:pt x="740" y="3851"/>
                  <a:pt x="762" y="4052"/>
                  <a:pt x="780" y="4261"/>
                </a:cubicBezTo>
                <a:cubicBezTo>
                  <a:pt x="814" y="4687"/>
                  <a:pt x="846" y="5112"/>
                  <a:pt x="868" y="5553"/>
                </a:cubicBezTo>
                <a:cubicBezTo>
                  <a:pt x="889" y="6009"/>
                  <a:pt x="909" y="6465"/>
                  <a:pt x="927" y="6922"/>
                </a:cubicBezTo>
                <a:cubicBezTo>
                  <a:pt x="959" y="7826"/>
                  <a:pt x="983" y="8731"/>
                  <a:pt x="1029" y="9628"/>
                </a:cubicBezTo>
                <a:cubicBezTo>
                  <a:pt x="1051" y="10061"/>
                  <a:pt x="1071" y="10502"/>
                  <a:pt x="1103" y="10928"/>
                </a:cubicBezTo>
                <a:cubicBezTo>
                  <a:pt x="1119" y="11152"/>
                  <a:pt x="1137" y="11376"/>
                  <a:pt x="1155" y="11593"/>
                </a:cubicBezTo>
                <a:cubicBezTo>
                  <a:pt x="1203" y="12219"/>
                  <a:pt x="1274" y="12822"/>
                  <a:pt x="1358" y="13387"/>
                </a:cubicBezTo>
                <a:cubicBezTo>
                  <a:pt x="1434" y="13905"/>
                  <a:pt x="1530" y="14385"/>
                  <a:pt x="1633" y="14825"/>
                </a:cubicBezTo>
                <a:cubicBezTo>
                  <a:pt x="1747" y="15320"/>
                  <a:pt x="1873" y="15769"/>
                  <a:pt x="2008" y="16163"/>
                </a:cubicBezTo>
                <a:cubicBezTo>
                  <a:pt x="2277" y="16937"/>
                  <a:pt x="2593" y="17455"/>
                  <a:pt x="2916" y="17772"/>
                </a:cubicBezTo>
                <a:cubicBezTo>
                  <a:pt x="3249" y="18089"/>
                  <a:pt x="3600" y="18197"/>
                  <a:pt x="3941" y="18112"/>
                </a:cubicBezTo>
                <a:cubicBezTo>
                  <a:pt x="4100" y="18073"/>
                  <a:pt x="4260" y="17988"/>
                  <a:pt x="4417" y="17880"/>
                </a:cubicBezTo>
                <a:cubicBezTo>
                  <a:pt x="4527" y="17803"/>
                  <a:pt x="4639" y="17710"/>
                  <a:pt x="4746" y="17586"/>
                </a:cubicBezTo>
                <a:cubicBezTo>
                  <a:pt x="4866" y="17455"/>
                  <a:pt x="4986" y="17323"/>
                  <a:pt x="5103" y="17169"/>
                </a:cubicBezTo>
                <a:cubicBezTo>
                  <a:pt x="5221" y="17006"/>
                  <a:pt x="5339" y="16852"/>
                  <a:pt x="5456" y="16674"/>
                </a:cubicBezTo>
                <a:cubicBezTo>
                  <a:pt x="5690" y="16318"/>
                  <a:pt x="5919" y="15939"/>
                  <a:pt x="6150" y="15552"/>
                </a:cubicBezTo>
                <a:cubicBezTo>
                  <a:pt x="6366" y="15197"/>
                  <a:pt x="6583" y="14856"/>
                  <a:pt x="6802" y="14524"/>
                </a:cubicBezTo>
                <a:cubicBezTo>
                  <a:pt x="6858" y="14439"/>
                  <a:pt x="6916" y="14369"/>
                  <a:pt x="6972" y="14292"/>
                </a:cubicBezTo>
                <a:cubicBezTo>
                  <a:pt x="7018" y="14230"/>
                  <a:pt x="7064" y="14168"/>
                  <a:pt x="7110" y="14114"/>
                </a:cubicBezTo>
                <a:cubicBezTo>
                  <a:pt x="7175" y="14037"/>
                  <a:pt x="7241" y="13959"/>
                  <a:pt x="7307" y="13882"/>
                </a:cubicBezTo>
                <a:cubicBezTo>
                  <a:pt x="7367" y="13812"/>
                  <a:pt x="7429" y="13774"/>
                  <a:pt x="7488" y="13719"/>
                </a:cubicBezTo>
                <a:cubicBezTo>
                  <a:pt x="7530" y="13681"/>
                  <a:pt x="7572" y="13650"/>
                  <a:pt x="7616" y="13619"/>
                </a:cubicBezTo>
                <a:cubicBezTo>
                  <a:pt x="7670" y="13588"/>
                  <a:pt x="7726" y="13534"/>
                  <a:pt x="7782" y="13518"/>
                </a:cubicBezTo>
                <a:cubicBezTo>
                  <a:pt x="7845" y="13495"/>
                  <a:pt x="7909" y="13472"/>
                  <a:pt x="7973" y="13449"/>
                </a:cubicBezTo>
                <a:cubicBezTo>
                  <a:pt x="8097" y="13402"/>
                  <a:pt x="8224" y="13426"/>
                  <a:pt x="8348" y="13472"/>
                </a:cubicBezTo>
                <a:cubicBezTo>
                  <a:pt x="8496" y="13542"/>
                  <a:pt x="8639" y="13658"/>
                  <a:pt x="8783" y="13828"/>
                </a:cubicBezTo>
                <a:cubicBezTo>
                  <a:pt x="8944" y="14021"/>
                  <a:pt x="9098" y="14299"/>
                  <a:pt x="9243" y="14617"/>
                </a:cubicBezTo>
                <a:cubicBezTo>
                  <a:pt x="9361" y="14872"/>
                  <a:pt x="9469" y="15166"/>
                  <a:pt x="9578" y="15460"/>
                </a:cubicBezTo>
                <a:cubicBezTo>
                  <a:pt x="9666" y="15699"/>
                  <a:pt x="9748" y="15962"/>
                  <a:pt x="9828" y="16233"/>
                </a:cubicBezTo>
                <a:cubicBezTo>
                  <a:pt x="9916" y="16527"/>
                  <a:pt x="10003" y="16813"/>
                  <a:pt x="10089" y="17115"/>
                </a:cubicBezTo>
                <a:cubicBezTo>
                  <a:pt x="10267" y="17741"/>
                  <a:pt x="10442" y="18375"/>
                  <a:pt x="10629" y="18955"/>
                </a:cubicBezTo>
                <a:cubicBezTo>
                  <a:pt x="10671" y="19087"/>
                  <a:pt x="10713" y="19226"/>
                  <a:pt x="10757" y="19342"/>
                </a:cubicBezTo>
                <a:cubicBezTo>
                  <a:pt x="10811" y="19496"/>
                  <a:pt x="10867" y="19643"/>
                  <a:pt x="10921" y="19798"/>
                </a:cubicBezTo>
                <a:cubicBezTo>
                  <a:pt x="10973" y="19937"/>
                  <a:pt x="11028" y="20053"/>
                  <a:pt x="11082" y="20185"/>
                </a:cubicBezTo>
                <a:cubicBezTo>
                  <a:pt x="11186" y="20432"/>
                  <a:pt x="11296" y="20641"/>
                  <a:pt x="11407" y="20827"/>
                </a:cubicBezTo>
                <a:cubicBezTo>
                  <a:pt x="11659" y="21252"/>
                  <a:pt x="11932" y="21492"/>
                  <a:pt x="12203" y="21546"/>
                </a:cubicBezTo>
                <a:cubicBezTo>
                  <a:pt x="12486" y="21600"/>
                  <a:pt x="12771" y="21422"/>
                  <a:pt x="13039" y="21082"/>
                </a:cubicBezTo>
                <a:cubicBezTo>
                  <a:pt x="13326" y="20711"/>
                  <a:pt x="13597" y="20177"/>
                  <a:pt x="13848" y="19520"/>
                </a:cubicBezTo>
                <a:cubicBezTo>
                  <a:pt x="14000" y="19118"/>
                  <a:pt x="14141" y="18661"/>
                  <a:pt x="14283" y="18213"/>
                </a:cubicBezTo>
                <a:cubicBezTo>
                  <a:pt x="14329" y="18066"/>
                  <a:pt x="14373" y="17903"/>
                  <a:pt x="14417" y="17741"/>
                </a:cubicBezTo>
                <a:cubicBezTo>
                  <a:pt x="14464" y="17571"/>
                  <a:pt x="14512" y="17401"/>
                  <a:pt x="14558" y="17231"/>
                </a:cubicBezTo>
                <a:cubicBezTo>
                  <a:pt x="14642" y="16913"/>
                  <a:pt x="14724" y="16604"/>
                  <a:pt x="14807" y="16287"/>
                </a:cubicBezTo>
                <a:cubicBezTo>
                  <a:pt x="14941" y="15769"/>
                  <a:pt x="15077" y="15258"/>
                  <a:pt x="15214" y="14756"/>
                </a:cubicBezTo>
                <a:cubicBezTo>
                  <a:pt x="15272" y="14555"/>
                  <a:pt x="15330" y="14361"/>
                  <a:pt x="15388" y="14168"/>
                </a:cubicBezTo>
                <a:cubicBezTo>
                  <a:pt x="15482" y="13882"/>
                  <a:pt x="15575" y="13596"/>
                  <a:pt x="15673" y="13333"/>
                </a:cubicBezTo>
                <a:cubicBezTo>
                  <a:pt x="15769" y="13093"/>
                  <a:pt x="15866" y="12869"/>
                  <a:pt x="15968" y="12668"/>
                </a:cubicBezTo>
                <a:cubicBezTo>
                  <a:pt x="16036" y="12536"/>
                  <a:pt x="16104" y="12405"/>
                  <a:pt x="16172" y="12266"/>
                </a:cubicBezTo>
                <a:cubicBezTo>
                  <a:pt x="16263" y="12111"/>
                  <a:pt x="16355" y="11948"/>
                  <a:pt x="16449" y="11817"/>
                </a:cubicBezTo>
                <a:cubicBezTo>
                  <a:pt x="16507" y="11732"/>
                  <a:pt x="16564" y="11655"/>
                  <a:pt x="16622" y="11569"/>
                </a:cubicBezTo>
                <a:cubicBezTo>
                  <a:pt x="16688" y="11477"/>
                  <a:pt x="16756" y="11399"/>
                  <a:pt x="16824" y="11314"/>
                </a:cubicBezTo>
                <a:cubicBezTo>
                  <a:pt x="17041" y="11036"/>
                  <a:pt x="17262" y="10819"/>
                  <a:pt x="17484" y="10595"/>
                </a:cubicBezTo>
                <a:cubicBezTo>
                  <a:pt x="17727" y="10355"/>
                  <a:pt x="17970" y="10100"/>
                  <a:pt x="18212" y="9837"/>
                </a:cubicBezTo>
                <a:cubicBezTo>
                  <a:pt x="18260" y="9783"/>
                  <a:pt x="18307" y="9721"/>
                  <a:pt x="18355" y="9659"/>
                </a:cubicBezTo>
                <a:cubicBezTo>
                  <a:pt x="18409" y="9590"/>
                  <a:pt x="18465" y="9528"/>
                  <a:pt x="18519" y="9458"/>
                </a:cubicBezTo>
                <a:cubicBezTo>
                  <a:pt x="18629" y="9304"/>
                  <a:pt x="18740" y="9164"/>
                  <a:pt x="18850" y="8994"/>
                </a:cubicBezTo>
                <a:cubicBezTo>
                  <a:pt x="18970" y="8809"/>
                  <a:pt x="19091" y="8623"/>
                  <a:pt x="19209" y="8414"/>
                </a:cubicBezTo>
                <a:cubicBezTo>
                  <a:pt x="19277" y="8290"/>
                  <a:pt x="19344" y="8174"/>
                  <a:pt x="19412" y="8051"/>
                </a:cubicBezTo>
                <a:cubicBezTo>
                  <a:pt x="19458" y="7966"/>
                  <a:pt x="19504" y="7873"/>
                  <a:pt x="19550" y="7780"/>
                </a:cubicBezTo>
                <a:cubicBezTo>
                  <a:pt x="19598" y="7687"/>
                  <a:pt x="19648" y="7594"/>
                  <a:pt x="19693" y="7494"/>
                </a:cubicBezTo>
                <a:cubicBezTo>
                  <a:pt x="19757" y="7347"/>
                  <a:pt x="19821" y="7208"/>
                  <a:pt x="19885" y="7061"/>
                </a:cubicBezTo>
                <a:cubicBezTo>
                  <a:pt x="19981" y="6844"/>
                  <a:pt x="20072" y="6597"/>
                  <a:pt x="20166" y="6357"/>
                </a:cubicBezTo>
                <a:cubicBezTo>
                  <a:pt x="20226" y="6202"/>
                  <a:pt x="20284" y="6032"/>
                  <a:pt x="20342" y="5862"/>
                </a:cubicBezTo>
                <a:cubicBezTo>
                  <a:pt x="20395" y="5707"/>
                  <a:pt x="20447" y="5553"/>
                  <a:pt x="20497" y="5390"/>
                </a:cubicBezTo>
                <a:cubicBezTo>
                  <a:pt x="20545" y="5236"/>
                  <a:pt x="20591" y="5081"/>
                  <a:pt x="20639" y="4926"/>
                </a:cubicBezTo>
                <a:cubicBezTo>
                  <a:pt x="20707" y="4702"/>
                  <a:pt x="20768" y="4447"/>
                  <a:pt x="20832" y="4207"/>
                </a:cubicBezTo>
                <a:cubicBezTo>
                  <a:pt x="20884" y="4014"/>
                  <a:pt x="20932" y="3805"/>
                  <a:pt x="20980" y="3596"/>
                </a:cubicBezTo>
                <a:cubicBezTo>
                  <a:pt x="21032" y="3372"/>
                  <a:pt x="21083" y="3148"/>
                  <a:pt x="21129" y="2908"/>
                </a:cubicBezTo>
                <a:cubicBezTo>
                  <a:pt x="21167" y="2722"/>
                  <a:pt x="21207" y="2544"/>
                  <a:pt x="21241" y="2351"/>
                </a:cubicBezTo>
                <a:cubicBezTo>
                  <a:pt x="21281" y="2119"/>
                  <a:pt x="21321" y="1895"/>
                  <a:pt x="21359" y="1663"/>
                </a:cubicBezTo>
                <a:cubicBezTo>
                  <a:pt x="21415" y="1330"/>
                  <a:pt x="21468" y="990"/>
                  <a:pt x="21516" y="634"/>
                </a:cubicBezTo>
                <a:cubicBezTo>
                  <a:pt x="21544" y="425"/>
                  <a:pt x="21572" y="217"/>
                  <a:pt x="21600" y="8"/>
                </a:cubicBezTo>
                <a:cubicBezTo>
                  <a:pt x="21600" y="8"/>
                  <a:pt x="21600" y="8"/>
                  <a:pt x="21600" y="0"/>
                </a:cubicBezTo>
                <a:lnTo>
                  <a:pt x="21321" y="62"/>
                </a:lnTo>
                <a:cubicBezTo>
                  <a:pt x="21321" y="62"/>
                  <a:pt x="21321" y="62"/>
                  <a:pt x="21321" y="62"/>
                </a:cubicBezTo>
                <a:close/>
              </a:path>
            </a:pathLst>
          </a:custGeom>
          <a:solidFill>
            <a:srgbClr val="FFBF00"/>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843" name="Google Shape;843;p24"/>
          <p:cNvSpPr/>
          <p:nvPr/>
        </p:nvSpPr>
        <p:spPr>
          <a:xfrm>
            <a:off x="2849804" y="475777"/>
            <a:ext cx="6492392" cy="1219201"/>
          </a:xfrm>
          <a:prstGeom prst="rect">
            <a:avLst/>
          </a:prstGeom>
          <a:solidFill>
            <a:srgbClr val="FFBF00">
              <a:alpha val="49411"/>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44" name="Google Shape;844;p24"/>
          <p:cNvSpPr txBox="1"/>
          <p:nvPr/>
        </p:nvSpPr>
        <p:spPr>
          <a:xfrm>
            <a:off x="513347" y="3480321"/>
            <a:ext cx="11373852" cy="3123525"/>
          </a:xfrm>
          <a:prstGeom prst="rect">
            <a:avLst/>
          </a:prstGeom>
          <a:noFill/>
          <a:ln>
            <a:noFill/>
          </a:ln>
        </p:spPr>
        <p:txBody>
          <a:bodyPr anchorCtr="0" anchor="t" bIns="45700" lIns="91425" spcFirstLastPara="1" rIns="91425" wrap="square" tIns="45700">
            <a:normAutofit/>
          </a:bodyPr>
          <a:lstStyle/>
          <a:p>
            <a:pPr indent="0" lvl="0" marL="0" marR="0" rtl="0" algn="just">
              <a:lnSpc>
                <a:spcPct val="90000"/>
              </a:lnSpc>
              <a:spcBef>
                <a:spcPts val="0"/>
              </a:spcBef>
              <a:spcAft>
                <a:spcPts val="0"/>
              </a:spcAft>
              <a:buClr>
                <a:srgbClr val="000000"/>
              </a:buClr>
              <a:buSzPts val="4000"/>
              <a:buFont typeface="Arial"/>
              <a:buNone/>
            </a:pPr>
            <a:r>
              <a:rPr b="0" i="0" lang="en-US" sz="4000" u="none" cap="none" strike="noStrike">
                <a:solidFill>
                  <a:srgbClr val="000000"/>
                </a:solidFill>
                <a:latin typeface="Calibri"/>
                <a:ea typeface="Calibri"/>
                <a:cs typeface="Calibri"/>
                <a:sym typeface="Calibri"/>
              </a:rPr>
              <a:t>Airtable is a cloud-based company used for building applications using no-code development. Airtable is used for a board to set business use cases, including Project Management and Customer Relationship Management.</a:t>
            </a:r>
            <a:endParaRPr b="0" i="0" sz="1400" u="none" cap="none" strike="noStrike">
              <a:solidFill>
                <a:srgbClr val="000000"/>
              </a:solidFill>
              <a:latin typeface="Arial"/>
              <a:ea typeface="Arial"/>
              <a:cs typeface="Arial"/>
              <a:sym typeface="Arial"/>
            </a:endParaRPr>
          </a:p>
        </p:txBody>
      </p:sp>
      <p:grpSp>
        <p:nvGrpSpPr>
          <p:cNvPr id="845" name="Google Shape;845;p24"/>
          <p:cNvGrpSpPr/>
          <p:nvPr/>
        </p:nvGrpSpPr>
        <p:grpSpPr>
          <a:xfrm>
            <a:off x="-3987" y="6501704"/>
            <a:ext cx="12195987" cy="372798"/>
            <a:chOff x="-3987" y="6501704"/>
            <a:chExt cx="12195987" cy="372798"/>
          </a:xfrm>
        </p:grpSpPr>
        <p:sp>
          <p:nvSpPr>
            <p:cNvPr id="846" name="Google Shape;846;p24"/>
            <p:cNvSpPr/>
            <p:nvPr/>
          </p:nvSpPr>
          <p:spPr>
            <a:xfrm>
              <a:off x="-3987" y="6651972"/>
              <a:ext cx="12195987" cy="222530"/>
            </a:xfrm>
            <a:prstGeom prst="rect">
              <a:avLst/>
            </a:prstGeom>
            <a:solidFill>
              <a:srgbClr val="FFBF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847" name="Google Shape;847;p24"/>
            <p:cNvSpPr/>
            <p:nvPr/>
          </p:nvSpPr>
          <p:spPr>
            <a:xfrm>
              <a:off x="-1" y="6501704"/>
              <a:ext cx="3458817" cy="369993"/>
            </a:xfrm>
            <a:prstGeom prst="snipRoundRect">
              <a:avLst>
                <a:gd fmla="val 0" name="adj1"/>
                <a:gd fmla="val 50000" name="adj2"/>
              </a:avLst>
            </a:prstGeom>
            <a:solidFill>
              <a:srgbClr val="FFBF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sp>
        <p:nvSpPr>
          <p:cNvPr id="848" name="Google Shape;848;p24"/>
          <p:cNvSpPr txBox="1"/>
          <p:nvPr/>
        </p:nvSpPr>
        <p:spPr>
          <a:xfrm>
            <a:off x="-89454" y="6500745"/>
            <a:ext cx="3458817" cy="4071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1800"/>
              <a:buFont typeface="Calibri"/>
              <a:buNone/>
            </a:pPr>
            <a:r>
              <a:rPr b="1" i="0" lang="en-US" sz="1800" u="none" cap="none" strike="noStrike">
                <a:solidFill>
                  <a:schemeClr val="lt1"/>
                </a:solidFill>
                <a:latin typeface="Calibri"/>
                <a:ea typeface="Calibri"/>
                <a:cs typeface="Calibri"/>
                <a:sym typeface="Calibri"/>
              </a:rPr>
              <a:t>Vendors of No-Code Development </a:t>
            </a:r>
            <a:endParaRPr b="0" i="0" sz="1400" u="none" cap="none" strike="noStrike">
              <a:solidFill>
                <a:srgbClr val="000000"/>
              </a:solidFill>
              <a:latin typeface="Arial"/>
              <a:ea typeface="Arial"/>
              <a:cs typeface="Arial"/>
              <a:sym typeface="Arial"/>
            </a:endParaRPr>
          </a:p>
        </p:txBody>
      </p:sp>
      <p:sp>
        <p:nvSpPr>
          <p:cNvPr id="849" name="Google Shape;849;p24"/>
          <p:cNvSpPr txBox="1"/>
          <p:nvPr/>
        </p:nvSpPr>
        <p:spPr>
          <a:xfrm>
            <a:off x="2582779" y="739424"/>
            <a:ext cx="6625389" cy="873689"/>
          </a:xfrm>
          <a:prstGeom prst="rect">
            <a:avLst/>
          </a:prstGeom>
          <a:noFill/>
          <a:ln>
            <a:noFill/>
          </a:ln>
        </p:spPr>
        <p:txBody>
          <a:bodyPr anchorCtr="0" anchor="t" bIns="45700" lIns="0" spcFirstLastPara="1" rIns="0" wrap="square" tIns="45700">
            <a:normAutofit fontScale="92500" lnSpcReduction="10000"/>
          </a:bodyPr>
          <a:lstStyle/>
          <a:p>
            <a:pPr indent="0" lvl="0" marL="0" marR="0" rtl="0" algn="ctr">
              <a:lnSpc>
                <a:spcPct val="90000"/>
              </a:lnSpc>
              <a:spcBef>
                <a:spcPts val="0"/>
              </a:spcBef>
              <a:spcAft>
                <a:spcPts val="0"/>
              </a:spcAft>
              <a:buClr>
                <a:srgbClr val="2F5496"/>
              </a:buClr>
              <a:buSzPct val="85000"/>
              <a:buFont typeface="Noto Sans Symbols"/>
              <a:buNone/>
            </a:pPr>
            <a:r>
              <a:rPr b="1" i="0" lang="en-US" sz="6600" u="none" cap="none" strike="noStrike">
                <a:solidFill>
                  <a:srgbClr val="000000"/>
                </a:solidFill>
                <a:latin typeface="Calibri"/>
                <a:ea typeface="Calibri"/>
                <a:cs typeface="Calibri"/>
                <a:sym typeface="Calibri"/>
              </a:rPr>
              <a:t>Airtable</a:t>
            </a:r>
            <a:endParaRPr b="1" i="0" sz="6600" u="none" cap="none" strike="noStrike">
              <a:solidFill>
                <a:srgbClr val="000000"/>
              </a:solidFill>
              <a:latin typeface="Calibri"/>
              <a:ea typeface="Calibri"/>
              <a:cs typeface="Calibri"/>
              <a:sym typeface="Calibri"/>
            </a:endParaRPr>
          </a:p>
        </p:txBody>
      </p:sp>
      <p:sp>
        <p:nvSpPr>
          <p:cNvPr id="850" name="Google Shape;850;p24"/>
          <p:cNvSpPr/>
          <p:nvPr/>
        </p:nvSpPr>
        <p:spPr>
          <a:xfrm>
            <a:off x="977651" y="173415"/>
            <a:ext cx="1823924" cy="1823924"/>
          </a:xfrm>
          <a:prstGeom prst="ellipse">
            <a:avLst/>
          </a:prstGeom>
          <a:solidFill>
            <a:srgbClr val="FFBF00">
              <a:alpha val="4745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851" name="Google Shape;851;p24"/>
          <p:cNvPicPr preferRelativeResize="0"/>
          <p:nvPr/>
        </p:nvPicPr>
        <p:blipFill rotWithShape="1">
          <a:blip r:embed="rId4">
            <a:alphaModFix/>
          </a:blip>
          <a:srcRect b="0" l="0" r="0" t="0"/>
          <a:stretch/>
        </p:blipFill>
        <p:spPr>
          <a:xfrm>
            <a:off x="1171586" y="320536"/>
            <a:ext cx="1436054" cy="1436054"/>
          </a:xfrm>
          <a:prstGeom prst="rect">
            <a:avLst/>
          </a:prstGeom>
          <a:noFill/>
          <a:ln>
            <a:noFill/>
          </a:ln>
        </p:spPr>
      </p:pic>
      <p:sp>
        <p:nvSpPr>
          <p:cNvPr id="852" name="Google Shape;852;p24"/>
          <p:cNvSpPr txBox="1"/>
          <p:nvPr/>
        </p:nvSpPr>
        <p:spPr>
          <a:xfrm>
            <a:off x="3430742" y="6596390"/>
            <a:ext cx="7008600" cy="261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0" i="1" lang="en-US" sz="1100" u="none" cap="none" strike="noStrike">
                <a:solidFill>
                  <a:schemeClr val="lt1"/>
                </a:solidFill>
                <a:latin typeface="Arial"/>
                <a:ea typeface="Arial"/>
                <a:cs typeface="Arial"/>
                <a:sym typeface="Arial"/>
              </a:rPr>
              <a:t>Image Source:</a:t>
            </a:r>
            <a:r>
              <a:rPr i="1" lang="en-US" sz="1100" u="sng">
                <a:solidFill>
                  <a:schemeClr val="hlink"/>
                </a:solidFill>
                <a:hlinkClick r:id="rId5"/>
              </a:rPr>
              <a:t>https://www.airtable.com/newsroom/company/introducing-airtable-for-education-3</a:t>
            </a:r>
            <a:r>
              <a:rPr i="1" lang="en-US" sz="1100">
                <a:solidFill>
                  <a:schemeClr val="lt1"/>
                </a:solidFill>
              </a:rPr>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6" name="Shape 856"/>
        <p:cNvGrpSpPr/>
        <p:nvPr/>
      </p:nvGrpSpPr>
      <p:grpSpPr>
        <a:xfrm>
          <a:off x="0" y="0"/>
          <a:ext cx="0" cy="0"/>
          <a:chOff x="0" y="0"/>
          <a:chExt cx="0" cy="0"/>
        </a:xfrm>
      </p:grpSpPr>
      <p:pic>
        <p:nvPicPr>
          <p:cNvPr id="857" name="Google Shape;857;p25"/>
          <p:cNvPicPr preferRelativeResize="0"/>
          <p:nvPr/>
        </p:nvPicPr>
        <p:blipFill rotWithShape="1">
          <a:blip r:embed="rId3">
            <a:alphaModFix/>
          </a:blip>
          <a:srcRect b="54702" l="1669" r="10001" t="9605"/>
          <a:stretch/>
        </p:blipFill>
        <p:spPr>
          <a:xfrm>
            <a:off x="513347" y="948"/>
            <a:ext cx="11630424" cy="3329105"/>
          </a:xfrm>
          <a:custGeom>
            <a:rect b="b" l="l" r="r" t="t"/>
            <a:pathLst>
              <a:path extrusionOk="0" h="2538705" w="10027686">
                <a:moveTo>
                  <a:pt x="0" y="0"/>
                </a:moveTo>
                <a:lnTo>
                  <a:pt x="10027686" y="0"/>
                </a:lnTo>
                <a:lnTo>
                  <a:pt x="9834514" y="353054"/>
                </a:lnTo>
                <a:cubicBezTo>
                  <a:pt x="9561828" y="706108"/>
                  <a:pt x="9039374" y="967308"/>
                  <a:pt x="8771366" y="1057263"/>
                </a:cubicBezTo>
                <a:cubicBezTo>
                  <a:pt x="8503357" y="1147217"/>
                  <a:pt x="8060418" y="1209402"/>
                  <a:pt x="7599236" y="1424676"/>
                </a:cubicBezTo>
                <a:cubicBezTo>
                  <a:pt x="7138056" y="1640068"/>
                  <a:pt x="6683423" y="2138497"/>
                  <a:pt x="6493058" y="2291586"/>
                </a:cubicBezTo>
                <a:cubicBezTo>
                  <a:pt x="6302692" y="2444675"/>
                  <a:pt x="5925702" y="2562399"/>
                  <a:pt x="5598760" y="2534629"/>
                </a:cubicBezTo>
                <a:cubicBezTo>
                  <a:pt x="5271349" y="2506860"/>
                  <a:pt x="4991180" y="2322204"/>
                  <a:pt x="4750767" y="2076312"/>
                </a:cubicBezTo>
                <a:cubicBezTo>
                  <a:pt x="4511757" y="1829471"/>
                  <a:pt x="4227378" y="1685995"/>
                  <a:pt x="4044028" y="1620843"/>
                </a:cubicBezTo>
                <a:cubicBezTo>
                  <a:pt x="3859275" y="1554861"/>
                  <a:pt x="3223631" y="1661073"/>
                  <a:pt x="3223631" y="1661073"/>
                </a:cubicBezTo>
                <a:lnTo>
                  <a:pt x="2535134" y="1960605"/>
                </a:lnTo>
                <a:lnTo>
                  <a:pt x="1930361" y="2126036"/>
                </a:lnTo>
                <a:cubicBezTo>
                  <a:pt x="1930361" y="2126036"/>
                  <a:pt x="1515952" y="2189289"/>
                  <a:pt x="1228767" y="2126036"/>
                </a:cubicBezTo>
                <a:cubicBezTo>
                  <a:pt x="942049" y="2062902"/>
                  <a:pt x="738119" y="1929988"/>
                  <a:pt x="520625" y="1662972"/>
                </a:cubicBezTo>
                <a:cubicBezTo>
                  <a:pt x="303599" y="1396076"/>
                  <a:pt x="339146" y="961612"/>
                  <a:pt x="261503" y="582687"/>
                </a:cubicBezTo>
                <a:cubicBezTo>
                  <a:pt x="212976" y="346453"/>
                  <a:pt x="93559" y="177529"/>
                  <a:pt x="10821" y="84056"/>
                </a:cubicBezTo>
                <a:lnTo>
                  <a:pt x="0" y="72606"/>
                </a:lnTo>
                <a:close/>
              </a:path>
            </a:pathLst>
          </a:custGeom>
          <a:noFill/>
          <a:ln>
            <a:noFill/>
          </a:ln>
        </p:spPr>
      </p:pic>
      <p:sp>
        <p:nvSpPr>
          <p:cNvPr id="858" name="Google Shape;858;p25"/>
          <p:cNvSpPr/>
          <p:nvPr/>
        </p:nvSpPr>
        <p:spPr>
          <a:xfrm>
            <a:off x="0" y="-1"/>
            <a:ext cx="12192000" cy="3497161"/>
          </a:xfrm>
          <a:custGeom>
            <a:rect b="b" l="l" r="r" t="t"/>
            <a:pathLst>
              <a:path extrusionOk="0" h="21555" w="21600">
                <a:moveTo>
                  <a:pt x="21321" y="62"/>
                </a:moveTo>
                <a:cubicBezTo>
                  <a:pt x="21301" y="263"/>
                  <a:pt x="21283" y="472"/>
                  <a:pt x="21261" y="673"/>
                </a:cubicBezTo>
                <a:cubicBezTo>
                  <a:pt x="21241" y="858"/>
                  <a:pt x="21219" y="1044"/>
                  <a:pt x="21199" y="1230"/>
                </a:cubicBezTo>
                <a:cubicBezTo>
                  <a:pt x="21153" y="1585"/>
                  <a:pt x="21109" y="1933"/>
                  <a:pt x="21060" y="2274"/>
                </a:cubicBezTo>
                <a:cubicBezTo>
                  <a:pt x="21018" y="2568"/>
                  <a:pt x="20972" y="2854"/>
                  <a:pt x="20926" y="3132"/>
                </a:cubicBezTo>
                <a:cubicBezTo>
                  <a:pt x="20896" y="3294"/>
                  <a:pt x="20864" y="3457"/>
                  <a:pt x="20834" y="3612"/>
                </a:cubicBezTo>
                <a:cubicBezTo>
                  <a:pt x="20806" y="3743"/>
                  <a:pt x="20778" y="3867"/>
                  <a:pt x="20748" y="3998"/>
                </a:cubicBezTo>
                <a:cubicBezTo>
                  <a:pt x="20717" y="4122"/>
                  <a:pt x="20685" y="4253"/>
                  <a:pt x="20651" y="4377"/>
                </a:cubicBezTo>
                <a:cubicBezTo>
                  <a:pt x="20609" y="4516"/>
                  <a:pt x="20567" y="4663"/>
                  <a:pt x="20523" y="4803"/>
                </a:cubicBezTo>
                <a:cubicBezTo>
                  <a:pt x="20463" y="4973"/>
                  <a:pt x="20405" y="5151"/>
                  <a:pt x="20346" y="5321"/>
                </a:cubicBezTo>
                <a:cubicBezTo>
                  <a:pt x="20312" y="5421"/>
                  <a:pt x="20276" y="5506"/>
                  <a:pt x="20240" y="5591"/>
                </a:cubicBezTo>
                <a:cubicBezTo>
                  <a:pt x="20212" y="5661"/>
                  <a:pt x="20184" y="5731"/>
                  <a:pt x="20158" y="5808"/>
                </a:cubicBezTo>
                <a:cubicBezTo>
                  <a:pt x="20090" y="5963"/>
                  <a:pt x="20021" y="6117"/>
                  <a:pt x="19953" y="6272"/>
                </a:cubicBezTo>
                <a:cubicBezTo>
                  <a:pt x="19895" y="6403"/>
                  <a:pt x="19835" y="6519"/>
                  <a:pt x="19775" y="6635"/>
                </a:cubicBezTo>
                <a:cubicBezTo>
                  <a:pt x="19717" y="6751"/>
                  <a:pt x="19662" y="6860"/>
                  <a:pt x="19602" y="6960"/>
                </a:cubicBezTo>
                <a:cubicBezTo>
                  <a:pt x="19536" y="7076"/>
                  <a:pt x="19470" y="7184"/>
                  <a:pt x="19404" y="7300"/>
                </a:cubicBezTo>
                <a:cubicBezTo>
                  <a:pt x="19195" y="7610"/>
                  <a:pt x="18986" y="7927"/>
                  <a:pt x="18770" y="8167"/>
                </a:cubicBezTo>
                <a:cubicBezTo>
                  <a:pt x="18650" y="8306"/>
                  <a:pt x="18531" y="8437"/>
                  <a:pt x="18411" y="8561"/>
                </a:cubicBezTo>
                <a:cubicBezTo>
                  <a:pt x="18290" y="8685"/>
                  <a:pt x="18166" y="8809"/>
                  <a:pt x="18042" y="8925"/>
                </a:cubicBezTo>
                <a:cubicBezTo>
                  <a:pt x="17827" y="9133"/>
                  <a:pt x="17609" y="9327"/>
                  <a:pt x="17394" y="9566"/>
                </a:cubicBezTo>
                <a:cubicBezTo>
                  <a:pt x="17266" y="9706"/>
                  <a:pt x="17141" y="9853"/>
                  <a:pt x="17013" y="10007"/>
                </a:cubicBezTo>
                <a:cubicBezTo>
                  <a:pt x="16971" y="10054"/>
                  <a:pt x="16931" y="10108"/>
                  <a:pt x="16892" y="10170"/>
                </a:cubicBezTo>
                <a:cubicBezTo>
                  <a:pt x="16834" y="10247"/>
                  <a:pt x="16774" y="10317"/>
                  <a:pt x="16718" y="10409"/>
                </a:cubicBezTo>
                <a:cubicBezTo>
                  <a:pt x="16666" y="10494"/>
                  <a:pt x="16614" y="10580"/>
                  <a:pt x="16564" y="10665"/>
                </a:cubicBezTo>
                <a:cubicBezTo>
                  <a:pt x="16523" y="10734"/>
                  <a:pt x="16479" y="10796"/>
                  <a:pt x="16439" y="10881"/>
                </a:cubicBezTo>
                <a:cubicBezTo>
                  <a:pt x="16315" y="11121"/>
                  <a:pt x="16194" y="11361"/>
                  <a:pt x="16074" y="11631"/>
                </a:cubicBezTo>
                <a:cubicBezTo>
                  <a:pt x="15803" y="12250"/>
                  <a:pt x="15559" y="13023"/>
                  <a:pt x="15322" y="13812"/>
                </a:cubicBezTo>
                <a:cubicBezTo>
                  <a:pt x="15027" y="14794"/>
                  <a:pt x="14756" y="15885"/>
                  <a:pt x="14476" y="16937"/>
                </a:cubicBezTo>
                <a:cubicBezTo>
                  <a:pt x="14429" y="17099"/>
                  <a:pt x="14383" y="17261"/>
                  <a:pt x="14335" y="17424"/>
                </a:cubicBezTo>
                <a:cubicBezTo>
                  <a:pt x="14249" y="17694"/>
                  <a:pt x="14163" y="17957"/>
                  <a:pt x="14072" y="18205"/>
                </a:cubicBezTo>
                <a:cubicBezTo>
                  <a:pt x="13952" y="18506"/>
                  <a:pt x="13826" y="18769"/>
                  <a:pt x="13697" y="18994"/>
                </a:cubicBezTo>
                <a:cubicBezTo>
                  <a:pt x="13511" y="19303"/>
                  <a:pt x="13322" y="19558"/>
                  <a:pt x="13122" y="19713"/>
                </a:cubicBezTo>
                <a:cubicBezTo>
                  <a:pt x="12917" y="19875"/>
                  <a:pt x="12698" y="19899"/>
                  <a:pt x="12488" y="19829"/>
                </a:cubicBezTo>
                <a:cubicBezTo>
                  <a:pt x="12337" y="19759"/>
                  <a:pt x="12189" y="19628"/>
                  <a:pt x="12043" y="19450"/>
                </a:cubicBezTo>
                <a:cubicBezTo>
                  <a:pt x="11894" y="19272"/>
                  <a:pt x="11750" y="19009"/>
                  <a:pt x="11611" y="18715"/>
                </a:cubicBezTo>
                <a:cubicBezTo>
                  <a:pt x="11497" y="18476"/>
                  <a:pt x="11387" y="18205"/>
                  <a:pt x="11282" y="17911"/>
                </a:cubicBezTo>
                <a:cubicBezTo>
                  <a:pt x="11186" y="17648"/>
                  <a:pt x="11090" y="17377"/>
                  <a:pt x="11000" y="17084"/>
                </a:cubicBezTo>
                <a:cubicBezTo>
                  <a:pt x="10899" y="16759"/>
                  <a:pt x="10799" y="16426"/>
                  <a:pt x="10699" y="16094"/>
                </a:cubicBezTo>
                <a:cubicBezTo>
                  <a:pt x="10618" y="15823"/>
                  <a:pt x="10538" y="15545"/>
                  <a:pt x="10458" y="15266"/>
                </a:cubicBezTo>
                <a:cubicBezTo>
                  <a:pt x="10418" y="15135"/>
                  <a:pt x="10380" y="14995"/>
                  <a:pt x="10340" y="14864"/>
                </a:cubicBezTo>
                <a:cubicBezTo>
                  <a:pt x="10292" y="14702"/>
                  <a:pt x="10245" y="14539"/>
                  <a:pt x="10195" y="14385"/>
                </a:cubicBezTo>
                <a:cubicBezTo>
                  <a:pt x="10143" y="14230"/>
                  <a:pt x="10091" y="14083"/>
                  <a:pt x="10039" y="13928"/>
                </a:cubicBezTo>
                <a:cubicBezTo>
                  <a:pt x="9989" y="13781"/>
                  <a:pt x="9935" y="13658"/>
                  <a:pt x="9884" y="13526"/>
                </a:cubicBezTo>
                <a:cubicBezTo>
                  <a:pt x="9838" y="13410"/>
                  <a:pt x="9788" y="13310"/>
                  <a:pt x="9740" y="13201"/>
                </a:cubicBezTo>
                <a:cubicBezTo>
                  <a:pt x="9628" y="12962"/>
                  <a:pt x="9513" y="12760"/>
                  <a:pt x="9393" y="12598"/>
                </a:cubicBezTo>
                <a:cubicBezTo>
                  <a:pt x="8936" y="11964"/>
                  <a:pt x="8436" y="12026"/>
                  <a:pt x="7967" y="12428"/>
                </a:cubicBezTo>
                <a:cubicBezTo>
                  <a:pt x="7909" y="12474"/>
                  <a:pt x="7849" y="12513"/>
                  <a:pt x="7792" y="12575"/>
                </a:cubicBezTo>
                <a:cubicBezTo>
                  <a:pt x="7718" y="12652"/>
                  <a:pt x="7644" y="12730"/>
                  <a:pt x="7572" y="12807"/>
                </a:cubicBezTo>
                <a:cubicBezTo>
                  <a:pt x="7526" y="12853"/>
                  <a:pt x="7481" y="12923"/>
                  <a:pt x="7433" y="12977"/>
                </a:cubicBezTo>
                <a:cubicBezTo>
                  <a:pt x="7377" y="13047"/>
                  <a:pt x="7321" y="13116"/>
                  <a:pt x="7267" y="13194"/>
                </a:cubicBezTo>
                <a:cubicBezTo>
                  <a:pt x="7030" y="13542"/>
                  <a:pt x="6792" y="13897"/>
                  <a:pt x="6559" y="14276"/>
                </a:cubicBezTo>
                <a:cubicBezTo>
                  <a:pt x="6332" y="14647"/>
                  <a:pt x="6106" y="15019"/>
                  <a:pt x="5879" y="15382"/>
                </a:cubicBezTo>
                <a:cubicBezTo>
                  <a:pt x="5773" y="15552"/>
                  <a:pt x="5666" y="15699"/>
                  <a:pt x="5560" y="15854"/>
                </a:cubicBezTo>
                <a:cubicBezTo>
                  <a:pt x="5510" y="15924"/>
                  <a:pt x="5458" y="15985"/>
                  <a:pt x="5408" y="16047"/>
                </a:cubicBezTo>
                <a:cubicBezTo>
                  <a:pt x="5353" y="16117"/>
                  <a:pt x="5299" y="16202"/>
                  <a:pt x="5243" y="16256"/>
                </a:cubicBezTo>
                <a:cubicBezTo>
                  <a:pt x="5087" y="16418"/>
                  <a:pt x="4934" y="16589"/>
                  <a:pt x="4776" y="16712"/>
                </a:cubicBezTo>
                <a:cubicBezTo>
                  <a:pt x="4443" y="16968"/>
                  <a:pt x="4102" y="17045"/>
                  <a:pt x="3765" y="16913"/>
                </a:cubicBezTo>
                <a:cubicBezTo>
                  <a:pt x="3428" y="16759"/>
                  <a:pt x="3097" y="16403"/>
                  <a:pt x="2792" y="15815"/>
                </a:cubicBezTo>
                <a:cubicBezTo>
                  <a:pt x="2654" y="15545"/>
                  <a:pt x="2523" y="15227"/>
                  <a:pt x="2399" y="14872"/>
                </a:cubicBezTo>
                <a:cubicBezTo>
                  <a:pt x="2262" y="14477"/>
                  <a:pt x="2144" y="13998"/>
                  <a:pt x="2032" y="13495"/>
                </a:cubicBezTo>
                <a:cubicBezTo>
                  <a:pt x="1821" y="12521"/>
                  <a:pt x="1663" y="11399"/>
                  <a:pt x="1566" y="10185"/>
                </a:cubicBezTo>
                <a:cubicBezTo>
                  <a:pt x="1528" y="9706"/>
                  <a:pt x="1502" y="9211"/>
                  <a:pt x="1476" y="8724"/>
                </a:cubicBezTo>
                <a:cubicBezTo>
                  <a:pt x="1430" y="7834"/>
                  <a:pt x="1408" y="6922"/>
                  <a:pt x="1378" y="6017"/>
                </a:cubicBezTo>
                <a:cubicBezTo>
                  <a:pt x="1362" y="5553"/>
                  <a:pt x="1344" y="5089"/>
                  <a:pt x="1324" y="4625"/>
                </a:cubicBezTo>
                <a:cubicBezTo>
                  <a:pt x="1304" y="4176"/>
                  <a:pt x="1278" y="3735"/>
                  <a:pt x="1252" y="3287"/>
                </a:cubicBezTo>
                <a:cubicBezTo>
                  <a:pt x="1179" y="2104"/>
                  <a:pt x="1033" y="990"/>
                  <a:pt x="840" y="31"/>
                </a:cubicBezTo>
                <a:lnTo>
                  <a:pt x="0" y="31"/>
                </a:lnTo>
                <a:cubicBezTo>
                  <a:pt x="82" y="302"/>
                  <a:pt x="162" y="580"/>
                  <a:pt x="237" y="874"/>
                </a:cubicBezTo>
                <a:cubicBezTo>
                  <a:pt x="279" y="1036"/>
                  <a:pt x="319" y="1206"/>
                  <a:pt x="359" y="1377"/>
                </a:cubicBezTo>
                <a:cubicBezTo>
                  <a:pt x="401" y="1562"/>
                  <a:pt x="439" y="1756"/>
                  <a:pt x="477" y="1949"/>
                </a:cubicBezTo>
                <a:cubicBezTo>
                  <a:pt x="544" y="2297"/>
                  <a:pt x="598" y="2691"/>
                  <a:pt x="652" y="3070"/>
                </a:cubicBezTo>
                <a:cubicBezTo>
                  <a:pt x="666" y="3171"/>
                  <a:pt x="678" y="3287"/>
                  <a:pt x="690" y="3387"/>
                </a:cubicBezTo>
                <a:cubicBezTo>
                  <a:pt x="700" y="3472"/>
                  <a:pt x="712" y="3557"/>
                  <a:pt x="720" y="3643"/>
                </a:cubicBezTo>
                <a:cubicBezTo>
                  <a:pt x="740" y="3851"/>
                  <a:pt x="762" y="4052"/>
                  <a:pt x="780" y="4261"/>
                </a:cubicBezTo>
                <a:cubicBezTo>
                  <a:pt x="814" y="4687"/>
                  <a:pt x="846" y="5112"/>
                  <a:pt x="868" y="5553"/>
                </a:cubicBezTo>
                <a:cubicBezTo>
                  <a:pt x="889" y="6009"/>
                  <a:pt x="909" y="6465"/>
                  <a:pt x="927" y="6922"/>
                </a:cubicBezTo>
                <a:cubicBezTo>
                  <a:pt x="959" y="7826"/>
                  <a:pt x="983" y="8731"/>
                  <a:pt x="1029" y="9628"/>
                </a:cubicBezTo>
                <a:cubicBezTo>
                  <a:pt x="1051" y="10061"/>
                  <a:pt x="1071" y="10502"/>
                  <a:pt x="1103" y="10928"/>
                </a:cubicBezTo>
                <a:cubicBezTo>
                  <a:pt x="1119" y="11152"/>
                  <a:pt x="1137" y="11376"/>
                  <a:pt x="1155" y="11593"/>
                </a:cubicBezTo>
                <a:cubicBezTo>
                  <a:pt x="1203" y="12219"/>
                  <a:pt x="1274" y="12822"/>
                  <a:pt x="1358" y="13387"/>
                </a:cubicBezTo>
                <a:cubicBezTo>
                  <a:pt x="1434" y="13905"/>
                  <a:pt x="1530" y="14385"/>
                  <a:pt x="1633" y="14825"/>
                </a:cubicBezTo>
                <a:cubicBezTo>
                  <a:pt x="1747" y="15320"/>
                  <a:pt x="1873" y="15769"/>
                  <a:pt x="2008" y="16163"/>
                </a:cubicBezTo>
                <a:cubicBezTo>
                  <a:pt x="2277" y="16937"/>
                  <a:pt x="2593" y="17455"/>
                  <a:pt x="2916" y="17772"/>
                </a:cubicBezTo>
                <a:cubicBezTo>
                  <a:pt x="3249" y="18089"/>
                  <a:pt x="3600" y="18197"/>
                  <a:pt x="3941" y="18112"/>
                </a:cubicBezTo>
                <a:cubicBezTo>
                  <a:pt x="4100" y="18073"/>
                  <a:pt x="4260" y="17988"/>
                  <a:pt x="4417" y="17880"/>
                </a:cubicBezTo>
                <a:cubicBezTo>
                  <a:pt x="4527" y="17803"/>
                  <a:pt x="4639" y="17710"/>
                  <a:pt x="4746" y="17586"/>
                </a:cubicBezTo>
                <a:cubicBezTo>
                  <a:pt x="4866" y="17455"/>
                  <a:pt x="4986" y="17323"/>
                  <a:pt x="5103" y="17169"/>
                </a:cubicBezTo>
                <a:cubicBezTo>
                  <a:pt x="5221" y="17006"/>
                  <a:pt x="5339" y="16852"/>
                  <a:pt x="5456" y="16674"/>
                </a:cubicBezTo>
                <a:cubicBezTo>
                  <a:pt x="5690" y="16318"/>
                  <a:pt x="5919" y="15939"/>
                  <a:pt x="6150" y="15552"/>
                </a:cubicBezTo>
                <a:cubicBezTo>
                  <a:pt x="6366" y="15197"/>
                  <a:pt x="6583" y="14856"/>
                  <a:pt x="6802" y="14524"/>
                </a:cubicBezTo>
                <a:cubicBezTo>
                  <a:pt x="6858" y="14439"/>
                  <a:pt x="6916" y="14369"/>
                  <a:pt x="6972" y="14292"/>
                </a:cubicBezTo>
                <a:cubicBezTo>
                  <a:pt x="7018" y="14230"/>
                  <a:pt x="7064" y="14168"/>
                  <a:pt x="7110" y="14114"/>
                </a:cubicBezTo>
                <a:cubicBezTo>
                  <a:pt x="7175" y="14037"/>
                  <a:pt x="7241" y="13959"/>
                  <a:pt x="7307" y="13882"/>
                </a:cubicBezTo>
                <a:cubicBezTo>
                  <a:pt x="7367" y="13812"/>
                  <a:pt x="7429" y="13774"/>
                  <a:pt x="7488" y="13719"/>
                </a:cubicBezTo>
                <a:cubicBezTo>
                  <a:pt x="7530" y="13681"/>
                  <a:pt x="7572" y="13650"/>
                  <a:pt x="7616" y="13619"/>
                </a:cubicBezTo>
                <a:cubicBezTo>
                  <a:pt x="7670" y="13588"/>
                  <a:pt x="7726" y="13534"/>
                  <a:pt x="7782" y="13518"/>
                </a:cubicBezTo>
                <a:cubicBezTo>
                  <a:pt x="7845" y="13495"/>
                  <a:pt x="7909" y="13472"/>
                  <a:pt x="7973" y="13449"/>
                </a:cubicBezTo>
                <a:cubicBezTo>
                  <a:pt x="8097" y="13402"/>
                  <a:pt x="8224" y="13426"/>
                  <a:pt x="8348" y="13472"/>
                </a:cubicBezTo>
                <a:cubicBezTo>
                  <a:pt x="8496" y="13542"/>
                  <a:pt x="8639" y="13658"/>
                  <a:pt x="8783" y="13828"/>
                </a:cubicBezTo>
                <a:cubicBezTo>
                  <a:pt x="8944" y="14021"/>
                  <a:pt x="9098" y="14299"/>
                  <a:pt x="9243" y="14617"/>
                </a:cubicBezTo>
                <a:cubicBezTo>
                  <a:pt x="9361" y="14872"/>
                  <a:pt x="9469" y="15166"/>
                  <a:pt x="9578" y="15460"/>
                </a:cubicBezTo>
                <a:cubicBezTo>
                  <a:pt x="9666" y="15699"/>
                  <a:pt x="9748" y="15962"/>
                  <a:pt x="9828" y="16233"/>
                </a:cubicBezTo>
                <a:cubicBezTo>
                  <a:pt x="9916" y="16527"/>
                  <a:pt x="10003" y="16813"/>
                  <a:pt x="10089" y="17115"/>
                </a:cubicBezTo>
                <a:cubicBezTo>
                  <a:pt x="10267" y="17741"/>
                  <a:pt x="10442" y="18375"/>
                  <a:pt x="10629" y="18955"/>
                </a:cubicBezTo>
                <a:cubicBezTo>
                  <a:pt x="10671" y="19087"/>
                  <a:pt x="10713" y="19226"/>
                  <a:pt x="10757" y="19342"/>
                </a:cubicBezTo>
                <a:cubicBezTo>
                  <a:pt x="10811" y="19496"/>
                  <a:pt x="10867" y="19643"/>
                  <a:pt x="10921" y="19798"/>
                </a:cubicBezTo>
                <a:cubicBezTo>
                  <a:pt x="10973" y="19937"/>
                  <a:pt x="11028" y="20053"/>
                  <a:pt x="11082" y="20185"/>
                </a:cubicBezTo>
                <a:cubicBezTo>
                  <a:pt x="11186" y="20432"/>
                  <a:pt x="11296" y="20641"/>
                  <a:pt x="11407" y="20827"/>
                </a:cubicBezTo>
                <a:cubicBezTo>
                  <a:pt x="11659" y="21252"/>
                  <a:pt x="11932" y="21492"/>
                  <a:pt x="12203" y="21546"/>
                </a:cubicBezTo>
                <a:cubicBezTo>
                  <a:pt x="12486" y="21600"/>
                  <a:pt x="12771" y="21422"/>
                  <a:pt x="13039" y="21082"/>
                </a:cubicBezTo>
                <a:cubicBezTo>
                  <a:pt x="13326" y="20711"/>
                  <a:pt x="13597" y="20177"/>
                  <a:pt x="13848" y="19520"/>
                </a:cubicBezTo>
                <a:cubicBezTo>
                  <a:pt x="14000" y="19118"/>
                  <a:pt x="14141" y="18661"/>
                  <a:pt x="14283" y="18213"/>
                </a:cubicBezTo>
                <a:cubicBezTo>
                  <a:pt x="14329" y="18066"/>
                  <a:pt x="14373" y="17903"/>
                  <a:pt x="14417" y="17741"/>
                </a:cubicBezTo>
                <a:cubicBezTo>
                  <a:pt x="14464" y="17571"/>
                  <a:pt x="14512" y="17401"/>
                  <a:pt x="14558" y="17231"/>
                </a:cubicBezTo>
                <a:cubicBezTo>
                  <a:pt x="14642" y="16913"/>
                  <a:pt x="14724" y="16604"/>
                  <a:pt x="14807" y="16287"/>
                </a:cubicBezTo>
                <a:cubicBezTo>
                  <a:pt x="14941" y="15769"/>
                  <a:pt x="15077" y="15258"/>
                  <a:pt x="15214" y="14756"/>
                </a:cubicBezTo>
                <a:cubicBezTo>
                  <a:pt x="15272" y="14555"/>
                  <a:pt x="15330" y="14361"/>
                  <a:pt x="15388" y="14168"/>
                </a:cubicBezTo>
                <a:cubicBezTo>
                  <a:pt x="15482" y="13882"/>
                  <a:pt x="15575" y="13596"/>
                  <a:pt x="15673" y="13333"/>
                </a:cubicBezTo>
                <a:cubicBezTo>
                  <a:pt x="15769" y="13093"/>
                  <a:pt x="15866" y="12869"/>
                  <a:pt x="15968" y="12668"/>
                </a:cubicBezTo>
                <a:cubicBezTo>
                  <a:pt x="16036" y="12536"/>
                  <a:pt x="16104" y="12405"/>
                  <a:pt x="16172" y="12266"/>
                </a:cubicBezTo>
                <a:cubicBezTo>
                  <a:pt x="16263" y="12111"/>
                  <a:pt x="16355" y="11948"/>
                  <a:pt x="16449" y="11817"/>
                </a:cubicBezTo>
                <a:cubicBezTo>
                  <a:pt x="16507" y="11732"/>
                  <a:pt x="16564" y="11655"/>
                  <a:pt x="16622" y="11569"/>
                </a:cubicBezTo>
                <a:cubicBezTo>
                  <a:pt x="16688" y="11477"/>
                  <a:pt x="16756" y="11399"/>
                  <a:pt x="16824" y="11314"/>
                </a:cubicBezTo>
                <a:cubicBezTo>
                  <a:pt x="17041" y="11036"/>
                  <a:pt x="17262" y="10819"/>
                  <a:pt x="17484" y="10595"/>
                </a:cubicBezTo>
                <a:cubicBezTo>
                  <a:pt x="17727" y="10355"/>
                  <a:pt x="17970" y="10100"/>
                  <a:pt x="18212" y="9837"/>
                </a:cubicBezTo>
                <a:cubicBezTo>
                  <a:pt x="18260" y="9783"/>
                  <a:pt x="18307" y="9721"/>
                  <a:pt x="18355" y="9659"/>
                </a:cubicBezTo>
                <a:cubicBezTo>
                  <a:pt x="18409" y="9590"/>
                  <a:pt x="18465" y="9528"/>
                  <a:pt x="18519" y="9458"/>
                </a:cubicBezTo>
                <a:cubicBezTo>
                  <a:pt x="18629" y="9304"/>
                  <a:pt x="18740" y="9164"/>
                  <a:pt x="18850" y="8994"/>
                </a:cubicBezTo>
                <a:cubicBezTo>
                  <a:pt x="18970" y="8809"/>
                  <a:pt x="19091" y="8623"/>
                  <a:pt x="19209" y="8414"/>
                </a:cubicBezTo>
                <a:cubicBezTo>
                  <a:pt x="19277" y="8290"/>
                  <a:pt x="19344" y="8174"/>
                  <a:pt x="19412" y="8051"/>
                </a:cubicBezTo>
                <a:cubicBezTo>
                  <a:pt x="19458" y="7966"/>
                  <a:pt x="19504" y="7873"/>
                  <a:pt x="19550" y="7780"/>
                </a:cubicBezTo>
                <a:cubicBezTo>
                  <a:pt x="19598" y="7687"/>
                  <a:pt x="19648" y="7594"/>
                  <a:pt x="19693" y="7494"/>
                </a:cubicBezTo>
                <a:cubicBezTo>
                  <a:pt x="19757" y="7347"/>
                  <a:pt x="19821" y="7208"/>
                  <a:pt x="19885" y="7061"/>
                </a:cubicBezTo>
                <a:cubicBezTo>
                  <a:pt x="19981" y="6844"/>
                  <a:pt x="20072" y="6597"/>
                  <a:pt x="20166" y="6357"/>
                </a:cubicBezTo>
                <a:cubicBezTo>
                  <a:pt x="20226" y="6202"/>
                  <a:pt x="20284" y="6032"/>
                  <a:pt x="20342" y="5862"/>
                </a:cubicBezTo>
                <a:cubicBezTo>
                  <a:pt x="20395" y="5707"/>
                  <a:pt x="20447" y="5553"/>
                  <a:pt x="20497" y="5390"/>
                </a:cubicBezTo>
                <a:cubicBezTo>
                  <a:pt x="20545" y="5236"/>
                  <a:pt x="20591" y="5081"/>
                  <a:pt x="20639" y="4926"/>
                </a:cubicBezTo>
                <a:cubicBezTo>
                  <a:pt x="20707" y="4702"/>
                  <a:pt x="20768" y="4447"/>
                  <a:pt x="20832" y="4207"/>
                </a:cubicBezTo>
                <a:cubicBezTo>
                  <a:pt x="20884" y="4014"/>
                  <a:pt x="20932" y="3805"/>
                  <a:pt x="20980" y="3596"/>
                </a:cubicBezTo>
                <a:cubicBezTo>
                  <a:pt x="21032" y="3372"/>
                  <a:pt x="21083" y="3148"/>
                  <a:pt x="21129" y="2908"/>
                </a:cubicBezTo>
                <a:cubicBezTo>
                  <a:pt x="21167" y="2722"/>
                  <a:pt x="21207" y="2544"/>
                  <a:pt x="21241" y="2351"/>
                </a:cubicBezTo>
                <a:cubicBezTo>
                  <a:pt x="21281" y="2119"/>
                  <a:pt x="21321" y="1895"/>
                  <a:pt x="21359" y="1663"/>
                </a:cubicBezTo>
                <a:cubicBezTo>
                  <a:pt x="21415" y="1330"/>
                  <a:pt x="21468" y="990"/>
                  <a:pt x="21516" y="634"/>
                </a:cubicBezTo>
                <a:cubicBezTo>
                  <a:pt x="21544" y="425"/>
                  <a:pt x="21572" y="217"/>
                  <a:pt x="21600" y="8"/>
                </a:cubicBezTo>
                <a:cubicBezTo>
                  <a:pt x="21600" y="8"/>
                  <a:pt x="21600" y="8"/>
                  <a:pt x="21600" y="0"/>
                </a:cubicBezTo>
                <a:lnTo>
                  <a:pt x="21321" y="62"/>
                </a:lnTo>
                <a:cubicBezTo>
                  <a:pt x="21321" y="62"/>
                  <a:pt x="21321" y="62"/>
                  <a:pt x="21321" y="62"/>
                </a:cubicBezTo>
                <a:close/>
              </a:path>
            </a:pathLst>
          </a:custGeom>
          <a:solidFill>
            <a:srgbClr val="FF7900"/>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sp>
        <p:nvSpPr>
          <p:cNvPr id="859" name="Google Shape;859;p25"/>
          <p:cNvSpPr/>
          <p:nvPr/>
        </p:nvSpPr>
        <p:spPr>
          <a:xfrm>
            <a:off x="2849804" y="475777"/>
            <a:ext cx="6492392" cy="1219201"/>
          </a:xfrm>
          <a:prstGeom prst="rect">
            <a:avLst/>
          </a:prstGeom>
          <a:solidFill>
            <a:srgbClr val="FF7900">
              <a:alpha val="49411"/>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60" name="Google Shape;860;p25"/>
          <p:cNvSpPr txBox="1"/>
          <p:nvPr/>
        </p:nvSpPr>
        <p:spPr>
          <a:xfrm>
            <a:off x="513347" y="3480321"/>
            <a:ext cx="11373852" cy="3123525"/>
          </a:xfrm>
          <a:prstGeom prst="rect">
            <a:avLst/>
          </a:prstGeom>
          <a:noFill/>
          <a:ln>
            <a:noFill/>
          </a:ln>
        </p:spPr>
        <p:txBody>
          <a:bodyPr anchorCtr="0" anchor="t" bIns="45700" lIns="91425" spcFirstLastPara="1" rIns="91425" wrap="square" tIns="45700">
            <a:normAutofit/>
          </a:bodyPr>
          <a:lstStyle/>
          <a:p>
            <a:pPr indent="0" lvl="0" marL="0" marR="0" rtl="0" algn="just">
              <a:lnSpc>
                <a:spcPct val="90000"/>
              </a:lnSpc>
              <a:spcBef>
                <a:spcPts val="0"/>
              </a:spcBef>
              <a:spcAft>
                <a:spcPts val="0"/>
              </a:spcAft>
              <a:buClr>
                <a:srgbClr val="000000"/>
              </a:buClr>
              <a:buSzPts val="4000"/>
              <a:buFont typeface="Arial"/>
              <a:buNone/>
            </a:pPr>
            <a:r>
              <a:rPr b="0" i="0" lang="en-US" sz="4000" u="none" cap="none" strike="noStrike">
                <a:solidFill>
                  <a:srgbClr val="000000"/>
                </a:solidFill>
                <a:latin typeface="Calibri"/>
                <a:ea typeface="Calibri"/>
                <a:cs typeface="Calibri"/>
                <a:sym typeface="Calibri"/>
              </a:rPr>
              <a:t>Nintex is an end-to-end project management and workflow automation platform used to quickly and easily standardize business processes. One can process, manage, optimize and automate the applications without using any code.</a:t>
            </a:r>
            <a:endParaRPr b="0" i="0" sz="1400" u="none" cap="none" strike="noStrike">
              <a:solidFill>
                <a:srgbClr val="000000"/>
              </a:solidFill>
              <a:latin typeface="Arial"/>
              <a:ea typeface="Arial"/>
              <a:cs typeface="Arial"/>
              <a:sym typeface="Arial"/>
            </a:endParaRPr>
          </a:p>
        </p:txBody>
      </p:sp>
      <p:grpSp>
        <p:nvGrpSpPr>
          <p:cNvPr id="861" name="Google Shape;861;p25"/>
          <p:cNvGrpSpPr/>
          <p:nvPr/>
        </p:nvGrpSpPr>
        <p:grpSpPr>
          <a:xfrm>
            <a:off x="-3987" y="6501704"/>
            <a:ext cx="12195987" cy="372798"/>
            <a:chOff x="-3987" y="6501704"/>
            <a:chExt cx="12195987" cy="372798"/>
          </a:xfrm>
        </p:grpSpPr>
        <p:sp>
          <p:nvSpPr>
            <p:cNvPr id="862" name="Google Shape;862;p25"/>
            <p:cNvSpPr/>
            <p:nvPr/>
          </p:nvSpPr>
          <p:spPr>
            <a:xfrm>
              <a:off x="-3987" y="6651972"/>
              <a:ext cx="12195987" cy="222530"/>
            </a:xfrm>
            <a:prstGeom prst="rect">
              <a:avLst/>
            </a:prstGeom>
            <a:solidFill>
              <a:srgbClr val="FF79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63" name="Google Shape;863;p25"/>
            <p:cNvSpPr/>
            <p:nvPr/>
          </p:nvSpPr>
          <p:spPr>
            <a:xfrm>
              <a:off x="-1" y="6501704"/>
              <a:ext cx="3458817" cy="369993"/>
            </a:xfrm>
            <a:prstGeom prst="snipRoundRect">
              <a:avLst>
                <a:gd fmla="val 0" name="adj1"/>
                <a:gd fmla="val 50000" name="adj2"/>
              </a:avLst>
            </a:prstGeom>
            <a:solidFill>
              <a:srgbClr val="FF79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864" name="Google Shape;864;p25"/>
          <p:cNvSpPr txBox="1"/>
          <p:nvPr/>
        </p:nvSpPr>
        <p:spPr>
          <a:xfrm>
            <a:off x="-89454" y="6500745"/>
            <a:ext cx="3458817" cy="4071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Vendors of No-Code Development </a:t>
            </a:r>
            <a:endParaRPr b="0" i="0" sz="1400" u="none" cap="none" strike="noStrike">
              <a:solidFill>
                <a:srgbClr val="000000"/>
              </a:solidFill>
              <a:latin typeface="Arial"/>
              <a:ea typeface="Arial"/>
              <a:cs typeface="Arial"/>
              <a:sym typeface="Arial"/>
            </a:endParaRPr>
          </a:p>
        </p:txBody>
      </p:sp>
      <p:sp>
        <p:nvSpPr>
          <p:cNvPr id="865" name="Google Shape;865;p25"/>
          <p:cNvSpPr txBox="1"/>
          <p:nvPr/>
        </p:nvSpPr>
        <p:spPr>
          <a:xfrm>
            <a:off x="2582779" y="739424"/>
            <a:ext cx="6625389" cy="873689"/>
          </a:xfrm>
          <a:prstGeom prst="rect">
            <a:avLst/>
          </a:prstGeom>
          <a:noFill/>
          <a:ln>
            <a:noFill/>
          </a:ln>
        </p:spPr>
        <p:txBody>
          <a:bodyPr anchorCtr="0" anchor="t" bIns="45700" lIns="0" spcFirstLastPara="1" rIns="0" wrap="square" tIns="45700">
            <a:normAutofit fontScale="92500" lnSpcReduction="10000"/>
          </a:bodyPr>
          <a:lstStyle/>
          <a:p>
            <a:pPr indent="0" lvl="0" marL="0" marR="0" rtl="0" algn="ctr">
              <a:lnSpc>
                <a:spcPct val="90000"/>
              </a:lnSpc>
              <a:spcBef>
                <a:spcPts val="0"/>
              </a:spcBef>
              <a:spcAft>
                <a:spcPts val="0"/>
              </a:spcAft>
              <a:buClr>
                <a:srgbClr val="2F5496"/>
              </a:buClr>
              <a:buSzPct val="85000"/>
              <a:buFont typeface="Noto Sans Symbols"/>
              <a:buNone/>
            </a:pPr>
            <a:r>
              <a:rPr b="1" i="0" lang="en-US" sz="6600" u="none" cap="none" strike="noStrike">
                <a:solidFill>
                  <a:srgbClr val="000000"/>
                </a:solidFill>
                <a:latin typeface="Calibri"/>
                <a:ea typeface="Calibri"/>
                <a:cs typeface="Calibri"/>
                <a:sym typeface="Calibri"/>
              </a:rPr>
              <a:t>Nintex</a:t>
            </a:r>
            <a:endParaRPr b="0" i="0" sz="1400" u="none" cap="none" strike="noStrike">
              <a:solidFill>
                <a:srgbClr val="000000"/>
              </a:solidFill>
              <a:latin typeface="Arial"/>
              <a:ea typeface="Arial"/>
              <a:cs typeface="Arial"/>
              <a:sym typeface="Arial"/>
            </a:endParaRPr>
          </a:p>
        </p:txBody>
      </p:sp>
      <p:sp>
        <p:nvSpPr>
          <p:cNvPr id="866" name="Google Shape;866;p25"/>
          <p:cNvSpPr/>
          <p:nvPr/>
        </p:nvSpPr>
        <p:spPr>
          <a:xfrm>
            <a:off x="977651" y="173415"/>
            <a:ext cx="1823924" cy="1823924"/>
          </a:xfrm>
          <a:prstGeom prst="ellipse">
            <a:avLst/>
          </a:prstGeom>
          <a:solidFill>
            <a:srgbClr val="FF7900">
              <a:alpha val="49411"/>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867" name="Google Shape;867;p25"/>
          <p:cNvPicPr preferRelativeResize="0"/>
          <p:nvPr/>
        </p:nvPicPr>
        <p:blipFill rotWithShape="1">
          <a:blip r:embed="rId4">
            <a:alphaModFix/>
          </a:blip>
          <a:srcRect b="0" l="0" r="0" t="0"/>
          <a:stretch/>
        </p:blipFill>
        <p:spPr>
          <a:xfrm>
            <a:off x="1171586" y="320536"/>
            <a:ext cx="1436054" cy="1436054"/>
          </a:xfrm>
          <a:prstGeom prst="rect">
            <a:avLst/>
          </a:prstGeom>
          <a:noFill/>
          <a:ln>
            <a:noFill/>
          </a:ln>
        </p:spPr>
      </p:pic>
      <p:sp>
        <p:nvSpPr>
          <p:cNvPr id="868" name="Google Shape;868;p25"/>
          <p:cNvSpPr txBox="1"/>
          <p:nvPr/>
        </p:nvSpPr>
        <p:spPr>
          <a:xfrm>
            <a:off x="3430742" y="6596390"/>
            <a:ext cx="7008600" cy="261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0" i="1" lang="en-US" sz="1100" u="none" cap="none" strike="noStrike">
                <a:solidFill>
                  <a:schemeClr val="lt1"/>
                </a:solidFill>
                <a:latin typeface="Arial"/>
                <a:ea typeface="Arial"/>
                <a:cs typeface="Arial"/>
                <a:sym typeface="Arial"/>
              </a:rPr>
              <a:t>Image Source:</a:t>
            </a:r>
            <a:r>
              <a:rPr i="1" lang="en-US" sz="1100" u="sng">
                <a:solidFill>
                  <a:schemeClr val="lt1"/>
                </a:solidFill>
                <a:hlinkClick r:id="rId5">
                  <a:extLst>
                    <a:ext uri="{A12FA001-AC4F-418D-AE19-62706E023703}">
                      <ahyp:hlinkClr val="tx"/>
                    </a:ext>
                  </a:extLst>
                </a:hlinkClick>
              </a:rPr>
              <a:t>https://atidan.files.wordpress.com/2014/03/nintex-forms-for-sharepoint-from-atidan.png?w=487</a:t>
            </a:r>
            <a:r>
              <a:rPr i="1" lang="en-US" sz="1100" u="none">
                <a:solidFill>
                  <a:schemeClr val="lt1"/>
                </a:solidFill>
              </a:rPr>
              <a:t> </a:t>
            </a:r>
            <a:r>
              <a:rPr i="1" lang="en-US" sz="1100">
                <a:solidFill>
                  <a:schemeClr val="lt1"/>
                </a:solidFill>
              </a:rPr>
              <a:t> </a:t>
            </a:r>
            <a:endParaRPr b="0" i="0" sz="1400" u="none" cap="none" strike="noStrike">
              <a:solidFill>
                <a:schemeClr val="lt1"/>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2" name="Shape 872"/>
        <p:cNvGrpSpPr/>
        <p:nvPr/>
      </p:nvGrpSpPr>
      <p:grpSpPr>
        <a:xfrm>
          <a:off x="0" y="0"/>
          <a:ext cx="0" cy="0"/>
          <a:chOff x="0" y="0"/>
          <a:chExt cx="0" cy="0"/>
        </a:xfrm>
      </p:grpSpPr>
      <p:pic>
        <p:nvPicPr>
          <p:cNvPr id="873" name="Google Shape;873;p26"/>
          <p:cNvPicPr preferRelativeResize="0"/>
          <p:nvPr/>
        </p:nvPicPr>
        <p:blipFill rotWithShape="1">
          <a:blip r:embed="rId3">
            <a:alphaModFix/>
          </a:blip>
          <a:srcRect b="53495" l="-420" r="10846" t="995"/>
          <a:stretch/>
        </p:blipFill>
        <p:spPr>
          <a:xfrm>
            <a:off x="417095" y="948"/>
            <a:ext cx="11630424" cy="3329105"/>
          </a:xfrm>
          <a:custGeom>
            <a:rect b="b" l="l" r="r" t="t"/>
            <a:pathLst>
              <a:path extrusionOk="0" h="2538705" w="10027686">
                <a:moveTo>
                  <a:pt x="0" y="0"/>
                </a:moveTo>
                <a:lnTo>
                  <a:pt x="10027686" y="0"/>
                </a:lnTo>
                <a:lnTo>
                  <a:pt x="9834514" y="353054"/>
                </a:lnTo>
                <a:cubicBezTo>
                  <a:pt x="9561828" y="706108"/>
                  <a:pt x="9039374" y="967308"/>
                  <a:pt x="8771366" y="1057263"/>
                </a:cubicBezTo>
                <a:cubicBezTo>
                  <a:pt x="8503357" y="1147217"/>
                  <a:pt x="8060418" y="1209402"/>
                  <a:pt x="7599236" y="1424676"/>
                </a:cubicBezTo>
                <a:cubicBezTo>
                  <a:pt x="7138056" y="1640068"/>
                  <a:pt x="6683423" y="2138497"/>
                  <a:pt x="6493058" y="2291586"/>
                </a:cubicBezTo>
                <a:cubicBezTo>
                  <a:pt x="6302692" y="2444675"/>
                  <a:pt x="5925702" y="2562399"/>
                  <a:pt x="5598760" y="2534629"/>
                </a:cubicBezTo>
                <a:cubicBezTo>
                  <a:pt x="5271349" y="2506860"/>
                  <a:pt x="4991180" y="2322204"/>
                  <a:pt x="4750767" y="2076312"/>
                </a:cubicBezTo>
                <a:cubicBezTo>
                  <a:pt x="4511757" y="1829471"/>
                  <a:pt x="4227378" y="1685995"/>
                  <a:pt x="4044028" y="1620843"/>
                </a:cubicBezTo>
                <a:cubicBezTo>
                  <a:pt x="3859275" y="1554861"/>
                  <a:pt x="3223631" y="1661073"/>
                  <a:pt x="3223631" y="1661073"/>
                </a:cubicBezTo>
                <a:lnTo>
                  <a:pt x="2535134" y="1960605"/>
                </a:lnTo>
                <a:lnTo>
                  <a:pt x="1930361" y="2126036"/>
                </a:lnTo>
                <a:cubicBezTo>
                  <a:pt x="1930361" y="2126036"/>
                  <a:pt x="1515952" y="2189289"/>
                  <a:pt x="1228767" y="2126036"/>
                </a:cubicBezTo>
                <a:cubicBezTo>
                  <a:pt x="942049" y="2062902"/>
                  <a:pt x="738119" y="1929988"/>
                  <a:pt x="520625" y="1662972"/>
                </a:cubicBezTo>
                <a:cubicBezTo>
                  <a:pt x="303599" y="1396076"/>
                  <a:pt x="339146" y="961612"/>
                  <a:pt x="261503" y="582687"/>
                </a:cubicBezTo>
                <a:cubicBezTo>
                  <a:pt x="212976" y="346453"/>
                  <a:pt x="93559" y="177529"/>
                  <a:pt x="10821" y="84056"/>
                </a:cubicBezTo>
                <a:lnTo>
                  <a:pt x="0" y="72606"/>
                </a:lnTo>
                <a:close/>
              </a:path>
            </a:pathLst>
          </a:custGeom>
          <a:noFill/>
          <a:ln>
            <a:noFill/>
          </a:ln>
        </p:spPr>
      </p:pic>
      <p:sp>
        <p:nvSpPr>
          <p:cNvPr id="874" name="Google Shape;874;p26"/>
          <p:cNvSpPr/>
          <p:nvPr/>
        </p:nvSpPr>
        <p:spPr>
          <a:xfrm>
            <a:off x="0" y="-1"/>
            <a:ext cx="12192000" cy="3497161"/>
          </a:xfrm>
          <a:custGeom>
            <a:rect b="b" l="l" r="r" t="t"/>
            <a:pathLst>
              <a:path extrusionOk="0" h="21555" w="21600">
                <a:moveTo>
                  <a:pt x="21321" y="62"/>
                </a:moveTo>
                <a:cubicBezTo>
                  <a:pt x="21301" y="263"/>
                  <a:pt x="21283" y="472"/>
                  <a:pt x="21261" y="673"/>
                </a:cubicBezTo>
                <a:cubicBezTo>
                  <a:pt x="21241" y="858"/>
                  <a:pt x="21219" y="1044"/>
                  <a:pt x="21199" y="1230"/>
                </a:cubicBezTo>
                <a:cubicBezTo>
                  <a:pt x="21153" y="1585"/>
                  <a:pt x="21109" y="1933"/>
                  <a:pt x="21060" y="2274"/>
                </a:cubicBezTo>
                <a:cubicBezTo>
                  <a:pt x="21018" y="2568"/>
                  <a:pt x="20972" y="2854"/>
                  <a:pt x="20926" y="3132"/>
                </a:cubicBezTo>
                <a:cubicBezTo>
                  <a:pt x="20896" y="3294"/>
                  <a:pt x="20864" y="3457"/>
                  <a:pt x="20834" y="3612"/>
                </a:cubicBezTo>
                <a:cubicBezTo>
                  <a:pt x="20806" y="3743"/>
                  <a:pt x="20778" y="3867"/>
                  <a:pt x="20748" y="3998"/>
                </a:cubicBezTo>
                <a:cubicBezTo>
                  <a:pt x="20717" y="4122"/>
                  <a:pt x="20685" y="4253"/>
                  <a:pt x="20651" y="4377"/>
                </a:cubicBezTo>
                <a:cubicBezTo>
                  <a:pt x="20609" y="4516"/>
                  <a:pt x="20567" y="4663"/>
                  <a:pt x="20523" y="4803"/>
                </a:cubicBezTo>
                <a:cubicBezTo>
                  <a:pt x="20463" y="4973"/>
                  <a:pt x="20405" y="5151"/>
                  <a:pt x="20346" y="5321"/>
                </a:cubicBezTo>
                <a:cubicBezTo>
                  <a:pt x="20312" y="5421"/>
                  <a:pt x="20276" y="5506"/>
                  <a:pt x="20240" y="5591"/>
                </a:cubicBezTo>
                <a:cubicBezTo>
                  <a:pt x="20212" y="5661"/>
                  <a:pt x="20184" y="5731"/>
                  <a:pt x="20158" y="5808"/>
                </a:cubicBezTo>
                <a:cubicBezTo>
                  <a:pt x="20090" y="5963"/>
                  <a:pt x="20021" y="6117"/>
                  <a:pt x="19953" y="6272"/>
                </a:cubicBezTo>
                <a:cubicBezTo>
                  <a:pt x="19895" y="6403"/>
                  <a:pt x="19835" y="6519"/>
                  <a:pt x="19775" y="6635"/>
                </a:cubicBezTo>
                <a:cubicBezTo>
                  <a:pt x="19717" y="6751"/>
                  <a:pt x="19662" y="6860"/>
                  <a:pt x="19602" y="6960"/>
                </a:cubicBezTo>
                <a:cubicBezTo>
                  <a:pt x="19536" y="7076"/>
                  <a:pt x="19470" y="7184"/>
                  <a:pt x="19404" y="7300"/>
                </a:cubicBezTo>
                <a:cubicBezTo>
                  <a:pt x="19195" y="7610"/>
                  <a:pt x="18986" y="7927"/>
                  <a:pt x="18770" y="8167"/>
                </a:cubicBezTo>
                <a:cubicBezTo>
                  <a:pt x="18650" y="8306"/>
                  <a:pt x="18531" y="8437"/>
                  <a:pt x="18411" y="8561"/>
                </a:cubicBezTo>
                <a:cubicBezTo>
                  <a:pt x="18290" y="8685"/>
                  <a:pt x="18166" y="8809"/>
                  <a:pt x="18042" y="8925"/>
                </a:cubicBezTo>
                <a:cubicBezTo>
                  <a:pt x="17827" y="9133"/>
                  <a:pt x="17609" y="9327"/>
                  <a:pt x="17394" y="9566"/>
                </a:cubicBezTo>
                <a:cubicBezTo>
                  <a:pt x="17266" y="9706"/>
                  <a:pt x="17141" y="9853"/>
                  <a:pt x="17013" y="10007"/>
                </a:cubicBezTo>
                <a:cubicBezTo>
                  <a:pt x="16971" y="10054"/>
                  <a:pt x="16931" y="10108"/>
                  <a:pt x="16892" y="10170"/>
                </a:cubicBezTo>
                <a:cubicBezTo>
                  <a:pt x="16834" y="10247"/>
                  <a:pt x="16774" y="10317"/>
                  <a:pt x="16718" y="10409"/>
                </a:cubicBezTo>
                <a:cubicBezTo>
                  <a:pt x="16666" y="10494"/>
                  <a:pt x="16614" y="10580"/>
                  <a:pt x="16564" y="10665"/>
                </a:cubicBezTo>
                <a:cubicBezTo>
                  <a:pt x="16523" y="10734"/>
                  <a:pt x="16479" y="10796"/>
                  <a:pt x="16439" y="10881"/>
                </a:cubicBezTo>
                <a:cubicBezTo>
                  <a:pt x="16315" y="11121"/>
                  <a:pt x="16194" y="11361"/>
                  <a:pt x="16074" y="11631"/>
                </a:cubicBezTo>
                <a:cubicBezTo>
                  <a:pt x="15803" y="12250"/>
                  <a:pt x="15559" y="13023"/>
                  <a:pt x="15322" y="13812"/>
                </a:cubicBezTo>
                <a:cubicBezTo>
                  <a:pt x="15027" y="14794"/>
                  <a:pt x="14756" y="15885"/>
                  <a:pt x="14476" y="16937"/>
                </a:cubicBezTo>
                <a:cubicBezTo>
                  <a:pt x="14429" y="17099"/>
                  <a:pt x="14383" y="17261"/>
                  <a:pt x="14335" y="17424"/>
                </a:cubicBezTo>
                <a:cubicBezTo>
                  <a:pt x="14249" y="17694"/>
                  <a:pt x="14163" y="17957"/>
                  <a:pt x="14072" y="18205"/>
                </a:cubicBezTo>
                <a:cubicBezTo>
                  <a:pt x="13952" y="18506"/>
                  <a:pt x="13826" y="18769"/>
                  <a:pt x="13697" y="18994"/>
                </a:cubicBezTo>
                <a:cubicBezTo>
                  <a:pt x="13511" y="19303"/>
                  <a:pt x="13322" y="19558"/>
                  <a:pt x="13122" y="19713"/>
                </a:cubicBezTo>
                <a:cubicBezTo>
                  <a:pt x="12917" y="19875"/>
                  <a:pt x="12698" y="19899"/>
                  <a:pt x="12488" y="19829"/>
                </a:cubicBezTo>
                <a:cubicBezTo>
                  <a:pt x="12337" y="19759"/>
                  <a:pt x="12189" y="19628"/>
                  <a:pt x="12043" y="19450"/>
                </a:cubicBezTo>
                <a:cubicBezTo>
                  <a:pt x="11894" y="19272"/>
                  <a:pt x="11750" y="19009"/>
                  <a:pt x="11611" y="18715"/>
                </a:cubicBezTo>
                <a:cubicBezTo>
                  <a:pt x="11497" y="18476"/>
                  <a:pt x="11387" y="18205"/>
                  <a:pt x="11282" y="17911"/>
                </a:cubicBezTo>
                <a:cubicBezTo>
                  <a:pt x="11186" y="17648"/>
                  <a:pt x="11090" y="17377"/>
                  <a:pt x="11000" y="17084"/>
                </a:cubicBezTo>
                <a:cubicBezTo>
                  <a:pt x="10899" y="16759"/>
                  <a:pt x="10799" y="16426"/>
                  <a:pt x="10699" y="16094"/>
                </a:cubicBezTo>
                <a:cubicBezTo>
                  <a:pt x="10618" y="15823"/>
                  <a:pt x="10538" y="15545"/>
                  <a:pt x="10458" y="15266"/>
                </a:cubicBezTo>
                <a:cubicBezTo>
                  <a:pt x="10418" y="15135"/>
                  <a:pt x="10380" y="14995"/>
                  <a:pt x="10340" y="14864"/>
                </a:cubicBezTo>
                <a:cubicBezTo>
                  <a:pt x="10292" y="14702"/>
                  <a:pt x="10245" y="14539"/>
                  <a:pt x="10195" y="14385"/>
                </a:cubicBezTo>
                <a:cubicBezTo>
                  <a:pt x="10143" y="14230"/>
                  <a:pt x="10091" y="14083"/>
                  <a:pt x="10039" y="13928"/>
                </a:cubicBezTo>
                <a:cubicBezTo>
                  <a:pt x="9989" y="13781"/>
                  <a:pt x="9935" y="13658"/>
                  <a:pt x="9884" y="13526"/>
                </a:cubicBezTo>
                <a:cubicBezTo>
                  <a:pt x="9838" y="13410"/>
                  <a:pt x="9788" y="13310"/>
                  <a:pt x="9740" y="13201"/>
                </a:cubicBezTo>
                <a:cubicBezTo>
                  <a:pt x="9628" y="12962"/>
                  <a:pt x="9513" y="12760"/>
                  <a:pt x="9393" y="12598"/>
                </a:cubicBezTo>
                <a:cubicBezTo>
                  <a:pt x="8936" y="11964"/>
                  <a:pt x="8436" y="12026"/>
                  <a:pt x="7967" y="12428"/>
                </a:cubicBezTo>
                <a:cubicBezTo>
                  <a:pt x="7909" y="12474"/>
                  <a:pt x="7849" y="12513"/>
                  <a:pt x="7792" y="12575"/>
                </a:cubicBezTo>
                <a:cubicBezTo>
                  <a:pt x="7718" y="12652"/>
                  <a:pt x="7644" y="12730"/>
                  <a:pt x="7572" y="12807"/>
                </a:cubicBezTo>
                <a:cubicBezTo>
                  <a:pt x="7526" y="12853"/>
                  <a:pt x="7481" y="12923"/>
                  <a:pt x="7433" y="12977"/>
                </a:cubicBezTo>
                <a:cubicBezTo>
                  <a:pt x="7377" y="13047"/>
                  <a:pt x="7321" y="13116"/>
                  <a:pt x="7267" y="13194"/>
                </a:cubicBezTo>
                <a:cubicBezTo>
                  <a:pt x="7030" y="13542"/>
                  <a:pt x="6792" y="13897"/>
                  <a:pt x="6559" y="14276"/>
                </a:cubicBezTo>
                <a:cubicBezTo>
                  <a:pt x="6332" y="14647"/>
                  <a:pt x="6106" y="15019"/>
                  <a:pt x="5879" y="15382"/>
                </a:cubicBezTo>
                <a:cubicBezTo>
                  <a:pt x="5773" y="15552"/>
                  <a:pt x="5666" y="15699"/>
                  <a:pt x="5560" y="15854"/>
                </a:cubicBezTo>
                <a:cubicBezTo>
                  <a:pt x="5510" y="15924"/>
                  <a:pt x="5458" y="15985"/>
                  <a:pt x="5408" y="16047"/>
                </a:cubicBezTo>
                <a:cubicBezTo>
                  <a:pt x="5353" y="16117"/>
                  <a:pt x="5299" y="16202"/>
                  <a:pt x="5243" y="16256"/>
                </a:cubicBezTo>
                <a:cubicBezTo>
                  <a:pt x="5087" y="16418"/>
                  <a:pt x="4934" y="16589"/>
                  <a:pt x="4776" y="16712"/>
                </a:cubicBezTo>
                <a:cubicBezTo>
                  <a:pt x="4443" y="16968"/>
                  <a:pt x="4102" y="17045"/>
                  <a:pt x="3765" y="16913"/>
                </a:cubicBezTo>
                <a:cubicBezTo>
                  <a:pt x="3428" y="16759"/>
                  <a:pt x="3097" y="16403"/>
                  <a:pt x="2792" y="15815"/>
                </a:cubicBezTo>
                <a:cubicBezTo>
                  <a:pt x="2654" y="15545"/>
                  <a:pt x="2523" y="15227"/>
                  <a:pt x="2399" y="14872"/>
                </a:cubicBezTo>
                <a:cubicBezTo>
                  <a:pt x="2262" y="14477"/>
                  <a:pt x="2144" y="13998"/>
                  <a:pt x="2032" y="13495"/>
                </a:cubicBezTo>
                <a:cubicBezTo>
                  <a:pt x="1821" y="12521"/>
                  <a:pt x="1663" y="11399"/>
                  <a:pt x="1566" y="10185"/>
                </a:cubicBezTo>
                <a:cubicBezTo>
                  <a:pt x="1528" y="9706"/>
                  <a:pt x="1502" y="9211"/>
                  <a:pt x="1476" y="8724"/>
                </a:cubicBezTo>
                <a:cubicBezTo>
                  <a:pt x="1430" y="7834"/>
                  <a:pt x="1408" y="6922"/>
                  <a:pt x="1378" y="6017"/>
                </a:cubicBezTo>
                <a:cubicBezTo>
                  <a:pt x="1362" y="5553"/>
                  <a:pt x="1344" y="5089"/>
                  <a:pt x="1324" y="4625"/>
                </a:cubicBezTo>
                <a:cubicBezTo>
                  <a:pt x="1304" y="4176"/>
                  <a:pt x="1278" y="3735"/>
                  <a:pt x="1252" y="3287"/>
                </a:cubicBezTo>
                <a:cubicBezTo>
                  <a:pt x="1179" y="2104"/>
                  <a:pt x="1033" y="990"/>
                  <a:pt x="840" y="31"/>
                </a:cubicBezTo>
                <a:lnTo>
                  <a:pt x="0" y="31"/>
                </a:lnTo>
                <a:cubicBezTo>
                  <a:pt x="82" y="302"/>
                  <a:pt x="162" y="580"/>
                  <a:pt x="237" y="874"/>
                </a:cubicBezTo>
                <a:cubicBezTo>
                  <a:pt x="279" y="1036"/>
                  <a:pt x="319" y="1206"/>
                  <a:pt x="359" y="1377"/>
                </a:cubicBezTo>
                <a:cubicBezTo>
                  <a:pt x="401" y="1562"/>
                  <a:pt x="439" y="1756"/>
                  <a:pt x="477" y="1949"/>
                </a:cubicBezTo>
                <a:cubicBezTo>
                  <a:pt x="544" y="2297"/>
                  <a:pt x="598" y="2691"/>
                  <a:pt x="652" y="3070"/>
                </a:cubicBezTo>
                <a:cubicBezTo>
                  <a:pt x="666" y="3171"/>
                  <a:pt x="678" y="3287"/>
                  <a:pt x="690" y="3387"/>
                </a:cubicBezTo>
                <a:cubicBezTo>
                  <a:pt x="700" y="3472"/>
                  <a:pt x="712" y="3557"/>
                  <a:pt x="720" y="3643"/>
                </a:cubicBezTo>
                <a:cubicBezTo>
                  <a:pt x="740" y="3851"/>
                  <a:pt x="762" y="4052"/>
                  <a:pt x="780" y="4261"/>
                </a:cubicBezTo>
                <a:cubicBezTo>
                  <a:pt x="814" y="4687"/>
                  <a:pt x="846" y="5112"/>
                  <a:pt x="868" y="5553"/>
                </a:cubicBezTo>
                <a:cubicBezTo>
                  <a:pt x="889" y="6009"/>
                  <a:pt x="909" y="6465"/>
                  <a:pt x="927" y="6922"/>
                </a:cubicBezTo>
                <a:cubicBezTo>
                  <a:pt x="959" y="7826"/>
                  <a:pt x="983" y="8731"/>
                  <a:pt x="1029" y="9628"/>
                </a:cubicBezTo>
                <a:cubicBezTo>
                  <a:pt x="1051" y="10061"/>
                  <a:pt x="1071" y="10502"/>
                  <a:pt x="1103" y="10928"/>
                </a:cubicBezTo>
                <a:cubicBezTo>
                  <a:pt x="1119" y="11152"/>
                  <a:pt x="1137" y="11376"/>
                  <a:pt x="1155" y="11593"/>
                </a:cubicBezTo>
                <a:cubicBezTo>
                  <a:pt x="1203" y="12219"/>
                  <a:pt x="1274" y="12822"/>
                  <a:pt x="1358" y="13387"/>
                </a:cubicBezTo>
                <a:cubicBezTo>
                  <a:pt x="1434" y="13905"/>
                  <a:pt x="1530" y="14385"/>
                  <a:pt x="1633" y="14825"/>
                </a:cubicBezTo>
                <a:cubicBezTo>
                  <a:pt x="1747" y="15320"/>
                  <a:pt x="1873" y="15769"/>
                  <a:pt x="2008" y="16163"/>
                </a:cubicBezTo>
                <a:cubicBezTo>
                  <a:pt x="2277" y="16937"/>
                  <a:pt x="2593" y="17455"/>
                  <a:pt x="2916" y="17772"/>
                </a:cubicBezTo>
                <a:cubicBezTo>
                  <a:pt x="3249" y="18089"/>
                  <a:pt x="3600" y="18197"/>
                  <a:pt x="3941" y="18112"/>
                </a:cubicBezTo>
                <a:cubicBezTo>
                  <a:pt x="4100" y="18073"/>
                  <a:pt x="4260" y="17988"/>
                  <a:pt x="4417" y="17880"/>
                </a:cubicBezTo>
                <a:cubicBezTo>
                  <a:pt x="4527" y="17803"/>
                  <a:pt x="4639" y="17710"/>
                  <a:pt x="4746" y="17586"/>
                </a:cubicBezTo>
                <a:cubicBezTo>
                  <a:pt x="4866" y="17455"/>
                  <a:pt x="4986" y="17323"/>
                  <a:pt x="5103" y="17169"/>
                </a:cubicBezTo>
                <a:cubicBezTo>
                  <a:pt x="5221" y="17006"/>
                  <a:pt x="5339" y="16852"/>
                  <a:pt x="5456" y="16674"/>
                </a:cubicBezTo>
                <a:cubicBezTo>
                  <a:pt x="5690" y="16318"/>
                  <a:pt x="5919" y="15939"/>
                  <a:pt x="6150" y="15552"/>
                </a:cubicBezTo>
                <a:cubicBezTo>
                  <a:pt x="6366" y="15197"/>
                  <a:pt x="6583" y="14856"/>
                  <a:pt x="6802" y="14524"/>
                </a:cubicBezTo>
                <a:cubicBezTo>
                  <a:pt x="6858" y="14439"/>
                  <a:pt x="6916" y="14369"/>
                  <a:pt x="6972" y="14292"/>
                </a:cubicBezTo>
                <a:cubicBezTo>
                  <a:pt x="7018" y="14230"/>
                  <a:pt x="7064" y="14168"/>
                  <a:pt x="7110" y="14114"/>
                </a:cubicBezTo>
                <a:cubicBezTo>
                  <a:pt x="7175" y="14037"/>
                  <a:pt x="7241" y="13959"/>
                  <a:pt x="7307" y="13882"/>
                </a:cubicBezTo>
                <a:cubicBezTo>
                  <a:pt x="7367" y="13812"/>
                  <a:pt x="7429" y="13774"/>
                  <a:pt x="7488" y="13719"/>
                </a:cubicBezTo>
                <a:cubicBezTo>
                  <a:pt x="7530" y="13681"/>
                  <a:pt x="7572" y="13650"/>
                  <a:pt x="7616" y="13619"/>
                </a:cubicBezTo>
                <a:cubicBezTo>
                  <a:pt x="7670" y="13588"/>
                  <a:pt x="7726" y="13534"/>
                  <a:pt x="7782" y="13518"/>
                </a:cubicBezTo>
                <a:cubicBezTo>
                  <a:pt x="7845" y="13495"/>
                  <a:pt x="7909" y="13472"/>
                  <a:pt x="7973" y="13449"/>
                </a:cubicBezTo>
                <a:cubicBezTo>
                  <a:pt x="8097" y="13402"/>
                  <a:pt x="8224" y="13426"/>
                  <a:pt x="8348" y="13472"/>
                </a:cubicBezTo>
                <a:cubicBezTo>
                  <a:pt x="8496" y="13542"/>
                  <a:pt x="8639" y="13658"/>
                  <a:pt x="8783" y="13828"/>
                </a:cubicBezTo>
                <a:cubicBezTo>
                  <a:pt x="8944" y="14021"/>
                  <a:pt x="9098" y="14299"/>
                  <a:pt x="9243" y="14617"/>
                </a:cubicBezTo>
                <a:cubicBezTo>
                  <a:pt x="9361" y="14872"/>
                  <a:pt x="9469" y="15166"/>
                  <a:pt x="9578" y="15460"/>
                </a:cubicBezTo>
                <a:cubicBezTo>
                  <a:pt x="9666" y="15699"/>
                  <a:pt x="9748" y="15962"/>
                  <a:pt x="9828" y="16233"/>
                </a:cubicBezTo>
                <a:cubicBezTo>
                  <a:pt x="9916" y="16527"/>
                  <a:pt x="10003" y="16813"/>
                  <a:pt x="10089" y="17115"/>
                </a:cubicBezTo>
                <a:cubicBezTo>
                  <a:pt x="10267" y="17741"/>
                  <a:pt x="10442" y="18375"/>
                  <a:pt x="10629" y="18955"/>
                </a:cubicBezTo>
                <a:cubicBezTo>
                  <a:pt x="10671" y="19087"/>
                  <a:pt x="10713" y="19226"/>
                  <a:pt x="10757" y="19342"/>
                </a:cubicBezTo>
                <a:cubicBezTo>
                  <a:pt x="10811" y="19496"/>
                  <a:pt x="10867" y="19643"/>
                  <a:pt x="10921" y="19798"/>
                </a:cubicBezTo>
                <a:cubicBezTo>
                  <a:pt x="10973" y="19937"/>
                  <a:pt x="11028" y="20053"/>
                  <a:pt x="11082" y="20185"/>
                </a:cubicBezTo>
                <a:cubicBezTo>
                  <a:pt x="11186" y="20432"/>
                  <a:pt x="11296" y="20641"/>
                  <a:pt x="11407" y="20827"/>
                </a:cubicBezTo>
                <a:cubicBezTo>
                  <a:pt x="11659" y="21252"/>
                  <a:pt x="11932" y="21492"/>
                  <a:pt x="12203" y="21546"/>
                </a:cubicBezTo>
                <a:cubicBezTo>
                  <a:pt x="12486" y="21600"/>
                  <a:pt x="12771" y="21422"/>
                  <a:pt x="13039" y="21082"/>
                </a:cubicBezTo>
                <a:cubicBezTo>
                  <a:pt x="13326" y="20711"/>
                  <a:pt x="13597" y="20177"/>
                  <a:pt x="13848" y="19520"/>
                </a:cubicBezTo>
                <a:cubicBezTo>
                  <a:pt x="14000" y="19118"/>
                  <a:pt x="14141" y="18661"/>
                  <a:pt x="14283" y="18213"/>
                </a:cubicBezTo>
                <a:cubicBezTo>
                  <a:pt x="14329" y="18066"/>
                  <a:pt x="14373" y="17903"/>
                  <a:pt x="14417" y="17741"/>
                </a:cubicBezTo>
                <a:cubicBezTo>
                  <a:pt x="14464" y="17571"/>
                  <a:pt x="14512" y="17401"/>
                  <a:pt x="14558" y="17231"/>
                </a:cubicBezTo>
                <a:cubicBezTo>
                  <a:pt x="14642" y="16913"/>
                  <a:pt x="14724" y="16604"/>
                  <a:pt x="14807" y="16287"/>
                </a:cubicBezTo>
                <a:cubicBezTo>
                  <a:pt x="14941" y="15769"/>
                  <a:pt x="15077" y="15258"/>
                  <a:pt x="15214" y="14756"/>
                </a:cubicBezTo>
                <a:cubicBezTo>
                  <a:pt x="15272" y="14555"/>
                  <a:pt x="15330" y="14361"/>
                  <a:pt x="15388" y="14168"/>
                </a:cubicBezTo>
                <a:cubicBezTo>
                  <a:pt x="15482" y="13882"/>
                  <a:pt x="15575" y="13596"/>
                  <a:pt x="15673" y="13333"/>
                </a:cubicBezTo>
                <a:cubicBezTo>
                  <a:pt x="15769" y="13093"/>
                  <a:pt x="15866" y="12869"/>
                  <a:pt x="15968" y="12668"/>
                </a:cubicBezTo>
                <a:cubicBezTo>
                  <a:pt x="16036" y="12536"/>
                  <a:pt x="16104" y="12405"/>
                  <a:pt x="16172" y="12266"/>
                </a:cubicBezTo>
                <a:cubicBezTo>
                  <a:pt x="16263" y="12111"/>
                  <a:pt x="16355" y="11948"/>
                  <a:pt x="16449" y="11817"/>
                </a:cubicBezTo>
                <a:cubicBezTo>
                  <a:pt x="16507" y="11732"/>
                  <a:pt x="16564" y="11655"/>
                  <a:pt x="16622" y="11569"/>
                </a:cubicBezTo>
                <a:cubicBezTo>
                  <a:pt x="16688" y="11477"/>
                  <a:pt x="16756" y="11399"/>
                  <a:pt x="16824" y="11314"/>
                </a:cubicBezTo>
                <a:cubicBezTo>
                  <a:pt x="17041" y="11036"/>
                  <a:pt x="17262" y="10819"/>
                  <a:pt x="17484" y="10595"/>
                </a:cubicBezTo>
                <a:cubicBezTo>
                  <a:pt x="17727" y="10355"/>
                  <a:pt x="17970" y="10100"/>
                  <a:pt x="18212" y="9837"/>
                </a:cubicBezTo>
                <a:cubicBezTo>
                  <a:pt x="18260" y="9783"/>
                  <a:pt x="18307" y="9721"/>
                  <a:pt x="18355" y="9659"/>
                </a:cubicBezTo>
                <a:cubicBezTo>
                  <a:pt x="18409" y="9590"/>
                  <a:pt x="18465" y="9528"/>
                  <a:pt x="18519" y="9458"/>
                </a:cubicBezTo>
                <a:cubicBezTo>
                  <a:pt x="18629" y="9304"/>
                  <a:pt x="18740" y="9164"/>
                  <a:pt x="18850" y="8994"/>
                </a:cubicBezTo>
                <a:cubicBezTo>
                  <a:pt x="18970" y="8809"/>
                  <a:pt x="19091" y="8623"/>
                  <a:pt x="19209" y="8414"/>
                </a:cubicBezTo>
                <a:cubicBezTo>
                  <a:pt x="19277" y="8290"/>
                  <a:pt x="19344" y="8174"/>
                  <a:pt x="19412" y="8051"/>
                </a:cubicBezTo>
                <a:cubicBezTo>
                  <a:pt x="19458" y="7966"/>
                  <a:pt x="19504" y="7873"/>
                  <a:pt x="19550" y="7780"/>
                </a:cubicBezTo>
                <a:cubicBezTo>
                  <a:pt x="19598" y="7687"/>
                  <a:pt x="19648" y="7594"/>
                  <a:pt x="19693" y="7494"/>
                </a:cubicBezTo>
                <a:cubicBezTo>
                  <a:pt x="19757" y="7347"/>
                  <a:pt x="19821" y="7208"/>
                  <a:pt x="19885" y="7061"/>
                </a:cubicBezTo>
                <a:cubicBezTo>
                  <a:pt x="19981" y="6844"/>
                  <a:pt x="20072" y="6597"/>
                  <a:pt x="20166" y="6357"/>
                </a:cubicBezTo>
                <a:cubicBezTo>
                  <a:pt x="20226" y="6202"/>
                  <a:pt x="20284" y="6032"/>
                  <a:pt x="20342" y="5862"/>
                </a:cubicBezTo>
                <a:cubicBezTo>
                  <a:pt x="20395" y="5707"/>
                  <a:pt x="20447" y="5553"/>
                  <a:pt x="20497" y="5390"/>
                </a:cubicBezTo>
                <a:cubicBezTo>
                  <a:pt x="20545" y="5236"/>
                  <a:pt x="20591" y="5081"/>
                  <a:pt x="20639" y="4926"/>
                </a:cubicBezTo>
                <a:cubicBezTo>
                  <a:pt x="20707" y="4702"/>
                  <a:pt x="20768" y="4447"/>
                  <a:pt x="20832" y="4207"/>
                </a:cubicBezTo>
                <a:cubicBezTo>
                  <a:pt x="20884" y="4014"/>
                  <a:pt x="20932" y="3805"/>
                  <a:pt x="20980" y="3596"/>
                </a:cubicBezTo>
                <a:cubicBezTo>
                  <a:pt x="21032" y="3372"/>
                  <a:pt x="21083" y="3148"/>
                  <a:pt x="21129" y="2908"/>
                </a:cubicBezTo>
                <a:cubicBezTo>
                  <a:pt x="21167" y="2722"/>
                  <a:pt x="21207" y="2544"/>
                  <a:pt x="21241" y="2351"/>
                </a:cubicBezTo>
                <a:cubicBezTo>
                  <a:pt x="21281" y="2119"/>
                  <a:pt x="21321" y="1895"/>
                  <a:pt x="21359" y="1663"/>
                </a:cubicBezTo>
                <a:cubicBezTo>
                  <a:pt x="21415" y="1330"/>
                  <a:pt x="21468" y="990"/>
                  <a:pt x="21516" y="634"/>
                </a:cubicBezTo>
                <a:cubicBezTo>
                  <a:pt x="21544" y="425"/>
                  <a:pt x="21572" y="217"/>
                  <a:pt x="21600" y="8"/>
                </a:cubicBezTo>
                <a:cubicBezTo>
                  <a:pt x="21600" y="8"/>
                  <a:pt x="21600" y="8"/>
                  <a:pt x="21600" y="0"/>
                </a:cubicBezTo>
                <a:lnTo>
                  <a:pt x="21321" y="62"/>
                </a:lnTo>
                <a:cubicBezTo>
                  <a:pt x="21321" y="62"/>
                  <a:pt x="21321" y="62"/>
                  <a:pt x="21321" y="62"/>
                </a:cubicBezTo>
                <a:close/>
              </a:path>
            </a:pathLst>
          </a:custGeom>
          <a:solidFill>
            <a:srgbClr val="0000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sp>
        <p:nvSpPr>
          <p:cNvPr id="875" name="Google Shape;875;p26"/>
          <p:cNvSpPr/>
          <p:nvPr/>
        </p:nvSpPr>
        <p:spPr>
          <a:xfrm>
            <a:off x="2849804" y="475777"/>
            <a:ext cx="6492392" cy="1219201"/>
          </a:xfrm>
          <a:prstGeom prst="rect">
            <a:avLst/>
          </a:prstGeom>
          <a:solidFill>
            <a:srgbClr val="0000FF">
              <a:alpha val="49411"/>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76" name="Google Shape;876;p26"/>
          <p:cNvSpPr txBox="1"/>
          <p:nvPr/>
        </p:nvSpPr>
        <p:spPr>
          <a:xfrm>
            <a:off x="513347" y="3480321"/>
            <a:ext cx="11373852" cy="3123525"/>
          </a:xfrm>
          <a:prstGeom prst="rect">
            <a:avLst/>
          </a:prstGeom>
          <a:noFill/>
          <a:ln>
            <a:noFill/>
          </a:ln>
        </p:spPr>
        <p:txBody>
          <a:bodyPr anchorCtr="0" anchor="t" bIns="45700" lIns="91425" spcFirstLastPara="1" rIns="91425" wrap="square" tIns="45700">
            <a:normAutofit/>
          </a:bodyPr>
          <a:lstStyle/>
          <a:p>
            <a:pPr indent="0" lvl="0" marL="0" marR="0" rtl="0" algn="just">
              <a:lnSpc>
                <a:spcPct val="90000"/>
              </a:lnSpc>
              <a:spcBef>
                <a:spcPts val="0"/>
              </a:spcBef>
              <a:spcAft>
                <a:spcPts val="0"/>
              </a:spcAft>
              <a:buClr>
                <a:srgbClr val="000000"/>
              </a:buClr>
              <a:buSzPts val="4000"/>
              <a:buFont typeface="Arial"/>
              <a:buNone/>
            </a:pPr>
            <a:r>
              <a:rPr b="0" i="0" lang="en-US" sz="4000" u="none" cap="none" strike="noStrike">
                <a:solidFill>
                  <a:srgbClr val="000000"/>
                </a:solidFill>
                <a:latin typeface="Calibri"/>
                <a:ea typeface="Calibri"/>
                <a:cs typeface="Calibri"/>
                <a:sym typeface="Calibri"/>
              </a:rPr>
              <a:t>.bubble is a visual programming language, no-code development platform and an application building service developed by Bubble group that enables non-technical persons to build applications without having to code. </a:t>
            </a:r>
            <a:endParaRPr b="0" i="0" sz="1400" u="none" cap="none" strike="noStrike">
              <a:solidFill>
                <a:srgbClr val="000000"/>
              </a:solidFill>
              <a:latin typeface="Arial"/>
              <a:ea typeface="Arial"/>
              <a:cs typeface="Arial"/>
              <a:sym typeface="Arial"/>
            </a:endParaRPr>
          </a:p>
        </p:txBody>
      </p:sp>
      <p:grpSp>
        <p:nvGrpSpPr>
          <p:cNvPr id="877" name="Google Shape;877;p26"/>
          <p:cNvGrpSpPr/>
          <p:nvPr/>
        </p:nvGrpSpPr>
        <p:grpSpPr>
          <a:xfrm>
            <a:off x="-3987" y="6501704"/>
            <a:ext cx="12195987" cy="372798"/>
            <a:chOff x="-3987" y="6501704"/>
            <a:chExt cx="12195987" cy="372798"/>
          </a:xfrm>
        </p:grpSpPr>
        <p:sp>
          <p:nvSpPr>
            <p:cNvPr id="878" name="Google Shape;878;p26"/>
            <p:cNvSpPr/>
            <p:nvPr/>
          </p:nvSpPr>
          <p:spPr>
            <a:xfrm>
              <a:off x="-3987" y="6651972"/>
              <a:ext cx="12195987" cy="222530"/>
            </a:xfrm>
            <a:prstGeom prst="rect">
              <a:avLst/>
            </a:prstGeom>
            <a:solidFill>
              <a:srgbClr val="0000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79" name="Google Shape;879;p26"/>
            <p:cNvSpPr/>
            <p:nvPr/>
          </p:nvSpPr>
          <p:spPr>
            <a:xfrm>
              <a:off x="-1" y="6501704"/>
              <a:ext cx="3458817" cy="369993"/>
            </a:xfrm>
            <a:prstGeom prst="snipRoundRect">
              <a:avLst>
                <a:gd fmla="val 0" name="adj1"/>
                <a:gd fmla="val 50000" name="adj2"/>
              </a:avLst>
            </a:prstGeom>
            <a:solidFill>
              <a:srgbClr val="0000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880" name="Google Shape;880;p26"/>
          <p:cNvSpPr txBox="1"/>
          <p:nvPr/>
        </p:nvSpPr>
        <p:spPr>
          <a:xfrm>
            <a:off x="-89454" y="6500745"/>
            <a:ext cx="3458817" cy="4071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Vendors of No-Code Development </a:t>
            </a:r>
            <a:endParaRPr b="0" i="0" sz="1400" u="none" cap="none" strike="noStrike">
              <a:solidFill>
                <a:srgbClr val="000000"/>
              </a:solidFill>
              <a:latin typeface="Arial"/>
              <a:ea typeface="Arial"/>
              <a:cs typeface="Arial"/>
              <a:sym typeface="Arial"/>
            </a:endParaRPr>
          </a:p>
        </p:txBody>
      </p:sp>
      <p:sp>
        <p:nvSpPr>
          <p:cNvPr id="881" name="Google Shape;881;p26"/>
          <p:cNvSpPr txBox="1"/>
          <p:nvPr/>
        </p:nvSpPr>
        <p:spPr>
          <a:xfrm>
            <a:off x="2582779" y="739424"/>
            <a:ext cx="6625389" cy="873689"/>
          </a:xfrm>
          <a:prstGeom prst="rect">
            <a:avLst/>
          </a:prstGeom>
          <a:noFill/>
          <a:ln>
            <a:noFill/>
          </a:ln>
        </p:spPr>
        <p:txBody>
          <a:bodyPr anchorCtr="0" anchor="t" bIns="45700" lIns="0" spcFirstLastPara="1" rIns="0" wrap="square" tIns="45700">
            <a:normAutofit fontScale="92500" lnSpcReduction="10000"/>
          </a:bodyPr>
          <a:lstStyle/>
          <a:p>
            <a:pPr indent="0" lvl="0" marL="0" marR="0" rtl="0" algn="ctr">
              <a:lnSpc>
                <a:spcPct val="90000"/>
              </a:lnSpc>
              <a:spcBef>
                <a:spcPts val="0"/>
              </a:spcBef>
              <a:spcAft>
                <a:spcPts val="0"/>
              </a:spcAft>
              <a:buClr>
                <a:srgbClr val="2F5496"/>
              </a:buClr>
              <a:buSzPct val="85000"/>
              <a:buFont typeface="Noto Sans Symbols"/>
              <a:buNone/>
            </a:pPr>
            <a:r>
              <a:rPr b="1" i="0" lang="en-US" sz="6600" u="none" cap="none" strike="noStrike">
                <a:solidFill>
                  <a:srgbClr val="000000"/>
                </a:solidFill>
                <a:latin typeface="Calibri"/>
                <a:ea typeface="Calibri"/>
                <a:cs typeface="Calibri"/>
                <a:sym typeface="Calibri"/>
              </a:rPr>
              <a:t>.bubble</a:t>
            </a:r>
            <a:endParaRPr b="0" i="0" sz="1400" u="none" cap="none" strike="noStrike">
              <a:solidFill>
                <a:srgbClr val="000000"/>
              </a:solidFill>
              <a:latin typeface="Arial"/>
              <a:ea typeface="Arial"/>
              <a:cs typeface="Arial"/>
              <a:sym typeface="Arial"/>
            </a:endParaRPr>
          </a:p>
        </p:txBody>
      </p:sp>
      <p:sp>
        <p:nvSpPr>
          <p:cNvPr id="882" name="Google Shape;882;p26"/>
          <p:cNvSpPr/>
          <p:nvPr/>
        </p:nvSpPr>
        <p:spPr>
          <a:xfrm>
            <a:off x="977651" y="173415"/>
            <a:ext cx="1823924" cy="1823924"/>
          </a:xfrm>
          <a:prstGeom prst="ellipse">
            <a:avLst/>
          </a:prstGeom>
          <a:solidFill>
            <a:srgbClr val="0000FF">
              <a:alpha val="35294"/>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883" name="Google Shape;883;p26"/>
          <p:cNvPicPr preferRelativeResize="0"/>
          <p:nvPr/>
        </p:nvPicPr>
        <p:blipFill rotWithShape="1">
          <a:blip r:embed="rId4">
            <a:alphaModFix/>
          </a:blip>
          <a:srcRect b="0" l="0" r="0" t="0"/>
          <a:stretch/>
        </p:blipFill>
        <p:spPr>
          <a:xfrm>
            <a:off x="1223027" y="320536"/>
            <a:ext cx="1333172" cy="1436054"/>
          </a:xfrm>
          <a:prstGeom prst="rect">
            <a:avLst/>
          </a:prstGeom>
          <a:noFill/>
          <a:ln>
            <a:noFill/>
          </a:ln>
        </p:spPr>
      </p:pic>
      <p:sp>
        <p:nvSpPr>
          <p:cNvPr id="884" name="Google Shape;884;p26"/>
          <p:cNvSpPr txBox="1"/>
          <p:nvPr/>
        </p:nvSpPr>
        <p:spPr>
          <a:xfrm>
            <a:off x="3430742" y="6596390"/>
            <a:ext cx="7008600" cy="261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0" i="1" lang="en-US" sz="1100" u="none" cap="none" strike="noStrike">
                <a:solidFill>
                  <a:schemeClr val="lt1"/>
                </a:solidFill>
                <a:latin typeface="Arial"/>
                <a:ea typeface="Arial"/>
                <a:cs typeface="Arial"/>
                <a:sym typeface="Arial"/>
              </a:rPr>
              <a:t>Image Source:</a:t>
            </a:r>
            <a:r>
              <a:rPr i="1" lang="en-US" sz="1100" u="sng">
                <a:solidFill>
                  <a:schemeClr val="lt1"/>
                </a:solidFill>
                <a:hlinkClick r:id="rId5">
                  <a:extLst>
                    <a:ext uri="{A12FA001-AC4F-418D-AE19-62706E023703}">
                      <ahyp:hlinkClr val="tx"/>
                    </a:ext>
                  </a:extLst>
                </a:hlinkClick>
              </a:rPr>
              <a:t>https://bubble.io/blog/no-code-app-examples/</a:t>
            </a:r>
            <a:r>
              <a:rPr i="1" lang="en-US" sz="1100" u="none">
                <a:solidFill>
                  <a:schemeClr val="lt1"/>
                </a:solidFill>
              </a:rPr>
              <a:t> </a:t>
            </a:r>
            <a:r>
              <a:rPr i="1" lang="en-US" sz="1100">
                <a:solidFill>
                  <a:schemeClr val="lt1"/>
                </a:solidFill>
              </a:rPr>
              <a:t> </a:t>
            </a:r>
            <a:endParaRPr b="0" i="0" sz="1400" u="none" cap="none" strike="noStrike">
              <a:solidFill>
                <a:schemeClr val="lt1"/>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8" name="Shape 888"/>
        <p:cNvGrpSpPr/>
        <p:nvPr/>
      </p:nvGrpSpPr>
      <p:grpSpPr>
        <a:xfrm>
          <a:off x="0" y="0"/>
          <a:ext cx="0" cy="0"/>
          <a:chOff x="0" y="0"/>
          <a:chExt cx="0" cy="0"/>
        </a:xfrm>
      </p:grpSpPr>
      <p:pic>
        <p:nvPicPr>
          <p:cNvPr id="889" name="Google Shape;889;p27"/>
          <p:cNvPicPr preferRelativeResize="0"/>
          <p:nvPr/>
        </p:nvPicPr>
        <p:blipFill rotWithShape="1">
          <a:blip r:embed="rId3">
            <a:alphaModFix/>
          </a:blip>
          <a:srcRect b="64364" l="-786" r="785" t="284"/>
          <a:stretch/>
        </p:blipFill>
        <p:spPr>
          <a:xfrm>
            <a:off x="417095" y="948"/>
            <a:ext cx="11630424" cy="3329105"/>
          </a:xfrm>
          <a:custGeom>
            <a:rect b="b" l="l" r="r" t="t"/>
            <a:pathLst>
              <a:path extrusionOk="0" h="2538705" w="10027686">
                <a:moveTo>
                  <a:pt x="0" y="0"/>
                </a:moveTo>
                <a:lnTo>
                  <a:pt x="10027686" y="0"/>
                </a:lnTo>
                <a:lnTo>
                  <a:pt x="9834514" y="353054"/>
                </a:lnTo>
                <a:cubicBezTo>
                  <a:pt x="9561828" y="706108"/>
                  <a:pt x="9039374" y="967308"/>
                  <a:pt x="8771366" y="1057263"/>
                </a:cubicBezTo>
                <a:cubicBezTo>
                  <a:pt x="8503357" y="1147217"/>
                  <a:pt x="8060418" y="1209402"/>
                  <a:pt x="7599236" y="1424676"/>
                </a:cubicBezTo>
                <a:cubicBezTo>
                  <a:pt x="7138056" y="1640068"/>
                  <a:pt x="6683423" y="2138497"/>
                  <a:pt x="6493058" y="2291586"/>
                </a:cubicBezTo>
                <a:cubicBezTo>
                  <a:pt x="6302692" y="2444675"/>
                  <a:pt x="5925702" y="2562399"/>
                  <a:pt x="5598760" y="2534629"/>
                </a:cubicBezTo>
                <a:cubicBezTo>
                  <a:pt x="5271349" y="2506860"/>
                  <a:pt x="4991180" y="2322204"/>
                  <a:pt x="4750767" y="2076312"/>
                </a:cubicBezTo>
                <a:cubicBezTo>
                  <a:pt x="4511757" y="1829471"/>
                  <a:pt x="4227378" y="1685995"/>
                  <a:pt x="4044028" y="1620843"/>
                </a:cubicBezTo>
                <a:cubicBezTo>
                  <a:pt x="3859275" y="1554861"/>
                  <a:pt x="3223631" y="1661073"/>
                  <a:pt x="3223631" y="1661073"/>
                </a:cubicBezTo>
                <a:lnTo>
                  <a:pt x="2535134" y="1960605"/>
                </a:lnTo>
                <a:lnTo>
                  <a:pt x="1930361" y="2126036"/>
                </a:lnTo>
                <a:cubicBezTo>
                  <a:pt x="1930361" y="2126036"/>
                  <a:pt x="1515952" y="2189289"/>
                  <a:pt x="1228767" y="2126036"/>
                </a:cubicBezTo>
                <a:cubicBezTo>
                  <a:pt x="942049" y="2062902"/>
                  <a:pt x="738119" y="1929988"/>
                  <a:pt x="520625" y="1662972"/>
                </a:cubicBezTo>
                <a:cubicBezTo>
                  <a:pt x="303599" y="1396076"/>
                  <a:pt x="339146" y="961612"/>
                  <a:pt x="261503" y="582687"/>
                </a:cubicBezTo>
                <a:cubicBezTo>
                  <a:pt x="212976" y="346453"/>
                  <a:pt x="93559" y="177529"/>
                  <a:pt x="10821" y="84056"/>
                </a:cubicBezTo>
                <a:lnTo>
                  <a:pt x="0" y="72606"/>
                </a:lnTo>
                <a:close/>
              </a:path>
            </a:pathLst>
          </a:custGeom>
          <a:noFill/>
          <a:ln>
            <a:noFill/>
          </a:ln>
        </p:spPr>
      </p:pic>
      <p:sp>
        <p:nvSpPr>
          <p:cNvPr id="890" name="Google Shape;890;p27"/>
          <p:cNvSpPr/>
          <p:nvPr/>
        </p:nvSpPr>
        <p:spPr>
          <a:xfrm>
            <a:off x="0" y="-1"/>
            <a:ext cx="12192000" cy="3497161"/>
          </a:xfrm>
          <a:custGeom>
            <a:rect b="b" l="l" r="r" t="t"/>
            <a:pathLst>
              <a:path extrusionOk="0" h="21555" w="21600">
                <a:moveTo>
                  <a:pt x="21321" y="62"/>
                </a:moveTo>
                <a:cubicBezTo>
                  <a:pt x="21301" y="263"/>
                  <a:pt x="21283" y="472"/>
                  <a:pt x="21261" y="673"/>
                </a:cubicBezTo>
                <a:cubicBezTo>
                  <a:pt x="21241" y="858"/>
                  <a:pt x="21219" y="1044"/>
                  <a:pt x="21199" y="1230"/>
                </a:cubicBezTo>
                <a:cubicBezTo>
                  <a:pt x="21153" y="1585"/>
                  <a:pt x="21109" y="1933"/>
                  <a:pt x="21060" y="2274"/>
                </a:cubicBezTo>
                <a:cubicBezTo>
                  <a:pt x="21018" y="2568"/>
                  <a:pt x="20972" y="2854"/>
                  <a:pt x="20926" y="3132"/>
                </a:cubicBezTo>
                <a:cubicBezTo>
                  <a:pt x="20896" y="3294"/>
                  <a:pt x="20864" y="3457"/>
                  <a:pt x="20834" y="3612"/>
                </a:cubicBezTo>
                <a:cubicBezTo>
                  <a:pt x="20806" y="3743"/>
                  <a:pt x="20778" y="3867"/>
                  <a:pt x="20748" y="3998"/>
                </a:cubicBezTo>
                <a:cubicBezTo>
                  <a:pt x="20717" y="4122"/>
                  <a:pt x="20685" y="4253"/>
                  <a:pt x="20651" y="4377"/>
                </a:cubicBezTo>
                <a:cubicBezTo>
                  <a:pt x="20609" y="4516"/>
                  <a:pt x="20567" y="4663"/>
                  <a:pt x="20523" y="4803"/>
                </a:cubicBezTo>
                <a:cubicBezTo>
                  <a:pt x="20463" y="4973"/>
                  <a:pt x="20405" y="5151"/>
                  <a:pt x="20346" y="5321"/>
                </a:cubicBezTo>
                <a:cubicBezTo>
                  <a:pt x="20312" y="5421"/>
                  <a:pt x="20276" y="5506"/>
                  <a:pt x="20240" y="5591"/>
                </a:cubicBezTo>
                <a:cubicBezTo>
                  <a:pt x="20212" y="5661"/>
                  <a:pt x="20184" y="5731"/>
                  <a:pt x="20158" y="5808"/>
                </a:cubicBezTo>
                <a:cubicBezTo>
                  <a:pt x="20090" y="5963"/>
                  <a:pt x="20021" y="6117"/>
                  <a:pt x="19953" y="6272"/>
                </a:cubicBezTo>
                <a:cubicBezTo>
                  <a:pt x="19895" y="6403"/>
                  <a:pt x="19835" y="6519"/>
                  <a:pt x="19775" y="6635"/>
                </a:cubicBezTo>
                <a:cubicBezTo>
                  <a:pt x="19717" y="6751"/>
                  <a:pt x="19662" y="6860"/>
                  <a:pt x="19602" y="6960"/>
                </a:cubicBezTo>
                <a:cubicBezTo>
                  <a:pt x="19536" y="7076"/>
                  <a:pt x="19470" y="7184"/>
                  <a:pt x="19404" y="7300"/>
                </a:cubicBezTo>
                <a:cubicBezTo>
                  <a:pt x="19195" y="7610"/>
                  <a:pt x="18986" y="7927"/>
                  <a:pt x="18770" y="8167"/>
                </a:cubicBezTo>
                <a:cubicBezTo>
                  <a:pt x="18650" y="8306"/>
                  <a:pt x="18531" y="8437"/>
                  <a:pt x="18411" y="8561"/>
                </a:cubicBezTo>
                <a:cubicBezTo>
                  <a:pt x="18290" y="8685"/>
                  <a:pt x="18166" y="8809"/>
                  <a:pt x="18042" y="8925"/>
                </a:cubicBezTo>
                <a:cubicBezTo>
                  <a:pt x="17827" y="9133"/>
                  <a:pt x="17609" y="9327"/>
                  <a:pt x="17394" y="9566"/>
                </a:cubicBezTo>
                <a:cubicBezTo>
                  <a:pt x="17266" y="9706"/>
                  <a:pt x="17141" y="9853"/>
                  <a:pt x="17013" y="10007"/>
                </a:cubicBezTo>
                <a:cubicBezTo>
                  <a:pt x="16971" y="10054"/>
                  <a:pt x="16931" y="10108"/>
                  <a:pt x="16892" y="10170"/>
                </a:cubicBezTo>
                <a:cubicBezTo>
                  <a:pt x="16834" y="10247"/>
                  <a:pt x="16774" y="10317"/>
                  <a:pt x="16718" y="10409"/>
                </a:cubicBezTo>
                <a:cubicBezTo>
                  <a:pt x="16666" y="10494"/>
                  <a:pt x="16614" y="10580"/>
                  <a:pt x="16564" y="10665"/>
                </a:cubicBezTo>
                <a:cubicBezTo>
                  <a:pt x="16523" y="10734"/>
                  <a:pt x="16479" y="10796"/>
                  <a:pt x="16439" y="10881"/>
                </a:cubicBezTo>
                <a:cubicBezTo>
                  <a:pt x="16315" y="11121"/>
                  <a:pt x="16194" y="11361"/>
                  <a:pt x="16074" y="11631"/>
                </a:cubicBezTo>
                <a:cubicBezTo>
                  <a:pt x="15803" y="12250"/>
                  <a:pt x="15559" y="13023"/>
                  <a:pt x="15322" y="13812"/>
                </a:cubicBezTo>
                <a:cubicBezTo>
                  <a:pt x="15027" y="14794"/>
                  <a:pt x="14756" y="15885"/>
                  <a:pt x="14476" y="16937"/>
                </a:cubicBezTo>
                <a:cubicBezTo>
                  <a:pt x="14429" y="17099"/>
                  <a:pt x="14383" y="17261"/>
                  <a:pt x="14335" y="17424"/>
                </a:cubicBezTo>
                <a:cubicBezTo>
                  <a:pt x="14249" y="17694"/>
                  <a:pt x="14163" y="17957"/>
                  <a:pt x="14072" y="18205"/>
                </a:cubicBezTo>
                <a:cubicBezTo>
                  <a:pt x="13952" y="18506"/>
                  <a:pt x="13826" y="18769"/>
                  <a:pt x="13697" y="18994"/>
                </a:cubicBezTo>
                <a:cubicBezTo>
                  <a:pt x="13511" y="19303"/>
                  <a:pt x="13322" y="19558"/>
                  <a:pt x="13122" y="19713"/>
                </a:cubicBezTo>
                <a:cubicBezTo>
                  <a:pt x="12917" y="19875"/>
                  <a:pt x="12698" y="19899"/>
                  <a:pt x="12488" y="19829"/>
                </a:cubicBezTo>
                <a:cubicBezTo>
                  <a:pt x="12337" y="19759"/>
                  <a:pt x="12189" y="19628"/>
                  <a:pt x="12043" y="19450"/>
                </a:cubicBezTo>
                <a:cubicBezTo>
                  <a:pt x="11894" y="19272"/>
                  <a:pt x="11750" y="19009"/>
                  <a:pt x="11611" y="18715"/>
                </a:cubicBezTo>
                <a:cubicBezTo>
                  <a:pt x="11497" y="18476"/>
                  <a:pt x="11387" y="18205"/>
                  <a:pt x="11282" y="17911"/>
                </a:cubicBezTo>
                <a:cubicBezTo>
                  <a:pt x="11186" y="17648"/>
                  <a:pt x="11090" y="17377"/>
                  <a:pt x="11000" y="17084"/>
                </a:cubicBezTo>
                <a:cubicBezTo>
                  <a:pt x="10899" y="16759"/>
                  <a:pt x="10799" y="16426"/>
                  <a:pt x="10699" y="16094"/>
                </a:cubicBezTo>
                <a:cubicBezTo>
                  <a:pt x="10618" y="15823"/>
                  <a:pt x="10538" y="15545"/>
                  <a:pt x="10458" y="15266"/>
                </a:cubicBezTo>
                <a:cubicBezTo>
                  <a:pt x="10418" y="15135"/>
                  <a:pt x="10380" y="14995"/>
                  <a:pt x="10340" y="14864"/>
                </a:cubicBezTo>
                <a:cubicBezTo>
                  <a:pt x="10292" y="14702"/>
                  <a:pt x="10245" y="14539"/>
                  <a:pt x="10195" y="14385"/>
                </a:cubicBezTo>
                <a:cubicBezTo>
                  <a:pt x="10143" y="14230"/>
                  <a:pt x="10091" y="14083"/>
                  <a:pt x="10039" y="13928"/>
                </a:cubicBezTo>
                <a:cubicBezTo>
                  <a:pt x="9989" y="13781"/>
                  <a:pt x="9935" y="13658"/>
                  <a:pt x="9884" y="13526"/>
                </a:cubicBezTo>
                <a:cubicBezTo>
                  <a:pt x="9838" y="13410"/>
                  <a:pt x="9788" y="13310"/>
                  <a:pt x="9740" y="13201"/>
                </a:cubicBezTo>
                <a:cubicBezTo>
                  <a:pt x="9628" y="12962"/>
                  <a:pt x="9513" y="12760"/>
                  <a:pt x="9393" y="12598"/>
                </a:cubicBezTo>
                <a:cubicBezTo>
                  <a:pt x="8936" y="11964"/>
                  <a:pt x="8436" y="12026"/>
                  <a:pt x="7967" y="12428"/>
                </a:cubicBezTo>
                <a:cubicBezTo>
                  <a:pt x="7909" y="12474"/>
                  <a:pt x="7849" y="12513"/>
                  <a:pt x="7792" y="12575"/>
                </a:cubicBezTo>
                <a:cubicBezTo>
                  <a:pt x="7718" y="12652"/>
                  <a:pt x="7644" y="12730"/>
                  <a:pt x="7572" y="12807"/>
                </a:cubicBezTo>
                <a:cubicBezTo>
                  <a:pt x="7526" y="12853"/>
                  <a:pt x="7481" y="12923"/>
                  <a:pt x="7433" y="12977"/>
                </a:cubicBezTo>
                <a:cubicBezTo>
                  <a:pt x="7377" y="13047"/>
                  <a:pt x="7321" y="13116"/>
                  <a:pt x="7267" y="13194"/>
                </a:cubicBezTo>
                <a:cubicBezTo>
                  <a:pt x="7030" y="13542"/>
                  <a:pt x="6792" y="13897"/>
                  <a:pt x="6559" y="14276"/>
                </a:cubicBezTo>
                <a:cubicBezTo>
                  <a:pt x="6332" y="14647"/>
                  <a:pt x="6106" y="15019"/>
                  <a:pt x="5879" y="15382"/>
                </a:cubicBezTo>
                <a:cubicBezTo>
                  <a:pt x="5773" y="15552"/>
                  <a:pt x="5666" y="15699"/>
                  <a:pt x="5560" y="15854"/>
                </a:cubicBezTo>
                <a:cubicBezTo>
                  <a:pt x="5510" y="15924"/>
                  <a:pt x="5458" y="15985"/>
                  <a:pt x="5408" y="16047"/>
                </a:cubicBezTo>
                <a:cubicBezTo>
                  <a:pt x="5353" y="16117"/>
                  <a:pt x="5299" y="16202"/>
                  <a:pt x="5243" y="16256"/>
                </a:cubicBezTo>
                <a:cubicBezTo>
                  <a:pt x="5087" y="16418"/>
                  <a:pt x="4934" y="16589"/>
                  <a:pt x="4776" y="16712"/>
                </a:cubicBezTo>
                <a:cubicBezTo>
                  <a:pt x="4443" y="16968"/>
                  <a:pt x="4102" y="17045"/>
                  <a:pt x="3765" y="16913"/>
                </a:cubicBezTo>
                <a:cubicBezTo>
                  <a:pt x="3428" y="16759"/>
                  <a:pt x="3097" y="16403"/>
                  <a:pt x="2792" y="15815"/>
                </a:cubicBezTo>
                <a:cubicBezTo>
                  <a:pt x="2654" y="15545"/>
                  <a:pt x="2523" y="15227"/>
                  <a:pt x="2399" y="14872"/>
                </a:cubicBezTo>
                <a:cubicBezTo>
                  <a:pt x="2262" y="14477"/>
                  <a:pt x="2144" y="13998"/>
                  <a:pt x="2032" y="13495"/>
                </a:cubicBezTo>
                <a:cubicBezTo>
                  <a:pt x="1821" y="12521"/>
                  <a:pt x="1663" y="11399"/>
                  <a:pt x="1566" y="10185"/>
                </a:cubicBezTo>
                <a:cubicBezTo>
                  <a:pt x="1528" y="9706"/>
                  <a:pt x="1502" y="9211"/>
                  <a:pt x="1476" y="8724"/>
                </a:cubicBezTo>
                <a:cubicBezTo>
                  <a:pt x="1430" y="7834"/>
                  <a:pt x="1408" y="6922"/>
                  <a:pt x="1378" y="6017"/>
                </a:cubicBezTo>
                <a:cubicBezTo>
                  <a:pt x="1362" y="5553"/>
                  <a:pt x="1344" y="5089"/>
                  <a:pt x="1324" y="4625"/>
                </a:cubicBezTo>
                <a:cubicBezTo>
                  <a:pt x="1304" y="4176"/>
                  <a:pt x="1278" y="3735"/>
                  <a:pt x="1252" y="3287"/>
                </a:cubicBezTo>
                <a:cubicBezTo>
                  <a:pt x="1179" y="2104"/>
                  <a:pt x="1033" y="990"/>
                  <a:pt x="840" y="31"/>
                </a:cubicBezTo>
                <a:lnTo>
                  <a:pt x="0" y="31"/>
                </a:lnTo>
                <a:cubicBezTo>
                  <a:pt x="82" y="302"/>
                  <a:pt x="162" y="580"/>
                  <a:pt x="237" y="874"/>
                </a:cubicBezTo>
                <a:cubicBezTo>
                  <a:pt x="279" y="1036"/>
                  <a:pt x="319" y="1206"/>
                  <a:pt x="359" y="1377"/>
                </a:cubicBezTo>
                <a:cubicBezTo>
                  <a:pt x="401" y="1562"/>
                  <a:pt x="439" y="1756"/>
                  <a:pt x="477" y="1949"/>
                </a:cubicBezTo>
                <a:cubicBezTo>
                  <a:pt x="544" y="2297"/>
                  <a:pt x="598" y="2691"/>
                  <a:pt x="652" y="3070"/>
                </a:cubicBezTo>
                <a:cubicBezTo>
                  <a:pt x="666" y="3171"/>
                  <a:pt x="678" y="3287"/>
                  <a:pt x="690" y="3387"/>
                </a:cubicBezTo>
                <a:cubicBezTo>
                  <a:pt x="700" y="3472"/>
                  <a:pt x="712" y="3557"/>
                  <a:pt x="720" y="3643"/>
                </a:cubicBezTo>
                <a:cubicBezTo>
                  <a:pt x="740" y="3851"/>
                  <a:pt x="762" y="4052"/>
                  <a:pt x="780" y="4261"/>
                </a:cubicBezTo>
                <a:cubicBezTo>
                  <a:pt x="814" y="4687"/>
                  <a:pt x="846" y="5112"/>
                  <a:pt x="868" y="5553"/>
                </a:cubicBezTo>
                <a:cubicBezTo>
                  <a:pt x="889" y="6009"/>
                  <a:pt x="909" y="6465"/>
                  <a:pt x="927" y="6922"/>
                </a:cubicBezTo>
                <a:cubicBezTo>
                  <a:pt x="959" y="7826"/>
                  <a:pt x="983" y="8731"/>
                  <a:pt x="1029" y="9628"/>
                </a:cubicBezTo>
                <a:cubicBezTo>
                  <a:pt x="1051" y="10061"/>
                  <a:pt x="1071" y="10502"/>
                  <a:pt x="1103" y="10928"/>
                </a:cubicBezTo>
                <a:cubicBezTo>
                  <a:pt x="1119" y="11152"/>
                  <a:pt x="1137" y="11376"/>
                  <a:pt x="1155" y="11593"/>
                </a:cubicBezTo>
                <a:cubicBezTo>
                  <a:pt x="1203" y="12219"/>
                  <a:pt x="1274" y="12822"/>
                  <a:pt x="1358" y="13387"/>
                </a:cubicBezTo>
                <a:cubicBezTo>
                  <a:pt x="1434" y="13905"/>
                  <a:pt x="1530" y="14385"/>
                  <a:pt x="1633" y="14825"/>
                </a:cubicBezTo>
                <a:cubicBezTo>
                  <a:pt x="1747" y="15320"/>
                  <a:pt x="1873" y="15769"/>
                  <a:pt x="2008" y="16163"/>
                </a:cubicBezTo>
                <a:cubicBezTo>
                  <a:pt x="2277" y="16937"/>
                  <a:pt x="2593" y="17455"/>
                  <a:pt x="2916" y="17772"/>
                </a:cubicBezTo>
                <a:cubicBezTo>
                  <a:pt x="3249" y="18089"/>
                  <a:pt x="3600" y="18197"/>
                  <a:pt x="3941" y="18112"/>
                </a:cubicBezTo>
                <a:cubicBezTo>
                  <a:pt x="4100" y="18073"/>
                  <a:pt x="4260" y="17988"/>
                  <a:pt x="4417" y="17880"/>
                </a:cubicBezTo>
                <a:cubicBezTo>
                  <a:pt x="4527" y="17803"/>
                  <a:pt x="4639" y="17710"/>
                  <a:pt x="4746" y="17586"/>
                </a:cubicBezTo>
                <a:cubicBezTo>
                  <a:pt x="4866" y="17455"/>
                  <a:pt x="4986" y="17323"/>
                  <a:pt x="5103" y="17169"/>
                </a:cubicBezTo>
                <a:cubicBezTo>
                  <a:pt x="5221" y="17006"/>
                  <a:pt x="5339" y="16852"/>
                  <a:pt x="5456" y="16674"/>
                </a:cubicBezTo>
                <a:cubicBezTo>
                  <a:pt x="5690" y="16318"/>
                  <a:pt x="5919" y="15939"/>
                  <a:pt x="6150" y="15552"/>
                </a:cubicBezTo>
                <a:cubicBezTo>
                  <a:pt x="6366" y="15197"/>
                  <a:pt x="6583" y="14856"/>
                  <a:pt x="6802" y="14524"/>
                </a:cubicBezTo>
                <a:cubicBezTo>
                  <a:pt x="6858" y="14439"/>
                  <a:pt x="6916" y="14369"/>
                  <a:pt x="6972" y="14292"/>
                </a:cubicBezTo>
                <a:cubicBezTo>
                  <a:pt x="7018" y="14230"/>
                  <a:pt x="7064" y="14168"/>
                  <a:pt x="7110" y="14114"/>
                </a:cubicBezTo>
                <a:cubicBezTo>
                  <a:pt x="7175" y="14037"/>
                  <a:pt x="7241" y="13959"/>
                  <a:pt x="7307" y="13882"/>
                </a:cubicBezTo>
                <a:cubicBezTo>
                  <a:pt x="7367" y="13812"/>
                  <a:pt x="7429" y="13774"/>
                  <a:pt x="7488" y="13719"/>
                </a:cubicBezTo>
                <a:cubicBezTo>
                  <a:pt x="7530" y="13681"/>
                  <a:pt x="7572" y="13650"/>
                  <a:pt x="7616" y="13619"/>
                </a:cubicBezTo>
                <a:cubicBezTo>
                  <a:pt x="7670" y="13588"/>
                  <a:pt x="7726" y="13534"/>
                  <a:pt x="7782" y="13518"/>
                </a:cubicBezTo>
                <a:cubicBezTo>
                  <a:pt x="7845" y="13495"/>
                  <a:pt x="7909" y="13472"/>
                  <a:pt x="7973" y="13449"/>
                </a:cubicBezTo>
                <a:cubicBezTo>
                  <a:pt x="8097" y="13402"/>
                  <a:pt x="8224" y="13426"/>
                  <a:pt x="8348" y="13472"/>
                </a:cubicBezTo>
                <a:cubicBezTo>
                  <a:pt x="8496" y="13542"/>
                  <a:pt x="8639" y="13658"/>
                  <a:pt x="8783" y="13828"/>
                </a:cubicBezTo>
                <a:cubicBezTo>
                  <a:pt x="8944" y="14021"/>
                  <a:pt x="9098" y="14299"/>
                  <a:pt x="9243" y="14617"/>
                </a:cubicBezTo>
                <a:cubicBezTo>
                  <a:pt x="9361" y="14872"/>
                  <a:pt x="9469" y="15166"/>
                  <a:pt x="9578" y="15460"/>
                </a:cubicBezTo>
                <a:cubicBezTo>
                  <a:pt x="9666" y="15699"/>
                  <a:pt x="9748" y="15962"/>
                  <a:pt x="9828" y="16233"/>
                </a:cubicBezTo>
                <a:cubicBezTo>
                  <a:pt x="9916" y="16527"/>
                  <a:pt x="10003" y="16813"/>
                  <a:pt x="10089" y="17115"/>
                </a:cubicBezTo>
                <a:cubicBezTo>
                  <a:pt x="10267" y="17741"/>
                  <a:pt x="10442" y="18375"/>
                  <a:pt x="10629" y="18955"/>
                </a:cubicBezTo>
                <a:cubicBezTo>
                  <a:pt x="10671" y="19087"/>
                  <a:pt x="10713" y="19226"/>
                  <a:pt x="10757" y="19342"/>
                </a:cubicBezTo>
                <a:cubicBezTo>
                  <a:pt x="10811" y="19496"/>
                  <a:pt x="10867" y="19643"/>
                  <a:pt x="10921" y="19798"/>
                </a:cubicBezTo>
                <a:cubicBezTo>
                  <a:pt x="10973" y="19937"/>
                  <a:pt x="11028" y="20053"/>
                  <a:pt x="11082" y="20185"/>
                </a:cubicBezTo>
                <a:cubicBezTo>
                  <a:pt x="11186" y="20432"/>
                  <a:pt x="11296" y="20641"/>
                  <a:pt x="11407" y="20827"/>
                </a:cubicBezTo>
                <a:cubicBezTo>
                  <a:pt x="11659" y="21252"/>
                  <a:pt x="11932" y="21492"/>
                  <a:pt x="12203" y="21546"/>
                </a:cubicBezTo>
                <a:cubicBezTo>
                  <a:pt x="12486" y="21600"/>
                  <a:pt x="12771" y="21422"/>
                  <a:pt x="13039" y="21082"/>
                </a:cubicBezTo>
                <a:cubicBezTo>
                  <a:pt x="13326" y="20711"/>
                  <a:pt x="13597" y="20177"/>
                  <a:pt x="13848" y="19520"/>
                </a:cubicBezTo>
                <a:cubicBezTo>
                  <a:pt x="14000" y="19118"/>
                  <a:pt x="14141" y="18661"/>
                  <a:pt x="14283" y="18213"/>
                </a:cubicBezTo>
                <a:cubicBezTo>
                  <a:pt x="14329" y="18066"/>
                  <a:pt x="14373" y="17903"/>
                  <a:pt x="14417" y="17741"/>
                </a:cubicBezTo>
                <a:cubicBezTo>
                  <a:pt x="14464" y="17571"/>
                  <a:pt x="14512" y="17401"/>
                  <a:pt x="14558" y="17231"/>
                </a:cubicBezTo>
                <a:cubicBezTo>
                  <a:pt x="14642" y="16913"/>
                  <a:pt x="14724" y="16604"/>
                  <a:pt x="14807" y="16287"/>
                </a:cubicBezTo>
                <a:cubicBezTo>
                  <a:pt x="14941" y="15769"/>
                  <a:pt x="15077" y="15258"/>
                  <a:pt x="15214" y="14756"/>
                </a:cubicBezTo>
                <a:cubicBezTo>
                  <a:pt x="15272" y="14555"/>
                  <a:pt x="15330" y="14361"/>
                  <a:pt x="15388" y="14168"/>
                </a:cubicBezTo>
                <a:cubicBezTo>
                  <a:pt x="15482" y="13882"/>
                  <a:pt x="15575" y="13596"/>
                  <a:pt x="15673" y="13333"/>
                </a:cubicBezTo>
                <a:cubicBezTo>
                  <a:pt x="15769" y="13093"/>
                  <a:pt x="15866" y="12869"/>
                  <a:pt x="15968" y="12668"/>
                </a:cubicBezTo>
                <a:cubicBezTo>
                  <a:pt x="16036" y="12536"/>
                  <a:pt x="16104" y="12405"/>
                  <a:pt x="16172" y="12266"/>
                </a:cubicBezTo>
                <a:cubicBezTo>
                  <a:pt x="16263" y="12111"/>
                  <a:pt x="16355" y="11948"/>
                  <a:pt x="16449" y="11817"/>
                </a:cubicBezTo>
                <a:cubicBezTo>
                  <a:pt x="16507" y="11732"/>
                  <a:pt x="16564" y="11655"/>
                  <a:pt x="16622" y="11569"/>
                </a:cubicBezTo>
                <a:cubicBezTo>
                  <a:pt x="16688" y="11477"/>
                  <a:pt x="16756" y="11399"/>
                  <a:pt x="16824" y="11314"/>
                </a:cubicBezTo>
                <a:cubicBezTo>
                  <a:pt x="17041" y="11036"/>
                  <a:pt x="17262" y="10819"/>
                  <a:pt x="17484" y="10595"/>
                </a:cubicBezTo>
                <a:cubicBezTo>
                  <a:pt x="17727" y="10355"/>
                  <a:pt x="17970" y="10100"/>
                  <a:pt x="18212" y="9837"/>
                </a:cubicBezTo>
                <a:cubicBezTo>
                  <a:pt x="18260" y="9783"/>
                  <a:pt x="18307" y="9721"/>
                  <a:pt x="18355" y="9659"/>
                </a:cubicBezTo>
                <a:cubicBezTo>
                  <a:pt x="18409" y="9590"/>
                  <a:pt x="18465" y="9528"/>
                  <a:pt x="18519" y="9458"/>
                </a:cubicBezTo>
                <a:cubicBezTo>
                  <a:pt x="18629" y="9304"/>
                  <a:pt x="18740" y="9164"/>
                  <a:pt x="18850" y="8994"/>
                </a:cubicBezTo>
                <a:cubicBezTo>
                  <a:pt x="18970" y="8809"/>
                  <a:pt x="19091" y="8623"/>
                  <a:pt x="19209" y="8414"/>
                </a:cubicBezTo>
                <a:cubicBezTo>
                  <a:pt x="19277" y="8290"/>
                  <a:pt x="19344" y="8174"/>
                  <a:pt x="19412" y="8051"/>
                </a:cubicBezTo>
                <a:cubicBezTo>
                  <a:pt x="19458" y="7966"/>
                  <a:pt x="19504" y="7873"/>
                  <a:pt x="19550" y="7780"/>
                </a:cubicBezTo>
                <a:cubicBezTo>
                  <a:pt x="19598" y="7687"/>
                  <a:pt x="19648" y="7594"/>
                  <a:pt x="19693" y="7494"/>
                </a:cubicBezTo>
                <a:cubicBezTo>
                  <a:pt x="19757" y="7347"/>
                  <a:pt x="19821" y="7208"/>
                  <a:pt x="19885" y="7061"/>
                </a:cubicBezTo>
                <a:cubicBezTo>
                  <a:pt x="19981" y="6844"/>
                  <a:pt x="20072" y="6597"/>
                  <a:pt x="20166" y="6357"/>
                </a:cubicBezTo>
                <a:cubicBezTo>
                  <a:pt x="20226" y="6202"/>
                  <a:pt x="20284" y="6032"/>
                  <a:pt x="20342" y="5862"/>
                </a:cubicBezTo>
                <a:cubicBezTo>
                  <a:pt x="20395" y="5707"/>
                  <a:pt x="20447" y="5553"/>
                  <a:pt x="20497" y="5390"/>
                </a:cubicBezTo>
                <a:cubicBezTo>
                  <a:pt x="20545" y="5236"/>
                  <a:pt x="20591" y="5081"/>
                  <a:pt x="20639" y="4926"/>
                </a:cubicBezTo>
                <a:cubicBezTo>
                  <a:pt x="20707" y="4702"/>
                  <a:pt x="20768" y="4447"/>
                  <a:pt x="20832" y="4207"/>
                </a:cubicBezTo>
                <a:cubicBezTo>
                  <a:pt x="20884" y="4014"/>
                  <a:pt x="20932" y="3805"/>
                  <a:pt x="20980" y="3596"/>
                </a:cubicBezTo>
                <a:cubicBezTo>
                  <a:pt x="21032" y="3372"/>
                  <a:pt x="21083" y="3148"/>
                  <a:pt x="21129" y="2908"/>
                </a:cubicBezTo>
                <a:cubicBezTo>
                  <a:pt x="21167" y="2722"/>
                  <a:pt x="21207" y="2544"/>
                  <a:pt x="21241" y="2351"/>
                </a:cubicBezTo>
                <a:cubicBezTo>
                  <a:pt x="21281" y="2119"/>
                  <a:pt x="21321" y="1895"/>
                  <a:pt x="21359" y="1663"/>
                </a:cubicBezTo>
                <a:cubicBezTo>
                  <a:pt x="21415" y="1330"/>
                  <a:pt x="21468" y="990"/>
                  <a:pt x="21516" y="634"/>
                </a:cubicBezTo>
                <a:cubicBezTo>
                  <a:pt x="21544" y="425"/>
                  <a:pt x="21572" y="217"/>
                  <a:pt x="21600" y="8"/>
                </a:cubicBezTo>
                <a:cubicBezTo>
                  <a:pt x="21600" y="8"/>
                  <a:pt x="21600" y="8"/>
                  <a:pt x="21600" y="0"/>
                </a:cubicBezTo>
                <a:lnTo>
                  <a:pt x="21321" y="62"/>
                </a:lnTo>
                <a:cubicBezTo>
                  <a:pt x="21321" y="62"/>
                  <a:pt x="21321" y="62"/>
                  <a:pt x="21321" y="62"/>
                </a:cubicBezTo>
                <a:close/>
              </a:path>
            </a:pathLst>
          </a:custGeom>
          <a:solidFill>
            <a:srgbClr val="FF4A00"/>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sp>
        <p:nvSpPr>
          <p:cNvPr id="891" name="Google Shape;891;p27"/>
          <p:cNvSpPr/>
          <p:nvPr/>
        </p:nvSpPr>
        <p:spPr>
          <a:xfrm>
            <a:off x="2849804" y="475777"/>
            <a:ext cx="6492392" cy="1219201"/>
          </a:xfrm>
          <a:prstGeom prst="rect">
            <a:avLst/>
          </a:prstGeom>
          <a:solidFill>
            <a:srgbClr val="FF4A00">
              <a:alpha val="49411"/>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92" name="Google Shape;892;p27"/>
          <p:cNvSpPr txBox="1"/>
          <p:nvPr/>
        </p:nvSpPr>
        <p:spPr>
          <a:xfrm>
            <a:off x="513347" y="3480321"/>
            <a:ext cx="11373852" cy="3123525"/>
          </a:xfrm>
          <a:prstGeom prst="rect">
            <a:avLst/>
          </a:prstGeom>
          <a:noFill/>
          <a:ln>
            <a:noFill/>
          </a:ln>
        </p:spPr>
        <p:txBody>
          <a:bodyPr anchorCtr="0" anchor="t" bIns="45700" lIns="91425" spcFirstLastPara="1" rIns="91425" wrap="square" tIns="45700">
            <a:normAutofit/>
          </a:bodyPr>
          <a:lstStyle/>
          <a:p>
            <a:pPr indent="0" lvl="0" marL="0" marR="0" rtl="0" algn="just">
              <a:lnSpc>
                <a:spcPct val="90000"/>
              </a:lnSpc>
              <a:spcBef>
                <a:spcPts val="0"/>
              </a:spcBef>
              <a:spcAft>
                <a:spcPts val="0"/>
              </a:spcAft>
              <a:buClr>
                <a:srgbClr val="000000"/>
              </a:buClr>
              <a:buSzPts val="4000"/>
              <a:buFont typeface="Arial"/>
              <a:buNone/>
            </a:pPr>
            <a:r>
              <a:rPr b="0" i="0" lang="en-US" sz="4000" u="none" cap="none" strike="noStrike">
                <a:solidFill>
                  <a:srgbClr val="000000"/>
                </a:solidFill>
                <a:latin typeface="Calibri"/>
                <a:ea typeface="Calibri"/>
                <a:cs typeface="Calibri"/>
                <a:sym typeface="Calibri"/>
              </a:rPr>
              <a:t>Zapier is a global remote company that allows integrating web applications. It provides a workflow to automate web applications together and is described as a translator between Web APIs.</a:t>
            </a:r>
            <a:endParaRPr b="0" i="0" sz="1400" u="none" cap="none" strike="noStrike">
              <a:solidFill>
                <a:srgbClr val="000000"/>
              </a:solidFill>
              <a:latin typeface="Arial"/>
              <a:ea typeface="Arial"/>
              <a:cs typeface="Arial"/>
              <a:sym typeface="Arial"/>
            </a:endParaRPr>
          </a:p>
        </p:txBody>
      </p:sp>
      <p:grpSp>
        <p:nvGrpSpPr>
          <p:cNvPr id="893" name="Google Shape;893;p27"/>
          <p:cNvGrpSpPr/>
          <p:nvPr/>
        </p:nvGrpSpPr>
        <p:grpSpPr>
          <a:xfrm>
            <a:off x="-3987" y="6501704"/>
            <a:ext cx="12195987" cy="372798"/>
            <a:chOff x="-3987" y="6501704"/>
            <a:chExt cx="12195987" cy="372798"/>
          </a:xfrm>
        </p:grpSpPr>
        <p:sp>
          <p:nvSpPr>
            <p:cNvPr id="894" name="Google Shape;894;p27"/>
            <p:cNvSpPr/>
            <p:nvPr/>
          </p:nvSpPr>
          <p:spPr>
            <a:xfrm>
              <a:off x="-3987" y="6651972"/>
              <a:ext cx="12195987" cy="222530"/>
            </a:xfrm>
            <a:prstGeom prst="rect">
              <a:avLst/>
            </a:prstGeom>
            <a:solidFill>
              <a:srgbClr val="FF4A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95" name="Google Shape;895;p27"/>
            <p:cNvSpPr/>
            <p:nvPr/>
          </p:nvSpPr>
          <p:spPr>
            <a:xfrm>
              <a:off x="-1" y="6501704"/>
              <a:ext cx="3458817" cy="369993"/>
            </a:xfrm>
            <a:prstGeom prst="snipRoundRect">
              <a:avLst>
                <a:gd fmla="val 0" name="adj1"/>
                <a:gd fmla="val 50000" name="adj2"/>
              </a:avLst>
            </a:prstGeom>
            <a:solidFill>
              <a:srgbClr val="FF4A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896" name="Google Shape;896;p27"/>
          <p:cNvSpPr txBox="1"/>
          <p:nvPr/>
        </p:nvSpPr>
        <p:spPr>
          <a:xfrm>
            <a:off x="-89454" y="6500745"/>
            <a:ext cx="3458817" cy="4071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Vendors of No-Code Development </a:t>
            </a:r>
            <a:endParaRPr b="0" i="0" sz="1400" u="none" cap="none" strike="noStrike">
              <a:solidFill>
                <a:srgbClr val="000000"/>
              </a:solidFill>
              <a:latin typeface="Arial"/>
              <a:ea typeface="Arial"/>
              <a:cs typeface="Arial"/>
              <a:sym typeface="Arial"/>
            </a:endParaRPr>
          </a:p>
        </p:txBody>
      </p:sp>
      <p:sp>
        <p:nvSpPr>
          <p:cNvPr id="897" name="Google Shape;897;p27"/>
          <p:cNvSpPr txBox="1"/>
          <p:nvPr/>
        </p:nvSpPr>
        <p:spPr>
          <a:xfrm>
            <a:off x="2582779" y="739424"/>
            <a:ext cx="6625389" cy="873689"/>
          </a:xfrm>
          <a:prstGeom prst="rect">
            <a:avLst/>
          </a:prstGeom>
          <a:noFill/>
          <a:ln>
            <a:noFill/>
          </a:ln>
        </p:spPr>
        <p:txBody>
          <a:bodyPr anchorCtr="0" anchor="t" bIns="45700" lIns="0" spcFirstLastPara="1" rIns="0" wrap="square" tIns="45700">
            <a:normAutofit fontScale="92500" lnSpcReduction="10000"/>
          </a:bodyPr>
          <a:lstStyle/>
          <a:p>
            <a:pPr indent="0" lvl="0" marL="0" marR="0" rtl="0" algn="ctr">
              <a:lnSpc>
                <a:spcPct val="90000"/>
              </a:lnSpc>
              <a:spcBef>
                <a:spcPts val="0"/>
              </a:spcBef>
              <a:spcAft>
                <a:spcPts val="0"/>
              </a:spcAft>
              <a:buClr>
                <a:srgbClr val="2F5496"/>
              </a:buClr>
              <a:buSzPct val="85000"/>
              <a:buFont typeface="Noto Sans Symbols"/>
              <a:buNone/>
            </a:pPr>
            <a:r>
              <a:rPr b="1" i="0" lang="en-US" sz="6600" u="none" cap="none" strike="noStrike">
                <a:solidFill>
                  <a:srgbClr val="000000"/>
                </a:solidFill>
                <a:latin typeface="Calibri"/>
                <a:ea typeface="Calibri"/>
                <a:cs typeface="Calibri"/>
                <a:sym typeface="Calibri"/>
              </a:rPr>
              <a:t>Zapier</a:t>
            </a:r>
            <a:endParaRPr b="0" i="0" sz="1400" u="none" cap="none" strike="noStrike">
              <a:solidFill>
                <a:srgbClr val="000000"/>
              </a:solidFill>
              <a:latin typeface="Arial"/>
              <a:ea typeface="Arial"/>
              <a:cs typeface="Arial"/>
              <a:sym typeface="Arial"/>
            </a:endParaRPr>
          </a:p>
        </p:txBody>
      </p:sp>
      <p:sp>
        <p:nvSpPr>
          <p:cNvPr id="898" name="Google Shape;898;p27"/>
          <p:cNvSpPr/>
          <p:nvPr/>
        </p:nvSpPr>
        <p:spPr>
          <a:xfrm>
            <a:off x="977651" y="173415"/>
            <a:ext cx="1823924" cy="1823924"/>
          </a:xfrm>
          <a:prstGeom prst="ellipse">
            <a:avLst/>
          </a:prstGeom>
          <a:solidFill>
            <a:srgbClr val="FF4A00">
              <a:alpha val="49411"/>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899" name="Google Shape;899;p27"/>
          <p:cNvPicPr preferRelativeResize="0"/>
          <p:nvPr/>
        </p:nvPicPr>
        <p:blipFill rotWithShape="1">
          <a:blip r:embed="rId4">
            <a:alphaModFix/>
          </a:blip>
          <a:srcRect b="0" l="0" r="0" t="0"/>
          <a:stretch/>
        </p:blipFill>
        <p:spPr>
          <a:xfrm>
            <a:off x="1255111" y="372319"/>
            <a:ext cx="1333172" cy="1396656"/>
          </a:xfrm>
          <a:prstGeom prst="rect">
            <a:avLst/>
          </a:prstGeom>
          <a:noFill/>
          <a:ln>
            <a:noFill/>
          </a:ln>
        </p:spPr>
      </p:pic>
      <p:sp>
        <p:nvSpPr>
          <p:cNvPr id="900" name="Google Shape;900;p27"/>
          <p:cNvSpPr txBox="1"/>
          <p:nvPr/>
        </p:nvSpPr>
        <p:spPr>
          <a:xfrm>
            <a:off x="3430752" y="6596400"/>
            <a:ext cx="8616900" cy="261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0" i="1" lang="en-US" sz="1100" u="none" cap="none" strike="noStrike">
                <a:solidFill>
                  <a:schemeClr val="lt1"/>
                </a:solidFill>
                <a:latin typeface="Arial"/>
                <a:ea typeface="Arial"/>
                <a:cs typeface="Arial"/>
                <a:sym typeface="Arial"/>
              </a:rPr>
              <a:t>Image Source:</a:t>
            </a:r>
            <a:r>
              <a:rPr i="1" lang="en-US" sz="1100" u="sng">
                <a:solidFill>
                  <a:schemeClr val="lt1"/>
                </a:solidFill>
                <a:hlinkClick r:id="rId5">
                  <a:extLst>
                    <a:ext uri="{A12FA001-AC4F-418D-AE19-62706E023703}">
                      <ahyp:hlinkClr val="tx"/>
                    </a:ext>
                  </a:extLst>
                </a:hlinkClick>
              </a:rPr>
              <a:t>https://apievangelist.com/2017/04/26/zapier-was-pretty-savvy-in-their-approach-to-launching-their-partner-api/</a:t>
            </a:r>
            <a:r>
              <a:rPr i="1" lang="en-US" sz="1100" u="none">
                <a:solidFill>
                  <a:schemeClr val="lt1"/>
                </a:solidFill>
              </a:rPr>
              <a:t> </a:t>
            </a:r>
            <a:endParaRPr b="0" i="0" sz="1400" u="none" cap="none" strike="noStrike">
              <a:solidFill>
                <a:schemeClr val="lt1"/>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4" name="Shape 904"/>
        <p:cNvGrpSpPr/>
        <p:nvPr/>
      </p:nvGrpSpPr>
      <p:grpSpPr>
        <a:xfrm>
          <a:off x="0" y="0"/>
          <a:ext cx="0" cy="0"/>
          <a:chOff x="0" y="0"/>
          <a:chExt cx="0" cy="0"/>
        </a:xfrm>
      </p:grpSpPr>
      <p:pic>
        <p:nvPicPr>
          <p:cNvPr id="905" name="Google Shape;905;p28"/>
          <p:cNvPicPr preferRelativeResize="0"/>
          <p:nvPr/>
        </p:nvPicPr>
        <p:blipFill rotWithShape="1">
          <a:blip r:embed="rId3">
            <a:alphaModFix/>
          </a:blip>
          <a:srcRect b="64364" l="-786" r="785" t="284"/>
          <a:stretch/>
        </p:blipFill>
        <p:spPr>
          <a:xfrm>
            <a:off x="417095" y="948"/>
            <a:ext cx="11630424" cy="3329105"/>
          </a:xfrm>
          <a:custGeom>
            <a:rect b="b" l="l" r="r" t="t"/>
            <a:pathLst>
              <a:path extrusionOk="0" h="2538705" w="10027686">
                <a:moveTo>
                  <a:pt x="0" y="0"/>
                </a:moveTo>
                <a:lnTo>
                  <a:pt x="10027686" y="0"/>
                </a:lnTo>
                <a:lnTo>
                  <a:pt x="9834514" y="353054"/>
                </a:lnTo>
                <a:cubicBezTo>
                  <a:pt x="9561828" y="706108"/>
                  <a:pt x="9039374" y="967308"/>
                  <a:pt x="8771366" y="1057263"/>
                </a:cubicBezTo>
                <a:cubicBezTo>
                  <a:pt x="8503357" y="1147217"/>
                  <a:pt x="8060418" y="1209402"/>
                  <a:pt x="7599236" y="1424676"/>
                </a:cubicBezTo>
                <a:cubicBezTo>
                  <a:pt x="7138056" y="1640068"/>
                  <a:pt x="6683423" y="2138497"/>
                  <a:pt x="6493058" y="2291586"/>
                </a:cubicBezTo>
                <a:cubicBezTo>
                  <a:pt x="6302692" y="2444675"/>
                  <a:pt x="5925702" y="2562399"/>
                  <a:pt x="5598760" y="2534629"/>
                </a:cubicBezTo>
                <a:cubicBezTo>
                  <a:pt x="5271349" y="2506860"/>
                  <a:pt x="4991180" y="2322204"/>
                  <a:pt x="4750767" y="2076312"/>
                </a:cubicBezTo>
                <a:cubicBezTo>
                  <a:pt x="4511757" y="1829471"/>
                  <a:pt x="4227378" y="1685995"/>
                  <a:pt x="4044028" y="1620843"/>
                </a:cubicBezTo>
                <a:cubicBezTo>
                  <a:pt x="3859275" y="1554861"/>
                  <a:pt x="3223631" y="1661073"/>
                  <a:pt x="3223631" y="1661073"/>
                </a:cubicBezTo>
                <a:lnTo>
                  <a:pt x="2535134" y="1960605"/>
                </a:lnTo>
                <a:lnTo>
                  <a:pt x="1930361" y="2126036"/>
                </a:lnTo>
                <a:cubicBezTo>
                  <a:pt x="1930361" y="2126036"/>
                  <a:pt x="1515952" y="2189289"/>
                  <a:pt x="1228767" y="2126036"/>
                </a:cubicBezTo>
                <a:cubicBezTo>
                  <a:pt x="942049" y="2062902"/>
                  <a:pt x="738119" y="1929988"/>
                  <a:pt x="520625" y="1662972"/>
                </a:cubicBezTo>
                <a:cubicBezTo>
                  <a:pt x="303599" y="1396076"/>
                  <a:pt x="339146" y="961612"/>
                  <a:pt x="261503" y="582687"/>
                </a:cubicBezTo>
                <a:cubicBezTo>
                  <a:pt x="212976" y="346453"/>
                  <a:pt x="93559" y="177529"/>
                  <a:pt x="10821" y="84056"/>
                </a:cubicBezTo>
                <a:lnTo>
                  <a:pt x="0" y="72606"/>
                </a:lnTo>
                <a:close/>
              </a:path>
            </a:pathLst>
          </a:custGeom>
          <a:noFill/>
          <a:ln>
            <a:noFill/>
          </a:ln>
        </p:spPr>
      </p:pic>
      <p:sp>
        <p:nvSpPr>
          <p:cNvPr id="906" name="Google Shape;906;p28"/>
          <p:cNvSpPr/>
          <p:nvPr/>
        </p:nvSpPr>
        <p:spPr>
          <a:xfrm>
            <a:off x="0" y="-1"/>
            <a:ext cx="12192000" cy="3497161"/>
          </a:xfrm>
          <a:custGeom>
            <a:rect b="b" l="l" r="r" t="t"/>
            <a:pathLst>
              <a:path extrusionOk="0" h="21555" w="21600">
                <a:moveTo>
                  <a:pt x="21321" y="62"/>
                </a:moveTo>
                <a:cubicBezTo>
                  <a:pt x="21301" y="263"/>
                  <a:pt x="21283" y="472"/>
                  <a:pt x="21261" y="673"/>
                </a:cubicBezTo>
                <a:cubicBezTo>
                  <a:pt x="21241" y="858"/>
                  <a:pt x="21219" y="1044"/>
                  <a:pt x="21199" y="1230"/>
                </a:cubicBezTo>
                <a:cubicBezTo>
                  <a:pt x="21153" y="1585"/>
                  <a:pt x="21109" y="1933"/>
                  <a:pt x="21060" y="2274"/>
                </a:cubicBezTo>
                <a:cubicBezTo>
                  <a:pt x="21018" y="2568"/>
                  <a:pt x="20972" y="2854"/>
                  <a:pt x="20926" y="3132"/>
                </a:cubicBezTo>
                <a:cubicBezTo>
                  <a:pt x="20896" y="3294"/>
                  <a:pt x="20864" y="3457"/>
                  <a:pt x="20834" y="3612"/>
                </a:cubicBezTo>
                <a:cubicBezTo>
                  <a:pt x="20806" y="3743"/>
                  <a:pt x="20778" y="3867"/>
                  <a:pt x="20748" y="3998"/>
                </a:cubicBezTo>
                <a:cubicBezTo>
                  <a:pt x="20717" y="4122"/>
                  <a:pt x="20685" y="4253"/>
                  <a:pt x="20651" y="4377"/>
                </a:cubicBezTo>
                <a:cubicBezTo>
                  <a:pt x="20609" y="4516"/>
                  <a:pt x="20567" y="4663"/>
                  <a:pt x="20523" y="4803"/>
                </a:cubicBezTo>
                <a:cubicBezTo>
                  <a:pt x="20463" y="4973"/>
                  <a:pt x="20405" y="5151"/>
                  <a:pt x="20346" y="5321"/>
                </a:cubicBezTo>
                <a:cubicBezTo>
                  <a:pt x="20312" y="5421"/>
                  <a:pt x="20276" y="5506"/>
                  <a:pt x="20240" y="5591"/>
                </a:cubicBezTo>
                <a:cubicBezTo>
                  <a:pt x="20212" y="5661"/>
                  <a:pt x="20184" y="5731"/>
                  <a:pt x="20158" y="5808"/>
                </a:cubicBezTo>
                <a:cubicBezTo>
                  <a:pt x="20090" y="5963"/>
                  <a:pt x="20021" y="6117"/>
                  <a:pt x="19953" y="6272"/>
                </a:cubicBezTo>
                <a:cubicBezTo>
                  <a:pt x="19895" y="6403"/>
                  <a:pt x="19835" y="6519"/>
                  <a:pt x="19775" y="6635"/>
                </a:cubicBezTo>
                <a:cubicBezTo>
                  <a:pt x="19717" y="6751"/>
                  <a:pt x="19662" y="6860"/>
                  <a:pt x="19602" y="6960"/>
                </a:cubicBezTo>
                <a:cubicBezTo>
                  <a:pt x="19536" y="7076"/>
                  <a:pt x="19470" y="7184"/>
                  <a:pt x="19404" y="7300"/>
                </a:cubicBezTo>
                <a:cubicBezTo>
                  <a:pt x="19195" y="7610"/>
                  <a:pt x="18986" y="7927"/>
                  <a:pt x="18770" y="8167"/>
                </a:cubicBezTo>
                <a:cubicBezTo>
                  <a:pt x="18650" y="8306"/>
                  <a:pt x="18531" y="8437"/>
                  <a:pt x="18411" y="8561"/>
                </a:cubicBezTo>
                <a:cubicBezTo>
                  <a:pt x="18290" y="8685"/>
                  <a:pt x="18166" y="8809"/>
                  <a:pt x="18042" y="8925"/>
                </a:cubicBezTo>
                <a:cubicBezTo>
                  <a:pt x="17827" y="9133"/>
                  <a:pt x="17609" y="9327"/>
                  <a:pt x="17394" y="9566"/>
                </a:cubicBezTo>
                <a:cubicBezTo>
                  <a:pt x="17266" y="9706"/>
                  <a:pt x="17141" y="9853"/>
                  <a:pt x="17013" y="10007"/>
                </a:cubicBezTo>
                <a:cubicBezTo>
                  <a:pt x="16971" y="10054"/>
                  <a:pt x="16931" y="10108"/>
                  <a:pt x="16892" y="10170"/>
                </a:cubicBezTo>
                <a:cubicBezTo>
                  <a:pt x="16834" y="10247"/>
                  <a:pt x="16774" y="10317"/>
                  <a:pt x="16718" y="10409"/>
                </a:cubicBezTo>
                <a:cubicBezTo>
                  <a:pt x="16666" y="10494"/>
                  <a:pt x="16614" y="10580"/>
                  <a:pt x="16564" y="10665"/>
                </a:cubicBezTo>
                <a:cubicBezTo>
                  <a:pt x="16523" y="10734"/>
                  <a:pt x="16479" y="10796"/>
                  <a:pt x="16439" y="10881"/>
                </a:cubicBezTo>
                <a:cubicBezTo>
                  <a:pt x="16315" y="11121"/>
                  <a:pt x="16194" y="11361"/>
                  <a:pt x="16074" y="11631"/>
                </a:cubicBezTo>
                <a:cubicBezTo>
                  <a:pt x="15803" y="12250"/>
                  <a:pt x="15559" y="13023"/>
                  <a:pt x="15322" y="13812"/>
                </a:cubicBezTo>
                <a:cubicBezTo>
                  <a:pt x="15027" y="14794"/>
                  <a:pt x="14756" y="15885"/>
                  <a:pt x="14476" y="16937"/>
                </a:cubicBezTo>
                <a:cubicBezTo>
                  <a:pt x="14429" y="17099"/>
                  <a:pt x="14383" y="17261"/>
                  <a:pt x="14335" y="17424"/>
                </a:cubicBezTo>
                <a:cubicBezTo>
                  <a:pt x="14249" y="17694"/>
                  <a:pt x="14163" y="17957"/>
                  <a:pt x="14072" y="18205"/>
                </a:cubicBezTo>
                <a:cubicBezTo>
                  <a:pt x="13952" y="18506"/>
                  <a:pt x="13826" y="18769"/>
                  <a:pt x="13697" y="18994"/>
                </a:cubicBezTo>
                <a:cubicBezTo>
                  <a:pt x="13511" y="19303"/>
                  <a:pt x="13322" y="19558"/>
                  <a:pt x="13122" y="19713"/>
                </a:cubicBezTo>
                <a:cubicBezTo>
                  <a:pt x="12917" y="19875"/>
                  <a:pt x="12698" y="19899"/>
                  <a:pt x="12488" y="19829"/>
                </a:cubicBezTo>
                <a:cubicBezTo>
                  <a:pt x="12337" y="19759"/>
                  <a:pt x="12189" y="19628"/>
                  <a:pt x="12043" y="19450"/>
                </a:cubicBezTo>
                <a:cubicBezTo>
                  <a:pt x="11894" y="19272"/>
                  <a:pt x="11750" y="19009"/>
                  <a:pt x="11611" y="18715"/>
                </a:cubicBezTo>
                <a:cubicBezTo>
                  <a:pt x="11497" y="18476"/>
                  <a:pt x="11387" y="18205"/>
                  <a:pt x="11282" y="17911"/>
                </a:cubicBezTo>
                <a:cubicBezTo>
                  <a:pt x="11186" y="17648"/>
                  <a:pt x="11090" y="17377"/>
                  <a:pt x="11000" y="17084"/>
                </a:cubicBezTo>
                <a:cubicBezTo>
                  <a:pt x="10899" y="16759"/>
                  <a:pt x="10799" y="16426"/>
                  <a:pt x="10699" y="16094"/>
                </a:cubicBezTo>
                <a:cubicBezTo>
                  <a:pt x="10618" y="15823"/>
                  <a:pt x="10538" y="15545"/>
                  <a:pt x="10458" y="15266"/>
                </a:cubicBezTo>
                <a:cubicBezTo>
                  <a:pt x="10418" y="15135"/>
                  <a:pt x="10380" y="14995"/>
                  <a:pt x="10340" y="14864"/>
                </a:cubicBezTo>
                <a:cubicBezTo>
                  <a:pt x="10292" y="14702"/>
                  <a:pt x="10245" y="14539"/>
                  <a:pt x="10195" y="14385"/>
                </a:cubicBezTo>
                <a:cubicBezTo>
                  <a:pt x="10143" y="14230"/>
                  <a:pt x="10091" y="14083"/>
                  <a:pt x="10039" y="13928"/>
                </a:cubicBezTo>
                <a:cubicBezTo>
                  <a:pt x="9989" y="13781"/>
                  <a:pt x="9935" y="13658"/>
                  <a:pt x="9884" y="13526"/>
                </a:cubicBezTo>
                <a:cubicBezTo>
                  <a:pt x="9838" y="13410"/>
                  <a:pt x="9788" y="13310"/>
                  <a:pt x="9740" y="13201"/>
                </a:cubicBezTo>
                <a:cubicBezTo>
                  <a:pt x="9628" y="12962"/>
                  <a:pt x="9513" y="12760"/>
                  <a:pt x="9393" y="12598"/>
                </a:cubicBezTo>
                <a:cubicBezTo>
                  <a:pt x="8936" y="11964"/>
                  <a:pt x="8436" y="12026"/>
                  <a:pt x="7967" y="12428"/>
                </a:cubicBezTo>
                <a:cubicBezTo>
                  <a:pt x="7909" y="12474"/>
                  <a:pt x="7849" y="12513"/>
                  <a:pt x="7792" y="12575"/>
                </a:cubicBezTo>
                <a:cubicBezTo>
                  <a:pt x="7718" y="12652"/>
                  <a:pt x="7644" y="12730"/>
                  <a:pt x="7572" y="12807"/>
                </a:cubicBezTo>
                <a:cubicBezTo>
                  <a:pt x="7526" y="12853"/>
                  <a:pt x="7481" y="12923"/>
                  <a:pt x="7433" y="12977"/>
                </a:cubicBezTo>
                <a:cubicBezTo>
                  <a:pt x="7377" y="13047"/>
                  <a:pt x="7321" y="13116"/>
                  <a:pt x="7267" y="13194"/>
                </a:cubicBezTo>
                <a:cubicBezTo>
                  <a:pt x="7030" y="13542"/>
                  <a:pt x="6792" y="13897"/>
                  <a:pt x="6559" y="14276"/>
                </a:cubicBezTo>
                <a:cubicBezTo>
                  <a:pt x="6332" y="14647"/>
                  <a:pt x="6106" y="15019"/>
                  <a:pt x="5879" y="15382"/>
                </a:cubicBezTo>
                <a:cubicBezTo>
                  <a:pt x="5773" y="15552"/>
                  <a:pt x="5666" y="15699"/>
                  <a:pt x="5560" y="15854"/>
                </a:cubicBezTo>
                <a:cubicBezTo>
                  <a:pt x="5510" y="15924"/>
                  <a:pt x="5458" y="15985"/>
                  <a:pt x="5408" y="16047"/>
                </a:cubicBezTo>
                <a:cubicBezTo>
                  <a:pt x="5353" y="16117"/>
                  <a:pt x="5299" y="16202"/>
                  <a:pt x="5243" y="16256"/>
                </a:cubicBezTo>
                <a:cubicBezTo>
                  <a:pt x="5087" y="16418"/>
                  <a:pt x="4934" y="16589"/>
                  <a:pt x="4776" y="16712"/>
                </a:cubicBezTo>
                <a:cubicBezTo>
                  <a:pt x="4443" y="16968"/>
                  <a:pt x="4102" y="17045"/>
                  <a:pt x="3765" y="16913"/>
                </a:cubicBezTo>
                <a:cubicBezTo>
                  <a:pt x="3428" y="16759"/>
                  <a:pt x="3097" y="16403"/>
                  <a:pt x="2792" y="15815"/>
                </a:cubicBezTo>
                <a:cubicBezTo>
                  <a:pt x="2654" y="15545"/>
                  <a:pt x="2523" y="15227"/>
                  <a:pt x="2399" y="14872"/>
                </a:cubicBezTo>
                <a:cubicBezTo>
                  <a:pt x="2262" y="14477"/>
                  <a:pt x="2144" y="13998"/>
                  <a:pt x="2032" y="13495"/>
                </a:cubicBezTo>
                <a:cubicBezTo>
                  <a:pt x="1821" y="12521"/>
                  <a:pt x="1663" y="11399"/>
                  <a:pt x="1566" y="10185"/>
                </a:cubicBezTo>
                <a:cubicBezTo>
                  <a:pt x="1528" y="9706"/>
                  <a:pt x="1502" y="9211"/>
                  <a:pt x="1476" y="8724"/>
                </a:cubicBezTo>
                <a:cubicBezTo>
                  <a:pt x="1430" y="7834"/>
                  <a:pt x="1408" y="6922"/>
                  <a:pt x="1378" y="6017"/>
                </a:cubicBezTo>
                <a:cubicBezTo>
                  <a:pt x="1362" y="5553"/>
                  <a:pt x="1344" y="5089"/>
                  <a:pt x="1324" y="4625"/>
                </a:cubicBezTo>
                <a:cubicBezTo>
                  <a:pt x="1304" y="4176"/>
                  <a:pt x="1278" y="3735"/>
                  <a:pt x="1252" y="3287"/>
                </a:cubicBezTo>
                <a:cubicBezTo>
                  <a:pt x="1179" y="2104"/>
                  <a:pt x="1033" y="990"/>
                  <a:pt x="840" y="31"/>
                </a:cubicBezTo>
                <a:lnTo>
                  <a:pt x="0" y="31"/>
                </a:lnTo>
                <a:cubicBezTo>
                  <a:pt x="82" y="302"/>
                  <a:pt x="162" y="580"/>
                  <a:pt x="237" y="874"/>
                </a:cubicBezTo>
                <a:cubicBezTo>
                  <a:pt x="279" y="1036"/>
                  <a:pt x="319" y="1206"/>
                  <a:pt x="359" y="1377"/>
                </a:cubicBezTo>
                <a:cubicBezTo>
                  <a:pt x="401" y="1562"/>
                  <a:pt x="439" y="1756"/>
                  <a:pt x="477" y="1949"/>
                </a:cubicBezTo>
                <a:cubicBezTo>
                  <a:pt x="544" y="2297"/>
                  <a:pt x="598" y="2691"/>
                  <a:pt x="652" y="3070"/>
                </a:cubicBezTo>
                <a:cubicBezTo>
                  <a:pt x="666" y="3171"/>
                  <a:pt x="678" y="3287"/>
                  <a:pt x="690" y="3387"/>
                </a:cubicBezTo>
                <a:cubicBezTo>
                  <a:pt x="700" y="3472"/>
                  <a:pt x="712" y="3557"/>
                  <a:pt x="720" y="3643"/>
                </a:cubicBezTo>
                <a:cubicBezTo>
                  <a:pt x="740" y="3851"/>
                  <a:pt x="762" y="4052"/>
                  <a:pt x="780" y="4261"/>
                </a:cubicBezTo>
                <a:cubicBezTo>
                  <a:pt x="814" y="4687"/>
                  <a:pt x="846" y="5112"/>
                  <a:pt x="868" y="5553"/>
                </a:cubicBezTo>
                <a:cubicBezTo>
                  <a:pt x="889" y="6009"/>
                  <a:pt x="909" y="6465"/>
                  <a:pt x="927" y="6922"/>
                </a:cubicBezTo>
                <a:cubicBezTo>
                  <a:pt x="959" y="7826"/>
                  <a:pt x="983" y="8731"/>
                  <a:pt x="1029" y="9628"/>
                </a:cubicBezTo>
                <a:cubicBezTo>
                  <a:pt x="1051" y="10061"/>
                  <a:pt x="1071" y="10502"/>
                  <a:pt x="1103" y="10928"/>
                </a:cubicBezTo>
                <a:cubicBezTo>
                  <a:pt x="1119" y="11152"/>
                  <a:pt x="1137" y="11376"/>
                  <a:pt x="1155" y="11593"/>
                </a:cubicBezTo>
                <a:cubicBezTo>
                  <a:pt x="1203" y="12219"/>
                  <a:pt x="1274" y="12822"/>
                  <a:pt x="1358" y="13387"/>
                </a:cubicBezTo>
                <a:cubicBezTo>
                  <a:pt x="1434" y="13905"/>
                  <a:pt x="1530" y="14385"/>
                  <a:pt x="1633" y="14825"/>
                </a:cubicBezTo>
                <a:cubicBezTo>
                  <a:pt x="1747" y="15320"/>
                  <a:pt x="1873" y="15769"/>
                  <a:pt x="2008" y="16163"/>
                </a:cubicBezTo>
                <a:cubicBezTo>
                  <a:pt x="2277" y="16937"/>
                  <a:pt x="2593" y="17455"/>
                  <a:pt x="2916" y="17772"/>
                </a:cubicBezTo>
                <a:cubicBezTo>
                  <a:pt x="3249" y="18089"/>
                  <a:pt x="3600" y="18197"/>
                  <a:pt x="3941" y="18112"/>
                </a:cubicBezTo>
                <a:cubicBezTo>
                  <a:pt x="4100" y="18073"/>
                  <a:pt x="4260" y="17988"/>
                  <a:pt x="4417" y="17880"/>
                </a:cubicBezTo>
                <a:cubicBezTo>
                  <a:pt x="4527" y="17803"/>
                  <a:pt x="4639" y="17710"/>
                  <a:pt x="4746" y="17586"/>
                </a:cubicBezTo>
                <a:cubicBezTo>
                  <a:pt x="4866" y="17455"/>
                  <a:pt x="4986" y="17323"/>
                  <a:pt x="5103" y="17169"/>
                </a:cubicBezTo>
                <a:cubicBezTo>
                  <a:pt x="5221" y="17006"/>
                  <a:pt x="5339" y="16852"/>
                  <a:pt x="5456" y="16674"/>
                </a:cubicBezTo>
                <a:cubicBezTo>
                  <a:pt x="5690" y="16318"/>
                  <a:pt x="5919" y="15939"/>
                  <a:pt x="6150" y="15552"/>
                </a:cubicBezTo>
                <a:cubicBezTo>
                  <a:pt x="6366" y="15197"/>
                  <a:pt x="6583" y="14856"/>
                  <a:pt x="6802" y="14524"/>
                </a:cubicBezTo>
                <a:cubicBezTo>
                  <a:pt x="6858" y="14439"/>
                  <a:pt x="6916" y="14369"/>
                  <a:pt x="6972" y="14292"/>
                </a:cubicBezTo>
                <a:cubicBezTo>
                  <a:pt x="7018" y="14230"/>
                  <a:pt x="7064" y="14168"/>
                  <a:pt x="7110" y="14114"/>
                </a:cubicBezTo>
                <a:cubicBezTo>
                  <a:pt x="7175" y="14037"/>
                  <a:pt x="7241" y="13959"/>
                  <a:pt x="7307" y="13882"/>
                </a:cubicBezTo>
                <a:cubicBezTo>
                  <a:pt x="7367" y="13812"/>
                  <a:pt x="7429" y="13774"/>
                  <a:pt x="7488" y="13719"/>
                </a:cubicBezTo>
                <a:cubicBezTo>
                  <a:pt x="7530" y="13681"/>
                  <a:pt x="7572" y="13650"/>
                  <a:pt x="7616" y="13619"/>
                </a:cubicBezTo>
                <a:cubicBezTo>
                  <a:pt x="7670" y="13588"/>
                  <a:pt x="7726" y="13534"/>
                  <a:pt x="7782" y="13518"/>
                </a:cubicBezTo>
                <a:cubicBezTo>
                  <a:pt x="7845" y="13495"/>
                  <a:pt x="7909" y="13472"/>
                  <a:pt x="7973" y="13449"/>
                </a:cubicBezTo>
                <a:cubicBezTo>
                  <a:pt x="8097" y="13402"/>
                  <a:pt x="8224" y="13426"/>
                  <a:pt x="8348" y="13472"/>
                </a:cubicBezTo>
                <a:cubicBezTo>
                  <a:pt x="8496" y="13542"/>
                  <a:pt x="8639" y="13658"/>
                  <a:pt x="8783" y="13828"/>
                </a:cubicBezTo>
                <a:cubicBezTo>
                  <a:pt x="8944" y="14021"/>
                  <a:pt x="9098" y="14299"/>
                  <a:pt x="9243" y="14617"/>
                </a:cubicBezTo>
                <a:cubicBezTo>
                  <a:pt x="9361" y="14872"/>
                  <a:pt x="9469" y="15166"/>
                  <a:pt x="9578" y="15460"/>
                </a:cubicBezTo>
                <a:cubicBezTo>
                  <a:pt x="9666" y="15699"/>
                  <a:pt x="9748" y="15962"/>
                  <a:pt x="9828" y="16233"/>
                </a:cubicBezTo>
                <a:cubicBezTo>
                  <a:pt x="9916" y="16527"/>
                  <a:pt x="10003" y="16813"/>
                  <a:pt x="10089" y="17115"/>
                </a:cubicBezTo>
                <a:cubicBezTo>
                  <a:pt x="10267" y="17741"/>
                  <a:pt x="10442" y="18375"/>
                  <a:pt x="10629" y="18955"/>
                </a:cubicBezTo>
                <a:cubicBezTo>
                  <a:pt x="10671" y="19087"/>
                  <a:pt x="10713" y="19226"/>
                  <a:pt x="10757" y="19342"/>
                </a:cubicBezTo>
                <a:cubicBezTo>
                  <a:pt x="10811" y="19496"/>
                  <a:pt x="10867" y="19643"/>
                  <a:pt x="10921" y="19798"/>
                </a:cubicBezTo>
                <a:cubicBezTo>
                  <a:pt x="10973" y="19937"/>
                  <a:pt x="11028" y="20053"/>
                  <a:pt x="11082" y="20185"/>
                </a:cubicBezTo>
                <a:cubicBezTo>
                  <a:pt x="11186" y="20432"/>
                  <a:pt x="11296" y="20641"/>
                  <a:pt x="11407" y="20827"/>
                </a:cubicBezTo>
                <a:cubicBezTo>
                  <a:pt x="11659" y="21252"/>
                  <a:pt x="11932" y="21492"/>
                  <a:pt x="12203" y="21546"/>
                </a:cubicBezTo>
                <a:cubicBezTo>
                  <a:pt x="12486" y="21600"/>
                  <a:pt x="12771" y="21422"/>
                  <a:pt x="13039" y="21082"/>
                </a:cubicBezTo>
                <a:cubicBezTo>
                  <a:pt x="13326" y="20711"/>
                  <a:pt x="13597" y="20177"/>
                  <a:pt x="13848" y="19520"/>
                </a:cubicBezTo>
                <a:cubicBezTo>
                  <a:pt x="14000" y="19118"/>
                  <a:pt x="14141" y="18661"/>
                  <a:pt x="14283" y="18213"/>
                </a:cubicBezTo>
                <a:cubicBezTo>
                  <a:pt x="14329" y="18066"/>
                  <a:pt x="14373" y="17903"/>
                  <a:pt x="14417" y="17741"/>
                </a:cubicBezTo>
                <a:cubicBezTo>
                  <a:pt x="14464" y="17571"/>
                  <a:pt x="14512" y="17401"/>
                  <a:pt x="14558" y="17231"/>
                </a:cubicBezTo>
                <a:cubicBezTo>
                  <a:pt x="14642" y="16913"/>
                  <a:pt x="14724" y="16604"/>
                  <a:pt x="14807" y="16287"/>
                </a:cubicBezTo>
                <a:cubicBezTo>
                  <a:pt x="14941" y="15769"/>
                  <a:pt x="15077" y="15258"/>
                  <a:pt x="15214" y="14756"/>
                </a:cubicBezTo>
                <a:cubicBezTo>
                  <a:pt x="15272" y="14555"/>
                  <a:pt x="15330" y="14361"/>
                  <a:pt x="15388" y="14168"/>
                </a:cubicBezTo>
                <a:cubicBezTo>
                  <a:pt x="15482" y="13882"/>
                  <a:pt x="15575" y="13596"/>
                  <a:pt x="15673" y="13333"/>
                </a:cubicBezTo>
                <a:cubicBezTo>
                  <a:pt x="15769" y="13093"/>
                  <a:pt x="15866" y="12869"/>
                  <a:pt x="15968" y="12668"/>
                </a:cubicBezTo>
                <a:cubicBezTo>
                  <a:pt x="16036" y="12536"/>
                  <a:pt x="16104" y="12405"/>
                  <a:pt x="16172" y="12266"/>
                </a:cubicBezTo>
                <a:cubicBezTo>
                  <a:pt x="16263" y="12111"/>
                  <a:pt x="16355" y="11948"/>
                  <a:pt x="16449" y="11817"/>
                </a:cubicBezTo>
                <a:cubicBezTo>
                  <a:pt x="16507" y="11732"/>
                  <a:pt x="16564" y="11655"/>
                  <a:pt x="16622" y="11569"/>
                </a:cubicBezTo>
                <a:cubicBezTo>
                  <a:pt x="16688" y="11477"/>
                  <a:pt x="16756" y="11399"/>
                  <a:pt x="16824" y="11314"/>
                </a:cubicBezTo>
                <a:cubicBezTo>
                  <a:pt x="17041" y="11036"/>
                  <a:pt x="17262" y="10819"/>
                  <a:pt x="17484" y="10595"/>
                </a:cubicBezTo>
                <a:cubicBezTo>
                  <a:pt x="17727" y="10355"/>
                  <a:pt x="17970" y="10100"/>
                  <a:pt x="18212" y="9837"/>
                </a:cubicBezTo>
                <a:cubicBezTo>
                  <a:pt x="18260" y="9783"/>
                  <a:pt x="18307" y="9721"/>
                  <a:pt x="18355" y="9659"/>
                </a:cubicBezTo>
                <a:cubicBezTo>
                  <a:pt x="18409" y="9590"/>
                  <a:pt x="18465" y="9528"/>
                  <a:pt x="18519" y="9458"/>
                </a:cubicBezTo>
                <a:cubicBezTo>
                  <a:pt x="18629" y="9304"/>
                  <a:pt x="18740" y="9164"/>
                  <a:pt x="18850" y="8994"/>
                </a:cubicBezTo>
                <a:cubicBezTo>
                  <a:pt x="18970" y="8809"/>
                  <a:pt x="19091" y="8623"/>
                  <a:pt x="19209" y="8414"/>
                </a:cubicBezTo>
                <a:cubicBezTo>
                  <a:pt x="19277" y="8290"/>
                  <a:pt x="19344" y="8174"/>
                  <a:pt x="19412" y="8051"/>
                </a:cubicBezTo>
                <a:cubicBezTo>
                  <a:pt x="19458" y="7966"/>
                  <a:pt x="19504" y="7873"/>
                  <a:pt x="19550" y="7780"/>
                </a:cubicBezTo>
                <a:cubicBezTo>
                  <a:pt x="19598" y="7687"/>
                  <a:pt x="19648" y="7594"/>
                  <a:pt x="19693" y="7494"/>
                </a:cubicBezTo>
                <a:cubicBezTo>
                  <a:pt x="19757" y="7347"/>
                  <a:pt x="19821" y="7208"/>
                  <a:pt x="19885" y="7061"/>
                </a:cubicBezTo>
                <a:cubicBezTo>
                  <a:pt x="19981" y="6844"/>
                  <a:pt x="20072" y="6597"/>
                  <a:pt x="20166" y="6357"/>
                </a:cubicBezTo>
                <a:cubicBezTo>
                  <a:pt x="20226" y="6202"/>
                  <a:pt x="20284" y="6032"/>
                  <a:pt x="20342" y="5862"/>
                </a:cubicBezTo>
                <a:cubicBezTo>
                  <a:pt x="20395" y="5707"/>
                  <a:pt x="20447" y="5553"/>
                  <a:pt x="20497" y="5390"/>
                </a:cubicBezTo>
                <a:cubicBezTo>
                  <a:pt x="20545" y="5236"/>
                  <a:pt x="20591" y="5081"/>
                  <a:pt x="20639" y="4926"/>
                </a:cubicBezTo>
                <a:cubicBezTo>
                  <a:pt x="20707" y="4702"/>
                  <a:pt x="20768" y="4447"/>
                  <a:pt x="20832" y="4207"/>
                </a:cubicBezTo>
                <a:cubicBezTo>
                  <a:pt x="20884" y="4014"/>
                  <a:pt x="20932" y="3805"/>
                  <a:pt x="20980" y="3596"/>
                </a:cubicBezTo>
                <a:cubicBezTo>
                  <a:pt x="21032" y="3372"/>
                  <a:pt x="21083" y="3148"/>
                  <a:pt x="21129" y="2908"/>
                </a:cubicBezTo>
                <a:cubicBezTo>
                  <a:pt x="21167" y="2722"/>
                  <a:pt x="21207" y="2544"/>
                  <a:pt x="21241" y="2351"/>
                </a:cubicBezTo>
                <a:cubicBezTo>
                  <a:pt x="21281" y="2119"/>
                  <a:pt x="21321" y="1895"/>
                  <a:pt x="21359" y="1663"/>
                </a:cubicBezTo>
                <a:cubicBezTo>
                  <a:pt x="21415" y="1330"/>
                  <a:pt x="21468" y="990"/>
                  <a:pt x="21516" y="634"/>
                </a:cubicBezTo>
                <a:cubicBezTo>
                  <a:pt x="21544" y="425"/>
                  <a:pt x="21572" y="217"/>
                  <a:pt x="21600" y="8"/>
                </a:cubicBezTo>
                <a:cubicBezTo>
                  <a:pt x="21600" y="8"/>
                  <a:pt x="21600" y="8"/>
                  <a:pt x="21600" y="0"/>
                </a:cubicBezTo>
                <a:lnTo>
                  <a:pt x="21321" y="62"/>
                </a:lnTo>
                <a:cubicBezTo>
                  <a:pt x="21321" y="62"/>
                  <a:pt x="21321" y="62"/>
                  <a:pt x="21321" y="62"/>
                </a:cubicBezTo>
                <a:close/>
              </a:path>
            </a:pathLst>
          </a:custGeom>
          <a:solidFill>
            <a:srgbClr val="CF2C9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sp>
        <p:nvSpPr>
          <p:cNvPr id="907" name="Google Shape;907;p28"/>
          <p:cNvSpPr/>
          <p:nvPr/>
        </p:nvSpPr>
        <p:spPr>
          <a:xfrm>
            <a:off x="2849804" y="475777"/>
            <a:ext cx="6492392" cy="1219201"/>
          </a:xfrm>
          <a:prstGeom prst="rect">
            <a:avLst/>
          </a:prstGeom>
          <a:solidFill>
            <a:srgbClr val="CF2C91">
              <a:alpha val="49411"/>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908" name="Google Shape;908;p28"/>
          <p:cNvSpPr txBox="1"/>
          <p:nvPr/>
        </p:nvSpPr>
        <p:spPr>
          <a:xfrm>
            <a:off x="513347" y="3480321"/>
            <a:ext cx="11373852" cy="3123525"/>
          </a:xfrm>
          <a:prstGeom prst="rect">
            <a:avLst/>
          </a:prstGeom>
          <a:noFill/>
          <a:ln>
            <a:noFill/>
          </a:ln>
        </p:spPr>
        <p:txBody>
          <a:bodyPr anchorCtr="0" anchor="t" bIns="45700" lIns="91425" spcFirstLastPara="1" rIns="91425" wrap="square" tIns="45700">
            <a:normAutofit/>
          </a:bodyPr>
          <a:lstStyle/>
          <a:p>
            <a:pPr indent="0" lvl="0" marL="0" marR="0" rtl="0" algn="just">
              <a:lnSpc>
                <a:spcPct val="90000"/>
              </a:lnSpc>
              <a:spcBef>
                <a:spcPts val="0"/>
              </a:spcBef>
              <a:spcAft>
                <a:spcPts val="0"/>
              </a:spcAft>
              <a:buClr>
                <a:srgbClr val="000000"/>
              </a:buClr>
              <a:buSzPts val="4000"/>
              <a:buFont typeface="Arial"/>
              <a:buNone/>
            </a:pPr>
            <a:r>
              <a:rPr b="0" i="0" lang="en-US" sz="4000" u="none" cap="none" strike="noStrike">
                <a:solidFill>
                  <a:srgbClr val="000000"/>
                </a:solidFill>
                <a:latin typeface="Calibri"/>
                <a:ea typeface="Calibri"/>
                <a:cs typeface="Calibri"/>
                <a:sym typeface="Calibri"/>
              </a:rPr>
              <a:t>Kissflow is one of the best workflow automation software development platforms that offers comprehensive solutions. Kissflow is designed to work with Google apps to provide user experiences like Google apps such as Gmail and Google Docs.</a:t>
            </a:r>
            <a:endParaRPr b="0" i="0" sz="1400" u="none" cap="none" strike="noStrike">
              <a:solidFill>
                <a:srgbClr val="000000"/>
              </a:solidFill>
              <a:latin typeface="Arial"/>
              <a:ea typeface="Arial"/>
              <a:cs typeface="Arial"/>
              <a:sym typeface="Arial"/>
            </a:endParaRPr>
          </a:p>
        </p:txBody>
      </p:sp>
      <p:grpSp>
        <p:nvGrpSpPr>
          <p:cNvPr id="909" name="Google Shape;909;p28"/>
          <p:cNvGrpSpPr/>
          <p:nvPr/>
        </p:nvGrpSpPr>
        <p:grpSpPr>
          <a:xfrm>
            <a:off x="-3987" y="6501704"/>
            <a:ext cx="12195987" cy="372798"/>
            <a:chOff x="-3987" y="6501704"/>
            <a:chExt cx="12195987" cy="372798"/>
          </a:xfrm>
        </p:grpSpPr>
        <p:sp>
          <p:nvSpPr>
            <p:cNvPr id="910" name="Google Shape;910;p28"/>
            <p:cNvSpPr/>
            <p:nvPr/>
          </p:nvSpPr>
          <p:spPr>
            <a:xfrm>
              <a:off x="-3987" y="6651972"/>
              <a:ext cx="12195987" cy="222530"/>
            </a:xfrm>
            <a:prstGeom prst="rect">
              <a:avLst/>
            </a:prstGeom>
            <a:solidFill>
              <a:srgbClr val="CF2C9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911" name="Google Shape;911;p28"/>
            <p:cNvSpPr/>
            <p:nvPr/>
          </p:nvSpPr>
          <p:spPr>
            <a:xfrm>
              <a:off x="-1" y="6501704"/>
              <a:ext cx="3458817" cy="369993"/>
            </a:xfrm>
            <a:prstGeom prst="snipRoundRect">
              <a:avLst>
                <a:gd fmla="val 0" name="adj1"/>
                <a:gd fmla="val 50000" name="adj2"/>
              </a:avLst>
            </a:prstGeom>
            <a:solidFill>
              <a:srgbClr val="CF2C9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912" name="Google Shape;912;p28"/>
          <p:cNvSpPr txBox="1"/>
          <p:nvPr/>
        </p:nvSpPr>
        <p:spPr>
          <a:xfrm>
            <a:off x="-89454" y="6500745"/>
            <a:ext cx="3458817" cy="4071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Vendors of No-Code Development </a:t>
            </a:r>
            <a:endParaRPr b="0" i="0" sz="1400" u="none" cap="none" strike="noStrike">
              <a:solidFill>
                <a:srgbClr val="000000"/>
              </a:solidFill>
              <a:latin typeface="Arial"/>
              <a:ea typeface="Arial"/>
              <a:cs typeface="Arial"/>
              <a:sym typeface="Arial"/>
            </a:endParaRPr>
          </a:p>
        </p:txBody>
      </p:sp>
      <p:sp>
        <p:nvSpPr>
          <p:cNvPr id="913" name="Google Shape;913;p28"/>
          <p:cNvSpPr txBox="1"/>
          <p:nvPr/>
        </p:nvSpPr>
        <p:spPr>
          <a:xfrm>
            <a:off x="2582779" y="739424"/>
            <a:ext cx="6625389" cy="873689"/>
          </a:xfrm>
          <a:prstGeom prst="rect">
            <a:avLst/>
          </a:prstGeom>
          <a:noFill/>
          <a:ln>
            <a:noFill/>
          </a:ln>
        </p:spPr>
        <p:txBody>
          <a:bodyPr anchorCtr="0" anchor="t" bIns="45700" lIns="0" spcFirstLastPara="1" rIns="0" wrap="square" tIns="45700">
            <a:normAutofit fontScale="92500" lnSpcReduction="10000"/>
          </a:bodyPr>
          <a:lstStyle/>
          <a:p>
            <a:pPr indent="0" lvl="0" marL="0" marR="0" rtl="0" algn="ctr">
              <a:lnSpc>
                <a:spcPct val="90000"/>
              </a:lnSpc>
              <a:spcBef>
                <a:spcPts val="0"/>
              </a:spcBef>
              <a:spcAft>
                <a:spcPts val="0"/>
              </a:spcAft>
              <a:buClr>
                <a:srgbClr val="2F5496"/>
              </a:buClr>
              <a:buSzPct val="85000"/>
              <a:buFont typeface="Noto Sans Symbols"/>
              <a:buNone/>
            </a:pPr>
            <a:r>
              <a:rPr b="1" i="0" lang="en-US" sz="6600" u="none" cap="none" strike="noStrike">
                <a:solidFill>
                  <a:srgbClr val="000000"/>
                </a:solidFill>
                <a:latin typeface="Calibri"/>
                <a:ea typeface="Calibri"/>
                <a:cs typeface="Calibri"/>
                <a:sym typeface="Calibri"/>
              </a:rPr>
              <a:t>Kissflow</a:t>
            </a:r>
            <a:endParaRPr b="1" i="0" sz="6600" u="none" cap="none" strike="noStrike">
              <a:solidFill>
                <a:srgbClr val="000000"/>
              </a:solidFill>
              <a:latin typeface="Calibri"/>
              <a:ea typeface="Calibri"/>
              <a:cs typeface="Calibri"/>
              <a:sym typeface="Calibri"/>
            </a:endParaRPr>
          </a:p>
        </p:txBody>
      </p:sp>
      <p:sp>
        <p:nvSpPr>
          <p:cNvPr id="914" name="Google Shape;914;p28"/>
          <p:cNvSpPr/>
          <p:nvPr/>
        </p:nvSpPr>
        <p:spPr>
          <a:xfrm>
            <a:off x="977651" y="173415"/>
            <a:ext cx="1823924" cy="1823924"/>
          </a:xfrm>
          <a:prstGeom prst="ellipse">
            <a:avLst/>
          </a:prstGeom>
          <a:solidFill>
            <a:srgbClr val="CF2C91">
              <a:alpha val="49411"/>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915" name="Google Shape;915;p28"/>
          <p:cNvPicPr preferRelativeResize="0"/>
          <p:nvPr/>
        </p:nvPicPr>
        <p:blipFill rotWithShape="1">
          <a:blip r:embed="rId4">
            <a:alphaModFix/>
          </a:blip>
          <a:srcRect b="0" l="0" r="0" t="0"/>
          <a:stretch/>
        </p:blipFill>
        <p:spPr>
          <a:xfrm>
            <a:off x="1255111" y="404061"/>
            <a:ext cx="1333172" cy="1333172"/>
          </a:xfrm>
          <a:prstGeom prst="rect">
            <a:avLst/>
          </a:prstGeom>
          <a:noFill/>
          <a:ln>
            <a:noFill/>
          </a:ln>
        </p:spPr>
      </p:pic>
      <p:sp>
        <p:nvSpPr>
          <p:cNvPr id="916" name="Google Shape;916;p28"/>
          <p:cNvSpPr txBox="1"/>
          <p:nvPr/>
        </p:nvSpPr>
        <p:spPr>
          <a:xfrm>
            <a:off x="3430742" y="6596390"/>
            <a:ext cx="7008600" cy="261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0" i="1" lang="en-US" sz="1100" u="none" cap="none" strike="noStrike">
                <a:solidFill>
                  <a:schemeClr val="lt1"/>
                </a:solidFill>
                <a:latin typeface="Arial"/>
                <a:ea typeface="Arial"/>
                <a:cs typeface="Arial"/>
                <a:sym typeface="Arial"/>
              </a:rPr>
              <a:t>Image Source:</a:t>
            </a:r>
            <a:r>
              <a:rPr i="1" lang="en-US" sz="1100" u="sng">
                <a:solidFill>
                  <a:schemeClr val="lt1"/>
                </a:solidFill>
                <a:hlinkClick r:id="rId5">
                  <a:extLst>
                    <a:ext uri="{A12FA001-AC4F-418D-AE19-62706E023703}">
                      <ahyp:hlinkClr val="tx"/>
                    </a:ext>
                  </a:extLst>
                </a:hlinkClick>
              </a:rPr>
              <a:t>https://www.liventerprise.com/tool/Kissflow/</a:t>
            </a:r>
            <a:r>
              <a:rPr i="1" lang="en-US" sz="1100" u="none">
                <a:solidFill>
                  <a:schemeClr val="lt1"/>
                </a:solidFill>
              </a:rPr>
              <a:t> </a:t>
            </a:r>
            <a:endParaRPr b="0" i="0" sz="1400" u="none" cap="none" strike="noStrike">
              <a:solidFill>
                <a:schemeClr val="lt1"/>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1" name="Shape 921"/>
        <p:cNvGrpSpPr/>
        <p:nvPr/>
      </p:nvGrpSpPr>
      <p:grpSpPr>
        <a:xfrm>
          <a:off x="0" y="0"/>
          <a:ext cx="0" cy="0"/>
          <a:chOff x="0" y="0"/>
          <a:chExt cx="0" cy="0"/>
        </a:xfrm>
      </p:grpSpPr>
      <p:sp>
        <p:nvSpPr>
          <p:cNvPr id="922" name="Google Shape;922;p29"/>
          <p:cNvSpPr txBox="1"/>
          <p:nvPr>
            <p:ph type="title"/>
          </p:nvPr>
        </p:nvSpPr>
        <p:spPr>
          <a:xfrm>
            <a:off x="610402" y="327904"/>
            <a:ext cx="9188116" cy="1588127"/>
          </a:xfrm>
          <a:prstGeom prst="rect">
            <a:avLst/>
          </a:prstGeom>
          <a:noFill/>
          <a:ln>
            <a:noFill/>
          </a:ln>
        </p:spPr>
        <p:txBody>
          <a:bodyPr anchorCtr="0" anchor="b" bIns="45700" lIns="0" spcFirstLastPara="1" rIns="0" wrap="square" tIns="45700">
            <a:spAutoFit/>
          </a:bodyPr>
          <a:lstStyle/>
          <a:p>
            <a:pPr indent="0" lvl="0" marL="0" rtl="0" algn="just">
              <a:lnSpc>
                <a:spcPct val="90000"/>
              </a:lnSpc>
              <a:spcBef>
                <a:spcPts val="0"/>
              </a:spcBef>
              <a:spcAft>
                <a:spcPts val="0"/>
              </a:spcAft>
              <a:buClr>
                <a:schemeClr val="dk1"/>
              </a:buClr>
              <a:buSzPts val="5400"/>
              <a:buFont typeface="Calibri"/>
              <a:buNone/>
            </a:pPr>
            <a:r>
              <a:rPr lang="en-US"/>
              <a:t>Future of No-Code and Low-Code Development</a:t>
            </a:r>
            <a:endParaRPr/>
          </a:p>
        </p:txBody>
      </p:sp>
      <p:sp>
        <p:nvSpPr>
          <p:cNvPr id="923" name="Google Shape;923;p29"/>
          <p:cNvSpPr txBox="1"/>
          <p:nvPr>
            <p:ph idx="1" type="body"/>
          </p:nvPr>
        </p:nvSpPr>
        <p:spPr>
          <a:xfrm>
            <a:off x="610401" y="1916031"/>
            <a:ext cx="9188115" cy="4614065"/>
          </a:xfrm>
          <a:prstGeom prst="rect">
            <a:avLst/>
          </a:prstGeom>
          <a:noFill/>
          <a:ln>
            <a:noFill/>
          </a:ln>
        </p:spPr>
        <p:txBody>
          <a:bodyPr anchorCtr="0" anchor="t" bIns="45700" lIns="0" spcFirstLastPara="1" rIns="0" wrap="square" tIns="91425">
            <a:noAutofit/>
          </a:bodyPr>
          <a:lstStyle/>
          <a:p>
            <a:pPr indent="0" lvl="0" marL="0" rtl="0" algn="just">
              <a:lnSpc>
                <a:spcPct val="90000"/>
              </a:lnSpc>
              <a:spcBef>
                <a:spcPts val="0"/>
              </a:spcBef>
              <a:spcAft>
                <a:spcPts val="0"/>
              </a:spcAft>
              <a:buClr>
                <a:schemeClr val="dk1"/>
              </a:buClr>
              <a:buSzPts val="2800"/>
              <a:buNone/>
            </a:pPr>
            <a:r>
              <a:rPr lang="en-US" sz="2800"/>
              <a:t>The development of software applications has been elaborate and includes complex processes. However, introduction of platforms like No-code and Low-code development has reduced the burden and complexity of building the applications. These platforms are making software development quick, easy and accessible. With all these capabilities, the development of applications is increasing in the modern world. It also makes using the Graphical User Interface (GUI) convenient, allowing third-party applications and components to be hooked and tested together. With all these advantages, No-code and Low-code are growing and implementing their mark in all fields.</a:t>
            </a:r>
            <a:endParaRPr/>
          </a:p>
          <a:p>
            <a:pPr indent="0" lvl="0" marL="0" rtl="0" algn="just">
              <a:lnSpc>
                <a:spcPct val="90000"/>
              </a:lnSpc>
              <a:spcBef>
                <a:spcPts val="2800"/>
              </a:spcBef>
              <a:spcAft>
                <a:spcPts val="0"/>
              </a:spcAft>
              <a:buClr>
                <a:schemeClr val="dk1"/>
              </a:buClr>
              <a:buSzPts val="2800"/>
              <a:buNone/>
            </a:pPr>
            <a:r>
              <a:t/>
            </a:r>
            <a:endParaRPr sz="2800"/>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8" name="Shape 928"/>
        <p:cNvGrpSpPr/>
        <p:nvPr/>
      </p:nvGrpSpPr>
      <p:grpSpPr>
        <a:xfrm>
          <a:off x="0" y="0"/>
          <a:ext cx="0" cy="0"/>
          <a:chOff x="0" y="0"/>
          <a:chExt cx="0" cy="0"/>
        </a:xfrm>
      </p:grpSpPr>
      <p:sp>
        <p:nvSpPr>
          <p:cNvPr id="929" name="Google Shape;929;p30"/>
          <p:cNvSpPr txBox="1"/>
          <p:nvPr>
            <p:ph type="ctrTitle"/>
          </p:nvPr>
        </p:nvSpPr>
        <p:spPr>
          <a:xfrm>
            <a:off x="7074568" y="304800"/>
            <a:ext cx="4876800" cy="1203158"/>
          </a:xfrm>
          <a:prstGeom prst="rect">
            <a:avLst/>
          </a:prstGeom>
          <a:noFill/>
          <a:ln>
            <a:noFill/>
          </a:ln>
        </p:spPr>
        <p:txBody>
          <a:bodyPr anchorCtr="0" anchor="b" bIns="45700" lIns="274300" spcFirstLastPara="1" rIns="0" wrap="square" tIns="45700">
            <a:normAutofit/>
          </a:bodyPr>
          <a:lstStyle/>
          <a:p>
            <a:pPr indent="0" lvl="0" marL="0" rtl="0" algn="l">
              <a:lnSpc>
                <a:spcPct val="90000"/>
              </a:lnSpc>
              <a:spcBef>
                <a:spcPts val="0"/>
              </a:spcBef>
              <a:spcAft>
                <a:spcPts val="0"/>
              </a:spcAft>
              <a:buClr>
                <a:schemeClr val="accent2"/>
              </a:buClr>
              <a:buSzPts val="6400"/>
              <a:buFont typeface="Calibri"/>
              <a:buNone/>
            </a:pPr>
            <a:r>
              <a:rPr lang="en-US" sz="6400"/>
              <a:t>CONCLUSION</a:t>
            </a:r>
            <a:endParaRPr/>
          </a:p>
        </p:txBody>
      </p:sp>
      <p:sp>
        <p:nvSpPr>
          <p:cNvPr id="930" name="Google Shape;930;p30"/>
          <p:cNvSpPr txBox="1"/>
          <p:nvPr/>
        </p:nvSpPr>
        <p:spPr>
          <a:xfrm>
            <a:off x="5117432" y="1716953"/>
            <a:ext cx="6833936" cy="2534206"/>
          </a:xfrm>
          <a:prstGeom prst="rect">
            <a:avLst/>
          </a:prstGeom>
          <a:noFill/>
          <a:ln>
            <a:noFill/>
          </a:ln>
        </p:spPr>
        <p:txBody>
          <a:bodyPr anchorCtr="0" anchor="t" bIns="45700" lIns="274300" spcFirstLastPara="1" rIns="0" wrap="square" tIns="45700">
            <a:noAutofit/>
          </a:bodyPr>
          <a:lstStyle/>
          <a:p>
            <a:pPr indent="0" lvl="0" marL="0" marR="0" rtl="0" algn="just">
              <a:lnSpc>
                <a:spcPct val="90000"/>
              </a:lnSpc>
              <a:spcBef>
                <a:spcPts val="0"/>
              </a:spcBef>
              <a:spcAft>
                <a:spcPts val="0"/>
              </a:spcAft>
              <a:buClr>
                <a:srgbClr val="9D9DAB"/>
              </a:buClr>
              <a:buSzPts val="2800"/>
              <a:buFont typeface="Arial"/>
              <a:buNone/>
            </a:pPr>
            <a:r>
              <a:rPr b="0" i="0" lang="en-US" sz="2800" u="none" cap="none" strike="noStrike">
                <a:solidFill>
                  <a:srgbClr val="9D9DAB"/>
                </a:solidFill>
                <a:latin typeface="Calibri"/>
                <a:ea typeface="Calibri"/>
                <a:cs typeface="Calibri"/>
                <a:sym typeface="Calibri"/>
              </a:rPr>
              <a:t>Low-code and No-code platforms will shorten the gap between professional programmers and non-programmers, will maximise productivity in the workplace, and reduce the time needed to go from idea to a fully working app. </a:t>
            </a:r>
            <a:endParaRPr b="0" i="0" sz="1400" u="none" cap="none" strike="noStrike">
              <a:solidFill>
                <a:srgbClr val="000000"/>
              </a:solidFill>
              <a:latin typeface="Arial"/>
              <a:ea typeface="Arial"/>
              <a:cs typeface="Arial"/>
              <a:sym typeface="Arial"/>
            </a:endParaRPr>
          </a:p>
        </p:txBody>
      </p:sp>
      <p:sp>
        <p:nvSpPr>
          <p:cNvPr id="931" name="Google Shape;931;p30"/>
          <p:cNvSpPr txBox="1"/>
          <p:nvPr/>
        </p:nvSpPr>
        <p:spPr>
          <a:xfrm>
            <a:off x="3168316" y="4163372"/>
            <a:ext cx="8783052" cy="2534206"/>
          </a:xfrm>
          <a:prstGeom prst="rect">
            <a:avLst/>
          </a:prstGeom>
          <a:noFill/>
          <a:ln>
            <a:noFill/>
          </a:ln>
        </p:spPr>
        <p:txBody>
          <a:bodyPr anchorCtr="0" anchor="t" bIns="45700" lIns="274300" spcFirstLastPara="1" rIns="0" wrap="square" tIns="45700">
            <a:noAutofit/>
          </a:bodyPr>
          <a:lstStyle/>
          <a:p>
            <a:pPr indent="0" lvl="0" marL="0" marR="0" rtl="0" algn="just">
              <a:lnSpc>
                <a:spcPct val="90000"/>
              </a:lnSpc>
              <a:spcBef>
                <a:spcPts val="0"/>
              </a:spcBef>
              <a:spcAft>
                <a:spcPts val="0"/>
              </a:spcAft>
              <a:buClr>
                <a:srgbClr val="9D9DAB"/>
              </a:buClr>
              <a:buSzPts val="2800"/>
              <a:buFont typeface="Arial"/>
              <a:buNone/>
            </a:pPr>
            <a:r>
              <a:rPr b="0" i="0" lang="en-US" sz="2800" u="none" cap="none" strike="noStrike">
                <a:solidFill>
                  <a:srgbClr val="9D9DAB"/>
                </a:solidFill>
                <a:latin typeface="Calibri"/>
                <a:ea typeface="Calibri"/>
                <a:cs typeface="Calibri"/>
                <a:sym typeface="Calibri"/>
              </a:rPr>
              <a:t>These platforms are the perfect solution for MVP / POC products. It's important to note that the more customised solution user project needs, then the more custom development will be required. </a:t>
            </a:r>
            <a:endParaRPr b="0" i="0" sz="1400" u="none" cap="none" strike="noStrike">
              <a:solidFill>
                <a:srgbClr val="000000"/>
              </a:solidFill>
              <a:latin typeface="Arial"/>
              <a:ea typeface="Arial"/>
              <a:cs typeface="Arial"/>
              <a:sym typeface="Arial"/>
            </a:endParaRPr>
          </a:p>
        </p:txBody>
      </p:sp>
      <p:sp>
        <p:nvSpPr>
          <p:cNvPr id="932" name="Google Shape;932;p30"/>
          <p:cNvSpPr txBox="1"/>
          <p:nvPr/>
        </p:nvSpPr>
        <p:spPr>
          <a:xfrm>
            <a:off x="5183342" y="6596390"/>
            <a:ext cx="7008658" cy="2616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0" i="1" lang="en-US" sz="1100" u="none" cap="none" strike="noStrike">
                <a:solidFill>
                  <a:schemeClr val="lt1"/>
                </a:solidFill>
                <a:latin typeface="Arial"/>
                <a:ea typeface="Arial"/>
                <a:cs typeface="Arial"/>
                <a:sym typeface="Arial"/>
              </a:rPr>
              <a:t>Image Source: </a:t>
            </a:r>
            <a:r>
              <a:rPr i="1" lang="en-US" sz="1100" u="sng">
                <a:solidFill>
                  <a:schemeClr val="hlink"/>
                </a:solidFill>
                <a:hlinkClick r:id="rId3"/>
              </a:rPr>
              <a:t>https://www.openasapp.com/open-as-app-raises-5-2-million-euro/</a:t>
            </a:r>
            <a:r>
              <a:rPr i="1" lang="en-US" sz="1100">
                <a:solidFill>
                  <a:schemeClr val="lt1"/>
                </a:solidFill>
              </a:rPr>
              <a:t> </a:t>
            </a:r>
            <a:endParaRPr b="0" i="0" sz="1400" u="none" cap="none" strike="noStrike">
              <a:solidFill>
                <a:srgbClr val="000000"/>
              </a:solidFill>
              <a:latin typeface="Arial"/>
              <a:ea typeface="Arial"/>
              <a:cs typeface="Arial"/>
              <a:sym typeface="Arial"/>
            </a:endParaRPr>
          </a:p>
        </p:txBody>
      </p:sp>
      <p:pic>
        <p:nvPicPr>
          <p:cNvPr id="933" name="Google Shape;933;p30"/>
          <p:cNvPicPr preferRelativeResize="0"/>
          <p:nvPr/>
        </p:nvPicPr>
        <p:blipFill rotWithShape="1">
          <a:blip r:embed="rId4">
            <a:alphaModFix/>
          </a:blip>
          <a:srcRect b="0" l="0" r="0" t="0"/>
          <a:stretch/>
        </p:blipFill>
        <p:spPr>
          <a:xfrm>
            <a:off x="0" y="0"/>
            <a:ext cx="7359524" cy="438770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8" name="Shape 938"/>
        <p:cNvGrpSpPr/>
        <p:nvPr/>
      </p:nvGrpSpPr>
      <p:grpSpPr>
        <a:xfrm>
          <a:off x="0" y="0"/>
          <a:ext cx="0" cy="0"/>
          <a:chOff x="0" y="0"/>
          <a:chExt cx="0" cy="0"/>
        </a:xfrm>
      </p:grpSpPr>
      <p:sp>
        <p:nvSpPr>
          <p:cNvPr id="939" name="Google Shape;939;g1308e10e588_0_27"/>
          <p:cNvSpPr txBox="1"/>
          <p:nvPr>
            <p:ph idx="4294967295" type="title"/>
          </p:nvPr>
        </p:nvSpPr>
        <p:spPr>
          <a:xfrm>
            <a:off x="610402" y="556504"/>
            <a:ext cx="9188100" cy="840300"/>
          </a:xfrm>
          <a:prstGeom prst="rect">
            <a:avLst/>
          </a:prstGeom>
          <a:noFill/>
          <a:ln>
            <a:noFill/>
          </a:ln>
        </p:spPr>
        <p:txBody>
          <a:bodyPr anchorCtr="0" anchor="b" bIns="45700" lIns="0" spcFirstLastPara="1" rIns="0" wrap="square" tIns="45700">
            <a:spAutoFit/>
          </a:bodyPr>
          <a:lstStyle/>
          <a:p>
            <a:pPr indent="0" lvl="0" marL="0" rtl="0" algn="just">
              <a:lnSpc>
                <a:spcPct val="90000"/>
              </a:lnSpc>
              <a:spcBef>
                <a:spcPts val="0"/>
              </a:spcBef>
              <a:spcAft>
                <a:spcPts val="0"/>
              </a:spcAft>
              <a:buClr>
                <a:schemeClr val="dk1"/>
              </a:buClr>
              <a:buSzPts val="5400"/>
              <a:buFont typeface="Calibri"/>
              <a:buNone/>
            </a:pPr>
            <a:r>
              <a:rPr lang="en-US" sz="5400"/>
              <a:t>References</a:t>
            </a:r>
            <a:endParaRPr/>
          </a:p>
        </p:txBody>
      </p:sp>
      <p:sp>
        <p:nvSpPr>
          <p:cNvPr id="940" name="Google Shape;940;g1308e10e588_0_27"/>
          <p:cNvSpPr txBox="1"/>
          <p:nvPr>
            <p:ph idx="4294967295" type="body"/>
          </p:nvPr>
        </p:nvSpPr>
        <p:spPr>
          <a:xfrm>
            <a:off x="260250" y="1916025"/>
            <a:ext cx="11626800" cy="4614000"/>
          </a:xfrm>
          <a:prstGeom prst="rect">
            <a:avLst/>
          </a:prstGeom>
          <a:noFill/>
          <a:ln>
            <a:noFill/>
          </a:ln>
        </p:spPr>
        <p:txBody>
          <a:bodyPr anchorCtr="0" anchor="t" bIns="45700" lIns="0" spcFirstLastPara="1" rIns="0" wrap="square" tIns="91425">
            <a:noAutofit/>
          </a:bodyPr>
          <a:lstStyle/>
          <a:p>
            <a:pPr indent="-406400" lvl="0" marL="457200" rtl="0" algn="just">
              <a:lnSpc>
                <a:spcPct val="90000"/>
              </a:lnSpc>
              <a:spcBef>
                <a:spcPts val="0"/>
              </a:spcBef>
              <a:spcAft>
                <a:spcPts val="0"/>
              </a:spcAft>
              <a:buSzPts val="2800"/>
              <a:buChar char="●"/>
            </a:pPr>
            <a:r>
              <a:rPr lang="en-US"/>
              <a:t>Karl Seguin  “Foundation of Programming”, www.codebetter.com</a:t>
            </a:r>
            <a:endParaRPr sz="2800"/>
          </a:p>
        </p:txBody>
      </p:sp>
      <p:pic>
        <p:nvPicPr>
          <p:cNvPr id="941" name="Google Shape;941;g1308e10e588_0_27"/>
          <p:cNvPicPr preferRelativeResize="0"/>
          <p:nvPr/>
        </p:nvPicPr>
        <p:blipFill>
          <a:blip r:embed="rId3">
            <a:alphaModFix/>
          </a:blip>
          <a:stretch>
            <a:fillRect/>
          </a:stretch>
        </p:blipFill>
        <p:spPr>
          <a:xfrm>
            <a:off x="628650" y="1477875"/>
            <a:ext cx="10782300" cy="4381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2_Tema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Tema Office">
  <a:themeElements>
    <a:clrScheme name="Red Violet">
      <a:dk1>
        <a:srgbClr val="000000"/>
      </a:dk1>
      <a:lt1>
        <a:srgbClr val="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Startup">
  <a:themeElements>
    <a:clrScheme name="Blue Warm">
      <a:dk1>
        <a:srgbClr val="000000"/>
      </a:dk1>
      <a:lt1>
        <a:srgbClr val="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Slate">
  <a:themeElements>
    <a:clrScheme name="Slate">
      <a:dk1>
        <a:srgbClr val="000000"/>
      </a:dk1>
      <a:lt1>
        <a:srgbClr val="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2022-03-22T21:07:30Z</dcterms:created>
  <dc:creator>3indra6@gmail.com</dc:creator>
</cp:coreProperties>
</file>