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89.xml"/>
  <Override ContentType="application/vnd.openxmlformats-officedocument.presentationml.slideLayout+xml" PartName="/ppt/slideLayouts/slideLayout70.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85.xml"/>
  <Override ContentType="application/vnd.openxmlformats-officedocument.presentationml.slideLayout+xml" PartName="/ppt/slideLayouts/slideLayout72.xml"/>
  <Override ContentType="application/vnd.openxmlformats-officedocument.presentationml.slideLayout+xml" PartName="/ppt/slideLayouts/slideLayout49.xml"/>
  <Override ContentType="application/vnd.openxmlformats-officedocument.presentationml.slideLayout+xml" PartName="/ppt/slideLayouts/slideLayout7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4.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83.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7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91.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90.xml"/>
  <Override ContentType="application/vnd.openxmlformats-officedocument.presentationml.slideLayout+xml" PartName="/ppt/slideLayouts/slideLayout6.xml"/>
  <Override ContentType="application/vnd.openxmlformats-officedocument.presentationml.slideLayout+xml" PartName="/ppt/slideLayouts/slideLayout77.xml"/>
  <Override ContentType="application/vnd.openxmlformats-officedocument.presentationml.slideLayout+xml" PartName="/ppt/slideLayouts/slideLayout82.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86.xml"/>
  <Override ContentType="application/vnd.openxmlformats-officedocument.presentationml.slideLayout+xml" PartName="/ppt/slideLayouts/slideLayout56.xml"/>
  <Override ContentType="application/vnd.openxmlformats-officedocument.presentationml.slideLayout+xml" PartName="/ppt/slideLayouts/slideLayout81.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8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8.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7" r:id="rId4"/>
    <p:sldMasterId id="2147483679" r:id="rId5"/>
    <p:sldMasterId id="2147483692" r:id="rId6"/>
    <p:sldMasterId id="2147483705" r:id="rId7"/>
    <p:sldMasterId id="2147483718" r:id="rId8"/>
    <p:sldMasterId id="2147483732"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285" r:id="rId40"/>
    <p:sldId id="286" r:id="rId41"/>
  </p:sldIdLst>
  <p:sldSz cy="6858000" cx="12192000"/>
  <p:notesSz cx="6858000" cy="9144000"/>
  <p:embeddedFontLst>
    <p:embeddedFont>
      <p:font typeface="EB Garamond"/>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6" roundtripDataSignature="AMtx7miXHrA6E0GGvHDdVmn6JLRzDcXm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0.xml"/><Relationship Id="rId20" Type="http://schemas.openxmlformats.org/officeDocument/2006/relationships/slide" Target="slides/slide10.xml"/><Relationship Id="rId42" Type="http://schemas.openxmlformats.org/officeDocument/2006/relationships/font" Target="fonts/EBGaramond-regular.fntdata"/><Relationship Id="rId41" Type="http://schemas.openxmlformats.org/officeDocument/2006/relationships/slide" Target="slides/slide31.xml"/><Relationship Id="rId22" Type="http://schemas.openxmlformats.org/officeDocument/2006/relationships/slide" Target="slides/slide12.xml"/><Relationship Id="rId44" Type="http://schemas.openxmlformats.org/officeDocument/2006/relationships/font" Target="fonts/EBGaramond-italic.fntdata"/><Relationship Id="rId21" Type="http://schemas.openxmlformats.org/officeDocument/2006/relationships/slide" Target="slides/slide11.xml"/><Relationship Id="rId43" Type="http://schemas.openxmlformats.org/officeDocument/2006/relationships/font" Target="fonts/EBGaramond-bold.fntdata"/><Relationship Id="rId24" Type="http://schemas.openxmlformats.org/officeDocument/2006/relationships/slide" Target="slides/slide14.xml"/><Relationship Id="rId46" Type="http://customschemas.google.com/relationships/presentationmetadata" Target="metadata"/><Relationship Id="rId23" Type="http://schemas.openxmlformats.org/officeDocument/2006/relationships/slide" Target="slides/slide13.xml"/><Relationship Id="rId45" Type="http://schemas.openxmlformats.org/officeDocument/2006/relationships/font" Target="fonts/EBGaramond-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Master" Target="slideMasters/slideMaster7.xml"/><Relationship Id="rId26" Type="http://schemas.openxmlformats.org/officeDocument/2006/relationships/slide" Target="slides/slide16.xml"/><Relationship Id="rId25" Type="http://schemas.openxmlformats.org/officeDocument/2006/relationships/slide" Target="slides/slide15.xml"/><Relationship Id="rId28" Type="http://schemas.openxmlformats.org/officeDocument/2006/relationships/slide" Target="slides/slide18.xml"/><Relationship Id="rId27" Type="http://schemas.openxmlformats.org/officeDocument/2006/relationships/slide" Target="slides/slide17.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19.xml"/><Relationship Id="rId7" Type="http://schemas.openxmlformats.org/officeDocument/2006/relationships/slideMaster" Target="slideMasters/slideMaster5.xml"/><Relationship Id="rId8" Type="http://schemas.openxmlformats.org/officeDocument/2006/relationships/slideMaster" Target="slideMasters/slideMaster6.xml"/><Relationship Id="rId31" Type="http://schemas.openxmlformats.org/officeDocument/2006/relationships/slide" Target="slides/slide21.xml"/><Relationship Id="rId30" Type="http://schemas.openxmlformats.org/officeDocument/2006/relationships/slide" Target="slides/slide20.xml"/><Relationship Id="rId11" Type="http://schemas.openxmlformats.org/officeDocument/2006/relationships/slide" Target="slides/slide1.xml"/><Relationship Id="rId33" Type="http://schemas.openxmlformats.org/officeDocument/2006/relationships/slide" Target="slides/slide23.xml"/><Relationship Id="rId10" Type="http://schemas.openxmlformats.org/officeDocument/2006/relationships/notesMaster" Target="notesMasters/notesMaster1.xml"/><Relationship Id="rId32" Type="http://schemas.openxmlformats.org/officeDocument/2006/relationships/slide" Target="slides/slide22.xml"/><Relationship Id="rId13" Type="http://schemas.openxmlformats.org/officeDocument/2006/relationships/slide" Target="slides/slide3.xml"/><Relationship Id="rId35" Type="http://schemas.openxmlformats.org/officeDocument/2006/relationships/slide" Target="slides/slide25.xml"/><Relationship Id="rId12" Type="http://schemas.openxmlformats.org/officeDocument/2006/relationships/slide" Target="slides/slide2.xml"/><Relationship Id="rId34" Type="http://schemas.openxmlformats.org/officeDocument/2006/relationships/slide" Target="slides/slide24.xml"/><Relationship Id="rId15" Type="http://schemas.openxmlformats.org/officeDocument/2006/relationships/slide" Target="slides/slide5.xml"/><Relationship Id="rId37" Type="http://schemas.openxmlformats.org/officeDocument/2006/relationships/slide" Target="slides/slide27.xml"/><Relationship Id="rId14" Type="http://schemas.openxmlformats.org/officeDocument/2006/relationships/slide" Target="slides/slide4.xml"/><Relationship Id="rId36" Type="http://schemas.openxmlformats.org/officeDocument/2006/relationships/slide" Target="slides/slide26.xml"/><Relationship Id="rId17" Type="http://schemas.openxmlformats.org/officeDocument/2006/relationships/slide" Target="slides/slide7.xml"/><Relationship Id="rId39" Type="http://schemas.openxmlformats.org/officeDocument/2006/relationships/slide" Target="slides/slide29.xml"/><Relationship Id="rId16" Type="http://schemas.openxmlformats.org/officeDocument/2006/relationships/slide" Target="slides/slide6.xml"/><Relationship Id="rId38" Type="http://schemas.openxmlformats.org/officeDocument/2006/relationships/slide" Target="slides/slide28.xml"/><Relationship Id="rId19" Type="http://schemas.openxmlformats.org/officeDocument/2006/relationships/slide" Target="slides/slide9.xml"/><Relationship Id="rId18"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6" name="Google Shape;70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4" name="Google Shape;71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715" name="Google Shape;71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5" name="Google Shape;72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26" name="Google Shape;72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3" name="Google Shape;73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34" name="Google Shape;73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0" name="Shape 770"/>
        <p:cNvGrpSpPr/>
        <p:nvPr/>
      </p:nvGrpSpPr>
      <p:grpSpPr>
        <a:xfrm>
          <a:off x="0" y="0"/>
          <a:ext cx="0" cy="0"/>
          <a:chOff x="0" y="0"/>
          <a:chExt cx="0" cy="0"/>
        </a:xfrm>
      </p:grpSpPr>
      <p:sp>
        <p:nvSpPr>
          <p:cNvPr id="771" name="Google Shape;77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2" name="Google Shape;772;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73" name="Google Shape;773;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4" name="Google Shape;794;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5" name="Google Shape;795;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13" name="Google Shape;81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814" name="Google Shape;814;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0" name="Shape 830"/>
        <p:cNvGrpSpPr/>
        <p:nvPr/>
      </p:nvGrpSpPr>
      <p:grpSpPr>
        <a:xfrm>
          <a:off x="0" y="0"/>
          <a:ext cx="0" cy="0"/>
          <a:chOff x="0" y="0"/>
          <a:chExt cx="0" cy="0"/>
        </a:xfrm>
      </p:grpSpPr>
      <p:sp>
        <p:nvSpPr>
          <p:cNvPr id="831" name="Google Shape;83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2" name="Google Shape;83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833" name="Google Shape;833;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9" name="Shape 849"/>
        <p:cNvGrpSpPr/>
        <p:nvPr/>
      </p:nvGrpSpPr>
      <p:grpSpPr>
        <a:xfrm>
          <a:off x="0" y="0"/>
          <a:ext cx="0" cy="0"/>
          <a:chOff x="0" y="0"/>
          <a:chExt cx="0" cy="0"/>
        </a:xfrm>
      </p:grpSpPr>
      <p:sp>
        <p:nvSpPr>
          <p:cNvPr id="850" name="Google Shape;85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1" name="Google Shape;85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852" name="Google Shape;852;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8" name="Shape 868"/>
        <p:cNvGrpSpPr/>
        <p:nvPr/>
      </p:nvGrpSpPr>
      <p:grpSpPr>
        <a:xfrm>
          <a:off x="0" y="0"/>
          <a:ext cx="0" cy="0"/>
          <a:chOff x="0" y="0"/>
          <a:chExt cx="0" cy="0"/>
        </a:xfrm>
      </p:grpSpPr>
      <p:sp>
        <p:nvSpPr>
          <p:cNvPr id="869" name="Google Shape;86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0" name="Google Shape;87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871" name="Google Shape;871;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7" name="Shape 887"/>
        <p:cNvGrpSpPr/>
        <p:nvPr/>
      </p:nvGrpSpPr>
      <p:grpSpPr>
        <a:xfrm>
          <a:off x="0" y="0"/>
          <a:ext cx="0" cy="0"/>
          <a:chOff x="0" y="0"/>
          <a:chExt cx="0" cy="0"/>
        </a:xfrm>
      </p:grpSpPr>
      <p:sp>
        <p:nvSpPr>
          <p:cNvPr id="888" name="Google Shape;88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9" name="Google Shape;889;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890" name="Google Shape;890;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02" name="Google Shape;90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5" name="Shape 925"/>
        <p:cNvGrpSpPr/>
        <p:nvPr/>
      </p:nvGrpSpPr>
      <p:grpSpPr>
        <a:xfrm>
          <a:off x="0" y="0"/>
          <a:ext cx="0" cy="0"/>
          <a:chOff x="0" y="0"/>
          <a:chExt cx="0" cy="0"/>
        </a:xfrm>
      </p:grpSpPr>
      <p:sp>
        <p:nvSpPr>
          <p:cNvPr id="926" name="Google Shape;92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7" name="Google Shape;92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28" name="Google Shape;928;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6" name="Google Shape;93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37" name="Google Shape;93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3" name="Shape 943"/>
        <p:cNvGrpSpPr/>
        <p:nvPr/>
      </p:nvGrpSpPr>
      <p:grpSpPr>
        <a:xfrm>
          <a:off x="0" y="0"/>
          <a:ext cx="0" cy="0"/>
          <a:chOff x="0" y="0"/>
          <a:chExt cx="0" cy="0"/>
        </a:xfrm>
      </p:grpSpPr>
      <p:sp>
        <p:nvSpPr>
          <p:cNvPr id="944" name="Google Shape;94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5" name="Google Shape;94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46" name="Google Shape;946;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2" name="Shape 952"/>
        <p:cNvGrpSpPr/>
        <p:nvPr/>
      </p:nvGrpSpPr>
      <p:grpSpPr>
        <a:xfrm>
          <a:off x="0" y="0"/>
          <a:ext cx="0" cy="0"/>
          <a:chOff x="0" y="0"/>
          <a:chExt cx="0" cy="0"/>
        </a:xfrm>
      </p:grpSpPr>
      <p:sp>
        <p:nvSpPr>
          <p:cNvPr id="953" name="Google Shape;95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4" name="Google Shape;954;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55" name="Google Shape;955;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1" name="Shape 961"/>
        <p:cNvGrpSpPr/>
        <p:nvPr/>
      </p:nvGrpSpPr>
      <p:grpSpPr>
        <a:xfrm>
          <a:off x="0" y="0"/>
          <a:ext cx="0" cy="0"/>
          <a:chOff x="0" y="0"/>
          <a:chExt cx="0" cy="0"/>
        </a:xfrm>
      </p:grpSpPr>
      <p:sp>
        <p:nvSpPr>
          <p:cNvPr id="962" name="Google Shape;96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3" name="Google Shape;963;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64" name="Google Shape;964;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0" name="Shape 970"/>
        <p:cNvGrpSpPr/>
        <p:nvPr/>
      </p:nvGrpSpPr>
      <p:grpSpPr>
        <a:xfrm>
          <a:off x="0" y="0"/>
          <a:ext cx="0" cy="0"/>
          <a:chOff x="0" y="0"/>
          <a:chExt cx="0" cy="0"/>
        </a:xfrm>
      </p:grpSpPr>
      <p:sp>
        <p:nvSpPr>
          <p:cNvPr id="971" name="Google Shape;97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2" name="Google Shape;972;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973" name="Google Shape;973;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2" name="Google Shape;982;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83" name="Google Shape;983;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7" name="Shape 987"/>
        <p:cNvGrpSpPr/>
        <p:nvPr/>
      </p:nvGrpSpPr>
      <p:grpSpPr>
        <a:xfrm>
          <a:off x="0" y="0"/>
          <a:ext cx="0" cy="0"/>
          <a:chOff x="0" y="0"/>
          <a:chExt cx="0" cy="0"/>
        </a:xfrm>
      </p:grpSpPr>
      <p:sp>
        <p:nvSpPr>
          <p:cNvPr id="988" name="Google Shape;98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9" name="Google Shape;989;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90" name="Google Shape;990;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5" name="Shape 995"/>
        <p:cNvGrpSpPr/>
        <p:nvPr/>
      </p:nvGrpSpPr>
      <p:grpSpPr>
        <a:xfrm>
          <a:off x="0" y="0"/>
          <a:ext cx="0" cy="0"/>
          <a:chOff x="0" y="0"/>
          <a:chExt cx="0" cy="0"/>
        </a:xfrm>
      </p:grpSpPr>
      <p:sp>
        <p:nvSpPr>
          <p:cNvPr id="996" name="Google Shape;99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7" name="Google Shape;99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998" name="Google Shape;99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3" name="Shape 1003"/>
        <p:cNvGrpSpPr/>
        <p:nvPr/>
      </p:nvGrpSpPr>
      <p:grpSpPr>
        <a:xfrm>
          <a:off x="0" y="0"/>
          <a:ext cx="0" cy="0"/>
          <a:chOff x="0" y="0"/>
          <a:chExt cx="0" cy="0"/>
        </a:xfrm>
      </p:grpSpPr>
      <p:sp>
        <p:nvSpPr>
          <p:cNvPr id="1004" name="Google Shape;100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5" name="Google Shape;100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1006" name="Google Shape;1006;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0" name="Shape 1010"/>
        <p:cNvGrpSpPr/>
        <p:nvPr/>
      </p:nvGrpSpPr>
      <p:grpSpPr>
        <a:xfrm>
          <a:off x="0" y="0"/>
          <a:ext cx="0" cy="0"/>
          <a:chOff x="0" y="0"/>
          <a:chExt cx="0" cy="0"/>
        </a:xfrm>
      </p:grpSpPr>
      <p:sp>
        <p:nvSpPr>
          <p:cNvPr id="1011" name="Google Shape;101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2" name="Google Shape;1012;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Free PowerPoint Templates</a:t>
            </a:r>
            <a:endParaRPr/>
          </a:p>
        </p:txBody>
      </p:sp>
      <p:sp>
        <p:nvSpPr>
          <p:cNvPr id="1013" name="Google Shape;1013;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0" name="Shape 1020"/>
        <p:cNvGrpSpPr/>
        <p:nvPr/>
      </p:nvGrpSpPr>
      <p:grpSpPr>
        <a:xfrm>
          <a:off x="0" y="0"/>
          <a:ext cx="0" cy="0"/>
          <a:chOff x="0" y="0"/>
          <a:chExt cx="0" cy="0"/>
        </a:xfrm>
      </p:grpSpPr>
      <p:sp>
        <p:nvSpPr>
          <p:cNvPr id="1021" name="Google Shape;1021;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22" name="Google Shape;102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9" name="Shape 1049"/>
        <p:cNvGrpSpPr/>
        <p:nvPr/>
      </p:nvGrpSpPr>
      <p:grpSpPr>
        <a:xfrm>
          <a:off x="0" y="0"/>
          <a:ext cx="0" cy="0"/>
          <a:chOff x="0" y="0"/>
          <a:chExt cx="0" cy="0"/>
        </a:xfrm>
      </p:grpSpPr>
      <p:sp>
        <p:nvSpPr>
          <p:cNvPr id="1050" name="Google Shape;105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1" name="Google Shape;105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1" name="Google Shape;106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9" name="Shape 1069"/>
        <p:cNvGrpSpPr/>
        <p:nvPr/>
      </p:nvGrpSpPr>
      <p:grpSpPr>
        <a:xfrm>
          <a:off x="0" y="0"/>
          <a:ext cx="0" cy="0"/>
          <a:chOff x="0" y="0"/>
          <a:chExt cx="0" cy="0"/>
        </a:xfrm>
      </p:grpSpPr>
      <p:sp>
        <p:nvSpPr>
          <p:cNvPr id="1070" name="Google Shape;1070;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71" name="Google Shape;107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8" name="Shape 1078"/>
        <p:cNvGrpSpPr/>
        <p:nvPr/>
      </p:nvGrpSpPr>
      <p:grpSpPr>
        <a:xfrm>
          <a:off x="0" y="0"/>
          <a:ext cx="0" cy="0"/>
          <a:chOff x="0" y="0"/>
          <a:chExt cx="0" cy="0"/>
        </a:xfrm>
      </p:grpSpPr>
      <p:sp>
        <p:nvSpPr>
          <p:cNvPr id="1079" name="Google Shape;107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80" name="Google Shape;108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8" name="Shape 1088"/>
        <p:cNvGrpSpPr/>
        <p:nvPr/>
      </p:nvGrpSpPr>
      <p:grpSpPr>
        <a:xfrm>
          <a:off x="0" y="0"/>
          <a:ext cx="0" cy="0"/>
          <a:chOff x="0" y="0"/>
          <a:chExt cx="0" cy="0"/>
        </a:xfrm>
      </p:grpSpPr>
      <p:sp>
        <p:nvSpPr>
          <p:cNvPr id="1089" name="Google Shape;1089;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90" name="Google Shape;109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8" name="Shape 1098"/>
        <p:cNvGrpSpPr/>
        <p:nvPr/>
      </p:nvGrpSpPr>
      <p:grpSpPr>
        <a:xfrm>
          <a:off x="0" y="0"/>
          <a:ext cx="0" cy="0"/>
          <a:chOff x="0" y="0"/>
          <a:chExt cx="0" cy="0"/>
        </a:xfrm>
      </p:grpSpPr>
      <p:sp>
        <p:nvSpPr>
          <p:cNvPr id="1099" name="Google Shape;109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0" name="Google Shape;1100;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rPr>
              <a:t>© Copyright Showeet.com – Free PowerPoint Templates</a:t>
            </a:r>
            <a:endParaRPr/>
          </a:p>
        </p:txBody>
      </p:sp>
      <p:sp>
        <p:nvSpPr>
          <p:cNvPr id="1101" name="Google Shape;1101;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8" name="Shape 1108"/>
        <p:cNvGrpSpPr/>
        <p:nvPr/>
      </p:nvGrpSpPr>
      <p:grpSpPr>
        <a:xfrm>
          <a:off x="0" y="0"/>
          <a:ext cx="0" cy="0"/>
          <a:chOff x="0" y="0"/>
          <a:chExt cx="0" cy="0"/>
        </a:xfrm>
      </p:grpSpPr>
      <p:sp>
        <p:nvSpPr>
          <p:cNvPr id="1109" name="Google Shape;1109;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10" name="Google Shape;111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1" name="Shape 21"/>
        <p:cNvGrpSpPr/>
        <p:nvPr/>
      </p:nvGrpSpPr>
      <p:grpSpPr>
        <a:xfrm>
          <a:off x="0" y="0"/>
          <a:ext cx="0" cy="0"/>
          <a:chOff x="0" y="0"/>
          <a:chExt cx="0" cy="0"/>
        </a:xfrm>
      </p:grpSpPr>
      <p:sp>
        <p:nvSpPr>
          <p:cNvPr id="22" name="Google Shape;22;p34"/>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4"/>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4"/>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 name="Google Shape;25;p34"/>
          <p:cNvSpPr/>
          <p:nvPr>
            <p:ph idx="2" type="pic"/>
          </p:nvPr>
        </p:nvSpPr>
        <p:spPr>
          <a:xfrm>
            <a:off x="1" y="0"/>
            <a:ext cx="7806889" cy="4723331"/>
          </a:xfrm>
          <a:prstGeom prst="rect">
            <a:avLst/>
          </a:prstGeom>
          <a:noFill/>
          <a:ln>
            <a:noFill/>
          </a:ln>
        </p:spPr>
      </p:sp>
      <p:sp>
        <p:nvSpPr>
          <p:cNvPr id="26" name="Google Shape;26;p34"/>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 name="Google Shape;27;p34"/>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4"/>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4"/>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 name="Google Shape;30;p34"/>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4"/>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32" name="Shape 32"/>
        <p:cNvGrpSpPr/>
        <p:nvPr/>
      </p:nvGrpSpPr>
      <p:grpSpPr>
        <a:xfrm>
          <a:off x="0" y="0"/>
          <a:ext cx="0" cy="0"/>
          <a:chOff x="0" y="0"/>
          <a:chExt cx="0" cy="0"/>
        </a:xfrm>
      </p:grpSpPr>
      <p:grpSp>
        <p:nvGrpSpPr>
          <p:cNvPr id="33" name="Google Shape;33;p35"/>
          <p:cNvGrpSpPr/>
          <p:nvPr/>
        </p:nvGrpSpPr>
        <p:grpSpPr>
          <a:xfrm>
            <a:off x="0" y="0"/>
            <a:ext cx="11984595" cy="6858000"/>
            <a:chOff x="-19377661" y="20805140"/>
            <a:chExt cx="15981680" cy="9144000"/>
          </a:xfrm>
        </p:grpSpPr>
        <p:sp>
          <p:nvSpPr>
            <p:cNvPr id="34" name="Google Shape;34;p35"/>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5" name="Google Shape;35;p35"/>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6" name="Google Shape;36;p35"/>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7" name="Google Shape;37;p35"/>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8" name="Google Shape;3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1" name="Google Shape;41;p35"/>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5"/>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5"/>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44" name="Shape 44"/>
        <p:cNvGrpSpPr/>
        <p:nvPr/>
      </p:nvGrpSpPr>
      <p:grpSpPr>
        <a:xfrm>
          <a:off x="0" y="0"/>
          <a:ext cx="0" cy="0"/>
          <a:chOff x="0" y="0"/>
          <a:chExt cx="0" cy="0"/>
        </a:xfrm>
      </p:grpSpPr>
      <p:grpSp>
        <p:nvGrpSpPr>
          <p:cNvPr id="45" name="Google Shape;45;p36"/>
          <p:cNvGrpSpPr/>
          <p:nvPr/>
        </p:nvGrpSpPr>
        <p:grpSpPr>
          <a:xfrm>
            <a:off x="1524" y="0"/>
            <a:ext cx="12188952" cy="6858000"/>
            <a:chOff x="-543877" y="-501644"/>
            <a:chExt cx="12188952" cy="6858000"/>
          </a:xfrm>
        </p:grpSpPr>
        <p:sp>
          <p:nvSpPr>
            <p:cNvPr id="46" name="Google Shape;46;p36"/>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7" name="Google Shape;47;p36"/>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8" name="Google Shape;48;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36"/>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6"/>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36"/>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36"/>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36"/>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56" name="Shape 56"/>
        <p:cNvGrpSpPr/>
        <p:nvPr/>
      </p:nvGrpSpPr>
      <p:grpSpPr>
        <a:xfrm>
          <a:off x="0" y="0"/>
          <a:ext cx="0" cy="0"/>
          <a:chOff x="0" y="0"/>
          <a:chExt cx="0" cy="0"/>
        </a:xfrm>
      </p:grpSpPr>
      <p:grpSp>
        <p:nvGrpSpPr>
          <p:cNvPr id="57" name="Google Shape;57;p37"/>
          <p:cNvGrpSpPr/>
          <p:nvPr/>
        </p:nvGrpSpPr>
        <p:grpSpPr>
          <a:xfrm>
            <a:off x="1524" y="0"/>
            <a:ext cx="12188952" cy="6858000"/>
            <a:chOff x="-543877" y="-501644"/>
            <a:chExt cx="12188952" cy="6858000"/>
          </a:xfrm>
        </p:grpSpPr>
        <p:sp>
          <p:nvSpPr>
            <p:cNvPr id="58" name="Google Shape;58;p37"/>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 name="Google Shape;59;p37"/>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0" name="Google Shape;60;p37"/>
          <p:cNvGrpSpPr/>
          <p:nvPr/>
        </p:nvGrpSpPr>
        <p:grpSpPr>
          <a:xfrm>
            <a:off x="2946399" y="1402081"/>
            <a:ext cx="6299202" cy="4728626"/>
            <a:chOff x="193039" y="31168340"/>
            <a:chExt cx="10067274" cy="7476567"/>
          </a:xfrm>
        </p:grpSpPr>
        <p:sp>
          <p:nvSpPr>
            <p:cNvPr id="61" name="Google Shape;61;p37"/>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2" name="Google Shape;62;p37"/>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3" name="Google Shape;63;p37"/>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4" name="Google Shape;64;p37"/>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5" name="Google Shape;65;p37"/>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6" name="Google Shape;66;p37"/>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7" name="Google Shape;67;p37"/>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8" name="Google Shape;68;p37"/>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 name="Google Shape;69;p37"/>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0" name="Google Shape;70;p37"/>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1" name="Google Shape;71;p37"/>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2" name="Google Shape;72;p37"/>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3" name="Google Shape;73;p37"/>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4" name="Google Shape;74;p37"/>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5" name="Google Shape;75;p37"/>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6" name="Google Shape;76;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80" name="Google Shape;80;p37"/>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37"/>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37"/>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37"/>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85" name="Shape 85"/>
        <p:cNvGrpSpPr/>
        <p:nvPr/>
      </p:nvGrpSpPr>
      <p:grpSpPr>
        <a:xfrm>
          <a:off x="0" y="0"/>
          <a:ext cx="0" cy="0"/>
          <a:chOff x="0" y="0"/>
          <a:chExt cx="0" cy="0"/>
        </a:xfrm>
      </p:grpSpPr>
      <p:grpSp>
        <p:nvGrpSpPr>
          <p:cNvPr id="86" name="Google Shape;86;p38"/>
          <p:cNvGrpSpPr/>
          <p:nvPr/>
        </p:nvGrpSpPr>
        <p:grpSpPr>
          <a:xfrm>
            <a:off x="0" y="0"/>
            <a:ext cx="1876318" cy="2268539"/>
            <a:chOff x="-2867660" y="20792440"/>
            <a:chExt cx="2502105" cy="3025139"/>
          </a:xfrm>
        </p:grpSpPr>
        <p:sp>
          <p:nvSpPr>
            <p:cNvPr id="87" name="Google Shape;87;p38"/>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8" name="Google Shape;88;p38"/>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9" name="Google Shape;89;p38"/>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90" name="Google Shape;90;p38"/>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1" name="Google Shape;9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3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38"/>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6" name="Google Shape;96;p38"/>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38"/>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98" name="Shape 98"/>
        <p:cNvGrpSpPr/>
        <p:nvPr/>
      </p:nvGrpSpPr>
      <p:grpSpPr>
        <a:xfrm>
          <a:off x="0" y="0"/>
          <a:ext cx="0" cy="0"/>
          <a:chOff x="0" y="0"/>
          <a:chExt cx="0" cy="0"/>
        </a:xfrm>
      </p:grpSpPr>
      <p:grpSp>
        <p:nvGrpSpPr>
          <p:cNvPr id="99" name="Google Shape;99;p51"/>
          <p:cNvGrpSpPr/>
          <p:nvPr/>
        </p:nvGrpSpPr>
        <p:grpSpPr>
          <a:xfrm>
            <a:off x="1524" y="0"/>
            <a:ext cx="12188952" cy="6858000"/>
            <a:chOff x="-543877" y="-501644"/>
            <a:chExt cx="12188952" cy="6858000"/>
          </a:xfrm>
        </p:grpSpPr>
        <p:sp>
          <p:nvSpPr>
            <p:cNvPr id="100" name="Google Shape;100;p51"/>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01" name="Google Shape;101;p51"/>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02" name="Google Shape;10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05" name="Google Shape;105;p51"/>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51"/>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7" name="Google Shape;107;p51"/>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08" name="Shape 108"/>
        <p:cNvGrpSpPr/>
        <p:nvPr/>
      </p:nvGrpSpPr>
      <p:grpSpPr>
        <a:xfrm>
          <a:off x="0" y="0"/>
          <a:ext cx="0" cy="0"/>
          <a:chOff x="0" y="0"/>
          <a:chExt cx="0" cy="0"/>
        </a:xfrm>
      </p:grpSpPr>
      <p:sp>
        <p:nvSpPr>
          <p:cNvPr id="109" name="Google Shape;109;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114" name="Shape 114"/>
        <p:cNvGrpSpPr/>
        <p:nvPr/>
      </p:nvGrpSpPr>
      <p:grpSpPr>
        <a:xfrm>
          <a:off x="0" y="0"/>
          <a:ext cx="0" cy="0"/>
          <a:chOff x="0" y="0"/>
          <a:chExt cx="0" cy="0"/>
        </a:xfrm>
      </p:grpSpPr>
      <p:sp>
        <p:nvSpPr>
          <p:cNvPr id="115" name="Google Shape;115;p5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3"/>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17" name="Google Shape;117;p53"/>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8" name="Google Shape;118;p53"/>
          <p:cNvSpPr/>
          <p:nvPr>
            <p:ph idx="2" type="pic"/>
          </p:nvPr>
        </p:nvSpPr>
        <p:spPr>
          <a:xfrm>
            <a:off x="1" y="0"/>
            <a:ext cx="7806889" cy="4723331"/>
          </a:xfrm>
          <a:prstGeom prst="rect">
            <a:avLst/>
          </a:prstGeom>
          <a:noFill/>
          <a:ln>
            <a:noFill/>
          </a:ln>
        </p:spPr>
      </p:sp>
      <p:sp>
        <p:nvSpPr>
          <p:cNvPr id="119" name="Google Shape;119;p53"/>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0" name="Google Shape;120;p53"/>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53"/>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53"/>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23" name="Shape 123"/>
        <p:cNvGrpSpPr/>
        <p:nvPr/>
      </p:nvGrpSpPr>
      <p:grpSpPr>
        <a:xfrm>
          <a:off x="0" y="0"/>
          <a:ext cx="0" cy="0"/>
          <a:chOff x="0" y="0"/>
          <a:chExt cx="0" cy="0"/>
        </a:xfrm>
      </p:grpSpPr>
      <p:sp>
        <p:nvSpPr>
          <p:cNvPr id="124" name="Google Shape;124;p5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5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26" name="Google Shape;126;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29" name="Shape 129"/>
        <p:cNvGrpSpPr/>
        <p:nvPr/>
      </p:nvGrpSpPr>
      <p:grpSpPr>
        <a:xfrm>
          <a:off x="0" y="0"/>
          <a:ext cx="0" cy="0"/>
          <a:chOff x="0" y="0"/>
          <a:chExt cx="0" cy="0"/>
        </a:xfrm>
      </p:grpSpPr>
      <p:sp>
        <p:nvSpPr>
          <p:cNvPr id="130" name="Google Shape;130;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5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2" name="Google Shape;132;p5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3" name="Google Shape;13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36" name="Shape 136"/>
        <p:cNvGrpSpPr/>
        <p:nvPr/>
      </p:nvGrpSpPr>
      <p:grpSpPr>
        <a:xfrm>
          <a:off x="0" y="0"/>
          <a:ext cx="0" cy="0"/>
          <a:chOff x="0" y="0"/>
          <a:chExt cx="0" cy="0"/>
        </a:xfrm>
      </p:grpSpPr>
      <p:sp>
        <p:nvSpPr>
          <p:cNvPr id="137" name="Google Shape;137;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9" name="Google Shape;139;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0" name="Google Shape;140;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1" name="Google Shape;141;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2" name="Google Shape;14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45" name="Shape 145"/>
        <p:cNvGrpSpPr/>
        <p:nvPr/>
      </p:nvGrpSpPr>
      <p:grpSpPr>
        <a:xfrm>
          <a:off x="0" y="0"/>
          <a:ext cx="0" cy="0"/>
          <a:chOff x="0" y="0"/>
          <a:chExt cx="0" cy="0"/>
        </a:xfrm>
      </p:grpSpPr>
      <p:sp>
        <p:nvSpPr>
          <p:cNvPr id="146" name="Google Shape;146;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50" name="Shape 150"/>
        <p:cNvGrpSpPr/>
        <p:nvPr/>
      </p:nvGrpSpPr>
      <p:grpSpPr>
        <a:xfrm>
          <a:off x="0" y="0"/>
          <a:ext cx="0" cy="0"/>
          <a:chOff x="0" y="0"/>
          <a:chExt cx="0" cy="0"/>
        </a:xfrm>
      </p:grpSpPr>
      <p:sp>
        <p:nvSpPr>
          <p:cNvPr id="151" name="Google Shape;15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54" name="Shape 154"/>
        <p:cNvGrpSpPr/>
        <p:nvPr/>
      </p:nvGrpSpPr>
      <p:grpSpPr>
        <a:xfrm>
          <a:off x="0" y="0"/>
          <a:ext cx="0" cy="0"/>
          <a:chOff x="0" y="0"/>
          <a:chExt cx="0" cy="0"/>
        </a:xfrm>
      </p:grpSpPr>
      <p:sp>
        <p:nvSpPr>
          <p:cNvPr id="155" name="Google Shape;155;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5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57" name="Google Shape;157;p5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8" name="Google Shape;158;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0" name="Google Shape;160;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61" name="Shape 161"/>
        <p:cNvGrpSpPr/>
        <p:nvPr/>
      </p:nvGrpSpPr>
      <p:grpSpPr>
        <a:xfrm>
          <a:off x="0" y="0"/>
          <a:ext cx="0" cy="0"/>
          <a:chOff x="0" y="0"/>
          <a:chExt cx="0" cy="0"/>
        </a:xfrm>
      </p:grpSpPr>
      <p:sp>
        <p:nvSpPr>
          <p:cNvPr id="162" name="Google Shape;162;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60"/>
          <p:cNvSpPr/>
          <p:nvPr>
            <p:ph idx="2" type="pic"/>
          </p:nvPr>
        </p:nvSpPr>
        <p:spPr>
          <a:xfrm>
            <a:off x="5183188" y="987425"/>
            <a:ext cx="6172200" cy="4873625"/>
          </a:xfrm>
          <a:prstGeom prst="rect">
            <a:avLst/>
          </a:prstGeom>
          <a:noFill/>
          <a:ln>
            <a:noFill/>
          </a:ln>
        </p:spPr>
      </p:sp>
      <p:sp>
        <p:nvSpPr>
          <p:cNvPr id="164" name="Google Shape;164;p6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65" name="Google Shape;165;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68" name="Shape 168"/>
        <p:cNvGrpSpPr/>
        <p:nvPr/>
      </p:nvGrpSpPr>
      <p:grpSpPr>
        <a:xfrm>
          <a:off x="0" y="0"/>
          <a:ext cx="0" cy="0"/>
          <a:chOff x="0" y="0"/>
          <a:chExt cx="0" cy="0"/>
        </a:xfrm>
      </p:grpSpPr>
      <p:sp>
        <p:nvSpPr>
          <p:cNvPr id="169" name="Google Shape;169;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6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1" name="Google Shape;171;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74" name="Shape 174"/>
        <p:cNvGrpSpPr/>
        <p:nvPr/>
      </p:nvGrpSpPr>
      <p:grpSpPr>
        <a:xfrm>
          <a:off x="0" y="0"/>
          <a:ext cx="0" cy="0"/>
          <a:chOff x="0" y="0"/>
          <a:chExt cx="0" cy="0"/>
        </a:xfrm>
      </p:grpSpPr>
      <p:sp>
        <p:nvSpPr>
          <p:cNvPr id="175" name="Google Shape;175;p6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6" name="Google Shape;176;p6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7" name="Google Shape;177;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86" name="Shape 186"/>
        <p:cNvGrpSpPr/>
        <p:nvPr/>
      </p:nvGrpSpPr>
      <p:grpSpPr>
        <a:xfrm>
          <a:off x="0" y="0"/>
          <a:ext cx="0" cy="0"/>
          <a:chOff x="0" y="0"/>
          <a:chExt cx="0" cy="0"/>
        </a:xfrm>
      </p:grpSpPr>
      <p:sp>
        <p:nvSpPr>
          <p:cNvPr id="187" name="Google Shape;187;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9" name="Google Shape;189;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0" name="Google Shape;19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92" name="Shape 192"/>
        <p:cNvGrpSpPr/>
        <p:nvPr/>
      </p:nvGrpSpPr>
      <p:grpSpPr>
        <a:xfrm>
          <a:off x="0" y="0"/>
          <a:ext cx="0" cy="0"/>
          <a:chOff x="0" y="0"/>
          <a:chExt cx="0" cy="0"/>
        </a:xfrm>
      </p:grpSpPr>
      <p:sp>
        <p:nvSpPr>
          <p:cNvPr id="193" name="Google Shape;193;p6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6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95" name="Google Shape;195;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6" name="Google Shape;196;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98" name="Shape 198"/>
        <p:cNvGrpSpPr/>
        <p:nvPr/>
      </p:nvGrpSpPr>
      <p:grpSpPr>
        <a:xfrm>
          <a:off x="0" y="0"/>
          <a:ext cx="0" cy="0"/>
          <a:chOff x="0" y="0"/>
          <a:chExt cx="0" cy="0"/>
        </a:xfrm>
      </p:grpSpPr>
      <p:sp>
        <p:nvSpPr>
          <p:cNvPr id="199" name="Google Shape;199;p6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6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01" name="Google Shape;201;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204" name="Shape 204"/>
        <p:cNvGrpSpPr/>
        <p:nvPr/>
      </p:nvGrpSpPr>
      <p:grpSpPr>
        <a:xfrm>
          <a:off x="0" y="0"/>
          <a:ext cx="0" cy="0"/>
          <a:chOff x="0" y="0"/>
          <a:chExt cx="0" cy="0"/>
        </a:xfrm>
      </p:grpSpPr>
      <p:sp>
        <p:nvSpPr>
          <p:cNvPr id="205" name="Google Shape;205;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6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7" name="Google Shape;207;p6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8" name="Google Shape;208;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0" name="Google Shape;210;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211" name="Shape 211"/>
        <p:cNvGrpSpPr/>
        <p:nvPr/>
      </p:nvGrpSpPr>
      <p:grpSpPr>
        <a:xfrm>
          <a:off x="0" y="0"/>
          <a:ext cx="0" cy="0"/>
          <a:chOff x="0" y="0"/>
          <a:chExt cx="0" cy="0"/>
        </a:xfrm>
      </p:grpSpPr>
      <p:sp>
        <p:nvSpPr>
          <p:cNvPr id="212" name="Google Shape;212;p6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6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14" name="Google Shape;214;p6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5" name="Google Shape;215;p6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16" name="Google Shape;216;p6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7" name="Google Shape;217;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220" name="Shape 220"/>
        <p:cNvGrpSpPr/>
        <p:nvPr/>
      </p:nvGrpSpPr>
      <p:grpSpPr>
        <a:xfrm>
          <a:off x="0" y="0"/>
          <a:ext cx="0" cy="0"/>
          <a:chOff x="0" y="0"/>
          <a:chExt cx="0" cy="0"/>
        </a:xfrm>
      </p:grpSpPr>
      <p:sp>
        <p:nvSpPr>
          <p:cNvPr id="221" name="Google Shape;221;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3" name="Google Shape;223;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4" name="Google Shape;224;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225" name="Shape 225"/>
        <p:cNvGrpSpPr/>
        <p:nvPr/>
      </p:nvGrpSpPr>
      <p:grpSpPr>
        <a:xfrm>
          <a:off x="0" y="0"/>
          <a:ext cx="0" cy="0"/>
          <a:chOff x="0" y="0"/>
          <a:chExt cx="0" cy="0"/>
        </a:xfrm>
      </p:grpSpPr>
      <p:sp>
        <p:nvSpPr>
          <p:cNvPr id="226" name="Google Shape;226;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7" name="Google Shape;227;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229" name="Shape 229"/>
        <p:cNvGrpSpPr/>
        <p:nvPr/>
      </p:nvGrpSpPr>
      <p:grpSpPr>
        <a:xfrm>
          <a:off x="0" y="0"/>
          <a:ext cx="0" cy="0"/>
          <a:chOff x="0" y="0"/>
          <a:chExt cx="0" cy="0"/>
        </a:xfrm>
      </p:grpSpPr>
      <p:sp>
        <p:nvSpPr>
          <p:cNvPr id="230" name="Google Shape;230;p6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6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32" name="Google Shape;232;p6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33" name="Google Shape;233;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5" name="Google Shape;235;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236" name="Shape 236"/>
        <p:cNvGrpSpPr/>
        <p:nvPr/>
      </p:nvGrpSpPr>
      <p:grpSpPr>
        <a:xfrm>
          <a:off x="0" y="0"/>
          <a:ext cx="0" cy="0"/>
          <a:chOff x="0" y="0"/>
          <a:chExt cx="0" cy="0"/>
        </a:xfrm>
      </p:grpSpPr>
      <p:sp>
        <p:nvSpPr>
          <p:cNvPr id="237" name="Google Shape;237;p7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8" name="Google Shape;238;p70"/>
          <p:cNvSpPr/>
          <p:nvPr>
            <p:ph idx="2" type="pic"/>
          </p:nvPr>
        </p:nvSpPr>
        <p:spPr>
          <a:xfrm>
            <a:off x="5183188" y="987425"/>
            <a:ext cx="6172200" cy="4873625"/>
          </a:xfrm>
          <a:prstGeom prst="rect">
            <a:avLst/>
          </a:prstGeom>
          <a:noFill/>
          <a:ln>
            <a:noFill/>
          </a:ln>
        </p:spPr>
      </p:sp>
      <p:sp>
        <p:nvSpPr>
          <p:cNvPr id="239" name="Google Shape;239;p7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40" name="Google Shape;240;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1" name="Google Shape;241;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2" name="Google Shape;242;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243" name="Shape 243"/>
        <p:cNvGrpSpPr/>
        <p:nvPr/>
      </p:nvGrpSpPr>
      <p:grpSpPr>
        <a:xfrm>
          <a:off x="0" y="0"/>
          <a:ext cx="0" cy="0"/>
          <a:chOff x="0" y="0"/>
          <a:chExt cx="0" cy="0"/>
        </a:xfrm>
      </p:grpSpPr>
      <p:sp>
        <p:nvSpPr>
          <p:cNvPr id="244" name="Google Shape;244;p7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7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6" name="Google Shape;246;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7" name="Google Shape;247;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249" name="Shape 249"/>
        <p:cNvGrpSpPr/>
        <p:nvPr/>
      </p:nvGrpSpPr>
      <p:grpSpPr>
        <a:xfrm>
          <a:off x="0" y="0"/>
          <a:ext cx="0" cy="0"/>
          <a:chOff x="0" y="0"/>
          <a:chExt cx="0" cy="0"/>
        </a:xfrm>
      </p:grpSpPr>
      <p:sp>
        <p:nvSpPr>
          <p:cNvPr id="250" name="Google Shape;250;p7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7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2" name="Google Shape;252;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261" name="Shape 261"/>
        <p:cNvGrpSpPr/>
        <p:nvPr/>
      </p:nvGrpSpPr>
      <p:grpSpPr>
        <a:xfrm>
          <a:off x="0" y="0"/>
          <a:ext cx="0" cy="0"/>
          <a:chOff x="0" y="0"/>
          <a:chExt cx="0" cy="0"/>
        </a:xfrm>
      </p:grpSpPr>
      <p:sp>
        <p:nvSpPr>
          <p:cNvPr id="262" name="Google Shape;262;p42"/>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3" name="Google Shape;263;p42"/>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4" name="Google Shape;264;p42"/>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5" name="Google Shape;265;p42"/>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66" name="Google Shape;266;p42"/>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7" name="Google Shape;267;p42"/>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42"/>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42"/>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0" name="Google Shape;270;p42"/>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271" name="Shape 271"/>
        <p:cNvGrpSpPr/>
        <p:nvPr/>
      </p:nvGrpSpPr>
      <p:grpSpPr>
        <a:xfrm>
          <a:off x="0" y="0"/>
          <a:ext cx="0" cy="0"/>
          <a:chOff x="0" y="0"/>
          <a:chExt cx="0" cy="0"/>
        </a:xfrm>
      </p:grpSpPr>
      <p:sp>
        <p:nvSpPr>
          <p:cNvPr id="272" name="Google Shape;272;p9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9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74" name="Google Shape;274;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5" name="Google Shape;275;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6" name="Google Shape;276;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277" name="Shape 277"/>
        <p:cNvGrpSpPr/>
        <p:nvPr/>
      </p:nvGrpSpPr>
      <p:grpSpPr>
        <a:xfrm>
          <a:off x="0" y="0"/>
          <a:ext cx="0" cy="0"/>
          <a:chOff x="0" y="0"/>
          <a:chExt cx="0" cy="0"/>
        </a:xfrm>
      </p:grpSpPr>
      <p:sp>
        <p:nvSpPr>
          <p:cNvPr id="278" name="Google Shape;278;p9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9" name="Google Shape;279;p9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0" name="Google Shape;280;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1" name="Google Shape;281;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2" name="Google Shape;282;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283" name="Shape 283"/>
        <p:cNvGrpSpPr/>
        <p:nvPr/>
      </p:nvGrpSpPr>
      <p:grpSpPr>
        <a:xfrm>
          <a:off x="0" y="0"/>
          <a:ext cx="0" cy="0"/>
          <a:chOff x="0" y="0"/>
          <a:chExt cx="0" cy="0"/>
        </a:xfrm>
      </p:grpSpPr>
      <p:sp>
        <p:nvSpPr>
          <p:cNvPr id="284" name="Google Shape;284;p9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9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86" name="Google Shape;286;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7" name="Google Shape;287;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289" name="Shape 289"/>
        <p:cNvGrpSpPr/>
        <p:nvPr/>
      </p:nvGrpSpPr>
      <p:grpSpPr>
        <a:xfrm>
          <a:off x="0" y="0"/>
          <a:ext cx="0" cy="0"/>
          <a:chOff x="0" y="0"/>
          <a:chExt cx="0" cy="0"/>
        </a:xfrm>
      </p:grpSpPr>
      <p:sp>
        <p:nvSpPr>
          <p:cNvPr id="290" name="Google Shape;290;p9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9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2" name="Google Shape;292;p9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3" name="Google Shape;293;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296" name="Shape 296"/>
        <p:cNvGrpSpPr/>
        <p:nvPr/>
      </p:nvGrpSpPr>
      <p:grpSpPr>
        <a:xfrm>
          <a:off x="0" y="0"/>
          <a:ext cx="0" cy="0"/>
          <a:chOff x="0" y="0"/>
          <a:chExt cx="0" cy="0"/>
        </a:xfrm>
      </p:grpSpPr>
      <p:sp>
        <p:nvSpPr>
          <p:cNvPr id="297" name="Google Shape;297;p9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9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99" name="Google Shape;299;p9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0" name="Google Shape;300;p9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01" name="Google Shape;301;p9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9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3" name="Google Shape;303;p9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9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305" name="Shape 305"/>
        <p:cNvGrpSpPr/>
        <p:nvPr/>
      </p:nvGrpSpPr>
      <p:grpSpPr>
        <a:xfrm>
          <a:off x="0" y="0"/>
          <a:ext cx="0" cy="0"/>
          <a:chOff x="0" y="0"/>
          <a:chExt cx="0" cy="0"/>
        </a:xfrm>
      </p:grpSpPr>
      <p:sp>
        <p:nvSpPr>
          <p:cNvPr id="306" name="Google Shape;306;p10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p10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8" name="Google Shape;308;p10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9" name="Google Shape;309;p10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10" name="Shape 310"/>
        <p:cNvGrpSpPr/>
        <p:nvPr/>
      </p:nvGrpSpPr>
      <p:grpSpPr>
        <a:xfrm>
          <a:off x="0" y="0"/>
          <a:ext cx="0" cy="0"/>
          <a:chOff x="0" y="0"/>
          <a:chExt cx="0" cy="0"/>
        </a:xfrm>
      </p:grpSpPr>
      <p:sp>
        <p:nvSpPr>
          <p:cNvPr id="311" name="Google Shape;311;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314" name="Shape 314"/>
        <p:cNvGrpSpPr/>
        <p:nvPr/>
      </p:nvGrpSpPr>
      <p:grpSpPr>
        <a:xfrm>
          <a:off x="0" y="0"/>
          <a:ext cx="0" cy="0"/>
          <a:chOff x="0" y="0"/>
          <a:chExt cx="0" cy="0"/>
        </a:xfrm>
      </p:grpSpPr>
      <p:sp>
        <p:nvSpPr>
          <p:cNvPr id="315" name="Google Shape;315;p10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6" name="Google Shape;316;p10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17" name="Google Shape;317;p10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18" name="Google Shape;318;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0" name="Google Shape;320;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321" name="Shape 321"/>
        <p:cNvGrpSpPr/>
        <p:nvPr/>
      </p:nvGrpSpPr>
      <p:grpSpPr>
        <a:xfrm>
          <a:off x="0" y="0"/>
          <a:ext cx="0" cy="0"/>
          <a:chOff x="0" y="0"/>
          <a:chExt cx="0" cy="0"/>
        </a:xfrm>
      </p:grpSpPr>
      <p:sp>
        <p:nvSpPr>
          <p:cNvPr id="322" name="Google Shape;322;p10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3" name="Google Shape;323;p103"/>
          <p:cNvSpPr/>
          <p:nvPr>
            <p:ph idx="2" type="pic"/>
          </p:nvPr>
        </p:nvSpPr>
        <p:spPr>
          <a:xfrm>
            <a:off x="5183188" y="987425"/>
            <a:ext cx="6172200" cy="4873625"/>
          </a:xfrm>
          <a:prstGeom prst="rect">
            <a:avLst/>
          </a:prstGeom>
          <a:noFill/>
          <a:ln>
            <a:noFill/>
          </a:ln>
        </p:spPr>
      </p:sp>
      <p:sp>
        <p:nvSpPr>
          <p:cNvPr id="324" name="Google Shape;324;p10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25" name="Google Shape;325;p10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10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7" name="Google Shape;327;p10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328" name="Shape 328"/>
        <p:cNvGrpSpPr/>
        <p:nvPr/>
      </p:nvGrpSpPr>
      <p:grpSpPr>
        <a:xfrm>
          <a:off x="0" y="0"/>
          <a:ext cx="0" cy="0"/>
          <a:chOff x="0" y="0"/>
          <a:chExt cx="0" cy="0"/>
        </a:xfrm>
      </p:grpSpPr>
      <p:sp>
        <p:nvSpPr>
          <p:cNvPr id="329" name="Google Shape;329;p10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0" name="Google Shape;330;p10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1" name="Google Shape;331;p10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2" name="Google Shape;332;p10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3" name="Google Shape;333;p10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334" name="Shape 334"/>
        <p:cNvGrpSpPr/>
        <p:nvPr/>
      </p:nvGrpSpPr>
      <p:grpSpPr>
        <a:xfrm>
          <a:off x="0" y="0"/>
          <a:ext cx="0" cy="0"/>
          <a:chOff x="0" y="0"/>
          <a:chExt cx="0" cy="0"/>
        </a:xfrm>
      </p:grpSpPr>
      <p:sp>
        <p:nvSpPr>
          <p:cNvPr id="335" name="Google Shape;335;p10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6" name="Google Shape;336;p10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7" name="Google Shape;337;p10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8" name="Google Shape;338;p10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10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346" name="Shape 346"/>
        <p:cNvGrpSpPr/>
        <p:nvPr/>
      </p:nvGrpSpPr>
      <p:grpSpPr>
        <a:xfrm>
          <a:off x="0" y="0"/>
          <a:ext cx="0" cy="0"/>
          <a:chOff x="0" y="0"/>
          <a:chExt cx="0" cy="0"/>
        </a:xfrm>
      </p:grpSpPr>
      <p:sp>
        <p:nvSpPr>
          <p:cNvPr id="347" name="Google Shape;347;p44"/>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48" name="Google Shape;348;p44"/>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49" name="Google Shape;349;p44"/>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50" name="Google Shape;350;p44"/>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51" name="Google Shape;351;p44"/>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2" name="Google Shape;352;p44"/>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3" name="Google Shape;353;p44"/>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4" name="Google Shape;354;p44"/>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5" name="Google Shape;355;p44"/>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356" name="Shape 356"/>
        <p:cNvGrpSpPr/>
        <p:nvPr/>
      </p:nvGrpSpPr>
      <p:grpSpPr>
        <a:xfrm>
          <a:off x="0" y="0"/>
          <a:ext cx="0" cy="0"/>
          <a:chOff x="0" y="0"/>
          <a:chExt cx="0" cy="0"/>
        </a:xfrm>
      </p:grpSpPr>
      <p:sp>
        <p:nvSpPr>
          <p:cNvPr id="357" name="Google Shape;357;p7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7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59" name="Google Shape;359;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62" name="Shape 362"/>
        <p:cNvGrpSpPr/>
        <p:nvPr/>
      </p:nvGrpSpPr>
      <p:grpSpPr>
        <a:xfrm>
          <a:off x="0" y="0"/>
          <a:ext cx="0" cy="0"/>
          <a:chOff x="0" y="0"/>
          <a:chExt cx="0" cy="0"/>
        </a:xfrm>
      </p:grpSpPr>
      <p:sp>
        <p:nvSpPr>
          <p:cNvPr id="363" name="Google Shape;363;p7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7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5" name="Google Shape;365;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6" name="Google Shape;366;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7" name="Google Shape;367;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368" name="Shape 368"/>
        <p:cNvGrpSpPr/>
        <p:nvPr/>
      </p:nvGrpSpPr>
      <p:grpSpPr>
        <a:xfrm>
          <a:off x="0" y="0"/>
          <a:ext cx="0" cy="0"/>
          <a:chOff x="0" y="0"/>
          <a:chExt cx="0" cy="0"/>
        </a:xfrm>
      </p:grpSpPr>
      <p:sp>
        <p:nvSpPr>
          <p:cNvPr id="369" name="Google Shape;369;p7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7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1" name="Google Shape;371;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2" name="Google Shape;372;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3" name="Google Shape;373;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374" name="Shape 374"/>
        <p:cNvGrpSpPr/>
        <p:nvPr/>
      </p:nvGrpSpPr>
      <p:grpSpPr>
        <a:xfrm>
          <a:off x="0" y="0"/>
          <a:ext cx="0" cy="0"/>
          <a:chOff x="0" y="0"/>
          <a:chExt cx="0" cy="0"/>
        </a:xfrm>
      </p:grpSpPr>
      <p:sp>
        <p:nvSpPr>
          <p:cNvPr id="375" name="Google Shape;375;p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6" name="Google Shape;376;p7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7" name="Google Shape;377;p7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8" name="Google Shape;378;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9" name="Google Shape;379;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381" name="Shape 381"/>
        <p:cNvGrpSpPr/>
        <p:nvPr/>
      </p:nvGrpSpPr>
      <p:grpSpPr>
        <a:xfrm>
          <a:off x="0" y="0"/>
          <a:ext cx="0" cy="0"/>
          <a:chOff x="0" y="0"/>
          <a:chExt cx="0" cy="0"/>
        </a:xfrm>
      </p:grpSpPr>
      <p:sp>
        <p:nvSpPr>
          <p:cNvPr id="382" name="Google Shape;382;p7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3" name="Google Shape;383;p7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4" name="Google Shape;384;p7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5" name="Google Shape;385;p7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6" name="Google Shape;386;p7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7" name="Google Shape;387;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8" name="Google Shape;388;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9" name="Google Shape;389;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390" name="Shape 390"/>
        <p:cNvGrpSpPr/>
        <p:nvPr/>
      </p:nvGrpSpPr>
      <p:grpSpPr>
        <a:xfrm>
          <a:off x="0" y="0"/>
          <a:ext cx="0" cy="0"/>
          <a:chOff x="0" y="0"/>
          <a:chExt cx="0" cy="0"/>
        </a:xfrm>
      </p:grpSpPr>
      <p:sp>
        <p:nvSpPr>
          <p:cNvPr id="391" name="Google Shape;391;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2" name="Google Shape;392;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3" name="Google Shape;393;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95" name="Shape 395"/>
        <p:cNvGrpSpPr/>
        <p:nvPr/>
      </p:nvGrpSpPr>
      <p:grpSpPr>
        <a:xfrm>
          <a:off x="0" y="0"/>
          <a:ext cx="0" cy="0"/>
          <a:chOff x="0" y="0"/>
          <a:chExt cx="0" cy="0"/>
        </a:xfrm>
      </p:grpSpPr>
      <p:sp>
        <p:nvSpPr>
          <p:cNvPr id="396" name="Google Shape;396;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8" name="Google Shape;398;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399" name="Shape 399"/>
        <p:cNvGrpSpPr/>
        <p:nvPr/>
      </p:nvGrpSpPr>
      <p:grpSpPr>
        <a:xfrm>
          <a:off x="0" y="0"/>
          <a:ext cx="0" cy="0"/>
          <a:chOff x="0" y="0"/>
          <a:chExt cx="0" cy="0"/>
        </a:xfrm>
      </p:grpSpPr>
      <p:sp>
        <p:nvSpPr>
          <p:cNvPr id="400" name="Google Shape;400;p8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1" name="Google Shape;401;p8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02" name="Google Shape;402;p8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03" name="Google Shape;403;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4" name="Google Shape;404;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5" name="Google Shape;405;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406" name="Shape 406"/>
        <p:cNvGrpSpPr/>
        <p:nvPr/>
      </p:nvGrpSpPr>
      <p:grpSpPr>
        <a:xfrm>
          <a:off x="0" y="0"/>
          <a:ext cx="0" cy="0"/>
          <a:chOff x="0" y="0"/>
          <a:chExt cx="0" cy="0"/>
        </a:xfrm>
      </p:grpSpPr>
      <p:sp>
        <p:nvSpPr>
          <p:cNvPr id="407" name="Google Shape;407;p8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8" name="Google Shape;408;p81"/>
          <p:cNvSpPr/>
          <p:nvPr>
            <p:ph idx="2" type="pic"/>
          </p:nvPr>
        </p:nvSpPr>
        <p:spPr>
          <a:xfrm>
            <a:off x="5183188" y="987425"/>
            <a:ext cx="6172200" cy="4873625"/>
          </a:xfrm>
          <a:prstGeom prst="rect">
            <a:avLst/>
          </a:prstGeom>
          <a:noFill/>
          <a:ln>
            <a:noFill/>
          </a:ln>
        </p:spPr>
      </p:sp>
      <p:sp>
        <p:nvSpPr>
          <p:cNvPr id="409" name="Google Shape;409;p8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10" name="Google Shape;410;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1" name="Google Shape;411;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2" name="Google Shape;412;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413" name="Shape 413"/>
        <p:cNvGrpSpPr/>
        <p:nvPr/>
      </p:nvGrpSpPr>
      <p:grpSpPr>
        <a:xfrm>
          <a:off x="0" y="0"/>
          <a:ext cx="0" cy="0"/>
          <a:chOff x="0" y="0"/>
          <a:chExt cx="0" cy="0"/>
        </a:xfrm>
      </p:grpSpPr>
      <p:sp>
        <p:nvSpPr>
          <p:cNvPr id="414" name="Google Shape;414;p8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5" name="Google Shape;415;p8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6" name="Google Shape;416;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7" name="Google Shape;417;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8" name="Google Shape;418;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419" name="Shape 419"/>
        <p:cNvGrpSpPr/>
        <p:nvPr/>
      </p:nvGrpSpPr>
      <p:grpSpPr>
        <a:xfrm>
          <a:off x="0" y="0"/>
          <a:ext cx="0" cy="0"/>
          <a:chOff x="0" y="0"/>
          <a:chExt cx="0" cy="0"/>
        </a:xfrm>
      </p:grpSpPr>
      <p:sp>
        <p:nvSpPr>
          <p:cNvPr id="420" name="Google Shape;420;p8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1" name="Google Shape;421;p8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2" name="Google Shape;422;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3" name="Google Shape;423;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4" name="Google Shape;424;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431" name="Shape 431"/>
        <p:cNvGrpSpPr/>
        <p:nvPr/>
      </p:nvGrpSpPr>
      <p:grpSpPr>
        <a:xfrm>
          <a:off x="0" y="0"/>
          <a:ext cx="0" cy="0"/>
          <a:chOff x="0" y="0"/>
          <a:chExt cx="0" cy="0"/>
        </a:xfrm>
      </p:grpSpPr>
      <p:sp>
        <p:nvSpPr>
          <p:cNvPr id="432" name="Google Shape;432;p46"/>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3" name="Google Shape;433;p46"/>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4" name="Google Shape;434;p46"/>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5" name="Google Shape;435;p46"/>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6" name="Google Shape;436;p46"/>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7" name="Google Shape;437;p46"/>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8" name="Google Shape;438;p46"/>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9" name="Google Shape;439;p46"/>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0" name="Google Shape;440;p46"/>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441" name="Shape 441"/>
        <p:cNvGrpSpPr/>
        <p:nvPr/>
      </p:nvGrpSpPr>
      <p:grpSpPr>
        <a:xfrm>
          <a:off x="0" y="0"/>
          <a:ext cx="0" cy="0"/>
          <a:chOff x="0" y="0"/>
          <a:chExt cx="0" cy="0"/>
        </a:xfrm>
      </p:grpSpPr>
      <p:sp>
        <p:nvSpPr>
          <p:cNvPr id="442" name="Google Shape;442;p8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3" name="Google Shape;443;p8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44" name="Google Shape;444;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5" name="Google Shape;445;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6" name="Google Shape;446;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447" name="Shape 447"/>
        <p:cNvGrpSpPr/>
        <p:nvPr/>
      </p:nvGrpSpPr>
      <p:grpSpPr>
        <a:xfrm>
          <a:off x="0" y="0"/>
          <a:ext cx="0" cy="0"/>
          <a:chOff x="0" y="0"/>
          <a:chExt cx="0" cy="0"/>
        </a:xfrm>
      </p:grpSpPr>
      <p:sp>
        <p:nvSpPr>
          <p:cNvPr id="448" name="Google Shape;448;p8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9" name="Google Shape;449;p8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0" name="Google Shape;450;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1" name="Google Shape;451;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2" name="Google Shape;452;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453" name="Shape 453"/>
        <p:cNvGrpSpPr/>
        <p:nvPr/>
      </p:nvGrpSpPr>
      <p:grpSpPr>
        <a:xfrm>
          <a:off x="0" y="0"/>
          <a:ext cx="0" cy="0"/>
          <a:chOff x="0" y="0"/>
          <a:chExt cx="0" cy="0"/>
        </a:xfrm>
      </p:grpSpPr>
      <p:sp>
        <p:nvSpPr>
          <p:cNvPr id="454" name="Google Shape;454;p8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5" name="Google Shape;455;p8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6" name="Google Shape;456;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7" name="Google Shape;457;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8" name="Google Shape;458;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459" name="Shape 459"/>
        <p:cNvGrpSpPr/>
        <p:nvPr/>
      </p:nvGrpSpPr>
      <p:grpSpPr>
        <a:xfrm>
          <a:off x="0" y="0"/>
          <a:ext cx="0" cy="0"/>
          <a:chOff x="0" y="0"/>
          <a:chExt cx="0" cy="0"/>
        </a:xfrm>
      </p:grpSpPr>
      <p:sp>
        <p:nvSpPr>
          <p:cNvPr id="460" name="Google Shape;460;p8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1" name="Google Shape;461;p8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2" name="Google Shape;462;p8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3" name="Google Shape;463;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4" name="Google Shape;464;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5" name="Google Shape;465;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466" name="Shape 466"/>
        <p:cNvGrpSpPr/>
        <p:nvPr/>
      </p:nvGrpSpPr>
      <p:grpSpPr>
        <a:xfrm>
          <a:off x="0" y="0"/>
          <a:ext cx="0" cy="0"/>
          <a:chOff x="0" y="0"/>
          <a:chExt cx="0" cy="0"/>
        </a:xfrm>
      </p:grpSpPr>
      <p:sp>
        <p:nvSpPr>
          <p:cNvPr id="467" name="Google Shape;467;p8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8" name="Google Shape;468;p8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69" name="Google Shape;469;p8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0" name="Google Shape;470;p8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1" name="Google Shape;471;p8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2" name="Google Shape;472;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3" name="Google Shape;473;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4" name="Google Shape;474;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475" name="Shape 475"/>
        <p:cNvGrpSpPr/>
        <p:nvPr/>
      </p:nvGrpSpPr>
      <p:grpSpPr>
        <a:xfrm>
          <a:off x="0" y="0"/>
          <a:ext cx="0" cy="0"/>
          <a:chOff x="0" y="0"/>
          <a:chExt cx="0" cy="0"/>
        </a:xfrm>
      </p:grpSpPr>
      <p:sp>
        <p:nvSpPr>
          <p:cNvPr id="476" name="Google Shape;476;p8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7" name="Google Shape;477;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8" name="Google Shape;478;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9" name="Google Shape;479;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480" name="Shape 480"/>
        <p:cNvGrpSpPr/>
        <p:nvPr/>
      </p:nvGrpSpPr>
      <p:grpSpPr>
        <a:xfrm>
          <a:off x="0" y="0"/>
          <a:ext cx="0" cy="0"/>
          <a:chOff x="0" y="0"/>
          <a:chExt cx="0" cy="0"/>
        </a:xfrm>
      </p:grpSpPr>
      <p:sp>
        <p:nvSpPr>
          <p:cNvPr id="481" name="Google Shape;481;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2" name="Google Shape;482;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3" name="Google Shape;483;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484" name="Shape 484"/>
        <p:cNvGrpSpPr/>
        <p:nvPr/>
      </p:nvGrpSpPr>
      <p:grpSpPr>
        <a:xfrm>
          <a:off x="0" y="0"/>
          <a:ext cx="0" cy="0"/>
          <a:chOff x="0" y="0"/>
          <a:chExt cx="0" cy="0"/>
        </a:xfrm>
      </p:grpSpPr>
      <p:sp>
        <p:nvSpPr>
          <p:cNvPr id="485" name="Google Shape;485;p9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6" name="Google Shape;486;p9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87" name="Google Shape;487;p9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88" name="Google Shape;488;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9" name="Google Shape;489;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0" name="Google Shape;490;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491" name="Shape 491"/>
        <p:cNvGrpSpPr/>
        <p:nvPr/>
      </p:nvGrpSpPr>
      <p:grpSpPr>
        <a:xfrm>
          <a:off x="0" y="0"/>
          <a:ext cx="0" cy="0"/>
          <a:chOff x="0" y="0"/>
          <a:chExt cx="0" cy="0"/>
        </a:xfrm>
      </p:grpSpPr>
      <p:sp>
        <p:nvSpPr>
          <p:cNvPr id="492" name="Google Shape;492;p9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3" name="Google Shape;493;p92"/>
          <p:cNvSpPr/>
          <p:nvPr>
            <p:ph idx="2" type="pic"/>
          </p:nvPr>
        </p:nvSpPr>
        <p:spPr>
          <a:xfrm>
            <a:off x="5183188" y="987425"/>
            <a:ext cx="6172200" cy="4873625"/>
          </a:xfrm>
          <a:prstGeom prst="rect">
            <a:avLst/>
          </a:prstGeom>
          <a:noFill/>
          <a:ln>
            <a:noFill/>
          </a:ln>
        </p:spPr>
      </p:sp>
      <p:sp>
        <p:nvSpPr>
          <p:cNvPr id="494" name="Google Shape;494;p9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95" name="Google Shape;495;p9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6" name="Google Shape;496;p9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7" name="Google Shape;497;p9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498" name="Shape 498"/>
        <p:cNvGrpSpPr/>
        <p:nvPr/>
      </p:nvGrpSpPr>
      <p:grpSpPr>
        <a:xfrm>
          <a:off x="0" y="0"/>
          <a:ext cx="0" cy="0"/>
          <a:chOff x="0" y="0"/>
          <a:chExt cx="0" cy="0"/>
        </a:xfrm>
      </p:grpSpPr>
      <p:sp>
        <p:nvSpPr>
          <p:cNvPr id="499" name="Google Shape;499;p9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0" name="Google Shape;500;p9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1" name="Google Shape;501;p9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2" name="Google Shape;502;p9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3" name="Google Shape;503;p9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504" name="Shape 504"/>
        <p:cNvGrpSpPr/>
        <p:nvPr/>
      </p:nvGrpSpPr>
      <p:grpSpPr>
        <a:xfrm>
          <a:off x="0" y="0"/>
          <a:ext cx="0" cy="0"/>
          <a:chOff x="0" y="0"/>
          <a:chExt cx="0" cy="0"/>
        </a:xfrm>
      </p:grpSpPr>
      <p:sp>
        <p:nvSpPr>
          <p:cNvPr id="505" name="Google Shape;505;p9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6" name="Google Shape;506;p9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7" name="Google Shape;507;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8" name="Google Shape;508;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9" name="Google Shape;509;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516" name="Shape 516"/>
        <p:cNvGrpSpPr/>
        <p:nvPr/>
      </p:nvGrpSpPr>
      <p:grpSpPr>
        <a:xfrm>
          <a:off x="0" y="0"/>
          <a:ext cx="0" cy="0"/>
          <a:chOff x="0" y="0"/>
          <a:chExt cx="0" cy="0"/>
        </a:xfrm>
      </p:grpSpPr>
      <p:grpSp>
        <p:nvGrpSpPr>
          <p:cNvPr id="517" name="Google Shape;517;p48"/>
          <p:cNvGrpSpPr/>
          <p:nvPr/>
        </p:nvGrpSpPr>
        <p:grpSpPr>
          <a:xfrm>
            <a:off x="0" y="0"/>
            <a:ext cx="11984595" cy="6858000"/>
            <a:chOff x="-19377661" y="20805140"/>
            <a:chExt cx="15981680" cy="9144000"/>
          </a:xfrm>
        </p:grpSpPr>
        <p:sp>
          <p:nvSpPr>
            <p:cNvPr id="518" name="Google Shape;518;p48"/>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19" name="Google Shape;519;p48"/>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20" name="Google Shape;520;p48"/>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21" name="Google Shape;521;p48"/>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22" name="Google Shape;522;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3" name="Google Shape;523;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4" name="Google Shape;524;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25" name="Google Shape;525;p48"/>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6" name="Google Shape;526;p48"/>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7" name="Google Shape;527;p48"/>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528" name="Shape 528"/>
        <p:cNvGrpSpPr/>
        <p:nvPr/>
      </p:nvGrpSpPr>
      <p:grpSpPr>
        <a:xfrm>
          <a:off x="0" y="0"/>
          <a:ext cx="0" cy="0"/>
          <a:chOff x="0" y="0"/>
          <a:chExt cx="0" cy="0"/>
        </a:xfrm>
      </p:grpSpPr>
      <p:sp>
        <p:nvSpPr>
          <p:cNvPr id="529" name="Google Shape;529;p10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0" name="Google Shape;530;p10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531" name="Google Shape;531;p10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2" name="Google Shape;532;p10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3" name="Google Shape;533;p10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534" name="Shape 534"/>
        <p:cNvGrpSpPr/>
        <p:nvPr/>
      </p:nvGrpSpPr>
      <p:grpSpPr>
        <a:xfrm>
          <a:off x="0" y="0"/>
          <a:ext cx="0" cy="0"/>
          <a:chOff x="0" y="0"/>
          <a:chExt cx="0" cy="0"/>
        </a:xfrm>
      </p:grpSpPr>
      <p:sp>
        <p:nvSpPr>
          <p:cNvPr id="535" name="Google Shape;535;p10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6" name="Google Shape;536;p10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7" name="Google Shape;537;p10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8" name="Google Shape;538;p10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9" name="Google Shape;539;p10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540" name="Shape 540"/>
        <p:cNvGrpSpPr/>
        <p:nvPr/>
      </p:nvGrpSpPr>
      <p:grpSpPr>
        <a:xfrm>
          <a:off x="0" y="0"/>
          <a:ext cx="0" cy="0"/>
          <a:chOff x="0" y="0"/>
          <a:chExt cx="0" cy="0"/>
        </a:xfrm>
      </p:grpSpPr>
      <p:sp>
        <p:nvSpPr>
          <p:cNvPr id="541" name="Google Shape;541;p10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2" name="Google Shape;542;p10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43" name="Google Shape;543;p10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4" name="Google Shape;544;p10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5" name="Google Shape;545;p10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546" name="Shape 546"/>
        <p:cNvGrpSpPr/>
        <p:nvPr/>
      </p:nvGrpSpPr>
      <p:grpSpPr>
        <a:xfrm>
          <a:off x="0" y="0"/>
          <a:ext cx="0" cy="0"/>
          <a:chOff x="0" y="0"/>
          <a:chExt cx="0" cy="0"/>
        </a:xfrm>
      </p:grpSpPr>
      <p:sp>
        <p:nvSpPr>
          <p:cNvPr id="547" name="Google Shape;547;p10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8" name="Google Shape;548;p10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9" name="Google Shape;549;p10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0" name="Google Shape;550;p10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1" name="Google Shape;551;p10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2" name="Google Shape;552;p10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553" name="Shape 553"/>
        <p:cNvGrpSpPr/>
        <p:nvPr/>
      </p:nvGrpSpPr>
      <p:grpSpPr>
        <a:xfrm>
          <a:off x="0" y="0"/>
          <a:ext cx="0" cy="0"/>
          <a:chOff x="0" y="0"/>
          <a:chExt cx="0" cy="0"/>
        </a:xfrm>
      </p:grpSpPr>
      <p:sp>
        <p:nvSpPr>
          <p:cNvPr id="554" name="Google Shape;554;p11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5" name="Google Shape;555;p11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6" name="Google Shape;556;p11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7" name="Google Shape;557;p11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8" name="Google Shape;558;p11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9" name="Google Shape;559;p1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0" name="Google Shape;560;p1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1" name="Google Shape;561;p1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562" name="Shape 562"/>
        <p:cNvGrpSpPr/>
        <p:nvPr/>
      </p:nvGrpSpPr>
      <p:grpSpPr>
        <a:xfrm>
          <a:off x="0" y="0"/>
          <a:ext cx="0" cy="0"/>
          <a:chOff x="0" y="0"/>
          <a:chExt cx="0" cy="0"/>
        </a:xfrm>
      </p:grpSpPr>
      <p:sp>
        <p:nvSpPr>
          <p:cNvPr id="563" name="Google Shape;563;p1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4" name="Google Shape;564;p1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5" name="Google Shape;565;p1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6" name="Google Shape;566;p1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567" name="Shape 567"/>
        <p:cNvGrpSpPr/>
        <p:nvPr/>
      </p:nvGrpSpPr>
      <p:grpSpPr>
        <a:xfrm>
          <a:off x="0" y="0"/>
          <a:ext cx="0" cy="0"/>
          <a:chOff x="0" y="0"/>
          <a:chExt cx="0" cy="0"/>
        </a:xfrm>
      </p:grpSpPr>
      <p:sp>
        <p:nvSpPr>
          <p:cNvPr id="568" name="Google Shape;568;p1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9" name="Google Shape;569;p1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0" name="Google Shape;570;p1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571" name="Shape 571"/>
        <p:cNvGrpSpPr/>
        <p:nvPr/>
      </p:nvGrpSpPr>
      <p:grpSpPr>
        <a:xfrm>
          <a:off x="0" y="0"/>
          <a:ext cx="0" cy="0"/>
          <a:chOff x="0" y="0"/>
          <a:chExt cx="0" cy="0"/>
        </a:xfrm>
      </p:grpSpPr>
      <p:sp>
        <p:nvSpPr>
          <p:cNvPr id="572" name="Google Shape;572;p1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3" name="Google Shape;573;p11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4" name="Google Shape;574;p11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5" name="Google Shape;575;p1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6" name="Google Shape;576;p1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7" name="Google Shape;577;p1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578" name="Shape 578"/>
        <p:cNvGrpSpPr/>
        <p:nvPr/>
      </p:nvGrpSpPr>
      <p:grpSpPr>
        <a:xfrm>
          <a:off x="0" y="0"/>
          <a:ext cx="0" cy="0"/>
          <a:chOff x="0" y="0"/>
          <a:chExt cx="0" cy="0"/>
        </a:xfrm>
      </p:grpSpPr>
      <p:sp>
        <p:nvSpPr>
          <p:cNvPr id="579" name="Google Shape;579;p11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0" name="Google Shape;580;p114"/>
          <p:cNvSpPr/>
          <p:nvPr>
            <p:ph idx="2" type="pic"/>
          </p:nvPr>
        </p:nvSpPr>
        <p:spPr>
          <a:xfrm>
            <a:off x="5183188" y="987425"/>
            <a:ext cx="6172200" cy="4873625"/>
          </a:xfrm>
          <a:prstGeom prst="rect">
            <a:avLst/>
          </a:prstGeom>
          <a:noFill/>
          <a:ln>
            <a:noFill/>
          </a:ln>
        </p:spPr>
      </p:sp>
      <p:sp>
        <p:nvSpPr>
          <p:cNvPr id="581" name="Google Shape;581;p11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2" name="Google Shape;582;p1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3" name="Google Shape;583;p1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4" name="Google Shape;584;p1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585" name="Shape 585"/>
        <p:cNvGrpSpPr/>
        <p:nvPr/>
      </p:nvGrpSpPr>
      <p:grpSpPr>
        <a:xfrm>
          <a:off x="0" y="0"/>
          <a:ext cx="0" cy="0"/>
          <a:chOff x="0" y="0"/>
          <a:chExt cx="0" cy="0"/>
        </a:xfrm>
      </p:grpSpPr>
      <p:sp>
        <p:nvSpPr>
          <p:cNvPr id="586" name="Google Shape;586;p1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7" name="Google Shape;587;p11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8" name="Google Shape;588;p1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9" name="Google Shape;589;p1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0" name="Google Shape;590;p1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591" name="Shape 591"/>
        <p:cNvGrpSpPr/>
        <p:nvPr/>
      </p:nvGrpSpPr>
      <p:grpSpPr>
        <a:xfrm>
          <a:off x="0" y="0"/>
          <a:ext cx="0" cy="0"/>
          <a:chOff x="0" y="0"/>
          <a:chExt cx="0" cy="0"/>
        </a:xfrm>
      </p:grpSpPr>
      <p:sp>
        <p:nvSpPr>
          <p:cNvPr id="592" name="Google Shape;592;p11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3" name="Google Shape;593;p11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4" name="Google Shape;594;p1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5" name="Google Shape;595;p1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6" name="Google Shape;596;p1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597" name="Shape 597"/>
        <p:cNvGrpSpPr/>
        <p:nvPr/>
      </p:nvGrpSpPr>
      <p:grpSpPr>
        <a:xfrm>
          <a:off x="0" y="0"/>
          <a:ext cx="0" cy="0"/>
          <a:chOff x="0" y="0"/>
          <a:chExt cx="0" cy="0"/>
        </a:xfrm>
      </p:grpSpPr>
      <p:sp>
        <p:nvSpPr>
          <p:cNvPr id="598" name="Google Shape;598;p117"/>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9" name="Google Shape;599;p117"/>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0" name="Google Shape;600;p117"/>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1" name="Google Shape;601;p117"/>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2" name="Google Shape;602;p117"/>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3" name="Google Shape;603;p117"/>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4" name="Google Shape;604;p117"/>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5" name="Google Shape;605;p117"/>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6" name="Google Shape;606;p117"/>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613" name="Shape 613"/>
        <p:cNvGrpSpPr/>
        <p:nvPr/>
      </p:nvGrpSpPr>
      <p:grpSpPr>
        <a:xfrm>
          <a:off x="0" y="0"/>
          <a:ext cx="0" cy="0"/>
          <a:chOff x="0" y="0"/>
          <a:chExt cx="0" cy="0"/>
        </a:xfrm>
      </p:grpSpPr>
      <p:grpSp>
        <p:nvGrpSpPr>
          <p:cNvPr id="614" name="Google Shape;614;p50"/>
          <p:cNvGrpSpPr/>
          <p:nvPr/>
        </p:nvGrpSpPr>
        <p:grpSpPr>
          <a:xfrm>
            <a:off x="0" y="0"/>
            <a:ext cx="11984595" cy="6858000"/>
            <a:chOff x="-19377661" y="20805140"/>
            <a:chExt cx="15981680" cy="9144000"/>
          </a:xfrm>
        </p:grpSpPr>
        <p:sp>
          <p:nvSpPr>
            <p:cNvPr id="615" name="Google Shape;615;p50"/>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6" name="Google Shape;616;p50"/>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7" name="Google Shape;617;p50"/>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8" name="Google Shape;618;p50"/>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19" name="Google Shape;61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0" name="Google Shape;62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1" name="Google Shape;62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22" name="Google Shape;622;p50"/>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3" name="Google Shape;623;p50"/>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4" name="Google Shape;624;p50"/>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625" name="Shape 625"/>
        <p:cNvGrpSpPr/>
        <p:nvPr/>
      </p:nvGrpSpPr>
      <p:grpSpPr>
        <a:xfrm>
          <a:off x="0" y="0"/>
          <a:ext cx="0" cy="0"/>
          <a:chOff x="0" y="0"/>
          <a:chExt cx="0" cy="0"/>
        </a:xfrm>
      </p:grpSpPr>
      <p:sp>
        <p:nvSpPr>
          <p:cNvPr id="626" name="Google Shape;626;p11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7" name="Google Shape;627;p11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28" name="Google Shape;628;p1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9" name="Google Shape;629;p1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0" name="Google Shape;630;p1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631" name="Shape 631"/>
        <p:cNvGrpSpPr/>
        <p:nvPr/>
      </p:nvGrpSpPr>
      <p:grpSpPr>
        <a:xfrm>
          <a:off x="0" y="0"/>
          <a:ext cx="0" cy="0"/>
          <a:chOff x="0" y="0"/>
          <a:chExt cx="0" cy="0"/>
        </a:xfrm>
      </p:grpSpPr>
      <p:sp>
        <p:nvSpPr>
          <p:cNvPr id="632" name="Google Shape;632;p1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3" name="Google Shape;633;p1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4" name="Google Shape;634;p1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5" name="Google Shape;635;p1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6" name="Google Shape;636;p1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637" name="Shape 637"/>
        <p:cNvGrpSpPr/>
        <p:nvPr/>
      </p:nvGrpSpPr>
      <p:grpSpPr>
        <a:xfrm>
          <a:off x="0" y="0"/>
          <a:ext cx="0" cy="0"/>
          <a:chOff x="0" y="0"/>
          <a:chExt cx="0" cy="0"/>
        </a:xfrm>
      </p:grpSpPr>
      <p:sp>
        <p:nvSpPr>
          <p:cNvPr id="638" name="Google Shape;638;p12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9" name="Google Shape;639;p12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640" name="Google Shape;640;p1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1" name="Google Shape;641;p1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2" name="Google Shape;642;p1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643" name="Shape 643"/>
        <p:cNvGrpSpPr/>
        <p:nvPr/>
      </p:nvGrpSpPr>
      <p:grpSpPr>
        <a:xfrm>
          <a:off x="0" y="0"/>
          <a:ext cx="0" cy="0"/>
          <a:chOff x="0" y="0"/>
          <a:chExt cx="0" cy="0"/>
        </a:xfrm>
      </p:grpSpPr>
      <p:sp>
        <p:nvSpPr>
          <p:cNvPr id="644" name="Google Shape;644;p1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5" name="Google Shape;645;p12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6" name="Google Shape;646;p12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7" name="Google Shape;647;p1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8" name="Google Shape;648;p1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9" name="Google Shape;649;p1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650" name="Shape 650"/>
        <p:cNvGrpSpPr/>
        <p:nvPr/>
      </p:nvGrpSpPr>
      <p:grpSpPr>
        <a:xfrm>
          <a:off x="0" y="0"/>
          <a:ext cx="0" cy="0"/>
          <a:chOff x="0" y="0"/>
          <a:chExt cx="0" cy="0"/>
        </a:xfrm>
      </p:grpSpPr>
      <p:sp>
        <p:nvSpPr>
          <p:cNvPr id="651" name="Google Shape;651;p12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2" name="Google Shape;652;p12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53" name="Google Shape;653;p12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4" name="Google Shape;654;p12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55" name="Google Shape;655;p12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6" name="Google Shape;656;p1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7" name="Google Shape;657;p1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8" name="Google Shape;658;p1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659" name="Shape 659"/>
        <p:cNvGrpSpPr/>
        <p:nvPr/>
      </p:nvGrpSpPr>
      <p:grpSpPr>
        <a:xfrm>
          <a:off x="0" y="0"/>
          <a:ext cx="0" cy="0"/>
          <a:chOff x="0" y="0"/>
          <a:chExt cx="0" cy="0"/>
        </a:xfrm>
      </p:grpSpPr>
      <p:sp>
        <p:nvSpPr>
          <p:cNvPr id="660" name="Google Shape;660;p1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1" name="Google Shape;661;p1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2" name="Google Shape;662;p1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3" name="Google Shape;663;p1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664" name="Shape 664"/>
        <p:cNvGrpSpPr/>
        <p:nvPr/>
      </p:nvGrpSpPr>
      <p:grpSpPr>
        <a:xfrm>
          <a:off x="0" y="0"/>
          <a:ext cx="0" cy="0"/>
          <a:chOff x="0" y="0"/>
          <a:chExt cx="0" cy="0"/>
        </a:xfrm>
      </p:grpSpPr>
      <p:sp>
        <p:nvSpPr>
          <p:cNvPr id="665" name="Google Shape;665;p1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6" name="Google Shape;666;p1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7" name="Google Shape;667;p1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668" name="Shape 668"/>
        <p:cNvGrpSpPr/>
        <p:nvPr/>
      </p:nvGrpSpPr>
      <p:grpSpPr>
        <a:xfrm>
          <a:off x="0" y="0"/>
          <a:ext cx="0" cy="0"/>
          <a:chOff x="0" y="0"/>
          <a:chExt cx="0" cy="0"/>
        </a:xfrm>
      </p:grpSpPr>
      <p:sp>
        <p:nvSpPr>
          <p:cNvPr id="669" name="Google Shape;669;p1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0" name="Google Shape;670;p12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1" name="Google Shape;671;p12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72" name="Google Shape;672;p1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3" name="Google Shape;673;p1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4" name="Google Shape;674;p1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675" name="Shape 675"/>
        <p:cNvGrpSpPr/>
        <p:nvPr/>
      </p:nvGrpSpPr>
      <p:grpSpPr>
        <a:xfrm>
          <a:off x="0" y="0"/>
          <a:ext cx="0" cy="0"/>
          <a:chOff x="0" y="0"/>
          <a:chExt cx="0" cy="0"/>
        </a:xfrm>
      </p:grpSpPr>
      <p:sp>
        <p:nvSpPr>
          <p:cNvPr id="676" name="Google Shape;676;p1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7" name="Google Shape;677;p126"/>
          <p:cNvSpPr/>
          <p:nvPr>
            <p:ph idx="2" type="pic"/>
          </p:nvPr>
        </p:nvSpPr>
        <p:spPr>
          <a:xfrm>
            <a:off x="5183188" y="987425"/>
            <a:ext cx="6172200" cy="4873625"/>
          </a:xfrm>
          <a:prstGeom prst="rect">
            <a:avLst/>
          </a:prstGeom>
          <a:noFill/>
          <a:ln>
            <a:noFill/>
          </a:ln>
        </p:spPr>
      </p:sp>
      <p:sp>
        <p:nvSpPr>
          <p:cNvPr id="678" name="Google Shape;678;p12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79" name="Google Shape;679;p1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0" name="Google Shape;680;p1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1" name="Google Shape;681;p1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682" name="Shape 682"/>
        <p:cNvGrpSpPr/>
        <p:nvPr/>
      </p:nvGrpSpPr>
      <p:grpSpPr>
        <a:xfrm>
          <a:off x="0" y="0"/>
          <a:ext cx="0" cy="0"/>
          <a:chOff x="0" y="0"/>
          <a:chExt cx="0" cy="0"/>
        </a:xfrm>
      </p:grpSpPr>
      <p:sp>
        <p:nvSpPr>
          <p:cNvPr id="683" name="Google Shape;683;p1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4" name="Google Shape;684;p12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5" name="Google Shape;685;p1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6" name="Google Shape;686;p1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7" name="Google Shape;687;p1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688" name="Shape 688"/>
        <p:cNvGrpSpPr/>
        <p:nvPr/>
      </p:nvGrpSpPr>
      <p:grpSpPr>
        <a:xfrm>
          <a:off x="0" y="0"/>
          <a:ext cx="0" cy="0"/>
          <a:chOff x="0" y="0"/>
          <a:chExt cx="0" cy="0"/>
        </a:xfrm>
      </p:grpSpPr>
      <p:sp>
        <p:nvSpPr>
          <p:cNvPr id="689" name="Google Shape;689;p12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0" name="Google Shape;690;p12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91" name="Google Shape;691;p1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2" name="Google Shape;692;p1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3" name="Google Shape;693;p1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694" name="Shape 694"/>
        <p:cNvGrpSpPr/>
        <p:nvPr/>
      </p:nvGrpSpPr>
      <p:grpSpPr>
        <a:xfrm>
          <a:off x="0" y="0"/>
          <a:ext cx="0" cy="0"/>
          <a:chOff x="0" y="0"/>
          <a:chExt cx="0" cy="0"/>
        </a:xfrm>
      </p:grpSpPr>
      <p:sp>
        <p:nvSpPr>
          <p:cNvPr id="695" name="Google Shape;695;p129"/>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6" name="Google Shape;696;p129"/>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7" name="Google Shape;697;p129"/>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8" name="Google Shape;698;p129"/>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9" name="Google Shape;699;p129"/>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0" name="Google Shape;700;p129"/>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1" name="Google Shape;701;p129"/>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2" name="Google Shape;702;p129"/>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3" name="Google Shape;703;p129"/>
          <p:cNvSpPr/>
          <p:nvPr>
            <p:ph idx="2" type="pic"/>
          </p:nvPr>
        </p:nvSpPr>
        <p:spPr>
          <a:xfrm>
            <a:off x="8809192" y="169164"/>
            <a:ext cx="3382808" cy="6519672"/>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2.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9.xml"/><Relationship Id="rId10" Type="http://schemas.openxmlformats.org/officeDocument/2006/relationships/slideLayout" Target="../slideLayouts/slideLayout28.xml"/><Relationship Id="rId12" Type="http://schemas.openxmlformats.org/officeDocument/2006/relationships/theme" Target="../theme/theme3.xml"/><Relationship Id="rId1" Type="http://schemas.openxmlformats.org/officeDocument/2006/relationships/slideLayout" Target="../slideLayouts/slideLayout19.xml"/><Relationship Id="rId2" Type="http://schemas.openxmlformats.org/officeDocument/2006/relationships/slideLayout" Target="../slideLayouts/slideLayout20.xml"/><Relationship Id="rId3" Type="http://schemas.openxmlformats.org/officeDocument/2006/relationships/slideLayout" Target="../slideLayouts/slideLayout21.xml"/><Relationship Id="rId4" Type="http://schemas.openxmlformats.org/officeDocument/2006/relationships/slideLayout" Target="../slideLayouts/slideLayout22.xml"/><Relationship Id="rId9" Type="http://schemas.openxmlformats.org/officeDocument/2006/relationships/slideLayout" Target="../slideLayouts/slideLayout27.xml"/><Relationship Id="rId5" Type="http://schemas.openxmlformats.org/officeDocument/2006/relationships/slideLayout" Target="../slideLayouts/slideLayout23.xml"/><Relationship Id="rId6" Type="http://schemas.openxmlformats.org/officeDocument/2006/relationships/slideLayout" Target="../slideLayouts/slideLayout24.xml"/><Relationship Id="rId7" Type="http://schemas.openxmlformats.org/officeDocument/2006/relationships/slideLayout" Target="../slideLayouts/slideLayout25.xml"/><Relationship Id="rId8"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0.xml"/><Relationship Id="rId10" Type="http://schemas.openxmlformats.org/officeDocument/2006/relationships/slideLayout" Target="../slideLayouts/slideLayout39.xml"/><Relationship Id="rId13" Type="http://schemas.openxmlformats.org/officeDocument/2006/relationships/theme" Target="../theme/theme1.xml"/><Relationship Id="rId12" Type="http://schemas.openxmlformats.org/officeDocument/2006/relationships/slideLayout" Target="../slideLayouts/slideLayout41.xml"/><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2.xml"/><Relationship Id="rId10" Type="http://schemas.openxmlformats.org/officeDocument/2006/relationships/slideLayout" Target="../slideLayouts/slideLayout51.xml"/><Relationship Id="rId13" Type="http://schemas.openxmlformats.org/officeDocument/2006/relationships/theme" Target="../theme/theme7.xml"/><Relationship Id="rId12" Type="http://schemas.openxmlformats.org/officeDocument/2006/relationships/slideLayout" Target="../slideLayouts/slideLayout53.xml"/><Relationship Id="rId1" Type="http://schemas.openxmlformats.org/officeDocument/2006/relationships/slideLayout" Target="../slideLayouts/slideLayout42.xml"/><Relationship Id="rId2" Type="http://schemas.openxmlformats.org/officeDocument/2006/relationships/slideLayout" Target="../slideLayouts/slideLayout43.xml"/><Relationship Id="rId3" Type="http://schemas.openxmlformats.org/officeDocument/2006/relationships/slideLayout" Target="../slideLayouts/slideLayout4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5" Type="http://schemas.openxmlformats.org/officeDocument/2006/relationships/slideLayout" Target="../slideLayouts/slideLayout46.xml"/><Relationship Id="rId6" Type="http://schemas.openxmlformats.org/officeDocument/2006/relationships/slideLayout" Target="../slideLayouts/slideLayout47.xml"/><Relationship Id="rId7" Type="http://schemas.openxmlformats.org/officeDocument/2006/relationships/slideLayout" Target="../slideLayouts/slideLayout48.xml"/><Relationship Id="rId8"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64.xml"/><Relationship Id="rId10" Type="http://schemas.openxmlformats.org/officeDocument/2006/relationships/slideLayout" Target="../slideLayouts/slideLayout63.xml"/><Relationship Id="rId13" Type="http://schemas.openxmlformats.org/officeDocument/2006/relationships/theme" Target="../theme/theme4.xml"/><Relationship Id="rId12" Type="http://schemas.openxmlformats.org/officeDocument/2006/relationships/slideLayout" Target="../slideLayouts/slideLayout65.xml"/><Relationship Id="rId1" Type="http://schemas.openxmlformats.org/officeDocument/2006/relationships/slideLayout" Target="../slideLayouts/slideLayout54.xml"/><Relationship Id="rId2" Type="http://schemas.openxmlformats.org/officeDocument/2006/relationships/slideLayout" Target="../slideLayouts/slideLayout55.xml"/><Relationship Id="rId3" Type="http://schemas.openxmlformats.org/officeDocument/2006/relationships/slideLayout" Target="../slideLayouts/slideLayout56.xml"/><Relationship Id="rId4" Type="http://schemas.openxmlformats.org/officeDocument/2006/relationships/slideLayout" Target="../slideLayouts/slideLayout57.xml"/><Relationship Id="rId9" Type="http://schemas.openxmlformats.org/officeDocument/2006/relationships/slideLayout" Target="../slideLayouts/slideLayout62.xml"/><Relationship Id="rId5" Type="http://schemas.openxmlformats.org/officeDocument/2006/relationships/slideLayout" Target="../slideLayouts/slideLayout58.xml"/><Relationship Id="rId6" Type="http://schemas.openxmlformats.org/officeDocument/2006/relationships/slideLayout" Target="../slideLayouts/slideLayout59.xml"/><Relationship Id="rId7" Type="http://schemas.openxmlformats.org/officeDocument/2006/relationships/slideLayout" Target="../slideLayouts/slideLayout60.xml"/><Relationship Id="rId8"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76.xml"/><Relationship Id="rId10" Type="http://schemas.openxmlformats.org/officeDocument/2006/relationships/slideLayout" Target="../slideLayouts/slideLayout75.xml"/><Relationship Id="rId13" Type="http://schemas.openxmlformats.org/officeDocument/2006/relationships/slideLayout" Target="../slideLayouts/slideLayout78.xml"/><Relationship Id="rId12" Type="http://schemas.openxmlformats.org/officeDocument/2006/relationships/slideLayout" Target="../slideLayouts/slideLayout77.xml"/><Relationship Id="rId1" Type="http://schemas.openxmlformats.org/officeDocument/2006/relationships/slideLayout" Target="../slideLayouts/slideLayout66.xml"/><Relationship Id="rId2" Type="http://schemas.openxmlformats.org/officeDocument/2006/relationships/slideLayout" Target="../slideLayouts/slideLayout67.xml"/><Relationship Id="rId3" Type="http://schemas.openxmlformats.org/officeDocument/2006/relationships/slideLayout" Target="../slideLayouts/slideLayout68.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theme" Target="../theme/theme8.xml"/><Relationship Id="rId5" Type="http://schemas.openxmlformats.org/officeDocument/2006/relationships/slideLayout" Target="../slideLayouts/slideLayout70.xml"/><Relationship Id="rId6" Type="http://schemas.openxmlformats.org/officeDocument/2006/relationships/slideLayout" Target="../slideLayouts/slideLayout71.xml"/><Relationship Id="rId7" Type="http://schemas.openxmlformats.org/officeDocument/2006/relationships/slideLayout" Target="../slideLayouts/slideLayout72.xml"/><Relationship Id="rId8"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89.xml"/><Relationship Id="rId10" Type="http://schemas.openxmlformats.org/officeDocument/2006/relationships/slideLayout" Target="../slideLayouts/slideLayout88.xml"/><Relationship Id="rId13" Type="http://schemas.openxmlformats.org/officeDocument/2006/relationships/slideLayout" Target="../slideLayouts/slideLayout91.xml"/><Relationship Id="rId12" Type="http://schemas.openxmlformats.org/officeDocument/2006/relationships/slideLayout" Target="../slideLayouts/slideLayout90.xml"/><Relationship Id="rId1" Type="http://schemas.openxmlformats.org/officeDocument/2006/relationships/slideLayout" Target="../slideLayouts/slideLayout79.xml"/><Relationship Id="rId2" Type="http://schemas.openxmlformats.org/officeDocument/2006/relationships/slideLayout" Target="../slideLayouts/slideLayout80.xml"/><Relationship Id="rId3" Type="http://schemas.openxmlformats.org/officeDocument/2006/relationships/slideLayout" Target="../slideLayouts/slideLayout81.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theme" Target="../theme/theme5.xml"/><Relationship Id="rId5" Type="http://schemas.openxmlformats.org/officeDocument/2006/relationships/slideLayout" Target="../slideLayouts/slideLayout83.xml"/><Relationship Id="rId6" Type="http://schemas.openxmlformats.org/officeDocument/2006/relationships/slideLayout" Target="../slideLayouts/slideLayout84.xml"/><Relationship Id="rId7" Type="http://schemas.openxmlformats.org/officeDocument/2006/relationships/slideLayout" Target="../slideLayouts/slideLayout85.xml"/><Relationship Id="rId8"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0" name="Shape 180"/>
        <p:cNvGrpSpPr/>
        <p:nvPr/>
      </p:nvGrpSpPr>
      <p:grpSpPr>
        <a:xfrm>
          <a:off x="0" y="0"/>
          <a:ext cx="0" cy="0"/>
          <a:chOff x="0" y="0"/>
          <a:chExt cx="0" cy="0"/>
        </a:xfrm>
      </p:grpSpPr>
      <p:sp>
        <p:nvSpPr>
          <p:cNvPr id="181" name="Google Shape;181;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82" name="Google Shape;182;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83" name="Google Shape;183;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4" name="Google Shape;184;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5" name="Google Shape;185;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5" name="Shape 255"/>
        <p:cNvGrpSpPr/>
        <p:nvPr/>
      </p:nvGrpSpPr>
      <p:grpSpPr>
        <a:xfrm>
          <a:off x="0" y="0"/>
          <a:ext cx="0" cy="0"/>
          <a:chOff x="0" y="0"/>
          <a:chExt cx="0" cy="0"/>
        </a:xfrm>
      </p:grpSpPr>
      <p:sp>
        <p:nvSpPr>
          <p:cNvPr id="256" name="Google Shape;256;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57" name="Google Shape;257;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58" name="Google Shape;2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59" name="Google Shape;2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60" name="Google Shape;2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0" name="Shape 340"/>
        <p:cNvGrpSpPr/>
        <p:nvPr/>
      </p:nvGrpSpPr>
      <p:grpSpPr>
        <a:xfrm>
          <a:off x="0" y="0"/>
          <a:ext cx="0" cy="0"/>
          <a:chOff x="0" y="0"/>
          <a:chExt cx="0" cy="0"/>
        </a:xfrm>
      </p:grpSpPr>
      <p:sp>
        <p:nvSpPr>
          <p:cNvPr id="341" name="Google Shape;341;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42" name="Google Shape;342;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43" name="Google Shape;343;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44" name="Google Shape;344;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45" name="Google Shape;345;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5" name="Shape 425"/>
        <p:cNvGrpSpPr/>
        <p:nvPr/>
      </p:nvGrpSpPr>
      <p:grpSpPr>
        <a:xfrm>
          <a:off x="0" y="0"/>
          <a:ext cx="0" cy="0"/>
          <a:chOff x="0" y="0"/>
          <a:chExt cx="0" cy="0"/>
        </a:xfrm>
      </p:grpSpPr>
      <p:sp>
        <p:nvSpPr>
          <p:cNvPr id="426" name="Google Shape;426;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27" name="Google Shape;427;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8" name="Google Shape;42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29" name="Google Shape;42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30" name="Google Shape;43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0" name="Shape 510"/>
        <p:cNvGrpSpPr/>
        <p:nvPr/>
      </p:nvGrpSpPr>
      <p:grpSpPr>
        <a:xfrm>
          <a:off x="0" y="0"/>
          <a:ext cx="0" cy="0"/>
          <a:chOff x="0" y="0"/>
          <a:chExt cx="0" cy="0"/>
        </a:xfrm>
      </p:grpSpPr>
      <p:sp>
        <p:nvSpPr>
          <p:cNvPr id="511" name="Google Shape;511;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12" name="Google Shape;512;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13" name="Google Shape;513;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14" name="Google Shape;514;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15" name="Google Shape;515;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7" name="Shape 607"/>
        <p:cNvGrpSpPr/>
        <p:nvPr/>
      </p:nvGrpSpPr>
      <p:grpSpPr>
        <a:xfrm>
          <a:off x="0" y="0"/>
          <a:ext cx="0" cy="0"/>
          <a:chOff x="0" y="0"/>
          <a:chExt cx="0" cy="0"/>
        </a:xfrm>
      </p:grpSpPr>
      <p:sp>
        <p:nvSpPr>
          <p:cNvPr id="608" name="Google Shape;608;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609" name="Google Shape;609;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10" name="Google Shape;610;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11" name="Google Shape;611;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12" name="Google Shape;612;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mews.agency/wp-content/uploads/2019/05/How-to-Make-a-Small-Business-Website-in-5-Simple-Steps-Ftrd32.jpg" TargetMode="Externa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1" Type="http://schemas.openxmlformats.org/officeDocument/2006/relationships/hyperlink" Target="https://www.klipartz.com/en/sticker-png-tnxvo" TargetMode="External"/><Relationship Id="rId10" Type="http://schemas.openxmlformats.org/officeDocument/2006/relationships/hyperlink" Target="https://estaticos.muyhistoria.es/uploads/images/article/58a313405bafe8acf18b456e/historiadeinternet-h.jpg" TargetMode="External"/><Relationship Id="rId13" Type="http://schemas.openxmlformats.org/officeDocument/2006/relationships/hyperlink" Target="https://www.pngwing.com/id/free-png-hsqkx" TargetMode="External"/><Relationship Id="rId12" Type="http://schemas.openxmlformats.org/officeDocument/2006/relationships/hyperlink" Target="https://imgbin.com/png/c1Rzdzyj/netscape-web-browser-computer-icons-font-png" TargetMode="External"/><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7.jpg"/><Relationship Id="rId4" Type="http://schemas.openxmlformats.org/officeDocument/2006/relationships/image" Target="../media/image2.jpg"/><Relationship Id="rId9" Type="http://schemas.openxmlformats.org/officeDocument/2006/relationships/image" Target="../media/image1.jpg"/><Relationship Id="rId15" Type="http://schemas.openxmlformats.org/officeDocument/2006/relationships/hyperlink" Target="https://www.devicespecifications.com/en/model-camera/48792734" TargetMode="External"/><Relationship Id="rId14" Type="http://schemas.openxmlformats.org/officeDocument/2006/relationships/hyperlink" Target="https://www.logo.wine/logo/Facebook" TargetMode="External"/><Relationship Id="rId16" Type="http://schemas.openxmlformats.org/officeDocument/2006/relationships/hyperlink" Target="https://www.newegg.com/samsung-sm-t220nzsbxar-tab-a7-lite-8-7-silver/p/0EJ-000P-008G7" TargetMode="External"/><Relationship Id="rId5" Type="http://schemas.openxmlformats.org/officeDocument/2006/relationships/image" Target="../media/image19.jpg"/><Relationship Id="rId6" Type="http://schemas.openxmlformats.org/officeDocument/2006/relationships/image" Target="../media/image7.jpg"/><Relationship Id="rId7" Type="http://schemas.openxmlformats.org/officeDocument/2006/relationships/image" Target="../media/image16.jpg"/><Relationship Id="rId8" Type="http://schemas.openxmlformats.org/officeDocument/2006/relationships/image" Target="../media/image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47.png"/><Relationship Id="rId4" Type="http://schemas.openxmlformats.org/officeDocument/2006/relationships/image" Target="../media/image5.png"/><Relationship Id="rId5" Type="http://schemas.openxmlformats.org/officeDocument/2006/relationships/image" Target="../media/image11.png"/><Relationship Id="rId6" Type="http://schemas.openxmlformats.org/officeDocument/2006/relationships/image" Target="../media/image21.png"/><Relationship Id="rId7" Type="http://schemas.openxmlformats.org/officeDocument/2006/relationships/image" Target="../media/image3.png"/><Relationship Id="rId8" Type="http://schemas.openxmlformats.org/officeDocument/2006/relationships/hyperlink" Target="https://freepngimg.com/png/10484-browsers-png-image/ico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hyperlink" Target="https://freepngimg.com/png/10484-browsers-png-image/icon"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hyperlink" Target="https://freepngimg.com/png/10484-browsers-png-image/icon"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hyperlink" Target="https://freepngimg.com/png/10484-browsers-png-image/ic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4.png"/><Relationship Id="rId4" Type="http://schemas.openxmlformats.org/officeDocument/2006/relationships/hyperlink" Target="https://freepngimg.com/png/10484-browsers-png-image/icon"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hyperlink" Target="https://freepngimg.com/png/10484-browsers-png-image/ico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jpg"/><Relationship Id="rId4" Type="http://schemas.openxmlformats.org/officeDocument/2006/relationships/image" Target="../media/image18.jpg"/><Relationship Id="rId5" Type="http://schemas.openxmlformats.org/officeDocument/2006/relationships/hyperlink" Target="https://www.kindpng.com/imgv/iihiToo_html-css-javascript-png-transparent-png/" TargetMode="External"/><Relationship Id="rId6" Type="http://schemas.openxmlformats.org/officeDocument/2006/relationships/image" Target="../media/image22.png"/><Relationship Id="rId7" Type="http://schemas.openxmlformats.org/officeDocument/2006/relationships/image" Target="../media/image23.png"/><Relationship Id="rId8"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2.xml"/><Relationship Id="rId3" Type="http://schemas.openxmlformats.org/officeDocument/2006/relationships/image" Target="../media/image26.png"/><Relationship Id="rId4" Type="http://schemas.openxmlformats.org/officeDocument/2006/relationships/image" Target="../media/image24.png"/><Relationship Id="rId5" Type="http://schemas.openxmlformats.org/officeDocument/2006/relationships/image" Target="../media/image28.png"/><Relationship Id="rId6" Type="http://schemas.openxmlformats.org/officeDocument/2006/relationships/hyperlink" Target="https://www.kindpng.com/imgv/iihiToo_html-css-javascript-png-transparent-p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3.xml"/><Relationship Id="rId3" Type="http://schemas.openxmlformats.org/officeDocument/2006/relationships/image" Target="../media/image25.png"/><Relationship Id="rId4" Type="http://schemas.openxmlformats.org/officeDocument/2006/relationships/hyperlink" Target="https://www.kindpng.com/imgv/iihiToo_html-css-javascript-png-transparent-pn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14.xml"/><Relationship Id="rId3" Type="http://schemas.openxmlformats.org/officeDocument/2006/relationships/image" Target="../media/image27.png"/><Relationship Id="rId4" Type="http://schemas.openxmlformats.org/officeDocument/2006/relationships/hyperlink" Target="https://www.kindpng.com/imgv/iihiToo_html-css-javascript-png-transparent-pn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15.xml"/><Relationship Id="rId3" Type="http://schemas.openxmlformats.org/officeDocument/2006/relationships/image" Target="../media/image27.png"/><Relationship Id="rId4" Type="http://schemas.openxmlformats.org/officeDocument/2006/relationships/hyperlink" Target="https://www.kindpng.com/imgv/iihiToo_html-css-javascript-png-transparent-pn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16.xml"/><Relationship Id="rId3" Type="http://schemas.openxmlformats.org/officeDocument/2006/relationships/image" Target="../media/image30.png"/><Relationship Id="rId4" Type="http://schemas.openxmlformats.org/officeDocument/2006/relationships/hyperlink" Target="https://www.kindpng.com/imgv/iihiToo_html-css-javascript-png-transparent-pn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17.xml"/><Relationship Id="rId3" Type="http://schemas.openxmlformats.org/officeDocument/2006/relationships/image" Target="../media/image30.png"/><Relationship Id="rId4" Type="http://schemas.openxmlformats.org/officeDocument/2006/relationships/hyperlink" Target="https://www.kindpng.com/imgv/iihiToo_html-css-javascript-png-transparent-pn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https://www.indiamart.com/proddetail/web-development-company-in-pune-22077951897.html" TargetMode="Externa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hyperlink" Target="https://charumindworks.com/node-js-development/" TargetMode="Externa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4.xml"/><Relationship Id="rId3" Type="http://schemas.openxmlformats.org/officeDocument/2006/relationships/image" Target="../media/image34.png"/><Relationship Id="rId4" Type="http://schemas.openxmlformats.org/officeDocument/2006/relationships/image" Target="../media/image33.png"/><Relationship Id="rId5" Type="http://schemas.openxmlformats.org/officeDocument/2006/relationships/image" Target="../media/image31.png"/><Relationship Id="rId6" Type="http://schemas.openxmlformats.org/officeDocument/2006/relationships/image" Target="../media/image36.png"/><Relationship Id="rId7" Type="http://schemas.openxmlformats.org/officeDocument/2006/relationships/image" Target="../media/image32.png"/><Relationship Id="rId8" Type="http://schemas.openxmlformats.org/officeDocument/2006/relationships/hyperlink" Target="https://www.codeinwp.com/blog/wix-vs-squarespace-vs-virb-vs-weebly-vs-wordpress-theme-builders/"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5.xml"/><Relationship Id="rId3" Type="http://schemas.openxmlformats.org/officeDocument/2006/relationships/image" Target="../media/image39.png"/><Relationship Id="rId4" Type="http://schemas.openxmlformats.org/officeDocument/2006/relationships/image" Target="../media/image38.png"/><Relationship Id="rId5" Type="http://schemas.openxmlformats.org/officeDocument/2006/relationships/hyperlink" Target="https://markey.id/wp-content/uploads/2019/05/squarespace.gif"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 Id="rId3" Type="http://schemas.openxmlformats.org/officeDocument/2006/relationships/image" Target="../media/image43.png"/><Relationship Id="rId4" Type="http://schemas.openxmlformats.org/officeDocument/2006/relationships/image" Target="../media/image40.jpg"/><Relationship Id="rId5" Type="http://schemas.openxmlformats.org/officeDocument/2006/relationships/hyperlink" Target="https://www.wikihow.com/images/thumb/8/83/Design-a-Website-Step-1-Version-12.jpg/v4-728px-Design-a-Website-Step-1-Version-12.jpg"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 Id="rId3" Type="http://schemas.openxmlformats.org/officeDocument/2006/relationships/hyperlink" Target="https://www.jimdo.com/" TargetMode="External"/><Relationship Id="rId4" Type="http://schemas.openxmlformats.org/officeDocument/2006/relationships/hyperlink" Target="https://www.jimdo.com/" TargetMode="External"/><Relationship Id="rId5" Type="http://schemas.openxmlformats.org/officeDocument/2006/relationships/image" Target="../media/image4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 Id="rId3" Type="http://schemas.openxmlformats.org/officeDocument/2006/relationships/image" Target="../media/image42.png"/><Relationship Id="rId4" Type="http://schemas.openxmlformats.org/officeDocument/2006/relationships/image" Target="../media/image41.jpg"/><Relationship Id="rId5" Type="http://schemas.openxmlformats.org/officeDocument/2006/relationships/hyperlink" Target="https://www.poynter.org/wp-content/uploads/2013/05/overall-dashboard-screenshot.png"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 Id="rId3" Type="http://schemas.openxmlformats.org/officeDocument/2006/relationships/image" Target="../media/image37.png"/><Relationship Id="rId4" Type="http://schemas.openxmlformats.org/officeDocument/2006/relationships/image" Target="../media/image44.jpg"/><Relationship Id="rId5" Type="http://schemas.openxmlformats.org/officeDocument/2006/relationships/hyperlink" Target="https://images.ctfassets.net/b4k16c7lw5ut/blog-2016-09-19-WIX-front-page.jpg/1c758482818b9fcd6515323ef90938dc/2016-09-19-WIX-front-page.jpg?w=1199&amp;h=612&amp;q=50&amp;fm=webp"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0.xml"/><Relationship Id="rId3" Type="http://schemas.openxmlformats.org/officeDocument/2006/relationships/hyperlink" Target="https://www.lapa.ninja/post/webflow-4/" TargetMode="External"/><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sp>
        <p:nvSpPr>
          <p:cNvPr id="708" name="Google Shape;708;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709" name="Google Shape;709;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10</a:t>
            </a:r>
            <a:endParaRPr/>
          </a:p>
          <a:p>
            <a:pPr indent="0" lvl="0" marL="0" rtl="0" algn="ctr">
              <a:lnSpc>
                <a:spcPct val="90000"/>
              </a:lnSpc>
              <a:spcBef>
                <a:spcPts val="1000"/>
              </a:spcBef>
              <a:spcAft>
                <a:spcPts val="0"/>
              </a:spcAft>
              <a:buClr>
                <a:schemeClr val="dk1"/>
              </a:buClr>
              <a:buSzPts val="3200"/>
              <a:buNone/>
            </a:pPr>
            <a:r>
              <a:rPr b="1" lang="en-US" sz="3200"/>
              <a:t>No-Code Web-Based Programming</a:t>
            </a:r>
            <a:endParaRPr b="1" sz="3200"/>
          </a:p>
        </p:txBody>
      </p:sp>
      <p:sp>
        <p:nvSpPr>
          <p:cNvPr id="710" name="Google Shape;710;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711" name="Google Shape;711;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sp>
        <p:nvSpPr>
          <p:cNvPr id="717" name="Google Shape;717;p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01</a:t>
            </a:r>
            <a:endParaRPr/>
          </a:p>
        </p:txBody>
      </p:sp>
      <p:sp>
        <p:nvSpPr>
          <p:cNvPr id="718" name="Google Shape;718;p2"/>
          <p:cNvSpPr txBox="1"/>
          <p:nvPr/>
        </p:nvSpPr>
        <p:spPr>
          <a:xfrm>
            <a:off x="122925" y="6259200"/>
            <a:ext cx="106509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3"/>
              </a:rPr>
              <a:t>https://mews.agency/wp-content/uploads/2019/05/How-to-Make-a-Small-Business-Website-in-5-Simple-Steps-Ftrd32.jpg</a:t>
            </a:r>
            <a:r>
              <a:rPr i="1" lang="en-US" sz="1500"/>
              <a:t> </a:t>
            </a:r>
            <a:endParaRPr b="0" i="0" sz="1300" u="none" cap="none" strike="noStrike">
              <a:solidFill>
                <a:srgbClr val="000000"/>
              </a:solidFill>
              <a:latin typeface="Arial"/>
              <a:ea typeface="Arial"/>
              <a:cs typeface="Arial"/>
              <a:sym typeface="Arial"/>
            </a:endParaRPr>
          </a:p>
        </p:txBody>
      </p:sp>
      <p:sp>
        <p:nvSpPr>
          <p:cNvPr id="719" name="Google Shape;719;p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WEB-BASED PROGRAMMING</a:t>
            </a:r>
            <a:endParaRPr/>
          </a:p>
        </p:txBody>
      </p:sp>
      <p:sp>
        <p:nvSpPr>
          <p:cNvPr id="720" name="Google Shape;720;p2"/>
          <p:cNvSpPr txBox="1"/>
          <p:nvPr>
            <p:ph idx="1" type="subTitle"/>
          </p:nvPr>
        </p:nvSpPr>
        <p:spPr>
          <a:xfrm>
            <a:off x="3287688" y="5172813"/>
            <a:ext cx="8434459" cy="8679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800"/>
              <a:buNone/>
            </a:pPr>
            <a:r>
              <a:rPr lang="en-US"/>
              <a:t>Without software, modern computers are just complicated machines for turning electricity into heat. </a:t>
            </a:r>
            <a:endParaRPr/>
          </a:p>
        </p:txBody>
      </p:sp>
      <p:pic>
        <p:nvPicPr>
          <p:cNvPr id="721" name="Google Shape;721;p2"/>
          <p:cNvPicPr preferRelativeResize="0"/>
          <p:nvPr/>
        </p:nvPicPr>
        <p:blipFill rotWithShape="1">
          <a:blip r:embed="rId4">
            <a:alphaModFix/>
          </a:blip>
          <a:srcRect b="0" l="0" r="0" t="0"/>
          <a:stretch/>
        </p:blipFill>
        <p:spPr>
          <a:xfrm>
            <a:off x="0" y="0"/>
            <a:ext cx="7947524" cy="4807275"/>
          </a:xfrm>
          <a:prstGeom prst="rect">
            <a:avLst/>
          </a:prstGeom>
          <a:noFill/>
          <a:ln>
            <a:noFill/>
          </a:ln>
        </p:spPr>
      </p:pic>
      <p:sp>
        <p:nvSpPr>
          <p:cNvPr id="722" name="Google Shape;722;p2"/>
          <p:cNvSpPr/>
          <p:nvPr/>
        </p:nvSpPr>
        <p:spPr>
          <a:xfrm flipH="1" rot="10800000">
            <a:off x="6148675" y="-125"/>
            <a:ext cx="1634700" cy="1316400"/>
          </a:xfrm>
          <a:prstGeom prst="rtTriangle">
            <a:avLst/>
          </a:prstGeom>
          <a:solidFill>
            <a:srgbClr val="9ABC0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3"/>
          <p:cNvSpPr txBox="1"/>
          <p:nvPr>
            <p:ph type="title"/>
          </p:nvPr>
        </p:nvSpPr>
        <p:spPr>
          <a:xfrm>
            <a:off x="610400" y="327904"/>
            <a:ext cx="9188116" cy="840230"/>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a:t>WHAT IS PROGRAMMING?</a:t>
            </a:r>
            <a:endParaRPr/>
          </a:p>
        </p:txBody>
      </p:sp>
      <p:sp>
        <p:nvSpPr>
          <p:cNvPr id="729" name="Google Shape;729;p3"/>
          <p:cNvSpPr txBox="1"/>
          <p:nvPr>
            <p:ph idx="1" type="body"/>
          </p:nvPr>
        </p:nvSpPr>
        <p:spPr>
          <a:xfrm>
            <a:off x="364452" y="1785962"/>
            <a:ext cx="9680012" cy="4264568"/>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Programming is the process of creating a set of instructions that tell a computer how to perform a task. Programming can be done using a variety of computer programming languages, such as JavaScript, Python, and C++.  Created by Pamela Fox.</a:t>
            </a:r>
            <a:endParaRPr/>
          </a:p>
          <a:p>
            <a:pPr indent="0" lvl="0" marL="0" rtl="0" algn="just">
              <a:lnSpc>
                <a:spcPct val="90000"/>
              </a:lnSpc>
              <a:spcBef>
                <a:spcPts val="2800"/>
              </a:spcBef>
              <a:spcAft>
                <a:spcPts val="0"/>
              </a:spcAft>
              <a:buClr>
                <a:schemeClr val="dk1"/>
              </a:buClr>
              <a:buSzPts val="2800"/>
              <a:buNone/>
            </a:pPr>
            <a:r>
              <a:rPr lang="en-US" sz="2800"/>
              <a:t>Computer programs (or software) are what makes computers work. Without software, modern computers are just complicated machines for turning electricity into heat. It’s software on your computer that runs your operating system, browser, email, games, movie player</a:t>
            </a:r>
            <a:endParaRPr/>
          </a:p>
          <a:p>
            <a:pPr indent="0" lvl="0" marL="0" rtl="0" algn="just">
              <a:lnSpc>
                <a:spcPct val="90000"/>
              </a:lnSpc>
              <a:spcBef>
                <a:spcPts val="2800"/>
              </a:spcBef>
              <a:spcAft>
                <a:spcPts val="0"/>
              </a:spcAft>
              <a:buClr>
                <a:schemeClr val="dk1"/>
              </a:buClr>
              <a:buSzPts val="2800"/>
              <a:buNone/>
            </a:pPr>
            <a:r>
              <a:t/>
            </a:r>
            <a:endParaRPr sz="2800"/>
          </a:p>
        </p:txBody>
      </p:sp>
      <p:sp>
        <p:nvSpPr>
          <p:cNvPr id="730" name="Google Shape;730;p3"/>
          <p:cNvSpPr txBox="1"/>
          <p:nvPr/>
        </p:nvSpPr>
        <p:spPr>
          <a:xfrm>
            <a:off x="755576" y="1082210"/>
            <a:ext cx="8897764" cy="528226"/>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rgbClr val="4F2CD1"/>
              </a:buClr>
              <a:buSzPts val="2800"/>
              <a:buFont typeface="Arial"/>
              <a:buNone/>
            </a:pPr>
            <a:r>
              <a:rPr b="0" i="1" lang="en-US" sz="2800" u="none" cap="none" strike="noStrike">
                <a:solidFill>
                  <a:srgbClr val="4F2CD1"/>
                </a:solidFill>
                <a:latin typeface="Calibri"/>
                <a:ea typeface="Calibri"/>
                <a:cs typeface="Calibri"/>
                <a:sym typeface="Calibri"/>
              </a:rPr>
              <a:t>“Programming is how you get computers to solve problems.”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sp>
        <p:nvSpPr>
          <p:cNvPr id="736" name="Google Shape;736;p4"/>
          <p:cNvSpPr/>
          <p:nvPr/>
        </p:nvSpPr>
        <p:spPr>
          <a:xfrm flipH="1" rot="-5400000">
            <a:off x="3864304" y="3797658"/>
            <a:ext cx="1185463" cy="801429"/>
          </a:xfrm>
          <a:prstGeom prst="bentArrow">
            <a:avLst>
              <a:gd fmla="val 30368" name="adj1"/>
              <a:gd fmla="val 14292" name="adj2"/>
              <a:gd fmla="val 25000" name="adj3"/>
              <a:gd fmla="val 43750" name="adj4"/>
            </a:avLst>
          </a:prstGeom>
          <a:solidFill>
            <a:srgbClr val="AAAAA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37" name="Google Shape;737;p4"/>
          <p:cNvSpPr/>
          <p:nvPr/>
        </p:nvSpPr>
        <p:spPr>
          <a:xfrm rot="10800000">
            <a:off x="4533899" y="3055418"/>
            <a:ext cx="6390402" cy="768753"/>
          </a:xfrm>
          <a:prstGeom prst="bentArrow">
            <a:avLst>
              <a:gd fmla="val 30368" name="adj1"/>
              <a:gd fmla="val 14292" name="adj2"/>
              <a:gd fmla="val 25000" name="adj3"/>
              <a:gd fmla="val 43750" name="adj4"/>
            </a:avLst>
          </a:prstGeom>
          <a:solidFill>
            <a:srgbClr val="AAAAAA"/>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38" name="Google Shape;738;p4"/>
          <p:cNvSpPr txBox="1"/>
          <p:nvPr>
            <p:ph type="title"/>
          </p:nvPr>
        </p:nvSpPr>
        <p:spPr>
          <a:xfrm>
            <a:off x="243850" y="698800"/>
            <a:ext cx="2140800" cy="5368500"/>
          </a:xfrm>
          <a:prstGeom prst="rect">
            <a:avLst/>
          </a:prstGeom>
          <a:noFill/>
          <a:ln>
            <a:noFill/>
          </a:ln>
        </p:spPr>
        <p:txBody>
          <a:bodyPr anchorCtr="0" anchor="b" bIns="45700" lIns="0" spcFirstLastPara="1" rIns="0"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sz="8000"/>
              <a:t>Time Line of the Web</a:t>
            </a:r>
            <a:endParaRPr/>
          </a:p>
        </p:txBody>
      </p:sp>
      <p:grpSp>
        <p:nvGrpSpPr>
          <p:cNvPr id="739" name="Google Shape;739;p4"/>
          <p:cNvGrpSpPr/>
          <p:nvPr/>
        </p:nvGrpSpPr>
        <p:grpSpPr>
          <a:xfrm>
            <a:off x="2377580" y="448145"/>
            <a:ext cx="9213125" cy="2940688"/>
            <a:chOff x="1224" y="0"/>
            <a:chExt cx="9213125" cy="2940688"/>
          </a:xfrm>
        </p:grpSpPr>
        <p:sp>
          <p:nvSpPr>
            <p:cNvPr id="740" name="Google Shape;740;p4"/>
            <p:cNvSpPr/>
            <p:nvPr/>
          </p:nvSpPr>
          <p:spPr>
            <a:xfrm>
              <a:off x="1224" y="0"/>
              <a:ext cx="1593721" cy="1593721"/>
            </a:xfrm>
            <a:prstGeom prst="roundRect">
              <a:avLst>
                <a:gd fmla="val 10000" name="adj"/>
              </a:avLst>
            </a:prstGeom>
            <a:blipFill rotWithShape="1">
              <a:blip r:embed="rId3">
                <a:alphaModFix/>
              </a:blip>
              <a:stretch>
                <a:fillRect b="0" l="-6996" r="-6996" t="0"/>
              </a:stretch>
            </a:blip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1" name="Google Shape;741;p4"/>
            <p:cNvSpPr/>
            <p:nvPr/>
          </p:nvSpPr>
          <p:spPr>
            <a:xfrm>
              <a:off x="268858" y="1234577"/>
              <a:ext cx="1593721" cy="1593721"/>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2" name="Google Shape;742;p4"/>
            <p:cNvSpPr txBox="1"/>
            <p:nvPr/>
          </p:nvSpPr>
          <p:spPr>
            <a:xfrm>
              <a:off x="315536" y="1281255"/>
              <a:ext cx="1500365" cy="150036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Calibri"/>
                <a:buNone/>
              </a:pPr>
              <a:r>
                <a:rPr b="0" i="0" lang="en-US" sz="2400" u="none" cap="none" strike="noStrike">
                  <a:solidFill>
                    <a:schemeClr val="dk1"/>
                  </a:solidFill>
                  <a:latin typeface="Calibri"/>
                  <a:ea typeface="Calibri"/>
                  <a:cs typeface="Calibri"/>
                  <a:sym typeface="Calibri"/>
                </a:rPr>
                <a:t>Internet (1960s)</a:t>
              </a:r>
              <a:endParaRPr b="0" i="0" sz="1400" u="none" cap="none" strike="noStrike">
                <a:solidFill>
                  <a:schemeClr val="dk1"/>
                </a:solidFill>
                <a:latin typeface="Arial"/>
                <a:ea typeface="Arial"/>
                <a:cs typeface="Arial"/>
                <a:sym typeface="Arial"/>
              </a:endParaRPr>
            </a:p>
          </p:txBody>
        </p:sp>
        <p:sp>
          <p:nvSpPr>
            <p:cNvPr id="743" name="Google Shape;743;p4"/>
            <p:cNvSpPr/>
            <p:nvPr/>
          </p:nvSpPr>
          <p:spPr>
            <a:xfrm>
              <a:off x="1901931" y="605386"/>
              <a:ext cx="306986" cy="382949"/>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4" name="Google Shape;744;p4"/>
            <p:cNvSpPr txBox="1"/>
            <p:nvPr/>
          </p:nvSpPr>
          <p:spPr>
            <a:xfrm>
              <a:off x="1901931" y="681976"/>
              <a:ext cx="214890" cy="2297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b="0" i="0" sz="1600" u="none" cap="none" strike="noStrike">
                <a:solidFill>
                  <a:schemeClr val="lt1"/>
                </a:solidFill>
                <a:latin typeface="Calibri"/>
                <a:ea typeface="Calibri"/>
                <a:cs typeface="Calibri"/>
                <a:sym typeface="Calibri"/>
              </a:endParaRPr>
            </a:p>
          </p:txBody>
        </p:sp>
        <p:sp>
          <p:nvSpPr>
            <p:cNvPr id="745" name="Google Shape;745;p4"/>
            <p:cNvSpPr/>
            <p:nvPr/>
          </p:nvSpPr>
          <p:spPr>
            <a:xfrm>
              <a:off x="2472048" y="0"/>
              <a:ext cx="1593721" cy="1593721"/>
            </a:xfrm>
            <a:prstGeom prst="roundRect">
              <a:avLst>
                <a:gd fmla="val 10000" name="adj"/>
              </a:avLst>
            </a:prstGeom>
            <a:blipFill rotWithShape="1">
              <a:blip r:embed="rId4">
                <a:alphaModFix/>
              </a:blip>
              <a:stretch>
                <a:fillRect b="0" l="-1997" r="-1998" t="0"/>
              </a:stretch>
            </a:blip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6" name="Google Shape;746;p4"/>
            <p:cNvSpPr/>
            <p:nvPr/>
          </p:nvSpPr>
          <p:spPr>
            <a:xfrm>
              <a:off x="2699410" y="1230099"/>
              <a:ext cx="1593721" cy="1593721"/>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7" name="Google Shape;747;p4"/>
            <p:cNvSpPr txBox="1"/>
            <p:nvPr/>
          </p:nvSpPr>
          <p:spPr>
            <a:xfrm>
              <a:off x="2746088" y="1276777"/>
              <a:ext cx="1500365" cy="150036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Calibri"/>
                <a:buNone/>
              </a:pPr>
              <a:r>
                <a:rPr b="0" i="0" lang="en-US" sz="2400" u="none" cap="none" strike="noStrike">
                  <a:solidFill>
                    <a:schemeClr val="dk1"/>
                  </a:solidFill>
                  <a:latin typeface="Calibri"/>
                  <a:ea typeface="Calibri"/>
                  <a:cs typeface="Calibri"/>
                  <a:sym typeface="Calibri"/>
                </a:rPr>
                <a:t>World Wide Web (1991)</a:t>
              </a:r>
              <a:endParaRPr b="0" i="0" sz="1400" u="none" cap="none" strike="noStrike">
                <a:solidFill>
                  <a:schemeClr val="dk1"/>
                </a:solidFill>
                <a:latin typeface="Arial"/>
                <a:ea typeface="Arial"/>
                <a:cs typeface="Arial"/>
                <a:sym typeface="Arial"/>
              </a:endParaRPr>
            </a:p>
          </p:txBody>
        </p:sp>
        <p:sp>
          <p:nvSpPr>
            <p:cNvPr id="748" name="Google Shape;748;p4"/>
            <p:cNvSpPr/>
            <p:nvPr/>
          </p:nvSpPr>
          <p:spPr>
            <a:xfrm>
              <a:off x="4372756" y="605386"/>
              <a:ext cx="306986" cy="382949"/>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9" name="Google Shape;749;p4"/>
            <p:cNvSpPr txBox="1"/>
            <p:nvPr/>
          </p:nvSpPr>
          <p:spPr>
            <a:xfrm>
              <a:off x="4372756" y="681976"/>
              <a:ext cx="214890" cy="2297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b="0" i="0" sz="1600" u="none" cap="none" strike="noStrike">
                <a:solidFill>
                  <a:schemeClr val="lt1"/>
                </a:solidFill>
                <a:latin typeface="Calibri"/>
                <a:ea typeface="Calibri"/>
                <a:cs typeface="Calibri"/>
                <a:sym typeface="Calibri"/>
              </a:endParaRPr>
            </a:p>
          </p:txBody>
        </p:sp>
        <p:sp>
          <p:nvSpPr>
            <p:cNvPr id="750" name="Google Shape;750;p4"/>
            <p:cNvSpPr/>
            <p:nvPr/>
          </p:nvSpPr>
          <p:spPr>
            <a:xfrm>
              <a:off x="4942873" y="0"/>
              <a:ext cx="1593721" cy="1593721"/>
            </a:xfrm>
            <a:prstGeom prst="roundRect">
              <a:avLst>
                <a:gd fmla="val 10000" name="adj"/>
              </a:avLst>
            </a:prstGeom>
            <a:blipFill rotWithShape="1">
              <a:blip r:embed="rId5">
                <a:alphaModFix/>
              </a:blip>
              <a:stretch>
                <a:fillRect b="0" l="0" r="0" t="0"/>
              </a:stretch>
            </a:blip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1" name="Google Shape;751;p4"/>
            <p:cNvSpPr/>
            <p:nvPr/>
          </p:nvSpPr>
          <p:spPr>
            <a:xfrm>
              <a:off x="5202316" y="1250706"/>
              <a:ext cx="1593721" cy="1593721"/>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2" name="Google Shape;752;p4"/>
            <p:cNvSpPr txBox="1"/>
            <p:nvPr/>
          </p:nvSpPr>
          <p:spPr>
            <a:xfrm>
              <a:off x="5248994" y="1297384"/>
              <a:ext cx="1500365" cy="150036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Calibri"/>
                <a:buNone/>
              </a:pPr>
              <a:r>
                <a:rPr b="0" i="0" lang="en-US" sz="2400" u="none" cap="none" strike="noStrike">
                  <a:solidFill>
                    <a:schemeClr val="dk1"/>
                  </a:solidFill>
                  <a:latin typeface="Calibri"/>
                  <a:ea typeface="Calibri"/>
                  <a:cs typeface="Calibri"/>
                  <a:sym typeface="Calibri"/>
                </a:rPr>
                <a:t>Netscape (1994)</a:t>
              </a:r>
              <a:endParaRPr b="0" i="0" sz="1400" u="none" cap="none" strike="noStrike">
                <a:solidFill>
                  <a:schemeClr val="dk1"/>
                </a:solidFill>
                <a:latin typeface="Arial"/>
                <a:ea typeface="Arial"/>
                <a:cs typeface="Arial"/>
                <a:sym typeface="Arial"/>
              </a:endParaRPr>
            </a:p>
          </p:txBody>
        </p:sp>
        <p:sp>
          <p:nvSpPr>
            <p:cNvPr id="753" name="Google Shape;753;p4"/>
            <p:cNvSpPr/>
            <p:nvPr/>
          </p:nvSpPr>
          <p:spPr>
            <a:xfrm>
              <a:off x="6843581" y="605386"/>
              <a:ext cx="306986" cy="382949"/>
            </a:xfrm>
            <a:prstGeom prst="rightArrow">
              <a:avLst>
                <a:gd fmla="val 60000" name="adj1"/>
                <a:gd fmla="val 50000" name="adj2"/>
              </a:avLst>
            </a:prstGeom>
            <a:solidFill>
              <a:srgbClr val="A8A8A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4" name="Google Shape;754;p4"/>
            <p:cNvSpPr txBox="1"/>
            <p:nvPr/>
          </p:nvSpPr>
          <p:spPr>
            <a:xfrm>
              <a:off x="6843581" y="681976"/>
              <a:ext cx="214890" cy="2297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b="0" i="0" sz="1600" u="none" cap="none" strike="noStrike">
                <a:solidFill>
                  <a:schemeClr val="lt1"/>
                </a:solidFill>
                <a:latin typeface="Calibri"/>
                <a:ea typeface="Calibri"/>
                <a:cs typeface="Calibri"/>
                <a:sym typeface="Calibri"/>
              </a:endParaRPr>
            </a:p>
          </p:txBody>
        </p:sp>
        <p:sp>
          <p:nvSpPr>
            <p:cNvPr id="755" name="Google Shape;755;p4"/>
            <p:cNvSpPr/>
            <p:nvPr/>
          </p:nvSpPr>
          <p:spPr>
            <a:xfrm>
              <a:off x="7413698" y="0"/>
              <a:ext cx="1593721" cy="1593721"/>
            </a:xfrm>
            <a:prstGeom prst="roundRect">
              <a:avLst>
                <a:gd fmla="val 10000" name="adj"/>
              </a:avLst>
            </a:prstGeom>
            <a:blipFill rotWithShape="1">
              <a:blip r:embed="rId6">
                <a:alphaModFix/>
              </a:blip>
              <a:stretch>
                <a:fillRect b="15573" l="1230" r="1228" t="15573"/>
              </a:stretch>
            </a:blip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6" name="Google Shape;756;p4"/>
            <p:cNvSpPr/>
            <p:nvPr/>
          </p:nvSpPr>
          <p:spPr>
            <a:xfrm>
              <a:off x="7620628" y="1346967"/>
              <a:ext cx="1593721" cy="1593721"/>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7" name="Google Shape;757;p4"/>
            <p:cNvSpPr txBox="1"/>
            <p:nvPr/>
          </p:nvSpPr>
          <p:spPr>
            <a:xfrm>
              <a:off x="7667306" y="1393645"/>
              <a:ext cx="1500300" cy="1500300"/>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Calibri"/>
                <a:buNone/>
              </a:pPr>
              <a:r>
                <a:rPr b="0" i="0" lang="en-US" sz="2400" u="none" cap="none" strike="noStrike">
                  <a:solidFill>
                    <a:schemeClr val="dk1"/>
                  </a:solidFill>
                  <a:latin typeface="Calibri"/>
                  <a:ea typeface="Calibri"/>
                  <a:cs typeface="Calibri"/>
                  <a:sym typeface="Calibri"/>
                </a:rPr>
                <a:t>Google (1998)</a:t>
              </a:r>
              <a:endParaRPr b="0" i="0" sz="1400" u="none" cap="none" strike="noStrike">
                <a:solidFill>
                  <a:schemeClr val="dk1"/>
                </a:solidFill>
                <a:latin typeface="Arial"/>
                <a:ea typeface="Arial"/>
                <a:cs typeface="Arial"/>
                <a:sym typeface="Arial"/>
              </a:endParaRPr>
            </a:p>
          </p:txBody>
        </p:sp>
      </p:grpSp>
      <p:sp>
        <p:nvSpPr>
          <p:cNvPr id="758" name="Google Shape;758;p4"/>
          <p:cNvSpPr/>
          <p:nvPr/>
        </p:nvSpPr>
        <p:spPr>
          <a:xfrm>
            <a:off x="3425073" y="3899884"/>
            <a:ext cx="1591940" cy="1591940"/>
          </a:xfrm>
          <a:prstGeom prst="roundRect">
            <a:avLst>
              <a:gd fmla="val 10000" name="adj"/>
            </a:avLst>
          </a:prstGeom>
          <a:solidFill>
            <a:srgbClr val="3B5997"/>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9" name="Google Shape;759;p4"/>
          <p:cNvSpPr/>
          <p:nvPr/>
        </p:nvSpPr>
        <p:spPr>
          <a:xfrm>
            <a:off x="5353475" y="4695854"/>
            <a:ext cx="333692" cy="416263"/>
          </a:xfrm>
          <a:custGeom>
            <a:rect b="b" l="l" r="r" t="t"/>
            <a:pathLst>
              <a:path extrusionOk="0" h="416263" w="333692">
                <a:moveTo>
                  <a:pt x="0" y="83253"/>
                </a:moveTo>
                <a:lnTo>
                  <a:pt x="166846" y="83253"/>
                </a:lnTo>
                <a:lnTo>
                  <a:pt x="166846" y="0"/>
                </a:lnTo>
                <a:lnTo>
                  <a:pt x="333692" y="208132"/>
                </a:lnTo>
                <a:lnTo>
                  <a:pt x="166846" y="416263"/>
                </a:lnTo>
                <a:lnTo>
                  <a:pt x="166846" y="333010"/>
                </a:lnTo>
                <a:lnTo>
                  <a:pt x="0" y="333010"/>
                </a:lnTo>
                <a:lnTo>
                  <a:pt x="0" y="83253"/>
                </a:lnTo>
                <a:close/>
              </a:path>
            </a:pathLst>
          </a:custGeom>
          <a:solidFill>
            <a:srgbClr val="A8A8A8"/>
          </a:solidFill>
          <a:ln>
            <a:noFill/>
          </a:ln>
        </p:spPr>
        <p:txBody>
          <a:bodyPr anchorCtr="0" anchor="ctr" bIns="83250" lIns="0" spcFirstLastPara="1" rIns="100100" wrap="square" tIns="83250">
            <a:noAutofit/>
          </a:bodyPr>
          <a:lstStyle/>
          <a:p>
            <a:pPr indent="0" lvl="0" marL="0" marR="0" rtl="0" algn="ctr">
              <a:lnSpc>
                <a:spcPct val="90000"/>
              </a:lnSpc>
              <a:spcBef>
                <a:spcPts val="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p:txBody>
      </p:sp>
      <p:sp>
        <p:nvSpPr>
          <p:cNvPr id="760" name="Google Shape;760;p4"/>
          <p:cNvSpPr/>
          <p:nvPr/>
        </p:nvSpPr>
        <p:spPr>
          <a:xfrm>
            <a:off x="7924950" y="4695854"/>
            <a:ext cx="333692" cy="416263"/>
          </a:xfrm>
          <a:custGeom>
            <a:rect b="b" l="l" r="r" t="t"/>
            <a:pathLst>
              <a:path extrusionOk="0" h="416263" w="333692">
                <a:moveTo>
                  <a:pt x="0" y="83253"/>
                </a:moveTo>
                <a:lnTo>
                  <a:pt x="166846" y="83253"/>
                </a:lnTo>
                <a:lnTo>
                  <a:pt x="166846" y="0"/>
                </a:lnTo>
                <a:lnTo>
                  <a:pt x="333692" y="208132"/>
                </a:lnTo>
                <a:lnTo>
                  <a:pt x="166846" y="416263"/>
                </a:lnTo>
                <a:lnTo>
                  <a:pt x="166846" y="333010"/>
                </a:lnTo>
                <a:lnTo>
                  <a:pt x="0" y="333010"/>
                </a:lnTo>
                <a:lnTo>
                  <a:pt x="0" y="83253"/>
                </a:lnTo>
                <a:close/>
              </a:path>
            </a:pathLst>
          </a:custGeom>
          <a:solidFill>
            <a:srgbClr val="A8A8A8"/>
          </a:solidFill>
          <a:ln>
            <a:noFill/>
          </a:ln>
        </p:spPr>
        <p:txBody>
          <a:bodyPr anchorCtr="0" anchor="ctr" bIns="83250" lIns="0" spcFirstLastPara="1" rIns="100100" wrap="square" tIns="83250">
            <a:noAutofit/>
          </a:bodyPr>
          <a:lstStyle/>
          <a:p>
            <a:pPr indent="0" lvl="0" marL="0" marR="0" rtl="0" algn="ctr">
              <a:lnSpc>
                <a:spcPct val="90000"/>
              </a:lnSpc>
              <a:spcBef>
                <a:spcPts val="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p:txBody>
      </p:sp>
      <p:sp>
        <p:nvSpPr>
          <p:cNvPr id="761" name="Google Shape;761;p4"/>
          <p:cNvSpPr/>
          <p:nvPr/>
        </p:nvSpPr>
        <p:spPr>
          <a:xfrm>
            <a:off x="5956512" y="3920441"/>
            <a:ext cx="1591940" cy="1591940"/>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2" name="Google Shape;762;p4"/>
          <p:cNvSpPr/>
          <p:nvPr/>
        </p:nvSpPr>
        <p:spPr>
          <a:xfrm>
            <a:off x="8494285" y="3957522"/>
            <a:ext cx="1591940" cy="1591940"/>
          </a:xfrm>
          <a:prstGeom prst="roundRect">
            <a:avLst>
              <a:gd fmla="val 1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63" name="Google Shape;763;p4"/>
          <p:cNvPicPr preferRelativeResize="0"/>
          <p:nvPr/>
        </p:nvPicPr>
        <p:blipFill rotWithShape="1">
          <a:blip r:embed="rId7">
            <a:alphaModFix/>
          </a:blip>
          <a:srcRect b="0" l="0" r="0" t="0"/>
          <a:stretch/>
        </p:blipFill>
        <p:spPr>
          <a:xfrm>
            <a:off x="3449137" y="4265812"/>
            <a:ext cx="1551905" cy="705947"/>
          </a:xfrm>
          <a:prstGeom prst="rect">
            <a:avLst/>
          </a:prstGeom>
          <a:noFill/>
          <a:ln>
            <a:noFill/>
          </a:ln>
        </p:spPr>
      </p:pic>
      <p:pic>
        <p:nvPicPr>
          <p:cNvPr id="764" name="Google Shape;764;p4"/>
          <p:cNvPicPr preferRelativeResize="0"/>
          <p:nvPr/>
        </p:nvPicPr>
        <p:blipFill rotWithShape="1">
          <a:blip r:embed="rId8">
            <a:alphaModFix/>
          </a:blip>
          <a:srcRect b="0" l="0" r="0" t="0"/>
          <a:stretch/>
        </p:blipFill>
        <p:spPr>
          <a:xfrm>
            <a:off x="6191284" y="3955229"/>
            <a:ext cx="1166394" cy="1599557"/>
          </a:xfrm>
          <a:prstGeom prst="rect">
            <a:avLst/>
          </a:prstGeom>
          <a:noFill/>
          <a:ln>
            <a:noFill/>
          </a:ln>
        </p:spPr>
      </p:pic>
      <p:sp>
        <p:nvSpPr>
          <p:cNvPr id="765" name="Google Shape;765;p4"/>
          <p:cNvSpPr/>
          <p:nvPr/>
        </p:nvSpPr>
        <p:spPr>
          <a:xfrm>
            <a:off x="6209887" y="4853128"/>
            <a:ext cx="1628426" cy="1593779"/>
          </a:xfrm>
          <a:custGeom>
            <a:rect b="b" l="l" r="r" t="t"/>
            <a:pathLst>
              <a:path extrusionOk="0" h="1732368" w="1732368">
                <a:moveTo>
                  <a:pt x="0" y="173237"/>
                </a:moveTo>
                <a:cubicBezTo>
                  <a:pt x="0" y="77561"/>
                  <a:pt x="77561" y="0"/>
                  <a:pt x="173237" y="0"/>
                </a:cubicBezTo>
                <a:lnTo>
                  <a:pt x="1559131" y="0"/>
                </a:lnTo>
                <a:cubicBezTo>
                  <a:pt x="1654807" y="0"/>
                  <a:pt x="1732368" y="77561"/>
                  <a:pt x="1732368" y="173237"/>
                </a:cubicBezTo>
                <a:lnTo>
                  <a:pt x="1732368" y="1559131"/>
                </a:lnTo>
                <a:cubicBezTo>
                  <a:pt x="1732368" y="1654807"/>
                  <a:pt x="1654807" y="1732368"/>
                  <a:pt x="1559131" y="1732368"/>
                </a:cubicBezTo>
                <a:lnTo>
                  <a:pt x="173237" y="1732368"/>
                </a:lnTo>
                <a:cubicBezTo>
                  <a:pt x="77561" y="1732368"/>
                  <a:pt x="0" y="1654807"/>
                  <a:pt x="0" y="1559131"/>
                </a:cubicBezTo>
                <a:lnTo>
                  <a:pt x="0" y="173237"/>
                </a:lnTo>
                <a:close/>
              </a:path>
            </a:pathLst>
          </a:custGeom>
          <a:solidFill>
            <a:schemeClr val="lt1"/>
          </a:solidFill>
          <a:ln cap="flat" cmpd="sng" w="12700">
            <a:solidFill>
              <a:schemeClr val="dk1"/>
            </a:solidFill>
            <a:prstDash val="solid"/>
            <a:miter lim="800000"/>
            <a:headEnd len="sm" w="sm" type="none"/>
            <a:tailEnd len="sm" w="sm" type="none"/>
          </a:ln>
        </p:spPr>
        <p:txBody>
          <a:bodyPr anchorCtr="0" anchor="ctr" bIns="134550" lIns="134550" spcFirstLastPara="1" rIns="134550" wrap="square" tIns="134550">
            <a:noAutofit/>
          </a:bodyPr>
          <a:lstStyle/>
          <a:p>
            <a:pPr indent="0" lvl="0" marL="0" marR="0" rtl="0" algn="ctr">
              <a:lnSpc>
                <a:spcPct val="90000"/>
              </a:lnSpc>
              <a:spcBef>
                <a:spcPts val="0"/>
              </a:spcBef>
              <a:spcAft>
                <a:spcPts val="0"/>
              </a:spcAft>
              <a:buClr>
                <a:schemeClr val="dk1"/>
              </a:buClr>
              <a:buSzPts val="2100"/>
              <a:buFont typeface="Calibri"/>
              <a:buNone/>
            </a:pPr>
            <a:r>
              <a:rPr b="0" i="0" lang="en-US" sz="2100" u="none" cap="none" strike="noStrike">
                <a:solidFill>
                  <a:schemeClr val="dk1"/>
                </a:solidFill>
                <a:latin typeface="Calibri"/>
                <a:ea typeface="Calibri"/>
                <a:cs typeface="Calibri"/>
                <a:sym typeface="Calibri"/>
              </a:rPr>
              <a:t>Smartphone (2007)</a:t>
            </a:r>
            <a:endParaRPr b="0" i="0" sz="1400" u="none" cap="none" strike="noStrike">
              <a:solidFill>
                <a:srgbClr val="000000"/>
              </a:solidFill>
              <a:latin typeface="Arial"/>
              <a:ea typeface="Arial"/>
              <a:cs typeface="Arial"/>
              <a:sym typeface="Arial"/>
            </a:endParaRPr>
          </a:p>
        </p:txBody>
      </p:sp>
      <p:pic>
        <p:nvPicPr>
          <p:cNvPr id="766" name="Google Shape;766;p4"/>
          <p:cNvPicPr preferRelativeResize="0"/>
          <p:nvPr/>
        </p:nvPicPr>
        <p:blipFill rotWithShape="1">
          <a:blip r:embed="rId9">
            <a:alphaModFix/>
          </a:blip>
          <a:srcRect b="0" l="0" r="0" t="0"/>
          <a:stretch/>
        </p:blipFill>
        <p:spPr>
          <a:xfrm>
            <a:off x="8621181" y="4020163"/>
            <a:ext cx="1386275" cy="1421562"/>
          </a:xfrm>
          <a:prstGeom prst="rect">
            <a:avLst/>
          </a:prstGeom>
          <a:noFill/>
          <a:ln>
            <a:noFill/>
          </a:ln>
        </p:spPr>
      </p:pic>
      <p:sp>
        <p:nvSpPr>
          <p:cNvPr id="767" name="Google Shape;767;p4"/>
          <p:cNvSpPr/>
          <p:nvPr/>
        </p:nvSpPr>
        <p:spPr>
          <a:xfrm>
            <a:off x="8782598" y="4814009"/>
            <a:ext cx="1593779" cy="1593779"/>
          </a:xfrm>
          <a:custGeom>
            <a:rect b="b" l="l" r="r" t="t"/>
            <a:pathLst>
              <a:path extrusionOk="0" h="1732368" w="1732368">
                <a:moveTo>
                  <a:pt x="0" y="173237"/>
                </a:moveTo>
                <a:cubicBezTo>
                  <a:pt x="0" y="77561"/>
                  <a:pt x="77561" y="0"/>
                  <a:pt x="173237" y="0"/>
                </a:cubicBezTo>
                <a:lnTo>
                  <a:pt x="1559131" y="0"/>
                </a:lnTo>
                <a:cubicBezTo>
                  <a:pt x="1654807" y="0"/>
                  <a:pt x="1732368" y="77561"/>
                  <a:pt x="1732368" y="173237"/>
                </a:cubicBezTo>
                <a:lnTo>
                  <a:pt x="1732368" y="1559131"/>
                </a:lnTo>
                <a:cubicBezTo>
                  <a:pt x="1732368" y="1654807"/>
                  <a:pt x="1654807" y="1732368"/>
                  <a:pt x="1559131" y="1732368"/>
                </a:cubicBezTo>
                <a:lnTo>
                  <a:pt x="173237" y="1732368"/>
                </a:lnTo>
                <a:cubicBezTo>
                  <a:pt x="77561" y="1732368"/>
                  <a:pt x="0" y="1654807"/>
                  <a:pt x="0" y="1559131"/>
                </a:cubicBezTo>
                <a:lnTo>
                  <a:pt x="0" y="173237"/>
                </a:lnTo>
                <a:close/>
              </a:path>
            </a:pathLst>
          </a:custGeom>
          <a:solidFill>
            <a:schemeClr val="lt1"/>
          </a:solidFill>
          <a:ln cap="flat" cmpd="sng" w="12700">
            <a:solidFill>
              <a:schemeClr val="dk1"/>
            </a:solidFill>
            <a:prstDash val="solid"/>
            <a:miter lim="800000"/>
            <a:headEnd len="sm" w="sm" type="none"/>
            <a:tailEnd len="sm" w="sm" type="none"/>
          </a:ln>
        </p:spPr>
        <p:txBody>
          <a:bodyPr anchorCtr="0" anchor="ctr" bIns="134550" lIns="134550" spcFirstLastPara="1" rIns="134550" wrap="square" tIns="134550">
            <a:noAutofit/>
          </a:bodyPr>
          <a:lstStyle/>
          <a:p>
            <a:pPr indent="0" lvl="0" marL="0" marR="0" rtl="0" algn="ctr">
              <a:lnSpc>
                <a:spcPct val="90000"/>
              </a:lnSpc>
              <a:spcBef>
                <a:spcPts val="0"/>
              </a:spcBef>
              <a:spcAft>
                <a:spcPts val="0"/>
              </a:spcAft>
              <a:buClr>
                <a:schemeClr val="dk1"/>
              </a:buClr>
              <a:buSzPts val="2200"/>
              <a:buFont typeface="Calibri"/>
              <a:buNone/>
            </a:pPr>
            <a:r>
              <a:rPr b="0" i="0" lang="en-US" sz="2200" u="none" cap="none" strike="noStrike">
                <a:solidFill>
                  <a:schemeClr val="dk1"/>
                </a:solidFill>
                <a:latin typeface="Calibri"/>
                <a:ea typeface="Calibri"/>
                <a:cs typeface="Calibri"/>
                <a:sym typeface="Calibri"/>
              </a:rPr>
              <a:t>Tablets (2010)</a:t>
            </a:r>
            <a:endParaRPr b="0" i="0" sz="1400" u="none" cap="none" strike="noStrike">
              <a:solidFill>
                <a:srgbClr val="000000"/>
              </a:solidFill>
              <a:latin typeface="Arial"/>
              <a:ea typeface="Arial"/>
              <a:cs typeface="Arial"/>
              <a:sym typeface="Arial"/>
            </a:endParaRPr>
          </a:p>
        </p:txBody>
      </p:sp>
      <p:sp>
        <p:nvSpPr>
          <p:cNvPr id="768" name="Google Shape;768;p4"/>
          <p:cNvSpPr/>
          <p:nvPr/>
        </p:nvSpPr>
        <p:spPr>
          <a:xfrm>
            <a:off x="3713386" y="4832571"/>
            <a:ext cx="1593779" cy="1593779"/>
          </a:xfrm>
          <a:custGeom>
            <a:rect b="b" l="l" r="r" t="t"/>
            <a:pathLst>
              <a:path extrusionOk="0" h="1732368" w="1732368">
                <a:moveTo>
                  <a:pt x="0" y="173237"/>
                </a:moveTo>
                <a:cubicBezTo>
                  <a:pt x="0" y="77561"/>
                  <a:pt x="77561" y="0"/>
                  <a:pt x="173237" y="0"/>
                </a:cubicBezTo>
                <a:lnTo>
                  <a:pt x="1559131" y="0"/>
                </a:lnTo>
                <a:cubicBezTo>
                  <a:pt x="1654807" y="0"/>
                  <a:pt x="1732368" y="77561"/>
                  <a:pt x="1732368" y="173237"/>
                </a:cubicBezTo>
                <a:lnTo>
                  <a:pt x="1732368" y="1559131"/>
                </a:lnTo>
                <a:cubicBezTo>
                  <a:pt x="1732368" y="1654807"/>
                  <a:pt x="1654807" y="1732368"/>
                  <a:pt x="1559131" y="1732368"/>
                </a:cubicBezTo>
                <a:lnTo>
                  <a:pt x="173237" y="1732368"/>
                </a:lnTo>
                <a:cubicBezTo>
                  <a:pt x="77561" y="1732368"/>
                  <a:pt x="0" y="1654807"/>
                  <a:pt x="0" y="1559131"/>
                </a:cubicBezTo>
                <a:lnTo>
                  <a:pt x="0" y="173237"/>
                </a:lnTo>
                <a:close/>
              </a:path>
            </a:pathLst>
          </a:custGeom>
          <a:solidFill>
            <a:schemeClr val="lt1"/>
          </a:solidFill>
          <a:ln cap="flat" cmpd="sng" w="12700">
            <a:solidFill>
              <a:schemeClr val="dk1"/>
            </a:solidFill>
            <a:prstDash val="solid"/>
            <a:miter lim="800000"/>
            <a:headEnd len="sm" w="sm" type="none"/>
            <a:tailEnd len="sm" w="sm" type="none"/>
          </a:ln>
        </p:spPr>
        <p:txBody>
          <a:bodyPr anchorCtr="0" anchor="ctr" bIns="134550" lIns="134550" spcFirstLastPara="1" rIns="134550" wrap="square" tIns="134550">
            <a:noAutofit/>
          </a:bodyPr>
          <a:lstStyle/>
          <a:p>
            <a:pPr indent="0" lvl="0" marL="0" marR="0" rtl="0" algn="ctr">
              <a:lnSpc>
                <a:spcPct val="90000"/>
              </a:lnSpc>
              <a:spcBef>
                <a:spcPts val="0"/>
              </a:spcBef>
              <a:spcAft>
                <a:spcPts val="0"/>
              </a:spcAft>
              <a:buClr>
                <a:schemeClr val="dk1"/>
              </a:buClr>
              <a:buSzPts val="2200"/>
              <a:buFont typeface="Calibri"/>
              <a:buNone/>
            </a:pPr>
            <a:r>
              <a:rPr b="0" i="0" lang="en-US" sz="2200" u="none" cap="none" strike="noStrike">
                <a:solidFill>
                  <a:schemeClr val="dk1"/>
                </a:solidFill>
                <a:latin typeface="Calibri"/>
                <a:ea typeface="Calibri"/>
                <a:cs typeface="Calibri"/>
                <a:sym typeface="Calibri"/>
              </a:rPr>
              <a:t>Facebook (2004)</a:t>
            </a:r>
            <a:endParaRPr b="0" i="0" sz="1400" u="none" cap="none" strike="noStrike">
              <a:solidFill>
                <a:srgbClr val="000000"/>
              </a:solidFill>
              <a:latin typeface="Arial"/>
              <a:ea typeface="Arial"/>
              <a:cs typeface="Arial"/>
              <a:sym typeface="Arial"/>
            </a:endParaRPr>
          </a:p>
        </p:txBody>
      </p:sp>
      <p:sp>
        <p:nvSpPr>
          <p:cNvPr id="769" name="Google Shape;769;p4"/>
          <p:cNvSpPr txBox="1"/>
          <p:nvPr/>
        </p:nvSpPr>
        <p:spPr>
          <a:xfrm>
            <a:off x="0" y="6044000"/>
            <a:ext cx="104217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000" u="none" cap="none" strike="noStrike">
                <a:solidFill>
                  <a:srgbClr val="000000"/>
                </a:solidFill>
                <a:latin typeface="Arial"/>
                <a:ea typeface="Arial"/>
                <a:cs typeface="Arial"/>
                <a:sym typeface="Arial"/>
              </a:rPr>
              <a:t>Image Source: </a:t>
            </a:r>
            <a:r>
              <a:rPr i="1" lang="en-US" sz="1000" u="sng">
                <a:solidFill>
                  <a:schemeClr val="hlink"/>
                </a:solidFill>
                <a:hlinkClick r:id="rId10"/>
              </a:rPr>
              <a:t>https://estaticos.muyhistoria.es/uploads/images/article/58a313405bafe8acf18b456e/historiadeinternet-h.jpg</a:t>
            </a:r>
            <a:r>
              <a:rPr i="1" lang="en-US" sz="1000"/>
              <a:t>. </a:t>
            </a:r>
            <a:endParaRPr i="1" sz="1000"/>
          </a:p>
          <a:p>
            <a:pPr indent="0" lvl="0" marL="0" marR="0" rtl="0" algn="l">
              <a:lnSpc>
                <a:spcPct val="100000"/>
              </a:lnSpc>
              <a:spcBef>
                <a:spcPts val="0"/>
              </a:spcBef>
              <a:spcAft>
                <a:spcPts val="0"/>
              </a:spcAft>
              <a:buClr>
                <a:srgbClr val="000000"/>
              </a:buClr>
              <a:buSzPts val="1400"/>
              <a:buFont typeface="Arial"/>
              <a:buNone/>
            </a:pPr>
            <a:r>
              <a:rPr i="1" lang="en-US" sz="1000" u="sng">
                <a:solidFill>
                  <a:schemeClr val="hlink"/>
                </a:solidFill>
                <a:hlinkClick r:id="rId11"/>
              </a:rPr>
              <a:t>https://www.klipartz.com/en/sticker-png-tnxvo</a:t>
            </a:r>
            <a:r>
              <a:rPr i="1" lang="en-US" sz="1000"/>
              <a:t>, </a:t>
            </a:r>
            <a:r>
              <a:rPr i="1" lang="en-US" sz="1000" u="sng">
                <a:solidFill>
                  <a:schemeClr val="hlink"/>
                </a:solidFill>
                <a:hlinkClick r:id="rId12"/>
              </a:rPr>
              <a:t>https://imgbin.com/png/c1Rzdzyj/netscape-web-browser-computer-icons-font-png</a:t>
            </a:r>
            <a:r>
              <a:rPr i="1" lang="en-US" sz="1000"/>
              <a:t>.  </a:t>
            </a:r>
            <a:r>
              <a:rPr i="1" lang="en-US" sz="1000" u="sng">
                <a:solidFill>
                  <a:schemeClr val="hlink"/>
                </a:solidFill>
                <a:hlinkClick r:id="rId13"/>
              </a:rPr>
              <a:t>https://www.pngwing.com/id/free-png-hsqkx</a:t>
            </a:r>
            <a:r>
              <a:rPr i="1" lang="en-US" sz="1000"/>
              <a:t>, </a:t>
            </a:r>
            <a:r>
              <a:rPr i="1" lang="en-US" sz="1000" u="sng">
                <a:solidFill>
                  <a:schemeClr val="hlink"/>
                </a:solidFill>
                <a:hlinkClick r:id="rId14"/>
              </a:rPr>
              <a:t>https://www.logo.wine/logo/Facebook</a:t>
            </a:r>
            <a:r>
              <a:rPr i="1" lang="en-US" sz="1000"/>
              <a:t>, </a:t>
            </a:r>
            <a:r>
              <a:rPr i="1" lang="en-US" sz="1000" u="sng">
                <a:solidFill>
                  <a:schemeClr val="hlink"/>
                </a:solidFill>
                <a:hlinkClick r:id="rId15"/>
              </a:rPr>
              <a:t>https://www.devicespecifications.com/en/model-camera/48792734</a:t>
            </a:r>
            <a:r>
              <a:rPr i="1" lang="en-US" sz="1000"/>
              <a:t>, </a:t>
            </a:r>
            <a:r>
              <a:rPr i="1" lang="en-US" sz="1000" u="sng">
                <a:solidFill>
                  <a:schemeClr val="hlink"/>
                </a:solidFill>
                <a:hlinkClick r:id="rId16"/>
              </a:rPr>
              <a:t>https://www.newegg.com/samsung-sm-t220nzsbxar-tab-a7-lite-8-7-silver/p/0EJ-000P-008G7</a:t>
            </a:r>
            <a:r>
              <a:rPr i="1" lang="en-US" sz="1000"/>
              <a:t>  </a:t>
            </a:r>
            <a:endParaRPr i="1" sz="1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4" name="Shape 774"/>
        <p:cNvGrpSpPr/>
        <p:nvPr/>
      </p:nvGrpSpPr>
      <p:grpSpPr>
        <a:xfrm>
          <a:off x="0" y="0"/>
          <a:ext cx="0" cy="0"/>
          <a:chOff x="0" y="0"/>
          <a:chExt cx="0" cy="0"/>
        </a:xfrm>
      </p:grpSpPr>
      <p:sp>
        <p:nvSpPr>
          <p:cNvPr id="775" name="Google Shape;775;p5"/>
          <p:cNvSpPr txBox="1"/>
          <p:nvPr>
            <p:ph type="title"/>
          </p:nvPr>
        </p:nvSpPr>
        <p:spPr>
          <a:xfrm>
            <a:off x="838200" y="-132347"/>
            <a:ext cx="10515600" cy="182303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US" sz="5400"/>
              <a:t>Web Browser</a:t>
            </a:r>
            <a:endParaRPr/>
          </a:p>
        </p:txBody>
      </p:sp>
      <p:sp>
        <p:nvSpPr>
          <p:cNvPr id="776" name="Google Shape;776;p5"/>
          <p:cNvSpPr txBox="1"/>
          <p:nvPr>
            <p:ph idx="1" type="body"/>
          </p:nvPr>
        </p:nvSpPr>
        <p:spPr>
          <a:xfrm>
            <a:off x="3292464" y="1690688"/>
            <a:ext cx="1158240" cy="1325563"/>
          </a:xfrm>
          <a:prstGeom prst="rect">
            <a:avLst/>
          </a:prstGeom>
          <a:noFill/>
          <a:ln>
            <a:noFill/>
          </a:ln>
        </p:spPr>
        <p:txBody>
          <a:bodyPr anchorCtr="0" anchor="ctr" bIns="45700" lIns="45700" spcFirstLastPara="1" rIns="0" wrap="square" tIns="45700">
            <a:normAutofit/>
          </a:bodyPr>
          <a:lstStyle/>
          <a:p>
            <a:pPr indent="0" lvl="0" marL="0" rtl="0" algn="ctr">
              <a:lnSpc>
                <a:spcPct val="90000"/>
              </a:lnSpc>
              <a:spcBef>
                <a:spcPts val="0"/>
              </a:spcBef>
              <a:spcAft>
                <a:spcPts val="0"/>
              </a:spcAft>
              <a:buClr>
                <a:schemeClr val="dk1"/>
              </a:buClr>
              <a:buSzPts val="2400"/>
              <a:buNone/>
            </a:pPr>
            <a:r>
              <a:rPr lang="en-US" sz="2400"/>
              <a:t>Internet Explorer</a:t>
            </a:r>
            <a:endParaRPr/>
          </a:p>
        </p:txBody>
      </p:sp>
      <p:sp>
        <p:nvSpPr>
          <p:cNvPr id="777" name="Google Shape;777;p5"/>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p>
            <a:pPr indent="0" lvl="0" marL="0" rtl="0" algn="ctr">
              <a:lnSpc>
                <a:spcPct val="90000"/>
              </a:lnSpc>
              <a:spcBef>
                <a:spcPts val="0"/>
              </a:spcBef>
              <a:spcAft>
                <a:spcPts val="0"/>
              </a:spcAft>
              <a:buClr>
                <a:schemeClr val="dk1"/>
              </a:buClr>
              <a:buSzPts val="2800"/>
              <a:buNone/>
            </a:pPr>
            <a:r>
              <a:rPr lang="en-US" sz="2800"/>
              <a:t>Opera</a:t>
            </a:r>
            <a:endParaRPr/>
          </a:p>
        </p:txBody>
      </p:sp>
      <p:sp>
        <p:nvSpPr>
          <p:cNvPr id="778" name="Google Shape;778;p5"/>
          <p:cNvSpPr txBox="1"/>
          <p:nvPr>
            <p:ph idx="3" type="body"/>
          </p:nvPr>
        </p:nvSpPr>
        <p:spPr>
          <a:xfrm>
            <a:off x="7693637" y="1765336"/>
            <a:ext cx="1409766" cy="1325563"/>
          </a:xfrm>
          <a:prstGeom prst="rect">
            <a:avLst/>
          </a:prstGeom>
          <a:noFill/>
          <a:ln>
            <a:noFill/>
          </a:ln>
        </p:spPr>
        <p:txBody>
          <a:bodyPr anchorCtr="0" anchor="ctr" bIns="45700" lIns="45700" spcFirstLastPara="1" rIns="0" wrap="square" tIns="45700">
            <a:normAutofit/>
          </a:bodyPr>
          <a:lstStyle/>
          <a:p>
            <a:pPr indent="0" lvl="0" marL="0" rtl="0" algn="ctr">
              <a:lnSpc>
                <a:spcPct val="90000"/>
              </a:lnSpc>
              <a:spcBef>
                <a:spcPts val="0"/>
              </a:spcBef>
              <a:spcAft>
                <a:spcPts val="0"/>
              </a:spcAft>
              <a:buClr>
                <a:schemeClr val="dk1"/>
              </a:buClr>
              <a:buSzPts val="2800"/>
              <a:buNone/>
            </a:pPr>
            <a:r>
              <a:rPr lang="en-US" sz="2800"/>
              <a:t>Chrome</a:t>
            </a:r>
            <a:endParaRPr/>
          </a:p>
        </p:txBody>
      </p:sp>
      <p:sp>
        <p:nvSpPr>
          <p:cNvPr id="779" name="Google Shape;779;p5"/>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p>
            <a:pPr indent="0" lvl="0" marL="0" rtl="0" algn="ctr">
              <a:lnSpc>
                <a:spcPct val="90000"/>
              </a:lnSpc>
              <a:spcBef>
                <a:spcPts val="0"/>
              </a:spcBef>
              <a:spcAft>
                <a:spcPts val="0"/>
              </a:spcAft>
              <a:buClr>
                <a:schemeClr val="dk1"/>
              </a:buClr>
              <a:buSzPts val="2800"/>
              <a:buNone/>
            </a:pPr>
            <a:r>
              <a:rPr lang="en-US" sz="2800"/>
              <a:t>Safari</a:t>
            </a:r>
            <a:endParaRPr/>
          </a:p>
        </p:txBody>
      </p:sp>
      <p:sp>
        <p:nvSpPr>
          <p:cNvPr id="780" name="Google Shape;780;p5"/>
          <p:cNvSpPr txBox="1"/>
          <p:nvPr>
            <p:ph idx="5" type="body"/>
          </p:nvPr>
        </p:nvSpPr>
        <p:spPr>
          <a:xfrm>
            <a:off x="6744882" y="4654037"/>
            <a:ext cx="1076430" cy="1044807"/>
          </a:xfrm>
          <a:prstGeom prst="rect">
            <a:avLst/>
          </a:prstGeom>
          <a:noFill/>
          <a:ln>
            <a:noFill/>
          </a:ln>
        </p:spPr>
        <p:txBody>
          <a:bodyPr anchorCtr="0" anchor="ctr" bIns="45700" lIns="45700" spcFirstLastPara="1" rIns="0" wrap="square" tIns="45700">
            <a:normAutofit fontScale="92500"/>
          </a:bodyPr>
          <a:lstStyle/>
          <a:p>
            <a:pPr indent="0" lvl="0" marL="0" rtl="0" algn="ctr">
              <a:lnSpc>
                <a:spcPct val="90000"/>
              </a:lnSpc>
              <a:spcBef>
                <a:spcPts val="0"/>
              </a:spcBef>
              <a:spcAft>
                <a:spcPts val="0"/>
              </a:spcAft>
              <a:buClr>
                <a:schemeClr val="dk1"/>
              </a:buClr>
              <a:buSzPct val="100000"/>
              <a:buNone/>
            </a:pPr>
            <a:r>
              <a:rPr lang="en-US" sz="2800"/>
              <a:t>Mozilla Firefox</a:t>
            </a:r>
            <a:endParaRPr/>
          </a:p>
        </p:txBody>
      </p:sp>
      <p:sp>
        <p:nvSpPr>
          <p:cNvPr id="781" name="Google Shape;781;p5"/>
          <p:cNvSpPr txBox="1"/>
          <p:nvPr/>
        </p:nvSpPr>
        <p:spPr>
          <a:xfrm>
            <a:off x="306464" y="1573748"/>
            <a:ext cx="2744104" cy="4308019"/>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300"/>
              <a:buFont typeface="Arial"/>
              <a:buNone/>
            </a:pPr>
            <a:r>
              <a:rPr b="0" i="0" lang="en-US" sz="2300" u="none" cap="none" strike="noStrike">
                <a:solidFill>
                  <a:schemeClr val="dk1"/>
                </a:solidFill>
                <a:latin typeface="EB Garamond"/>
                <a:ea typeface="EB Garamond"/>
                <a:cs typeface="EB Garamond"/>
                <a:sym typeface="EB Garamond"/>
              </a:rPr>
              <a:t>A web browser is application software for accessing the World Wide Web or a local website. When a user requests a web page from a particular website, the web browser retrieves the necessary content from a web server and then displays the page on the user's device. </a:t>
            </a:r>
            <a:endParaRPr b="0" i="0" sz="1400" u="none" cap="none" strike="noStrike">
              <a:solidFill>
                <a:srgbClr val="000000"/>
              </a:solidFill>
              <a:latin typeface="Arial"/>
              <a:ea typeface="Arial"/>
              <a:cs typeface="Arial"/>
              <a:sym typeface="Arial"/>
            </a:endParaRPr>
          </a:p>
        </p:txBody>
      </p:sp>
      <p:sp>
        <p:nvSpPr>
          <p:cNvPr id="782" name="Google Shape;782;p5"/>
          <p:cNvSpPr txBox="1"/>
          <p:nvPr/>
        </p:nvSpPr>
        <p:spPr>
          <a:xfrm>
            <a:off x="9221448" y="1573747"/>
            <a:ext cx="2744104" cy="4308019"/>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dk1"/>
              </a:buClr>
              <a:buSzPts val="2300"/>
              <a:buFont typeface="Arial"/>
              <a:buNone/>
            </a:pPr>
            <a:r>
              <a:rPr b="0" i="0" lang="en-US" sz="2300" u="none" cap="none" strike="noStrike">
                <a:solidFill>
                  <a:schemeClr val="dk1"/>
                </a:solidFill>
                <a:latin typeface="EB Garamond"/>
                <a:ea typeface="EB Garamond"/>
                <a:cs typeface="EB Garamond"/>
                <a:sym typeface="EB Garamond"/>
              </a:rPr>
              <a:t>A web browser is not the same thing as a search engine, though the two are often confused. A search engine is a website that provides links to other websites. However, to connect to a website's server and display its web pages, a user must have a web browser installed.</a:t>
            </a:r>
            <a:endParaRPr b="0" i="0" sz="1400" u="none" cap="none" strike="noStrike">
              <a:solidFill>
                <a:srgbClr val="000000"/>
              </a:solidFill>
              <a:latin typeface="Arial"/>
              <a:ea typeface="Arial"/>
              <a:cs typeface="Arial"/>
              <a:sym typeface="Arial"/>
            </a:endParaRPr>
          </a:p>
        </p:txBody>
      </p:sp>
      <p:sp>
        <p:nvSpPr>
          <p:cNvPr id="783" name="Google Shape;783;p5"/>
          <p:cNvSpPr/>
          <p:nvPr/>
        </p:nvSpPr>
        <p:spPr>
          <a:xfrm>
            <a:off x="3422072" y="3572248"/>
            <a:ext cx="945258" cy="945258"/>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84" name="Google Shape;784;p5"/>
          <p:cNvSpPr/>
          <p:nvPr/>
        </p:nvSpPr>
        <p:spPr>
          <a:xfrm>
            <a:off x="5663379" y="3561808"/>
            <a:ext cx="945258" cy="945258"/>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85" name="Google Shape;785;p5"/>
          <p:cNvSpPr/>
          <p:nvPr/>
        </p:nvSpPr>
        <p:spPr>
          <a:xfrm>
            <a:off x="7925643" y="3556374"/>
            <a:ext cx="945258" cy="945258"/>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786" name="Google Shape;786;p5"/>
          <p:cNvPicPr preferRelativeResize="0"/>
          <p:nvPr/>
        </p:nvPicPr>
        <p:blipFill rotWithShape="1">
          <a:blip r:embed="rId3">
            <a:alphaModFix/>
          </a:blip>
          <a:srcRect b="0" l="0" r="0" t="0"/>
          <a:stretch/>
        </p:blipFill>
        <p:spPr>
          <a:xfrm>
            <a:off x="3435927" y="3635317"/>
            <a:ext cx="836184" cy="819119"/>
          </a:xfrm>
          <a:prstGeom prst="rect">
            <a:avLst/>
          </a:prstGeom>
          <a:noFill/>
          <a:ln>
            <a:noFill/>
          </a:ln>
        </p:spPr>
      </p:pic>
      <p:pic>
        <p:nvPicPr>
          <p:cNvPr id="787" name="Google Shape;787;p5"/>
          <p:cNvPicPr preferRelativeResize="0"/>
          <p:nvPr/>
        </p:nvPicPr>
        <p:blipFill rotWithShape="1">
          <a:blip r:embed="rId4">
            <a:alphaModFix/>
          </a:blip>
          <a:srcRect b="0" l="0" r="0" t="0"/>
          <a:stretch/>
        </p:blipFill>
        <p:spPr>
          <a:xfrm>
            <a:off x="4620964" y="3153524"/>
            <a:ext cx="782028" cy="782028"/>
          </a:xfrm>
          <a:prstGeom prst="rect">
            <a:avLst/>
          </a:prstGeom>
          <a:noFill/>
          <a:ln>
            <a:noFill/>
          </a:ln>
        </p:spPr>
      </p:pic>
      <p:pic>
        <p:nvPicPr>
          <p:cNvPr id="788" name="Google Shape;788;p5"/>
          <p:cNvPicPr preferRelativeResize="0"/>
          <p:nvPr/>
        </p:nvPicPr>
        <p:blipFill rotWithShape="1">
          <a:blip r:embed="rId5">
            <a:alphaModFix/>
          </a:blip>
          <a:srcRect b="0" l="0" r="0" t="0"/>
          <a:stretch/>
        </p:blipFill>
        <p:spPr>
          <a:xfrm>
            <a:off x="5801859" y="3703232"/>
            <a:ext cx="654701" cy="654701"/>
          </a:xfrm>
          <a:prstGeom prst="rect">
            <a:avLst/>
          </a:prstGeom>
          <a:noFill/>
          <a:ln>
            <a:noFill/>
          </a:ln>
        </p:spPr>
      </p:pic>
      <p:pic>
        <p:nvPicPr>
          <p:cNvPr id="789" name="Google Shape;789;p5"/>
          <p:cNvPicPr preferRelativeResize="0"/>
          <p:nvPr/>
        </p:nvPicPr>
        <p:blipFill rotWithShape="1">
          <a:blip r:embed="rId6">
            <a:alphaModFix/>
          </a:blip>
          <a:srcRect b="0" l="0" r="0" t="0"/>
          <a:stretch/>
        </p:blipFill>
        <p:spPr>
          <a:xfrm>
            <a:off x="6884922" y="3090440"/>
            <a:ext cx="749444" cy="782028"/>
          </a:xfrm>
          <a:prstGeom prst="rect">
            <a:avLst/>
          </a:prstGeom>
          <a:noFill/>
          <a:ln>
            <a:noFill/>
          </a:ln>
        </p:spPr>
      </p:pic>
      <p:pic>
        <p:nvPicPr>
          <p:cNvPr id="790" name="Google Shape;790;p5"/>
          <p:cNvPicPr preferRelativeResize="0"/>
          <p:nvPr/>
        </p:nvPicPr>
        <p:blipFill rotWithShape="1">
          <a:blip r:embed="rId7">
            <a:alphaModFix/>
          </a:blip>
          <a:srcRect b="0" l="0" r="0" t="0"/>
          <a:stretch/>
        </p:blipFill>
        <p:spPr>
          <a:xfrm>
            <a:off x="7925643" y="3572247"/>
            <a:ext cx="945258" cy="945258"/>
          </a:xfrm>
          <a:prstGeom prst="rect">
            <a:avLst/>
          </a:prstGeom>
          <a:noFill/>
          <a:ln>
            <a:noFill/>
          </a:ln>
        </p:spPr>
      </p:pic>
      <p:sp>
        <p:nvSpPr>
          <p:cNvPr id="791" name="Google Shape;791;p5"/>
          <p:cNvSpPr txBox="1"/>
          <p:nvPr/>
        </p:nvSpPr>
        <p:spPr>
          <a:xfrm>
            <a:off x="411794" y="6550225"/>
            <a:ext cx="7513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8"/>
              </a:rPr>
              <a:t>https://freepngimg.com/png/10484-browsers-png-image/icon</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sp>
        <p:nvSpPr>
          <p:cNvPr id="797" name="Google Shape;797;p6"/>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Internet Explorer</a:t>
            </a:r>
            <a:endParaRPr/>
          </a:p>
        </p:txBody>
      </p:sp>
      <p:sp>
        <p:nvSpPr>
          <p:cNvPr id="798" name="Google Shape;798;p6"/>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lnSpcReduction="10000"/>
          </a:bodyPr>
          <a:lstStyle/>
          <a:p>
            <a:pPr indent="0" lvl="0" marL="0" rtl="0" algn="just">
              <a:lnSpc>
                <a:spcPct val="90000"/>
              </a:lnSpc>
              <a:spcBef>
                <a:spcPts val="0"/>
              </a:spcBef>
              <a:spcAft>
                <a:spcPts val="0"/>
              </a:spcAft>
              <a:buClr>
                <a:schemeClr val="dk1"/>
              </a:buClr>
              <a:buSzPts val="2400"/>
              <a:buNone/>
            </a:pPr>
            <a:r>
              <a:rPr lang="en-US"/>
              <a:t>Internet Explorer and Windows Internet Explorer is a discontinued series of graphical web browsers developed by Microsoft and included in the Microsoft Windows line of operating systems, starting in 1995. </a:t>
            </a:r>
            <a:endParaRPr/>
          </a:p>
          <a:p>
            <a:pPr indent="0" lvl="0" marL="0" rtl="0" algn="just">
              <a:lnSpc>
                <a:spcPct val="90000"/>
              </a:lnSpc>
              <a:spcBef>
                <a:spcPts val="0"/>
              </a:spcBef>
              <a:spcAft>
                <a:spcPts val="0"/>
              </a:spcAft>
              <a:buClr>
                <a:schemeClr val="dk1"/>
              </a:buClr>
              <a:buSzPts val="2400"/>
              <a:buNone/>
            </a:pPr>
            <a:r>
              <a:rPr lang="en-US"/>
              <a:t>It was first released as part of the add-on package Plus! for Windows 95 that year. Later versions were available as free downloads, or in-service packs, and included in the original equipment manufacturer (OEM) service releases of Windows 95 and later versions of Windows. New feature development for the browser was discontinued in 2016 in favor of new browser Microsoft Edge. Since Internet Explorer is a Windows component and is included in long-term lifecycle versions of Windows such as Windows Server 2019, it will continue to receive security updates until at least 2029. </a:t>
            </a:r>
            <a:endParaRPr/>
          </a:p>
          <a:p>
            <a:pPr indent="0" lvl="0" marL="0" rtl="0" algn="just">
              <a:lnSpc>
                <a:spcPct val="90000"/>
              </a:lnSpc>
              <a:spcBef>
                <a:spcPts val="0"/>
              </a:spcBef>
              <a:spcAft>
                <a:spcPts val="0"/>
              </a:spcAft>
              <a:buClr>
                <a:schemeClr val="dk1"/>
              </a:buClr>
              <a:buSzPts val="2400"/>
              <a:buNone/>
            </a:pPr>
            <a:r>
              <a:rPr lang="en-US"/>
              <a:t>Microsoft 365 ended support for Internet Explorer on August 17, 2021, and Microsoft Teams ended support for IE on November 30, 2020. Internet Explorer is set for discontinuation on June 15, 2022, after which the alternative will be Microsoft Edge with IE mode for legacy sites.</a:t>
            </a:r>
            <a:endParaRPr/>
          </a:p>
        </p:txBody>
      </p:sp>
      <p:sp>
        <p:nvSpPr>
          <p:cNvPr id="799" name="Google Shape;799;p6"/>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Microsoft</a:t>
            </a:r>
            <a:endParaRPr/>
          </a:p>
        </p:txBody>
      </p:sp>
      <p:sp>
        <p:nvSpPr>
          <p:cNvPr id="800" name="Google Shape;800;p6"/>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801" name="Google Shape;801;p6"/>
          <p:cNvPicPr preferRelativeResize="0"/>
          <p:nvPr/>
        </p:nvPicPr>
        <p:blipFill rotWithShape="1">
          <a:blip r:embed="rId3">
            <a:alphaModFix/>
          </a:blip>
          <a:srcRect b="0" l="0" r="0" t="0"/>
          <a:stretch/>
        </p:blipFill>
        <p:spPr>
          <a:xfrm>
            <a:off x="368118" y="309973"/>
            <a:ext cx="1291130" cy="1264780"/>
          </a:xfrm>
          <a:prstGeom prst="rect">
            <a:avLst/>
          </a:prstGeom>
          <a:noFill/>
          <a:ln>
            <a:noFill/>
          </a:ln>
        </p:spPr>
      </p:pic>
      <p:grpSp>
        <p:nvGrpSpPr>
          <p:cNvPr id="802" name="Google Shape;802;p6"/>
          <p:cNvGrpSpPr/>
          <p:nvPr/>
        </p:nvGrpSpPr>
        <p:grpSpPr>
          <a:xfrm>
            <a:off x="-3987" y="6501704"/>
            <a:ext cx="12195987" cy="372798"/>
            <a:chOff x="-3987" y="6501704"/>
            <a:chExt cx="12195987" cy="372798"/>
          </a:xfrm>
        </p:grpSpPr>
        <p:sp>
          <p:nvSpPr>
            <p:cNvPr id="803" name="Google Shape;803;p6"/>
            <p:cNvSpPr/>
            <p:nvPr/>
          </p:nvSpPr>
          <p:spPr>
            <a:xfrm>
              <a:off x="-3987" y="6651972"/>
              <a:ext cx="12195987" cy="222530"/>
            </a:xfrm>
            <a:prstGeom prst="rect">
              <a:avLst/>
            </a:prstGeom>
            <a:solidFill>
              <a:srgbClr val="1EBB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04" name="Google Shape;804;p6"/>
            <p:cNvSpPr/>
            <p:nvPr/>
          </p:nvSpPr>
          <p:spPr>
            <a:xfrm>
              <a:off x="-1" y="6501704"/>
              <a:ext cx="3458817" cy="369993"/>
            </a:xfrm>
            <a:prstGeom prst="snipRoundRect">
              <a:avLst>
                <a:gd fmla="val 0" name="adj1"/>
                <a:gd fmla="val 50000" name="adj2"/>
              </a:avLst>
            </a:prstGeom>
            <a:solidFill>
              <a:srgbClr val="1EBB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05" name="Google Shape;805;p6"/>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Web Browser</a:t>
            </a:r>
            <a:endParaRPr b="0" i="0" sz="1400" u="none" cap="none" strike="noStrike">
              <a:solidFill>
                <a:srgbClr val="000000"/>
              </a:solidFill>
              <a:latin typeface="Arial"/>
              <a:ea typeface="Arial"/>
              <a:cs typeface="Arial"/>
              <a:sym typeface="Arial"/>
            </a:endParaRPr>
          </a:p>
        </p:txBody>
      </p:sp>
      <p:grpSp>
        <p:nvGrpSpPr>
          <p:cNvPr id="806" name="Google Shape;806;p6"/>
          <p:cNvGrpSpPr/>
          <p:nvPr/>
        </p:nvGrpSpPr>
        <p:grpSpPr>
          <a:xfrm>
            <a:off x="1717301" y="-7278"/>
            <a:ext cx="10474696" cy="379317"/>
            <a:chOff x="1717301" y="-7278"/>
            <a:chExt cx="10474696" cy="379317"/>
          </a:xfrm>
        </p:grpSpPr>
        <p:sp>
          <p:nvSpPr>
            <p:cNvPr id="807" name="Google Shape;807;p6"/>
            <p:cNvSpPr/>
            <p:nvPr/>
          </p:nvSpPr>
          <p:spPr>
            <a:xfrm rot="10800000">
              <a:off x="3458815" y="-7278"/>
              <a:ext cx="8733182" cy="187457"/>
            </a:xfrm>
            <a:prstGeom prst="rect">
              <a:avLst/>
            </a:prstGeom>
            <a:solidFill>
              <a:srgbClr val="1EBB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08" name="Google Shape;808;p6"/>
            <p:cNvSpPr/>
            <p:nvPr/>
          </p:nvSpPr>
          <p:spPr>
            <a:xfrm rot="10800000">
              <a:off x="8729196" y="2046"/>
              <a:ext cx="3458817" cy="369993"/>
            </a:xfrm>
            <a:prstGeom prst="snipRoundRect">
              <a:avLst>
                <a:gd fmla="val 0" name="adj1"/>
                <a:gd fmla="val 50000" name="adj2"/>
              </a:avLst>
            </a:prstGeom>
            <a:solidFill>
              <a:srgbClr val="1EBB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09" name="Google Shape;809;p6"/>
            <p:cNvSpPr/>
            <p:nvPr/>
          </p:nvSpPr>
          <p:spPr>
            <a:xfrm rot="10800000">
              <a:off x="1717301" y="-5540"/>
              <a:ext cx="3458817" cy="185720"/>
            </a:xfrm>
            <a:prstGeom prst="snipRoundRect">
              <a:avLst>
                <a:gd fmla="val 0" name="adj1"/>
                <a:gd fmla="val 50000" name="adj2"/>
              </a:avLst>
            </a:prstGeom>
            <a:solidFill>
              <a:srgbClr val="1EBB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10" name="Google Shape;810;p6"/>
          <p:cNvSpPr txBox="1"/>
          <p:nvPr/>
        </p:nvSpPr>
        <p:spPr>
          <a:xfrm>
            <a:off x="3307394" y="6626425"/>
            <a:ext cx="75138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200" u="none" cap="none" strike="noStrike">
                <a:solidFill>
                  <a:schemeClr val="lt1"/>
                </a:solidFill>
                <a:latin typeface="Arial"/>
                <a:ea typeface="Arial"/>
                <a:cs typeface="Arial"/>
                <a:sym typeface="Arial"/>
              </a:rPr>
              <a:t>Image Source: </a:t>
            </a:r>
            <a:r>
              <a:rPr i="1" lang="en-US" sz="1200" u="sng">
                <a:solidFill>
                  <a:schemeClr val="lt1"/>
                </a:solidFill>
                <a:hlinkClick r:id="rId4">
                  <a:extLst>
                    <a:ext uri="{A12FA001-AC4F-418D-AE19-62706E023703}">
                      <ahyp:hlinkClr val="tx"/>
                    </a:ext>
                  </a:extLst>
                </a:hlinkClick>
              </a:rPr>
              <a:t>https://freepngimg.com/png/10484-browsers-png-image/icon</a:t>
            </a:r>
            <a:r>
              <a:rPr i="1" lang="en-US" sz="1200">
                <a:solidFill>
                  <a:schemeClr val="lt1"/>
                </a:solidFill>
              </a:rPr>
              <a:t> </a:t>
            </a:r>
            <a:endParaRPr b="0" i="0" sz="1200" u="none" cap="none" strike="noStrik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5" name="Shape 815"/>
        <p:cNvGrpSpPr/>
        <p:nvPr/>
      </p:nvGrpSpPr>
      <p:grpSpPr>
        <a:xfrm>
          <a:off x="0" y="0"/>
          <a:ext cx="0" cy="0"/>
          <a:chOff x="0" y="0"/>
          <a:chExt cx="0" cy="0"/>
        </a:xfrm>
      </p:grpSpPr>
      <p:sp>
        <p:nvSpPr>
          <p:cNvPr id="816" name="Google Shape;816;p7"/>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Safari</a:t>
            </a:r>
            <a:endParaRPr/>
          </a:p>
        </p:txBody>
      </p:sp>
      <p:sp>
        <p:nvSpPr>
          <p:cNvPr id="817" name="Google Shape;817;p7"/>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lnSpcReduction="10000"/>
          </a:bodyPr>
          <a:lstStyle/>
          <a:p>
            <a:pPr indent="0" lvl="0" marL="0" rtl="0" algn="just">
              <a:lnSpc>
                <a:spcPct val="90000"/>
              </a:lnSpc>
              <a:spcBef>
                <a:spcPts val="0"/>
              </a:spcBef>
              <a:spcAft>
                <a:spcPts val="0"/>
              </a:spcAft>
              <a:buClr>
                <a:schemeClr val="dk1"/>
              </a:buClr>
              <a:buSzPts val="2400"/>
              <a:buNone/>
            </a:pPr>
            <a:r>
              <a:rPr lang="en-US"/>
              <a:t>Safari is a graphical web browser developed by Apple. It is primarily based on open-source software, and mainly WebKit. It succeeded Netscape Navigator, Cyberdog and Internet Explorer for Mac as the default web browser for Macintosh computers. It is supported on macOS, iOS, and iPadOS; a Windows version was offered from 2007 to 2010.</a:t>
            </a:r>
            <a:endParaRPr/>
          </a:p>
          <a:p>
            <a:pPr indent="0" lvl="0" marL="0" rtl="0" algn="just">
              <a:lnSpc>
                <a:spcPct val="90000"/>
              </a:lnSpc>
              <a:spcBef>
                <a:spcPts val="0"/>
              </a:spcBef>
              <a:spcAft>
                <a:spcPts val="0"/>
              </a:spcAft>
              <a:buClr>
                <a:schemeClr val="dk1"/>
              </a:buClr>
              <a:buSzPts val="2400"/>
              <a:buNone/>
            </a:pPr>
            <a:r>
              <a:rPr lang="en-US"/>
              <a:t>Safari was introduced within Mac OS X Panther in January 2003, and as of 2021, has progressed through fifteen major versions. The third generation (January 2007) brought compatibility to the iPhone via iPhone OS 1, while the Macintosh edition was topped with the fastest browser performance at that time. The fifth version (June 2010) introduced a less distracted page reader, extension and developer tools; it was also the final version for Windows. In the eleventh version (September 2017), it added support for Intelligent Tracking Prevention. The thirteenth version included various privacy and application updates such as the FIDO2 USB security key authentication and web Apple Pay support. The fourteenth version, released in November 2020, was 50% faster than Google Chrome, and consumed less battery than other standard competitors.The fifteenth version (July 2021) is the current revision, featuring a redesigned interface. </a:t>
            </a:r>
            <a:endParaRPr/>
          </a:p>
        </p:txBody>
      </p:sp>
      <p:sp>
        <p:nvSpPr>
          <p:cNvPr id="818" name="Google Shape;818;p7"/>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Apple Inc.</a:t>
            </a:r>
            <a:endParaRPr/>
          </a:p>
        </p:txBody>
      </p:sp>
      <p:sp>
        <p:nvSpPr>
          <p:cNvPr id="819" name="Google Shape;819;p7"/>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820" name="Google Shape;820;p7"/>
          <p:cNvPicPr preferRelativeResize="0"/>
          <p:nvPr/>
        </p:nvPicPr>
        <p:blipFill rotWithShape="1">
          <a:blip r:embed="rId3">
            <a:alphaModFix/>
          </a:blip>
          <a:srcRect b="0" l="0" r="0" t="0"/>
          <a:stretch/>
        </p:blipFill>
        <p:spPr>
          <a:xfrm>
            <a:off x="397978" y="312404"/>
            <a:ext cx="1359358" cy="1359358"/>
          </a:xfrm>
          <a:prstGeom prst="rect">
            <a:avLst/>
          </a:prstGeom>
          <a:noFill/>
          <a:ln>
            <a:noFill/>
          </a:ln>
        </p:spPr>
      </p:pic>
      <p:grpSp>
        <p:nvGrpSpPr>
          <p:cNvPr id="821" name="Google Shape;821;p7"/>
          <p:cNvGrpSpPr/>
          <p:nvPr/>
        </p:nvGrpSpPr>
        <p:grpSpPr>
          <a:xfrm>
            <a:off x="-3987" y="6501704"/>
            <a:ext cx="12195987" cy="372798"/>
            <a:chOff x="-3987" y="6501704"/>
            <a:chExt cx="12195987" cy="372798"/>
          </a:xfrm>
        </p:grpSpPr>
        <p:sp>
          <p:nvSpPr>
            <p:cNvPr id="822" name="Google Shape;822;p7"/>
            <p:cNvSpPr/>
            <p:nvPr/>
          </p:nvSpPr>
          <p:spPr>
            <a:xfrm>
              <a:off x="-3987" y="6651972"/>
              <a:ext cx="12195987" cy="222530"/>
            </a:xfrm>
            <a:prstGeom prst="rect">
              <a:avLst/>
            </a:prstGeom>
            <a:solidFill>
              <a:srgbClr val="218C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3" name="Google Shape;823;p7"/>
            <p:cNvSpPr/>
            <p:nvPr/>
          </p:nvSpPr>
          <p:spPr>
            <a:xfrm>
              <a:off x="-1" y="6501704"/>
              <a:ext cx="3458817" cy="369993"/>
            </a:xfrm>
            <a:prstGeom prst="snipRoundRect">
              <a:avLst>
                <a:gd fmla="val 0" name="adj1"/>
                <a:gd fmla="val 50000" name="adj2"/>
              </a:avLst>
            </a:prstGeom>
            <a:solidFill>
              <a:srgbClr val="218C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24" name="Google Shape;824;p7"/>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Web Browser</a:t>
            </a:r>
            <a:endParaRPr b="0" i="0" sz="1400" u="none" cap="none" strike="noStrike">
              <a:solidFill>
                <a:srgbClr val="000000"/>
              </a:solidFill>
              <a:latin typeface="Arial"/>
              <a:ea typeface="Arial"/>
              <a:cs typeface="Arial"/>
              <a:sym typeface="Arial"/>
            </a:endParaRPr>
          </a:p>
        </p:txBody>
      </p:sp>
      <p:grpSp>
        <p:nvGrpSpPr>
          <p:cNvPr id="825" name="Google Shape;825;p7"/>
          <p:cNvGrpSpPr/>
          <p:nvPr/>
        </p:nvGrpSpPr>
        <p:grpSpPr>
          <a:xfrm>
            <a:off x="1717301" y="-7278"/>
            <a:ext cx="10474696" cy="379317"/>
            <a:chOff x="1717301" y="-7278"/>
            <a:chExt cx="10474696" cy="379317"/>
          </a:xfrm>
        </p:grpSpPr>
        <p:sp>
          <p:nvSpPr>
            <p:cNvPr id="826" name="Google Shape;826;p7"/>
            <p:cNvSpPr/>
            <p:nvPr/>
          </p:nvSpPr>
          <p:spPr>
            <a:xfrm rot="10800000">
              <a:off x="3458815" y="-7278"/>
              <a:ext cx="8733182" cy="187457"/>
            </a:xfrm>
            <a:prstGeom prst="rect">
              <a:avLst/>
            </a:prstGeom>
            <a:solidFill>
              <a:srgbClr val="218C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7" name="Google Shape;827;p7"/>
            <p:cNvSpPr/>
            <p:nvPr/>
          </p:nvSpPr>
          <p:spPr>
            <a:xfrm rot="10800000">
              <a:off x="8729196" y="2046"/>
              <a:ext cx="3458817" cy="369993"/>
            </a:xfrm>
            <a:prstGeom prst="snipRoundRect">
              <a:avLst>
                <a:gd fmla="val 0" name="adj1"/>
                <a:gd fmla="val 50000" name="adj2"/>
              </a:avLst>
            </a:prstGeom>
            <a:solidFill>
              <a:srgbClr val="218C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8" name="Google Shape;828;p7"/>
            <p:cNvSpPr/>
            <p:nvPr/>
          </p:nvSpPr>
          <p:spPr>
            <a:xfrm rot="10800000">
              <a:off x="1717301" y="-5540"/>
              <a:ext cx="3458817" cy="185720"/>
            </a:xfrm>
            <a:prstGeom prst="snipRoundRect">
              <a:avLst>
                <a:gd fmla="val 0" name="adj1"/>
                <a:gd fmla="val 50000" name="adj2"/>
              </a:avLst>
            </a:prstGeom>
            <a:solidFill>
              <a:srgbClr val="218C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29" name="Google Shape;829;p7"/>
          <p:cNvSpPr txBox="1"/>
          <p:nvPr/>
        </p:nvSpPr>
        <p:spPr>
          <a:xfrm>
            <a:off x="3307394" y="6626425"/>
            <a:ext cx="75138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200" u="none" cap="none" strike="noStrike">
                <a:solidFill>
                  <a:schemeClr val="lt1"/>
                </a:solidFill>
                <a:latin typeface="Arial"/>
                <a:ea typeface="Arial"/>
                <a:cs typeface="Arial"/>
                <a:sym typeface="Arial"/>
              </a:rPr>
              <a:t>Image Source:</a:t>
            </a:r>
            <a:r>
              <a:rPr b="0" i="1" lang="en-US" sz="1200" u="none" cap="none" strike="noStrike">
                <a:solidFill>
                  <a:srgbClr val="000000"/>
                </a:solidFill>
                <a:latin typeface="Arial"/>
                <a:ea typeface="Arial"/>
                <a:cs typeface="Arial"/>
                <a:sym typeface="Arial"/>
              </a:rPr>
              <a:t> </a:t>
            </a:r>
            <a:r>
              <a:rPr i="1" lang="en-US" sz="1200" u="sng">
                <a:solidFill>
                  <a:schemeClr val="hlink"/>
                </a:solidFill>
                <a:hlinkClick r:id="rId4"/>
              </a:rPr>
              <a:t>https://freepngimg.com/png/10484-browsers-png-image/icon</a:t>
            </a:r>
            <a:r>
              <a:rPr i="1" lang="en-US" sz="1200"/>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4" name="Shape 834"/>
        <p:cNvGrpSpPr/>
        <p:nvPr/>
      </p:nvGrpSpPr>
      <p:grpSpPr>
        <a:xfrm>
          <a:off x="0" y="0"/>
          <a:ext cx="0" cy="0"/>
          <a:chOff x="0" y="0"/>
          <a:chExt cx="0" cy="0"/>
        </a:xfrm>
      </p:grpSpPr>
      <p:sp>
        <p:nvSpPr>
          <p:cNvPr id="835" name="Google Shape;835;p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Opera</a:t>
            </a:r>
            <a:endParaRPr/>
          </a:p>
        </p:txBody>
      </p:sp>
      <p:sp>
        <p:nvSpPr>
          <p:cNvPr id="836" name="Google Shape;836;p8"/>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Opera is a multi-platform web browser developed by its namesake company Opera. Opera is a Chromium-based browser. It distinguishes itself from other browsers through its user interface and other features.</a:t>
            </a:r>
            <a:endParaRPr/>
          </a:p>
          <a:p>
            <a:pPr indent="0" lvl="0" marL="0" rtl="0" algn="just">
              <a:lnSpc>
                <a:spcPct val="90000"/>
              </a:lnSpc>
              <a:spcBef>
                <a:spcPts val="0"/>
              </a:spcBef>
              <a:spcAft>
                <a:spcPts val="0"/>
              </a:spcAft>
              <a:buClr>
                <a:schemeClr val="dk1"/>
              </a:buClr>
              <a:buSzPts val="2400"/>
              <a:buNone/>
            </a:pPr>
            <a:r>
              <a:rPr lang="en-US"/>
              <a:t>Opera was initially released on 10 April 1995, making it one of the oldest desktop web browsers still actively developed today. It was commercial software for the first ten years and had its own proprietary layout engine, Presto. In 2013, Opera switched from the Presto engine to Chromium.</a:t>
            </a:r>
            <a:endParaRPr/>
          </a:p>
          <a:p>
            <a:pPr indent="0" lvl="0" marL="0" rtl="0" algn="just">
              <a:lnSpc>
                <a:spcPct val="90000"/>
              </a:lnSpc>
              <a:spcBef>
                <a:spcPts val="0"/>
              </a:spcBef>
              <a:spcAft>
                <a:spcPts val="0"/>
              </a:spcAft>
              <a:buClr>
                <a:schemeClr val="dk1"/>
              </a:buClr>
              <a:buSzPts val="2400"/>
              <a:buNone/>
            </a:pPr>
            <a:r>
              <a:rPr lang="en-US"/>
              <a:t>The web browser can be used on Microsoft Windows, Android, iOS, macOS, and Linux operating systems. There are also mobile versions called Opera Mobile and Opera Mini. Additionally, Opera users have access to a news app based on an AI-platform, Opera News.</a:t>
            </a:r>
            <a:endParaRPr/>
          </a:p>
          <a:p>
            <a:pPr indent="0" lvl="0" marL="0" rtl="0" algn="just">
              <a:lnSpc>
                <a:spcPct val="90000"/>
              </a:lnSpc>
              <a:spcBef>
                <a:spcPts val="0"/>
              </a:spcBef>
              <a:spcAft>
                <a:spcPts val="0"/>
              </a:spcAft>
              <a:buClr>
                <a:schemeClr val="dk1"/>
              </a:buClr>
              <a:buSzPts val="2400"/>
              <a:buNone/>
            </a:pPr>
            <a:r>
              <a:rPr lang="en-US"/>
              <a:t>The company released a gaming-oriented version of the browser called Opera GX in 2019, and a blockchain-focused Opera Crypto Browser into public beta in January 2022.</a:t>
            </a:r>
            <a:endParaRPr/>
          </a:p>
        </p:txBody>
      </p:sp>
      <p:sp>
        <p:nvSpPr>
          <p:cNvPr id="837" name="Google Shape;837;p8"/>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Opera</a:t>
            </a:r>
            <a:endParaRPr/>
          </a:p>
        </p:txBody>
      </p:sp>
      <p:sp>
        <p:nvSpPr>
          <p:cNvPr id="838" name="Google Shape;838;p8"/>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39" name="Google Shape;839;p8"/>
          <p:cNvPicPr preferRelativeResize="0"/>
          <p:nvPr/>
        </p:nvPicPr>
        <p:blipFill rotWithShape="1">
          <a:blip r:embed="rId3">
            <a:alphaModFix/>
          </a:blip>
          <a:srcRect b="0" l="0" r="0" t="0"/>
          <a:stretch/>
        </p:blipFill>
        <p:spPr>
          <a:xfrm>
            <a:off x="549176" y="423570"/>
            <a:ext cx="1056962" cy="1056962"/>
          </a:xfrm>
          <a:prstGeom prst="rect">
            <a:avLst/>
          </a:prstGeom>
          <a:noFill/>
          <a:ln>
            <a:noFill/>
          </a:ln>
        </p:spPr>
      </p:pic>
      <p:grpSp>
        <p:nvGrpSpPr>
          <p:cNvPr id="840" name="Google Shape;840;p8"/>
          <p:cNvGrpSpPr/>
          <p:nvPr/>
        </p:nvGrpSpPr>
        <p:grpSpPr>
          <a:xfrm>
            <a:off x="-3987" y="6501704"/>
            <a:ext cx="12195987" cy="372798"/>
            <a:chOff x="-3987" y="6501704"/>
            <a:chExt cx="12195987" cy="372798"/>
          </a:xfrm>
        </p:grpSpPr>
        <p:sp>
          <p:nvSpPr>
            <p:cNvPr id="841" name="Google Shape;841;p8"/>
            <p:cNvSpPr/>
            <p:nvPr/>
          </p:nvSpPr>
          <p:spPr>
            <a:xfrm>
              <a:off x="-3987" y="6651972"/>
              <a:ext cx="12195987" cy="222530"/>
            </a:xfrm>
            <a:prstGeom prst="rect">
              <a:avLst/>
            </a:prstGeom>
            <a:solidFill>
              <a:srgbClr val="B7141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42" name="Google Shape;842;p8"/>
            <p:cNvSpPr/>
            <p:nvPr/>
          </p:nvSpPr>
          <p:spPr>
            <a:xfrm>
              <a:off x="-1" y="6501704"/>
              <a:ext cx="3458817" cy="369993"/>
            </a:xfrm>
            <a:prstGeom prst="snipRoundRect">
              <a:avLst>
                <a:gd fmla="val 0" name="adj1"/>
                <a:gd fmla="val 50000" name="adj2"/>
              </a:avLst>
            </a:prstGeom>
            <a:solidFill>
              <a:srgbClr val="B7141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43" name="Google Shape;843;p8"/>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Web Browser</a:t>
            </a:r>
            <a:endParaRPr b="0" i="0" sz="1400" u="none" cap="none" strike="noStrike">
              <a:solidFill>
                <a:srgbClr val="000000"/>
              </a:solidFill>
              <a:latin typeface="Arial"/>
              <a:ea typeface="Arial"/>
              <a:cs typeface="Arial"/>
              <a:sym typeface="Arial"/>
            </a:endParaRPr>
          </a:p>
        </p:txBody>
      </p:sp>
      <p:grpSp>
        <p:nvGrpSpPr>
          <p:cNvPr id="844" name="Google Shape;844;p8"/>
          <p:cNvGrpSpPr/>
          <p:nvPr/>
        </p:nvGrpSpPr>
        <p:grpSpPr>
          <a:xfrm>
            <a:off x="1717301" y="-7278"/>
            <a:ext cx="10474696" cy="379317"/>
            <a:chOff x="1717301" y="-7278"/>
            <a:chExt cx="10474696" cy="379317"/>
          </a:xfrm>
        </p:grpSpPr>
        <p:sp>
          <p:nvSpPr>
            <p:cNvPr id="845" name="Google Shape;845;p8"/>
            <p:cNvSpPr/>
            <p:nvPr/>
          </p:nvSpPr>
          <p:spPr>
            <a:xfrm rot="10800000">
              <a:off x="3458815" y="-7278"/>
              <a:ext cx="8733182" cy="187457"/>
            </a:xfrm>
            <a:prstGeom prst="rect">
              <a:avLst/>
            </a:prstGeom>
            <a:solidFill>
              <a:srgbClr val="B7141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46" name="Google Shape;846;p8"/>
            <p:cNvSpPr/>
            <p:nvPr/>
          </p:nvSpPr>
          <p:spPr>
            <a:xfrm rot="10800000">
              <a:off x="8729196" y="2046"/>
              <a:ext cx="3458817" cy="369993"/>
            </a:xfrm>
            <a:prstGeom prst="snipRoundRect">
              <a:avLst>
                <a:gd fmla="val 0" name="adj1"/>
                <a:gd fmla="val 50000" name="adj2"/>
              </a:avLst>
            </a:prstGeom>
            <a:solidFill>
              <a:srgbClr val="B7141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47" name="Google Shape;847;p8"/>
            <p:cNvSpPr/>
            <p:nvPr/>
          </p:nvSpPr>
          <p:spPr>
            <a:xfrm rot="10800000">
              <a:off x="1717301" y="-5540"/>
              <a:ext cx="3458817" cy="185720"/>
            </a:xfrm>
            <a:prstGeom prst="snipRoundRect">
              <a:avLst>
                <a:gd fmla="val 0" name="adj1"/>
                <a:gd fmla="val 50000" name="adj2"/>
              </a:avLst>
            </a:prstGeom>
            <a:solidFill>
              <a:srgbClr val="B7141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48" name="Google Shape;848;p8"/>
          <p:cNvSpPr txBox="1"/>
          <p:nvPr/>
        </p:nvSpPr>
        <p:spPr>
          <a:xfrm>
            <a:off x="3307394" y="6626425"/>
            <a:ext cx="75138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200" u="none" cap="none" strike="noStrike">
                <a:solidFill>
                  <a:schemeClr val="lt1"/>
                </a:solidFill>
                <a:latin typeface="Arial"/>
                <a:ea typeface="Arial"/>
                <a:cs typeface="Arial"/>
                <a:sym typeface="Arial"/>
              </a:rPr>
              <a:t>Image Source: </a:t>
            </a:r>
            <a:r>
              <a:rPr i="1" lang="en-US" sz="1200" u="sng">
                <a:solidFill>
                  <a:schemeClr val="lt1"/>
                </a:solidFill>
                <a:hlinkClick r:id="rId4">
                  <a:extLst>
                    <a:ext uri="{A12FA001-AC4F-418D-AE19-62706E023703}">
                      <ahyp:hlinkClr val="tx"/>
                    </a:ext>
                  </a:extLst>
                </a:hlinkClick>
              </a:rPr>
              <a:t>https://freepngimg.com/png/10484-browsers-png-image/icon</a:t>
            </a:r>
            <a:r>
              <a:rPr i="1" lang="en-US" sz="1200">
                <a:solidFill>
                  <a:schemeClr val="lt1"/>
                </a:solidFill>
              </a:rPr>
              <a:t> </a:t>
            </a:r>
            <a:endParaRPr b="0" i="0" sz="1200" u="none" cap="none" strike="noStrik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3" name="Shape 853"/>
        <p:cNvGrpSpPr/>
        <p:nvPr/>
      </p:nvGrpSpPr>
      <p:grpSpPr>
        <a:xfrm>
          <a:off x="0" y="0"/>
          <a:ext cx="0" cy="0"/>
          <a:chOff x="0" y="0"/>
          <a:chExt cx="0" cy="0"/>
        </a:xfrm>
      </p:grpSpPr>
      <p:sp>
        <p:nvSpPr>
          <p:cNvPr id="854" name="Google Shape;854;p9"/>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Mozilla Firefox</a:t>
            </a:r>
            <a:endParaRPr/>
          </a:p>
        </p:txBody>
      </p:sp>
      <p:sp>
        <p:nvSpPr>
          <p:cNvPr id="855" name="Google Shape;855;p9"/>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The web browser lets one access information in form of text, audio, images, and videos from all around the world. Mozilla Firefox was developed by Mozilla Foundation in 2002 under the Phoenix community. Nowadays, it is called Firefox only as it is derived from Mozilla Web Browser it is also known as Mozilla Firefox.</a:t>
            </a:r>
            <a:endParaRPr/>
          </a:p>
          <a:p>
            <a:pPr indent="0" lvl="0" marL="0" rtl="0" algn="just">
              <a:lnSpc>
                <a:spcPct val="90000"/>
              </a:lnSpc>
              <a:spcBef>
                <a:spcPts val="0"/>
              </a:spcBef>
              <a:spcAft>
                <a:spcPts val="0"/>
              </a:spcAft>
              <a:buClr>
                <a:schemeClr val="dk1"/>
              </a:buClr>
              <a:buSzPts val="2400"/>
              <a:buNone/>
            </a:pPr>
            <a:r>
              <a:rPr lang="en-US"/>
              <a:t>Mozilla Firefox can also be used to browse via android and ios. Firefox officially was released on Nov 2004 and gave tough competition to Microsoft’s Internet Explorer with its add-ons, security, and speed. Firefox got it’s the highest popularity at the end of 2009 when it had reached 32+% of total market usage. But after the introduction of Google Chrome, the popularity of Firefox declined. As of now, it has around 5%, market users.</a:t>
            </a:r>
            <a:endParaRPr/>
          </a:p>
        </p:txBody>
      </p:sp>
      <p:sp>
        <p:nvSpPr>
          <p:cNvPr id="856" name="Google Shape;856;p9"/>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Mozilla Foundation</a:t>
            </a:r>
            <a:endParaRPr/>
          </a:p>
        </p:txBody>
      </p:sp>
      <p:sp>
        <p:nvSpPr>
          <p:cNvPr id="857" name="Google Shape;857;p9"/>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858" name="Google Shape;858;p9"/>
          <p:cNvGrpSpPr/>
          <p:nvPr/>
        </p:nvGrpSpPr>
        <p:grpSpPr>
          <a:xfrm>
            <a:off x="-3987" y="6501704"/>
            <a:ext cx="12195987" cy="372798"/>
            <a:chOff x="-3987" y="6501704"/>
            <a:chExt cx="12195987" cy="372798"/>
          </a:xfrm>
        </p:grpSpPr>
        <p:sp>
          <p:nvSpPr>
            <p:cNvPr id="859" name="Google Shape;859;p9"/>
            <p:cNvSpPr/>
            <p:nvPr/>
          </p:nvSpPr>
          <p:spPr>
            <a:xfrm>
              <a:off x="-3987" y="6651972"/>
              <a:ext cx="12195987" cy="222530"/>
            </a:xfrm>
            <a:prstGeom prst="rect">
              <a:avLst/>
            </a:prstGeom>
            <a:solidFill>
              <a:srgbClr val="FFD74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0" name="Google Shape;860;p9"/>
            <p:cNvSpPr/>
            <p:nvPr/>
          </p:nvSpPr>
          <p:spPr>
            <a:xfrm>
              <a:off x="-1" y="6501704"/>
              <a:ext cx="3458817" cy="369993"/>
            </a:xfrm>
            <a:prstGeom prst="snipRoundRect">
              <a:avLst>
                <a:gd fmla="val 0" name="adj1"/>
                <a:gd fmla="val 50000" name="adj2"/>
              </a:avLst>
            </a:prstGeom>
            <a:solidFill>
              <a:srgbClr val="FFD74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61" name="Google Shape;861;p9"/>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Web Browser</a:t>
            </a:r>
            <a:endParaRPr b="0" i="0" sz="1400" u="none" cap="none" strike="noStrike">
              <a:solidFill>
                <a:srgbClr val="000000"/>
              </a:solidFill>
              <a:latin typeface="Arial"/>
              <a:ea typeface="Arial"/>
              <a:cs typeface="Arial"/>
              <a:sym typeface="Arial"/>
            </a:endParaRPr>
          </a:p>
        </p:txBody>
      </p:sp>
      <p:grpSp>
        <p:nvGrpSpPr>
          <p:cNvPr id="862" name="Google Shape;862;p9"/>
          <p:cNvGrpSpPr/>
          <p:nvPr/>
        </p:nvGrpSpPr>
        <p:grpSpPr>
          <a:xfrm>
            <a:off x="1717301" y="-7278"/>
            <a:ext cx="10474696" cy="379317"/>
            <a:chOff x="1717301" y="-7278"/>
            <a:chExt cx="10474696" cy="379317"/>
          </a:xfrm>
        </p:grpSpPr>
        <p:sp>
          <p:nvSpPr>
            <p:cNvPr id="863" name="Google Shape;863;p9"/>
            <p:cNvSpPr/>
            <p:nvPr/>
          </p:nvSpPr>
          <p:spPr>
            <a:xfrm rot="10800000">
              <a:off x="3458815" y="-7278"/>
              <a:ext cx="8733182" cy="187457"/>
            </a:xfrm>
            <a:prstGeom prst="rect">
              <a:avLst/>
            </a:prstGeom>
            <a:solidFill>
              <a:srgbClr val="FFD74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4" name="Google Shape;864;p9"/>
            <p:cNvSpPr/>
            <p:nvPr/>
          </p:nvSpPr>
          <p:spPr>
            <a:xfrm rot="10800000">
              <a:off x="8729196" y="2046"/>
              <a:ext cx="3458817" cy="369993"/>
            </a:xfrm>
            <a:prstGeom prst="snipRoundRect">
              <a:avLst>
                <a:gd fmla="val 0" name="adj1"/>
                <a:gd fmla="val 50000" name="adj2"/>
              </a:avLst>
            </a:prstGeom>
            <a:solidFill>
              <a:srgbClr val="FFD74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65" name="Google Shape;865;p9"/>
            <p:cNvSpPr/>
            <p:nvPr/>
          </p:nvSpPr>
          <p:spPr>
            <a:xfrm rot="10800000">
              <a:off x="1717301" y="-5540"/>
              <a:ext cx="3458817" cy="185720"/>
            </a:xfrm>
            <a:prstGeom prst="snipRoundRect">
              <a:avLst>
                <a:gd fmla="val 0" name="adj1"/>
                <a:gd fmla="val 50000" name="adj2"/>
              </a:avLst>
            </a:prstGeom>
            <a:solidFill>
              <a:srgbClr val="FFD747"/>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866" name="Google Shape;866;p9"/>
          <p:cNvPicPr preferRelativeResize="0"/>
          <p:nvPr/>
        </p:nvPicPr>
        <p:blipFill rotWithShape="1">
          <a:blip r:embed="rId3">
            <a:alphaModFix/>
          </a:blip>
          <a:srcRect b="0" l="0" r="0" t="0"/>
          <a:stretch/>
        </p:blipFill>
        <p:spPr>
          <a:xfrm>
            <a:off x="541060" y="392124"/>
            <a:ext cx="1073194" cy="1119854"/>
          </a:xfrm>
          <a:prstGeom prst="rect">
            <a:avLst/>
          </a:prstGeom>
          <a:noFill/>
          <a:ln>
            <a:noFill/>
          </a:ln>
        </p:spPr>
      </p:pic>
      <p:sp>
        <p:nvSpPr>
          <p:cNvPr id="867" name="Google Shape;867;p9"/>
          <p:cNvSpPr txBox="1"/>
          <p:nvPr/>
        </p:nvSpPr>
        <p:spPr>
          <a:xfrm>
            <a:off x="3307394" y="6626425"/>
            <a:ext cx="75138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200" u="none" cap="none" strike="noStrike">
                <a:solidFill>
                  <a:schemeClr val="lt1"/>
                </a:solidFill>
                <a:latin typeface="Arial"/>
                <a:ea typeface="Arial"/>
                <a:cs typeface="Arial"/>
                <a:sym typeface="Arial"/>
              </a:rPr>
              <a:t>Image Source: </a:t>
            </a:r>
            <a:r>
              <a:rPr i="1" lang="en-US" sz="1200" u="sng">
                <a:solidFill>
                  <a:schemeClr val="lt1"/>
                </a:solidFill>
                <a:hlinkClick r:id="rId4">
                  <a:extLst>
                    <a:ext uri="{A12FA001-AC4F-418D-AE19-62706E023703}">
                      <ahyp:hlinkClr val="tx"/>
                    </a:ext>
                  </a:extLst>
                </a:hlinkClick>
              </a:rPr>
              <a:t>https://freepngimg.com/png/10484-browsers-png-image/icon</a:t>
            </a:r>
            <a:r>
              <a:rPr i="1" lang="en-US" sz="1200">
                <a:solidFill>
                  <a:schemeClr val="lt1"/>
                </a:solidFill>
              </a:rPr>
              <a:t> </a:t>
            </a:r>
            <a:endParaRPr b="0" i="0" sz="1200" u="none" cap="none" strike="noStrik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sp>
        <p:nvSpPr>
          <p:cNvPr id="873" name="Google Shape;873;p10"/>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Google Chrome</a:t>
            </a:r>
            <a:endParaRPr/>
          </a:p>
        </p:txBody>
      </p:sp>
      <p:sp>
        <p:nvSpPr>
          <p:cNvPr id="874" name="Google Shape;874;p10"/>
          <p:cNvSpPr txBox="1"/>
          <p:nvPr>
            <p:ph idx="1" type="body"/>
          </p:nvPr>
        </p:nvSpPr>
        <p:spPr>
          <a:xfrm>
            <a:off x="467038" y="1859528"/>
            <a:ext cx="11447870"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Google Chrome is a cross-platform web browser developed by Google. It was first released in 2008 for Microsoft Windows, built with free software components from Apple WebKit and Mozilla Firefox. It was later ported to Linux, macOS, iOS, and Android, where it is the default browser. The browser is also the main component of Chrome OS, where it serves as the platform for web applications.</a:t>
            </a:r>
            <a:endParaRPr/>
          </a:p>
          <a:p>
            <a:pPr indent="0" lvl="0" marL="0" rtl="0" algn="just">
              <a:lnSpc>
                <a:spcPct val="90000"/>
              </a:lnSpc>
              <a:spcBef>
                <a:spcPts val="0"/>
              </a:spcBef>
              <a:spcAft>
                <a:spcPts val="0"/>
              </a:spcAft>
              <a:buClr>
                <a:schemeClr val="dk1"/>
              </a:buClr>
              <a:buSzPts val="2400"/>
              <a:buNone/>
            </a:pPr>
            <a:r>
              <a:rPr lang="en-US"/>
              <a:t>Most of Chrome's source code comes from Google's free and open-source software project Chromium, but Chrome is licensed as proprietary freeware. WebKit was the original rendering engine, but Google eventually forked it to create the Blink engine; all Chrome variants except iOS now use Blink.[16]</a:t>
            </a:r>
            <a:endParaRPr/>
          </a:p>
          <a:p>
            <a:pPr indent="0" lvl="0" marL="0" rtl="0" algn="just">
              <a:lnSpc>
                <a:spcPct val="90000"/>
              </a:lnSpc>
              <a:spcBef>
                <a:spcPts val="0"/>
              </a:spcBef>
              <a:spcAft>
                <a:spcPts val="0"/>
              </a:spcAft>
              <a:buClr>
                <a:schemeClr val="dk1"/>
              </a:buClr>
              <a:buSzPts val="2400"/>
              <a:buNone/>
            </a:pPr>
            <a:r>
              <a:rPr lang="en-US"/>
              <a:t>As of October 2021, StatCounter estimates that Chrome has a 68% worldwide browser market share (after peaking at 72.38% in November 2018) on personal computers (PC), is most used on tablets, and is also dominant on smartphones, and at 65% across all platforms combined.</a:t>
            </a:r>
            <a:endParaRPr/>
          </a:p>
        </p:txBody>
      </p:sp>
      <p:sp>
        <p:nvSpPr>
          <p:cNvPr id="875" name="Google Shape;875;p10"/>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Google</a:t>
            </a:r>
            <a:endParaRPr/>
          </a:p>
        </p:txBody>
      </p:sp>
      <p:sp>
        <p:nvSpPr>
          <p:cNvPr id="876" name="Google Shape;876;p10"/>
          <p:cNvSpPr/>
          <p:nvPr/>
        </p:nvSpPr>
        <p:spPr>
          <a:xfrm>
            <a:off x="438010" y="312404"/>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877" name="Google Shape;877;p10"/>
          <p:cNvGrpSpPr/>
          <p:nvPr/>
        </p:nvGrpSpPr>
        <p:grpSpPr>
          <a:xfrm>
            <a:off x="-3987" y="6501704"/>
            <a:ext cx="12195987" cy="372798"/>
            <a:chOff x="-3987" y="6501704"/>
            <a:chExt cx="12195987" cy="372798"/>
          </a:xfrm>
        </p:grpSpPr>
        <p:sp>
          <p:nvSpPr>
            <p:cNvPr id="878" name="Google Shape;878;p10"/>
            <p:cNvSpPr/>
            <p:nvPr/>
          </p:nvSpPr>
          <p:spPr>
            <a:xfrm>
              <a:off x="-3987" y="6651972"/>
              <a:ext cx="12195987" cy="222530"/>
            </a:xfrm>
            <a:prstGeom prst="rect">
              <a:avLst/>
            </a:prstGeom>
            <a:solidFill>
              <a:srgbClr val="4CAF5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79" name="Google Shape;879;p10"/>
            <p:cNvSpPr/>
            <p:nvPr/>
          </p:nvSpPr>
          <p:spPr>
            <a:xfrm>
              <a:off x="-1" y="6501704"/>
              <a:ext cx="3458817" cy="369993"/>
            </a:xfrm>
            <a:prstGeom prst="snipRoundRect">
              <a:avLst>
                <a:gd fmla="val 0" name="adj1"/>
                <a:gd fmla="val 50000" name="adj2"/>
              </a:avLst>
            </a:prstGeom>
            <a:solidFill>
              <a:srgbClr val="4CAF5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80" name="Google Shape;880;p10"/>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Web Browser</a:t>
            </a:r>
            <a:endParaRPr b="0" i="0" sz="1400" u="none" cap="none" strike="noStrike">
              <a:solidFill>
                <a:srgbClr val="000000"/>
              </a:solidFill>
              <a:latin typeface="Arial"/>
              <a:ea typeface="Arial"/>
              <a:cs typeface="Arial"/>
              <a:sym typeface="Arial"/>
            </a:endParaRPr>
          </a:p>
        </p:txBody>
      </p:sp>
      <p:grpSp>
        <p:nvGrpSpPr>
          <p:cNvPr id="881" name="Google Shape;881;p10"/>
          <p:cNvGrpSpPr/>
          <p:nvPr/>
        </p:nvGrpSpPr>
        <p:grpSpPr>
          <a:xfrm>
            <a:off x="1717301" y="-7278"/>
            <a:ext cx="10474696" cy="379317"/>
            <a:chOff x="1717301" y="-7278"/>
            <a:chExt cx="10474696" cy="379317"/>
          </a:xfrm>
        </p:grpSpPr>
        <p:sp>
          <p:nvSpPr>
            <p:cNvPr id="882" name="Google Shape;882;p10"/>
            <p:cNvSpPr/>
            <p:nvPr/>
          </p:nvSpPr>
          <p:spPr>
            <a:xfrm rot="10800000">
              <a:off x="3458815" y="-7278"/>
              <a:ext cx="8733182" cy="187457"/>
            </a:xfrm>
            <a:prstGeom prst="rect">
              <a:avLst/>
            </a:prstGeom>
            <a:solidFill>
              <a:srgbClr val="4CAF5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83" name="Google Shape;883;p10"/>
            <p:cNvSpPr/>
            <p:nvPr/>
          </p:nvSpPr>
          <p:spPr>
            <a:xfrm rot="10800000">
              <a:off x="8729196" y="2046"/>
              <a:ext cx="3458817" cy="369993"/>
            </a:xfrm>
            <a:prstGeom prst="snipRoundRect">
              <a:avLst>
                <a:gd fmla="val 0" name="adj1"/>
                <a:gd fmla="val 50000" name="adj2"/>
              </a:avLst>
            </a:prstGeom>
            <a:solidFill>
              <a:srgbClr val="4CAF5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84" name="Google Shape;884;p10"/>
            <p:cNvSpPr/>
            <p:nvPr/>
          </p:nvSpPr>
          <p:spPr>
            <a:xfrm rot="10800000">
              <a:off x="1717301" y="-5540"/>
              <a:ext cx="3458817" cy="185720"/>
            </a:xfrm>
            <a:prstGeom prst="snipRoundRect">
              <a:avLst>
                <a:gd fmla="val 0" name="adj1"/>
                <a:gd fmla="val 50000" name="adj2"/>
              </a:avLst>
            </a:prstGeom>
            <a:solidFill>
              <a:srgbClr val="4CAF5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885" name="Google Shape;885;p10"/>
          <p:cNvPicPr preferRelativeResize="0"/>
          <p:nvPr/>
        </p:nvPicPr>
        <p:blipFill rotWithShape="1">
          <a:blip r:embed="rId3">
            <a:alphaModFix/>
          </a:blip>
          <a:srcRect b="0" l="0" r="0" t="0"/>
          <a:stretch/>
        </p:blipFill>
        <p:spPr>
          <a:xfrm>
            <a:off x="421968" y="251057"/>
            <a:ext cx="1332046" cy="1332046"/>
          </a:xfrm>
          <a:prstGeom prst="rect">
            <a:avLst/>
          </a:prstGeom>
          <a:noFill/>
          <a:ln>
            <a:noFill/>
          </a:ln>
        </p:spPr>
      </p:pic>
      <p:sp>
        <p:nvSpPr>
          <p:cNvPr id="886" name="Google Shape;886;p10"/>
          <p:cNvSpPr txBox="1"/>
          <p:nvPr/>
        </p:nvSpPr>
        <p:spPr>
          <a:xfrm>
            <a:off x="3307394" y="6626425"/>
            <a:ext cx="7513800" cy="27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200" u="none" cap="none" strike="noStrike">
                <a:solidFill>
                  <a:schemeClr val="lt1"/>
                </a:solidFill>
                <a:latin typeface="Arial"/>
                <a:ea typeface="Arial"/>
                <a:cs typeface="Arial"/>
                <a:sym typeface="Arial"/>
              </a:rPr>
              <a:t>Image Source: </a:t>
            </a:r>
            <a:r>
              <a:rPr i="1" lang="en-US" sz="1200" u="sng">
                <a:solidFill>
                  <a:schemeClr val="lt1"/>
                </a:solidFill>
                <a:hlinkClick r:id="rId4">
                  <a:extLst>
                    <a:ext uri="{A12FA001-AC4F-418D-AE19-62706E023703}">
                      <ahyp:hlinkClr val="tx"/>
                    </a:ext>
                  </a:extLst>
                </a:hlinkClick>
              </a:rPr>
              <a:t>https://freepngimg.com/png/10484-browsers-png-image/icon</a:t>
            </a:r>
            <a:r>
              <a:rPr i="1" lang="en-US" sz="1200">
                <a:solidFill>
                  <a:schemeClr val="lt1"/>
                </a:solidFill>
              </a:rPr>
              <a:t> </a:t>
            </a:r>
            <a:endParaRPr b="0" i="0" sz="1200" u="none" cap="none" strike="noStrik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1" name="Shape 891"/>
        <p:cNvGrpSpPr/>
        <p:nvPr/>
      </p:nvGrpSpPr>
      <p:grpSpPr>
        <a:xfrm>
          <a:off x="0" y="0"/>
          <a:ext cx="0" cy="0"/>
          <a:chOff x="0" y="0"/>
          <a:chExt cx="0" cy="0"/>
        </a:xfrm>
      </p:grpSpPr>
      <p:pic>
        <p:nvPicPr>
          <p:cNvPr id="892" name="Google Shape;892;p11"/>
          <p:cNvPicPr preferRelativeResize="0"/>
          <p:nvPr>
            <p:ph idx="2" type="pic"/>
          </p:nvPr>
        </p:nvPicPr>
        <p:blipFill rotWithShape="1">
          <a:blip r:embed="rId3">
            <a:alphaModFix/>
          </a:blip>
          <a:srcRect b="39" l="0" r="0" t="49"/>
          <a:stretch/>
        </p:blipFill>
        <p:spPr>
          <a:xfrm>
            <a:off x="0" y="0"/>
            <a:ext cx="7277675" cy="4403150"/>
          </a:xfrm>
          <a:prstGeom prst="rect">
            <a:avLst/>
          </a:prstGeom>
          <a:blipFill rotWithShape="1">
            <a:blip r:embed="rId4">
              <a:alphaModFix/>
            </a:blip>
            <a:stretch>
              <a:fillRect b="0" l="0" r="0" t="0"/>
            </a:stretch>
          </a:blipFill>
          <a:ln cap="flat" cmpd="sng" w="9525">
            <a:solidFill>
              <a:schemeClr val="lt1"/>
            </a:solidFill>
            <a:prstDash val="solid"/>
            <a:round/>
            <a:headEnd len="sm" w="sm" type="none"/>
            <a:tailEnd len="sm" w="sm" type="none"/>
          </a:ln>
        </p:spPr>
      </p:pic>
      <p:sp>
        <p:nvSpPr>
          <p:cNvPr id="893" name="Google Shape;893;p11"/>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02</a:t>
            </a:r>
            <a:endParaRPr/>
          </a:p>
        </p:txBody>
      </p:sp>
      <p:sp>
        <p:nvSpPr>
          <p:cNvPr id="894" name="Google Shape;894;p11"/>
          <p:cNvSpPr txBox="1"/>
          <p:nvPr/>
        </p:nvSpPr>
        <p:spPr>
          <a:xfrm>
            <a:off x="27202" y="653890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5"/>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
        <p:nvSpPr>
          <p:cNvPr id="895" name="Google Shape;895;p11"/>
          <p:cNvSpPr txBox="1"/>
          <p:nvPr>
            <p:ph type="ctrTitle"/>
          </p:nvPr>
        </p:nvSpPr>
        <p:spPr>
          <a:xfrm>
            <a:off x="3287688" y="4074661"/>
            <a:ext cx="8631596"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THE WEB PROGRAMMING TRIANGLE</a:t>
            </a:r>
            <a:endParaRPr/>
          </a:p>
        </p:txBody>
      </p:sp>
      <p:sp>
        <p:nvSpPr>
          <p:cNvPr id="896" name="Google Shape;896;p11"/>
          <p:cNvSpPr txBox="1"/>
          <p:nvPr>
            <p:ph idx="1" type="subTitle"/>
          </p:nvPr>
        </p:nvSpPr>
        <p:spPr>
          <a:xfrm>
            <a:off x="3287689" y="5172813"/>
            <a:ext cx="8631596" cy="1255728"/>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800"/>
              <a:buNone/>
            </a:pPr>
            <a:r>
              <a:rPr lang="en-US"/>
              <a:t>The most basic tools that every web developer needs because they are the languages through which webpages are built.</a:t>
            </a:r>
            <a:endParaRPr/>
          </a:p>
        </p:txBody>
      </p:sp>
      <p:pic>
        <p:nvPicPr>
          <p:cNvPr id="897" name="Google Shape;897;p11"/>
          <p:cNvPicPr preferRelativeResize="0"/>
          <p:nvPr/>
        </p:nvPicPr>
        <p:blipFill rotWithShape="1">
          <a:blip r:embed="rId6">
            <a:alphaModFix/>
          </a:blip>
          <a:srcRect b="0" l="0" r="0" t="0"/>
          <a:stretch/>
        </p:blipFill>
        <p:spPr>
          <a:xfrm>
            <a:off x="148392" y="214077"/>
            <a:ext cx="1664368" cy="1664368"/>
          </a:xfrm>
          <a:prstGeom prst="rect">
            <a:avLst/>
          </a:prstGeom>
          <a:noFill/>
          <a:ln>
            <a:noFill/>
          </a:ln>
        </p:spPr>
      </p:pic>
      <p:pic>
        <p:nvPicPr>
          <p:cNvPr id="898" name="Google Shape;898;p11"/>
          <p:cNvPicPr preferRelativeResize="0"/>
          <p:nvPr/>
        </p:nvPicPr>
        <p:blipFill rotWithShape="1">
          <a:blip r:embed="rId7">
            <a:alphaModFix/>
          </a:blip>
          <a:srcRect b="0" l="0" r="0" t="0"/>
          <a:stretch/>
        </p:blipFill>
        <p:spPr>
          <a:xfrm>
            <a:off x="1578652" y="1567922"/>
            <a:ext cx="1664369" cy="1664369"/>
          </a:xfrm>
          <a:prstGeom prst="rect">
            <a:avLst/>
          </a:prstGeom>
          <a:noFill/>
          <a:ln>
            <a:noFill/>
          </a:ln>
        </p:spPr>
      </p:pic>
      <p:pic>
        <p:nvPicPr>
          <p:cNvPr id="899" name="Google Shape;899;p11"/>
          <p:cNvPicPr preferRelativeResize="0"/>
          <p:nvPr/>
        </p:nvPicPr>
        <p:blipFill rotWithShape="1">
          <a:blip r:embed="rId8">
            <a:alphaModFix/>
          </a:blip>
          <a:srcRect b="0" l="0" r="0" t="0"/>
          <a:stretch/>
        </p:blipFill>
        <p:spPr>
          <a:xfrm>
            <a:off x="3287689" y="113259"/>
            <a:ext cx="1664368" cy="188692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903" name="Shape 903"/>
        <p:cNvGrpSpPr/>
        <p:nvPr/>
      </p:nvGrpSpPr>
      <p:grpSpPr>
        <a:xfrm>
          <a:off x="0" y="0"/>
          <a:ext cx="0" cy="0"/>
          <a:chOff x="0" y="0"/>
          <a:chExt cx="0" cy="0"/>
        </a:xfrm>
      </p:grpSpPr>
      <p:sp>
        <p:nvSpPr>
          <p:cNvPr id="904" name="Google Shape;904;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905" name="Google Shape;905;p12"/>
          <p:cNvGrpSpPr/>
          <p:nvPr/>
        </p:nvGrpSpPr>
        <p:grpSpPr>
          <a:xfrm>
            <a:off x="0" y="4601497"/>
            <a:ext cx="1014060" cy="2017580"/>
            <a:chOff x="0" y="4601497"/>
            <a:chExt cx="1014060" cy="2017580"/>
          </a:xfrm>
        </p:grpSpPr>
        <p:sp>
          <p:nvSpPr>
            <p:cNvPr id="906" name="Google Shape;906;p12"/>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07" name="Google Shape;907;p12"/>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908" name="Google Shape;908;p12"/>
          <p:cNvGrpSpPr/>
          <p:nvPr/>
        </p:nvGrpSpPr>
        <p:grpSpPr>
          <a:xfrm>
            <a:off x="11219290" y="1"/>
            <a:ext cx="972709" cy="1935307"/>
            <a:chOff x="10918968" y="713127"/>
            <a:chExt cx="1273032" cy="2532832"/>
          </a:xfrm>
        </p:grpSpPr>
        <p:sp>
          <p:nvSpPr>
            <p:cNvPr id="909" name="Google Shape;909;p12"/>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10" name="Google Shape;910;p12"/>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911" name="Google Shape;911;p12"/>
          <p:cNvSpPr/>
          <p:nvPr/>
        </p:nvSpPr>
        <p:spPr>
          <a:xfrm rot="3600000">
            <a:off x="7121849" y="3478656"/>
            <a:ext cx="1273171" cy="502061"/>
          </a:xfrm>
          <a:custGeom>
            <a:rect b="b" l="l" r="r" t="t"/>
            <a:pathLst>
              <a:path extrusionOk="0" h="503600" w="1500525">
                <a:moveTo>
                  <a:pt x="0" y="251800"/>
                </a:moveTo>
                <a:lnTo>
                  <a:pt x="251800" y="0"/>
                </a:lnTo>
                <a:lnTo>
                  <a:pt x="251800" y="100720"/>
                </a:lnTo>
                <a:lnTo>
                  <a:pt x="1248725" y="100720"/>
                </a:lnTo>
                <a:lnTo>
                  <a:pt x="1248725" y="0"/>
                </a:lnTo>
                <a:lnTo>
                  <a:pt x="1500525" y="251800"/>
                </a:lnTo>
                <a:lnTo>
                  <a:pt x="1248725" y="503600"/>
                </a:lnTo>
                <a:lnTo>
                  <a:pt x="1248725" y="402880"/>
                </a:lnTo>
                <a:lnTo>
                  <a:pt x="251800" y="402880"/>
                </a:lnTo>
                <a:lnTo>
                  <a:pt x="251800" y="503600"/>
                </a:lnTo>
                <a:lnTo>
                  <a:pt x="0" y="251800"/>
                </a:lnTo>
                <a:close/>
              </a:path>
            </a:pathLst>
          </a:custGeom>
          <a:solidFill>
            <a:srgbClr val="BFBFBF"/>
          </a:solidFill>
          <a:ln>
            <a:noFill/>
          </a:ln>
        </p:spPr>
        <p:txBody>
          <a:bodyPr anchorCtr="0" anchor="ctr" bIns="100700" lIns="151075" spcFirstLastPara="1" rIns="151075" wrap="square" tIns="100700">
            <a:noAutofit/>
          </a:bodyPr>
          <a:lstStyle/>
          <a:p>
            <a:pPr indent="0" lvl="0" marL="0" marR="0" rtl="0" algn="ctr">
              <a:lnSpc>
                <a:spcPct val="90000"/>
              </a:lnSpc>
              <a:spcBef>
                <a:spcPts val="0"/>
              </a:spcBef>
              <a:spcAft>
                <a:spcPts val="0"/>
              </a:spcAft>
              <a:buClr>
                <a:schemeClr val="dk1"/>
              </a:buClr>
              <a:buSzPts val="2100"/>
              <a:buFont typeface="Calibri"/>
              <a:buNone/>
            </a:pPr>
            <a:r>
              <a:t/>
            </a:r>
            <a:endParaRPr b="0" i="0" sz="2100" u="none" cap="none" strike="noStrike">
              <a:solidFill>
                <a:schemeClr val="lt1"/>
              </a:solidFill>
              <a:latin typeface="Calibri"/>
              <a:ea typeface="Calibri"/>
              <a:cs typeface="Calibri"/>
              <a:sym typeface="Calibri"/>
            </a:endParaRPr>
          </a:p>
        </p:txBody>
      </p:sp>
      <p:sp>
        <p:nvSpPr>
          <p:cNvPr id="912" name="Google Shape;912;p12"/>
          <p:cNvSpPr/>
          <p:nvPr/>
        </p:nvSpPr>
        <p:spPr>
          <a:xfrm>
            <a:off x="7597702" y="4543156"/>
            <a:ext cx="2819662" cy="888360"/>
          </a:xfrm>
          <a:custGeom>
            <a:rect b="b" l="l" r="r" t="t"/>
            <a:pathLst>
              <a:path extrusionOk="0" h="1438859" w="2877718">
                <a:moveTo>
                  <a:pt x="0" y="143886"/>
                </a:moveTo>
                <a:cubicBezTo>
                  <a:pt x="0" y="64420"/>
                  <a:pt x="64420" y="0"/>
                  <a:pt x="143886" y="0"/>
                </a:cubicBezTo>
                <a:lnTo>
                  <a:pt x="2733832" y="0"/>
                </a:lnTo>
                <a:cubicBezTo>
                  <a:pt x="2813298" y="0"/>
                  <a:pt x="2877718" y="64420"/>
                  <a:pt x="2877718" y="143886"/>
                </a:cubicBezTo>
                <a:lnTo>
                  <a:pt x="2877718" y="1294973"/>
                </a:lnTo>
                <a:cubicBezTo>
                  <a:pt x="2877718" y="1374439"/>
                  <a:pt x="2813298" y="1438859"/>
                  <a:pt x="2733832" y="1438859"/>
                </a:cubicBezTo>
                <a:lnTo>
                  <a:pt x="143886" y="1438859"/>
                </a:lnTo>
                <a:cubicBezTo>
                  <a:pt x="64420" y="1438859"/>
                  <a:pt x="0" y="1374439"/>
                  <a:pt x="0" y="1294973"/>
                </a:cubicBezTo>
                <a:lnTo>
                  <a:pt x="0" y="143886"/>
                </a:lnTo>
                <a:close/>
              </a:path>
            </a:pathLst>
          </a:custGeom>
          <a:solidFill>
            <a:srgbClr val="FDDA3E"/>
          </a:solidFill>
          <a:ln cap="flat" cmpd="sng" w="12700">
            <a:solidFill>
              <a:schemeClr val="lt1"/>
            </a:solidFill>
            <a:prstDash val="solid"/>
            <a:miter lim="800000"/>
            <a:headEnd len="sm" w="sm" type="none"/>
            <a:tailEnd len="sm" w="sm" type="none"/>
          </a:ln>
        </p:spPr>
        <p:txBody>
          <a:bodyPr anchorCtr="0" anchor="ctr" bIns="190725" lIns="190725" spcFirstLastPara="1" rIns="190725" wrap="square" tIns="190725">
            <a:noAutofit/>
          </a:bodyPr>
          <a:lstStyle/>
          <a:p>
            <a:pPr indent="0" lvl="0" marL="0" marR="0" rtl="0" algn="ctr">
              <a:lnSpc>
                <a:spcPct val="90000"/>
              </a:lnSpc>
              <a:spcBef>
                <a:spcPts val="0"/>
              </a:spcBef>
              <a:spcAft>
                <a:spcPts val="0"/>
              </a:spcAft>
              <a:buClr>
                <a:schemeClr val="lt1"/>
              </a:buClr>
              <a:buSzPts val="3900"/>
              <a:buFont typeface="Calibri"/>
              <a:buNone/>
            </a:pPr>
            <a:r>
              <a:rPr b="0" i="0" lang="en-US" sz="3900" u="none" cap="none" strike="noStrike">
                <a:solidFill>
                  <a:schemeClr val="lt1"/>
                </a:solidFill>
                <a:latin typeface="Calibri"/>
                <a:ea typeface="Calibri"/>
                <a:cs typeface="Calibri"/>
                <a:sym typeface="Calibri"/>
              </a:rPr>
              <a:t>JavaScript</a:t>
            </a:r>
            <a:endParaRPr b="0" i="0" sz="1400" u="none" cap="none" strike="noStrike">
              <a:solidFill>
                <a:srgbClr val="000000"/>
              </a:solidFill>
              <a:latin typeface="Arial"/>
              <a:ea typeface="Arial"/>
              <a:cs typeface="Arial"/>
              <a:sym typeface="Arial"/>
            </a:endParaRPr>
          </a:p>
        </p:txBody>
      </p:sp>
      <p:sp>
        <p:nvSpPr>
          <p:cNvPr id="913" name="Google Shape;913;p12"/>
          <p:cNvSpPr/>
          <p:nvPr/>
        </p:nvSpPr>
        <p:spPr>
          <a:xfrm>
            <a:off x="5498491" y="4915673"/>
            <a:ext cx="1495941" cy="427297"/>
          </a:xfrm>
          <a:custGeom>
            <a:rect b="b" l="l" r="r" t="t"/>
            <a:pathLst>
              <a:path extrusionOk="0" h="503600" w="1500525">
                <a:moveTo>
                  <a:pt x="1500525" y="251800"/>
                </a:moveTo>
                <a:lnTo>
                  <a:pt x="1248725" y="503599"/>
                </a:lnTo>
                <a:lnTo>
                  <a:pt x="1248725" y="402879"/>
                </a:lnTo>
                <a:lnTo>
                  <a:pt x="251800" y="402879"/>
                </a:lnTo>
                <a:lnTo>
                  <a:pt x="251800" y="503599"/>
                </a:lnTo>
                <a:lnTo>
                  <a:pt x="0" y="251800"/>
                </a:lnTo>
                <a:lnTo>
                  <a:pt x="251800" y="1"/>
                </a:lnTo>
                <a:lnTo>
                  <a:pt x="251800" y="100721"/>
                </a:lnTo>
                <a:lnTo>
                  <a:pt x="1248725" y="100721"/>
                </a:lnTo>
                <a:lnTo>
                  <a:pt x="1248725" y="1"/>
                </a:lnTo>
                <a:lnTo>
                  <a:pt x="1500525" y="251800"/>
                </a:lnTo>
                <a:close/>
              </a:path>
            </a:pathLst>
          </a:custGeom>
          <a:solidFill>
            <a:srgbClr val="BFBFBF"/>
          </a:solidFill>
          <a:ln>
            <a:noFill/>
          </a:ln>
        </p:spPr>
        <p:txBody>
          <a:bodyPr anchorCtr="0" anchor="ctr" bIns="100700" lIns="151075" spcFirstLastPara="1" rIns="151075" wrap="square" tIns="100700">
            <a:noAutofit/>
          </a:bodyPr>
          <a:lstStyle/>
          <a:p>
            <a:pPr indent="0" lvl="0" marL="0" marR="0" rtl="0" algn="ctr">
              <a:lnSpc>
                <a:spcPct val="90000"/>
              </a:lnSpc>
              <a:spcBef>
                <a:spcPts val="0"/>
              </a:spcBef>
              <a:spcAft>
                <a:spcPts val="0"/>
              </a:spcAft>
              <a:buClr>
                <a:schemeClr val="dk1"/>
              </a:buClr>
              <a:buSzPts val="2100"/>
              <a:buFont typeface="Calibri"/>
              <a:buNone/>
            </a:pPr>
            <a:r>
              <a:t/>
            </a:r>
            <a:endParaRPr b="0" i="0" sz="2100" u="none" cap="none" strike="noStrike">
              <a:solidFill>
                <a:schemeClr val="lt1"/>
              </a:solidFill>
              <a:latin typeface="Calibri"/>
              <a:ea typeface="Calibri"/>
              <a:cs typeface="Calibri"/>
              <a:sym typeface="Calibri"/>
            </a:endParaRPr>
          </a:p>
        </p:txBody>
      </p:sp>
      <p:sp>
        <p:nvSpPr>
          <p:cNvPr id="914" name="Google Shape;914;p12"/>
          <p:cNvSpPr/>
          <p:nvPr/>
        </p:nvSpPr>
        <p:spPr>
          <a:xfrm>
            <a:off x="2075560" y="4591782"/>
            <a:ext cx="2819662" cy="888360"/>
          </a:xfrm>
          <a:custGeom>
            <a:rect b="b" l="l" r="r" t="t"/>
            <a:pathLst>
              <a:path extrusionOk="0" h="1438859" w="2877718">
                <a:moveTo>
                  <a:pt x="0" y="143886"/>
                </a:moveTo>
                <a:cubicBezTo>
                  <a:pt x="0" y="64420"/>
                  <a:pt x="64420" y="0"/>
                  <a:pt x="143886" y="0"/>
                </a:cubicBezTo>
                <a:lnTo>
                  <a:pt x="2733832" y="0"/>
                </a:lnTo>
                <a:cubicBezTo>
                  <a:pt x="2813298" y="0"/>
                  <a:pt x="2877718" y="64420"/>
                  <a:pt x="2877718" y="143886"/>
                </a:cubicBezTo>
                <a:lnTo>
                  <a:pt x="2877718" y="1294973"/>
                </a:lnTo>
                <a:cubicBezTo>
                  <a:pt x="2877718" y="1374439"/>
                  <a:pt x="2813298" y="1438859"/>
                  <a:pt x="2733832" y="1438859"/>
                </a:cubicBezTo>
                <a:lnTo>
                  <a:pt x="143886" y="1438859"/>
                </a:lnTo>
                <a:cubicBezTo>
                  <a:pt x="64420" y="1438859"/>
                  <a:pt x="0" y="1374439"/>
                  <a:pt x="0" y="1294973"/>
                </a:cubicBezTo>
                <a:lnTo>
                  <a:pt x="0" y="143886"/>
                </a:lnTo>
                <a:close/>
              </a:path>
            </a:pathLst>
          </a:custGeom>
          <a:solidFill>
            <a:srgbClr val="357EC7"/>
          </a:solidFill>
          <a:ln cap="flat" cmpd="sng" w="12700">
            <a:solidFill>
              <a:schemeClr val="lt1"/>
            </a:solidFill>
            <a:prstDash val="solid"/>
            <a:miter lim="800000"/>
            <a:headEnd len="sm" w="sm" type="none"/>
            <a:tailEnd len="sm" w="sm" type="none"/>
          </a:ln>
        </p:spPr>
        <p:txBody>
          <a:bodyPr anchorCtr="0" anchor="ctr" bIns="190725" lIns="190725" spcFirstLastPara="1" rIns="190725" wrap="square" tIns="190725">
            <a:noAutofit/>
          </a:bodyPr>
          <a:lstStyle/>
          <a:p>
            <a:pPr indent="0" lvl="0" marL="0" marR="0" rtl="0" algn="ctr">
              <a:lnSpc>
                <a:spcPct val="90000"/>
              </a:lnSpc>
              <a:spcBef>
                <a:spcPts val="0"/>
              </a:spcBef>
              <a:spcAft>
                <a:spcPts val="0"/>
              </a:spcAft>
              <a:buClr>
                <a:schemeClr val="lt1"/>
              </a:buClr>
              <a:buSzPts val="3900"/>
              <a:buFont typeface="Calibri"/>
              <a:buNone/>
            </a:pPr>
            <a:r>
              <a:rPr b="0" i="0" lang="en-US" sz="3900" u="none" cap="none" strike="noStrike">
                <a:solidFill>
                  <a:schemeClr val="lt1"/>
                </a:solidFill>
                <a:latin typeface="Calibri"/>
                <a:ea typeface="Calibri"/>
                <a:cs typeface="Calibri"/>
                <a:sym typeface="Calibri"/>
              </a:rPr>
              <a:t>CSS</a:t>
            </a:r>
            <a:endParaRPr b="0" i="0" sz="1400" u="none" cap="none" strike="noStrike">
              <a:solidFill>
                <a:srgbClr val="000000"/>
              </a:solidFill>
              <a:latin typeface="Arial"/>
              <a:ea typeface="Arial"/>
              <a:cs typeface="Arial"/>
              <a:sym typeface="Arial"/>
            </a:endParaRPr>
          </a:p>
        </p:txBody>
      </p:sp>
      <p:sp>
        <p:nvSpPr>
          <p:cNvPr id="915" name="Google Shape;915;p12"/>
          <p:cNvSpPr/>
          <p:nvPr/>
        </p:nvSpPr>
        <p:spPr>
          <a:xfrm rot="-3600000">
            <a:off x="3662468" y="3499921"/>
            <a:ext cx="1273171" cy="502061"/>
          </a:xfrm>
          <a:custGeom>
            <a:rect b="b" l="l" r="r" t="t"/>
            <a:pathLst>
              <a:path extrusionOk="0" h="503600" w="1500525">
                <a:moveTo>
                  <a:pt x="0" y="251800"/>
                </a:moveTo>
                <a:lnTo>
                  <a:pt x="251800" y="0"/>
                </a:lnTo>
                <a:lnTo>
                  <a:pt x="251800" y="100720"/>
                </a:lnTo>
                <a:lnTo>
                  <a:pt x="1248725" y="100720"/>
                </a:lnTo>
                <a:lnTo>
                  <a:pt x="1248725" y="0"/>
                </a:lnTo>
                <a:lnTo>
                  <a:pt x="1500525" y="251800"/>
                </a:lnTo>
                <a:lnTo>
                  <a:pt x="1248725" y="503600"/>
                </a:lnTo>
                <a:lnTo>
                  <a:pt x="1248725" y="402880"/>
                </a:lnTo>
                <a:lnTo>
                  <a:pt x="251800" y="402880"/>
                </a:lnTo>
                <a:lnTo>
                  <a:pt x="251800" y="503600"/>
                </a:lnTo>
                <a:lnTo>
                  <a:pt x="0" y="251800"/>
                </a:lnTo>
                <a:close/>
              </a:path>
            </a:pathLst>
          </a:custGeom>
          <a:solidFill>
            <a:srgbClr val="BFBFBF"/>
          </a:solidFill>
          <a:ln>
            <a:noFill/>
          </a:ln>
        </p:spPr>
        <p:txBody>
          <a:bodyPr anchorCtr="0" anchor="ctr" bIns="100700" lIns="151075" spcFirstLastPara="1" rIns="151075" wrap="square" tIns="100700">
            <a:noAutofit/>
          </a:bodyPr>
          <a:lstStyle/>
          <a:p>
            <a:pPr indent="0" lvl="0" marL="0" marR="0" rtl="0" algn="ctr">
              <a:lnSpc>
                <a:spcPct val="90000"/>
              </a:lnSpc>
              <a:spcBef>
                <a:spcPts val="0"/>
              </a:spcBef>
              <a:spcAft>
                <a:spcPts val="0"/>
              </a:spcAft>
              <a:buClr>
                <a:schemeClr val="dk1"/>
              </a:buClr>
              <a:buSzPts val="2100"/>
              <a:buFont typeface="Calibri"/>
              <a:buNone/>
            </a:pPr>
            <a:r>
              <a:t/>
            </a:r>
            <a:endParaRPr b="0" i="0" sz="2100" u="none" cap="none" strike="noStrike">
              <a:solidFill>
                <a:schemeClr val="lt1"/>
              </a:solidFill>
              <a:latin typeface="Calibri"/>
              <a:ea typeface="Calibri"/>
              <a:cs typeface="Calibri"/>
              <a:sym typeface="Calibri"/>
            </a:endParaRPr>
          </a:p>
        </p:txBody>
      </p:sp>
      <p:pic>
        <p:nvPicPr>
          <p:cNvPr id="916" name="Google Shape;916;p12"/>
          <p:cNvPicPr preferRelativeResize="0"/>
          <p:nvPr/>
        </p:nvPicPr>
        <p:blipFill rotWithShape="1">
          <a:blip r:embed="rId3">
            <a:alphaModFix/>
          </a:blip>
          <a:srcRect b="0" l="0" r="0" t="0"/>
          <a:stretch/>
        </p:blipFill>
        <p:spPr>
          <a:xfrm>
            <a:off x="9821133" y="3423809"/>
            <a:ext cx="1215333" cy="1377849"/>
          </a:xfrm>
          <a:prstGeom prst="rect">
            <a:avLst/>
          </a:prstGeom>
          <a:noFill/>
          <a:ln>
            <a:noFill/>
          </a:ln>
        </p:spPr>
      </p:pic>
      <p:pic>
        <p:nvPicPr>
          <p:cNvPr id="917" name="Google Shape;917;p12"/>
          <p:cNvPicPr preferRelativeResize="0"/>
          <p:nvPr/>
        </p:nvPicPr>
        <p:blipFill rotWithShape="1">
          <a:blip r:embed="rId4">
            <a:alphaModFix/>
          </a:blip>
          <a:srcRect b="0" l="0" r="0" t="0"/>
          <a:stretch/>
        </p:blipFill>
        <p:spPr>
          <a:xfrm>
            <a:off x="1414054" y="3423809"/>
            <a:ext cx="1377379" cy="1377379"/>
          </a:xfrm>
          <a:prstGeom prst="rect">
            <a:avLst/>
          </a:prstGeom>
          <a:noFill/>
          <a:ln>
            <a:noFill/>
          </a:ln>
        </p:spPr>
      </p:pic>
      <p:sp>
        <p:nvSpPr>
          <p:cNvPr id="918" name="Google Shape;918;p12"/>
          <p:cNvSpPr/>
          <p:nvPr/>
        </p:nvSpPr>
        <p:spPr>
          <a:xfrm>
            <a:off x="7352662" y="1703357"/>
            <a:ext cx="1509517" cy="10772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Calibri"/>
                <a:ea typeface="Calibri"/>
                <a:cs typeface="Calibri"/>
                <a:sym typeface="Calibri"/>
              </a:rPr>
              <a:t>Use </a:t>
            </a:r>
            <a:r>
              <a:rPr b="1" i="0" lang="en-US" sz="1600" u="none" cap="none" strike="noStrike">
                <a:solidFill>
                  <a:schemeClr val="dk1"/>
                </a:solidFill>
                <a:latin typeface="Calibri"/>
                <a:ea typeface="Calibri"/>
                <a:cs typeface="Calibri"/>
                <a:sym typeface="Calibri"/>
              </a:rPr>
              <a:t>HTML</a:t>
            </a:r>
            <a:r>
              <a:rPr b="0" i="0" lang="en-US" sz="1600" u="none" cap="none" strike="noStrike">
                <a:solidFill>
                  <a:schemeClr val="dk1"/>
                </a:solidFill>
                <a:latin typeface="Calibri"/>
                <a:ea typeface="Calibri"/>
                <a:cs typeface="Calibri"/>
                <a:sym typeface="Calibri"/>
              </a:rPr>
              <a:t> to define the content of the web pages</a:t>
            </a:r>
            <a:endParaRPr b="0" i="0" sz="1400" u="none" cap="none" strike="noStrike">
              <a:solidFill>
                <a:srgbClr val="000000"/>
              </a:solidFill>
              <a:latin typeface="Arial"/>
              <a:ea typeface="Arial"/>
              <a:cs typeface="Arial"/>
              <a:sym typeface="Arial"/>
            </a:endParaRPr>
          </a:p>
        </p:txBody>
      </p:sp>
      <p:sp>
        <p:nvSpPr>
          <p:cNvPr id="919" name="Google Shape;919;p12"/>
          <p:cNvSpPr/>
          <p:nvPr/>
        </p:nvSpPr>
        <p:spPr>
          <a:xfrm>
            <a:off x="1281916" y="5523113"/>
            <a:ext cx="1509517" cy="10772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Calibri"/>
                <a:ea typeface="Calibri"/>
                <a:cs typeface="Calibri"/>
                <a:sym typeface="Calibri"/>
              </a:rPr>
              <a:t>Use </a:t>
            </a:r>
            <a:r>
              <a:rPr b="1" i="0" lang="en-US" sz="1600" u="none" cap="none" strike="noStrike">
                <a:solidFill>
                  <a:schemeClr val="dk1"/>
                </a:solidFill>
                <a:latin typeface="Calibri"/>
                <a:ea typeface="Calibri"/>
                <a:cs typeface="Calibri"/>
                <a:sym typeface="Calibri"/>
              </a:rPr>
              <a:t>CSS</a:t>
            </a:r>
            <a:r>
              <a:rPr b="0" i="0" lang="en-US" sz="1600" u="none" cap="none" strike="noStrike">
                <a:solidFill>
                  <a:schemeClr val="dk1"/>
                </a:solidFill>
                <a:latin typeface="Calibri"/>
                <a:ea typeface="Calibri"/>
                <a:cs typeface="Calibri"/>
                <a:sym typeface="Calibri"/>
              </a:rPr>
              <a:t> to specify the layout of the web pages</a:t>
            </a:r>
            <a:endParaRPr b="0" i="0" sz="1400" u="none" cap="none" strike="noStrike">
              <a:solidFill>
                <a:srgbClr val="000000"/>
              </a:solidFill>
              <a:latin typeface="Arial"/>
              <a:ea typeface="Arial"/>
              <a:cs typeface="Arial"/>
              <a:sym typeface="Arial"/>
            </a:endParaRPr>
          </a:p>
        </p:txBody>
      </p:sp>
      <p:sp>
        <p:nvSpPr>
          <p:cNvPr id="920" name="Google Shape;920;p12"/>
          <p:cNvSpPr/>
          <p:nvPr/>
        </p:nvSpPr>
        <p:spPr>
          <a:xfrm>
            <a:off x="6581935" y="5523113"/>
            <a:ext cx="1509517" cy="10772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Calibri"/>
                <a:ea typeface="Calibri"/>
                <a:cs typeface="Calibri"/>
                <a:sym typeface="Calibri"/>
              </a:rPr>
              <a:t>Use </a:t>
            </a:r>
            <a:r>
              <a:rPr b="1" i="0" lang="en-US" sz="1600" u="none" cap="none" strike="noStrike">
                <a:solidFill>
                  <a:schemeClr val="dk1"/>
                </a:solidFill>
                <a:latin typeface="Calibri"/>
                <a:ea typeface="Calibri"/>
                <a:cs typeface="Calibri"/>
                <a:sym typeface="Calibri"/>
              </a:rPr>
              <a:t>JavaScript</a:t>
            </a:r>
            <a:r>
              <a:rPr b="0" i="0" lang="en-US" sz="1600" u="none" cap="none" strike="noStrike">
                <a:solidFill>
                  <a:schemeClr val="dk1"/>
                </a:solidFill>
                <a:latin typeface="Calibri"/>
                <a:ea typeface="Calibri"/>
                <a:cs typeface="Calibri"/>
                <a:sym typeface="Calibri"/>
              </a:rPr>
              <a:t> to program the behavior of the web pages</a:t>
            </a:r>
            <a:endParaRPr b="0" i="0" sz="1400" u="none" cap="none" strike="noStrike">
              <a:solidFill>
                <a:srgbClr val="000000"/>
              </a:solidFill>
              <a:latin typeface="Arial"/>
              <a:ea typeface="Arial"/>
              <a:cs typeface="Arial"/>
              <a:sym typeface="Arial"/>
            </a:endParaRPr>
          </a:p>
        </p:txBody>
      </p:sp>
      <p:sp>
        <p:nvSpPr>
          <p:cNvPr id="921" name="Google Shape;921;p12"/>
          <p:cNvSpPr/>
          <p:nvPr/>
        </p:nvSpPr>
        <p:spPr>
          <a:xfrm>
            <a:off x="4570054" y="1727989"/>
            <a:ext cx="2819662" cy="888360"/>
          </a:xfrm>
          <a:custGeom>
            <a:rect b="b" l="l" r="r" t="t"/>
            <a:pathLst>
              <a:path extrusionOk="0" h="897272" w="2877718">
                <a:moveTo>
                  <a:pt x="0" y="89727"/>
                </a:moveTo>
                <a:cubicBezTo>
                  <a:pt x="0" y="40172"/>
                  <a:pt x="40172" y="0"/>
                  <a:pt x="89727" y="0"/>
                </a:cubicBezTo>
                <a:lnTo>
                  <a:pt x="2787991" y="0"/>
                </a:lnTo>
                <a:cubicBezTo>
                  <a:pt x="2837546" y="0"/>
                  <a:pt x="2877718" y="40172"/>
                  <a:pt x="2877718" y="89727"/>
                </a:cubicBezTo>
                <a:lnTo>
                  <a:pt x="2877718" y="807545"/>
                </a:lnTo>
                <a:cubicBezTo>
                  <a:pt x="2877718" y="857100"/>
                  <a:pt x="2837546" y="897272"/>
                  <a:pt x="2787991" y="897272"/>
                </a:cubicBezTo>
                <a:lnTo>
                  <a:pt x="89727" y="897272"/>
                </a:lnTo>
                <a:cubicBezTo>
                  <a:pt x="40172" y="897272"/>
                  <a:pt x="0" y="857100"/>
                  <a:pt x="0" y="807545"/>
                </a:cubicBezTo>
                <a:lnTo>
                  <a:pt x="0" y="89727"/>
                </a:lnTo>
                <a:close/>
              </a:path>
            </a:pathLst>
          </a:custGeom>
          <a:solidFill>
            <a:srgbClr val="EF652A"/>
          </a:solidFill>
          <a:ln cap="flat" cmpd="sng" w="12700">
            <a:solidFill>
              <a:schemeClr val="lt1"/>
            </a:solidFill>
            <a:prstDash val="solid"/>
            <a:miter lim="800000"/>
            <a:headEnd len="sm" w="sm" type="none"/>
            <a:tailEnd len="sm" w="sm" type="none"/>
          </a:ln>
        </p:spPr>
        <p:txBody>
          <a:bodyPr anchorCtr="0" anchor="ctr" bIns="174850" lIns="174850" spcFirstLastPara="1" rIns="174850" wrap="square" tIns="174850">
            <a:noAutofit/>
          </a:bodyPr>
          <a:lstStyle/>
          <a:p>
            <a:pPr indent="0" lvl="0" marL="0" marR="0" rtl="0" algn="ctr">
              <a:lnSpc>
                <a:spcPct val="90000"/>
              </a:lnSpc>
              <a:spcBef>
                <a:spcPts val="0"/>
              </a:spcBef>
              <a:spcAft>
                <a:spcPts val="0"/>
              </a:spcAft>
              <a:buClr>
                <a:schemeClr val="lt1"/>
              </a:buClr>
              <a:buSzPts val="3900"/>
              <a:buFont typeface="Calibri"/>
              <a:buNone/>
            </a:pPr>
            <a:r>
              <a:rPr b="0" i="0" lang="en-US" sz="3900" u="none" cap="none" strike="noStrike">
                <a:solidFill>
                  <a:schemeClr val="lt1"/>
                </a:solidFill>
                <a:latin typeface="Calibri"/>
                <a:ea typeface="Calibri"/>
                <a:cs typeface="Calibri"/>
                <a:sym typeface="Calibri"/>
              </a:rPr>
              <a:t>HTML</a:t>
            </a:r>
            <a:endParaRPr b="0" i="0" sz="1400" u="none" cap="none" strike="noStrike">
              <a:solidFill>
                <a:srgbClr val="000000"/>
              </a:solidFill>
              <a:latin typeface="Arial"/>
              <a:ea typeface="Arial"/>
              <a:cs typeface="Arial"/>
              <a:sym typeface="Arial"/>
            </a:endParaRPr>
          </a:p>
        </p:txBody>
      </p:sp>
      <p:pic>
        <p:nvPicPr>
          <p:cNvPr id="922" name="Google Shape;922;p12"/>
          <p:cNvPicPr preferRelativeResize="0"/>
          <p:nvPr/>
        </p:nvPicPr>
        <p:blipFill rotWithShape="1">
          <a:blip r:embed="rId5">
            <a:alphaModFix/>
          </a:blip>
          <a:srcRect b="0" l="0" r="0" t="0"/>
          <a:stretch/>
        </p:blipFill>
        <p:spPr>
          <a:xfrm>
            <a:off x="3893281" y="656438"/>
            <a:ext cx="1377381" cy="1377381"/>
          </a:xfrm>
          <a:prstGeom prst="rect">
            <a:avLst/>
          </a:prstGeom>
          <a:noFill/>
          <a:ln>
            <a:noFill/>
          </a:ln>
        </p:spPr>
      </p:pic>
      <p:sp>
        <p:nvSpPr>
          <p:cNvPr id="923" name="Google Shape;923;p12"/>
          <p:cNvSpPr txBox="1"/>
          <p:nvPr>
            <p:ph type="title"/>
          </p:nvPr>
        </p:nvSpPr>
        <p:spPr>
          <a:xfrm>
            <a:off x="2528900" y="0"/>
            <a:ext cx="7268100" cy="8034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960"/>
              <a:buFont typeface="Calibri"/>
              <a:buNone/>
            </a:pPr>
            <a:r>
              <a:rPr b="1" lang="en-US" sz="3759"/>
              <a:t>The Web Programming Triangle</a:t>
            </a:r>
            <a:endParaRPr sz="3759"/>
          </a:p>
        </p:txBody>
      </p:sp>
      <p:sp>
        <p:nvSpPr>
          <p:cNvPr id="924" name="Google Shape;924;p12"/>
          <p:cNvSpPr txBox="1"/>
          <p:nvPr/>
        </p:nvSpPr>
        <p:spPr>
          <a:xfrm>
            <a:off x="2465602" y="653890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6"/>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9" name="Shape 929"/>
        <p:cNvGrpSpPr/>
        <p:nvPr/>
      </p:nvGrpSpPr>
      <p:grpSpPr>
        <a:xfrm>
          <a:off x="0" y="0"/>
          <a:ext cx="0" cy="0"/>
          <a:chOff x="0" y="0"/>
          <a:chExt cx="0" cy="0"/>
        </a:xfrm>
      </p:grpSpPr>
      <p:sp>
        <p:nvSpPr>
          <p:cNvPr id="930" name="Google Shape;930;p13"/>
          <p:cNvSpPr txBox="1"/>
          <p:nvPr>
            <p:ph type="title"/>
          </p:nvPr>
        </p:nvSpPr>
        <p:spPr>
          <a:xfrm>
            <a:off x="1087582" y="357683"/>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HTML (HyperText Markup Language)</a:t>
            </a:r>
            <a:endParaRPr/>
          </a:p>
        </p:txBody>
      </p:sp>
      <p:sp>
        <p:nvSpPr>
          <p:cNvPr id="931" name="Google Shape;931;p13"/>
          <p:cNvSpPr txBox="1"/>
          <p:nvPr>
            <p:ph idx="1" type="body"/>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400"/>
              <a:buNone/>
            </a:pPr>
            <a:r>
              <a:rPr lang="en-US"/>
              <a:t>The HTML (HyperText Markup Language) is the main programming language for web development. It defines the basic structure of a site, such as texts, heading, paragraphs, lists e.t.c</a:t>
            </a:r>
            <a:endParaRPr/>
          </a:p>
          <a:p>
            <a:pPr indent="0" lvl="0" marL="0" rtl="0" algn="just">
              <a:lnSpc>
                <a:spcPct val="90000"/>
              </a:lnSpc>
              <a:spcBef>
                <a:spcPts val="600"/>
              </a:spcBef>
              <a:spcAft>
                <a:spcPts val="0"/>
              </a:spcAft>
              <a:buClr>
                <a:schemeClr val="dk1"/>
              </a:buClr>
              <a:buSzPts val="2400"/>
              <a:buNone/>
            </a:pPr>
            <a:r>
              <a:rPr lang="en-US"/>
              <a:t>The HTML language is formed from a bunch of established tags, which represent a variety of functions that are then "translated" into readable information on the screen. Tags are separated by angle brackets.</a:t>
            </a:r>
            <a:endParaRPr/>
          </a:p>
        </p:txBody>
      </p:sp>
      <p:pic>
        <p:nvPicPr>
          <p:cNvPr id="932" name="Google Shape;932;p13"/>
          <p:cNvPicPr preferRelativeResize="0"/>
          <p:nvPr/>
        </p:nvPicPr>
        <p:blipFill rotWithShape="1">
          <a:blip r:embed="rId3">
            <a:alphaModFix/>
          </a:blip>
          <a:srcRect b="0" l="0" r="0" t="0"/>
          <a:stretch/>
        </p:blipFill>
        <p:spPr>
          <a:xfrm>
            <a:off x="249535" y="136519"/>
            <a:ext cx="1377379" cy="1377379"/>
          </a:xfrm>
          <a:prstGeom prst="rect">
            <a:avLst/>
          </a:prstGeom>
          <a:noFill/>
          <a:ln>
            <a:noFill/>
          </a:ln>
        </p:spPr>
      </p:pic>
      <p:sp>
        <p:nvSpPr>
          <p:cNvPr id="933" name="Google Shape;933;p13"/>
          <p:cNvSpPr txBox="1"/>
          <p:nvPr/>
        </p:nvSpPr>
        <p:spPr>
          <a:xfrm>
            <a:off x="139727" y="645885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4"/>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8" name="Shape 938"/>
        <p:cNvGrpSpPr/>
        <p:nvPr/>
      </p:nvGrpSpPr>
      <p:grpSpPr>
        <a:xfrm>
          <a:off x="0" y="0"/>
          <a:ext cx="0" cy="0"/>
          <a:chOff x="0" y="0"/>
          <a:chExt cx="0" cy="0"/>
        </a:xfrm>
      </p:grpSpPr>
      <p:pic>
        <p:nvPicPr>
          <p:cNvPr id="939" name="Google Shape;939;p14"/>
          <p:cNvPicPr preferRelativeResize="0"/>
          <p:nvPr/>
        </p:nvPicPr>
        <p:blipFill rotWithShape="1">
          <a:blip r:embed="rId3">
            <a:alphaModFix/>
          </a:blip>
          <a:srcRect b="0" l="0" r="0" t="0"/>
          <a:stretch/>
        </p:blipFill>
        <p:spPr>
          <a:xfrm>
            <a:off x="258152" y="136519"/>
            <a:ext cx="1377379" cy="1377379"/>
          </a:xfrm>
          <a:prstGeom prst="rect">
            <a:avLst/>
          </a:prstGeom>
          <a:noFill/>
          <a:ln>
            <a:noFill/>
          </a:ln>
        </p:spPr>
      </p:pic>
      <p:sp>
        <p:nvSpPr>
          <p:cNvPr id="940" name="Google Shape;940;p14"/>
          <p:cNvSpPr txBox="1"/>
          <p:nvPr>
            <p:ph type="title"/>
          </p:nvPr>
        </p:nvSpPr>
        <p:spPr>
          <a:xfrm>
            <a:off x="1143002" y="357683"/>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CSS (Cascading Style Sheets)</a:t>
            </a:r>
            <a:endParaRPr/>
          </a:p>
        </p:txBody>
      </p:sp>
      <p:sp>
        <p:nvSpPr>
          <p:cNvPr id="941" name="Google Shape;941;p14"/>
          <p:cNvSpPr txBox="1"/>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CSS (Cascading Style Sheets) is a way to specify how HTML elements will appear on a webpage. This style sheet can be used to apply RGB values, border colors, background images, and other formatting to a website.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CSS defines a set of rules, which include a number of properties and their values. </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p:txBody>
      </p:sp>
      <p:sp>
        <p:nvSpPr>
          <p:cNvPr id="942" name="Google Shape;942;p14"/>
          <p:cNvSpPr txBox="1"/>
          <p:nvPr/>
        </p:nvSpPr>
        <p:spPr>
          <a:xfrm>
            <a:off x="139727" y="645885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4"/>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7" name="Shape 947"/>
        <p:cNvGrpSpPr/>
        <p:nvPr/>
      </p:nvGrpSpPr>
      <p:grpSpPr>
        <a:xfrm>
          <a:off x="0" y="0"/>
          <a:ext cx="0" cy="0"/>
          <a:chOff x="0" y="0"/>
          <a:chExt cx="0" cy="0"/>
        </a:xfrm>
      </p:grpSpPr>
      <p:pic>
        <p:nvPicPr>
          <p:cNvPr id="948" name="Google Shape;948;p15"/>
          <p:cNvPicPr preferRelativeResize="0"/>
          <p:nvPr/>
        </p:nvPicPr>
        <p:blipFill rotWithShape="1">
          <a:blip r:embed="rId3">
            <a:alphaModFix/>
          </a:blip>
          <a:srcRect b="0" l="0" r="0" t="0"/>
          <a:stretch/>
        </p:blipFill>
        <p:spPr>
          <a:xfrm>
            <a:off x="258152" y="136519"/>
            <a:ext cx="1377379" cy="1377379"/>
          </a:xfrm>
          <a:prstGeom prst="rect">
            <a:avLst/>
          </a:prstGeom>
          <a:noFill/>
          <a:ln>
            <a:noFill/>
          </a:ln>
        </p:spPr>
      </p:pic>
      <p:sp>
        <p:nvSpPr>
          <p:cNvPr id="949" name="Google Shape;949;p15"/>
          <p:cNvSpPr txBox="1"/>
          <p:nvPr>
            <p:ph type="title"/>
          </p:nvPr>
        </p:nvSpPr>
        <p:spPr>
          <a:xfrm>
            <a:off x="1087582" y="357683"/>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Why CSS is needed</a:t>
            </a:r>
            <a:endParaRPr/>
          </a:p>
        </p:txBody>
      </p:sp>
      <p:sp>
        <p:nvSpPr>
          <p:cNvPr id="950" name="Google Shape;950;p15"/>
          <p:cNvSpPr txBox="1"/>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HTML was never intended to contain tags for formatting a document. HTML was intended to define the content of a document, like: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&lt;h1&gt;This is a heading&lt;/h1&gt;</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&lt;p&gt;This is a paragraph.&lt;/p&gt;</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When tags like &lt;font&gt;, and color attributes were added to the HTML 3.2 specification, it started a nightmare for web developers. Development of large web sites, where fonts and color information were added to every single page, became a long and expensive process. To solve this problem, the World Wide Web Consortium (W3C) created CSS. In HTML 4.0, all formatting could be removed from the HTML document, and stored in a separate CSS file. All browsers support CSS today.</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p:txBody>
      </p:sp>
      <p:sp>
        <p:nvSpPr>
          <p:cNvPr id="951" name="Google Shape;951;p15"/>
          <p:cNvSpPr txBox="1"/>
          <p:nvPr/>
        </p:nvSpPr>
        <p:spPr>
          <a:xfrm>
            <a:off x="139727" y="645885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4"/>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pic>
        <p:nvPicPr>
          <p:cNvPr id="957" name="Google Shape;957;p16"/>
          <p:cNvPicPr preferRelativeResize="0"/>
          <p:nvPr/>
        </p:nvPicPr>
        <p:blipFill rotWithShape="1">
          <a:blip r:embed="rId3">
            <a:alphaModFix/>
          </a:blip>
          <a:srcRect b="0" l="0" r="0" t="0"/>
          <a:stretch/>
        </p:blipFill>
        <p:spPr>
          <a:xfrm>
            <a:off x="353029" y="149904"/>
            <a:ext cx="1215333" cy="1377849"/>
          </a:xfrm>
          <a:prstGeom prst="rect">
            <a:avLst/>
          </a:prstGeom>
          <a:noFill/>
          <a:ln>
            <a:noFill/>
          </a:ln>
        </p:spPr>
      </p:pic>
      <p:sp>
        <p:nvSpPr>
          <p:cNvPr id="958" name="Google Shape;958;p16"/>
          <p:cNvSpPr txBox="1"/>
          <p:nvPr>
            <p:ph type="title"/>
          </p:nvPr>
        </p:nvSpPr>
        <p:spPr>
          <a:xfrm>
            <a:off x="1087582" y="357683"/>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JavaScript</a:t>
            </a:r>
            <a:endParaRPr/>
          </a:p>
        </p:txBody>
      </p:sp>
      <p:sp>
        <p:nvSpPr>
          <p:cNvPr id="959" name="Google Shape;959;p16"/>
          <p:cNvSpPr txBox="1"/>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JavaScript allows users to control the behavior of their web page. If they are serious about web development, they will need to learn the basics of JavaScript. The language offers a low entry barrier and immediate results based on the success of their code, making it one of the most popular and widely used programming languages globally.</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JavaScript lets users interact with websites by manipulating HTML and CSS. For example, clicking a button, scrolling to the bottom of the page, or displaying photos in a carousel move.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400"/>
              <a:buFont typeface="Arial"/>
              <a:buNone/>
            </a:pPr>
            <a:r>
              <a:t/>
            </a:r>
            <a:endParaRPr b="0" i="0" sz="2400" u="none" cap="none" strike="noStrike">
              <a:solidFill>
                <a:schemeClr val="dk1"/>
              </a:solidFill>
              <a:latin typeface="Calibri"/>
              <a:ea typeface="Calibri"/>
              <a:cs typeface="Calibri"/>
              <a:sym typeface="Calibri"/>
            </a:endParaRPr>
          </a:p>
        </p:txBody>
      </p:sp>
      <p:sp>
        <p:nvSpPr>
          <p:cNvPr id="960" name="Google Shape;960;p16"/>
          <p:cNvSpPr txBox="1"/>
          <p:nvPr/>
        </p:nvSpPr>
        <p:spPr>
          <a:xfrm>
            <a:off x="139727" y="645885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4"/>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5" name="Shape 965"/>
        <p:cNvGrpSpPr/>
        <p:nvPr/>
      </p:nvGrpSpPr>
      <p:grpSpPr>
        <a:xfrm>
          <a:off x="0" y="0"/>
          <a:ext cx="0" cy="0"/>
          <a:chOff x="0" y="0"/>
          <a:chExt cx="0" cy="0"/>
        </a:xfrm>
      </p:grpSpPr>
      <p:pic>
        <p:nvPicPr>
          <p:cNvPr id="966" name="Google Shape;966;p17"/>
          <p:cNvPicPr preferRelativeResize="0"/>
          <p:nvPr/>
        </p:nvPicPr>
        <p:blipFill rotWithShape="1">
          <a:blip r:embed="rId3">
            <a:alphaModFix/>
          </a:blip>
          <a:srcRect b="0" l="0" r="0" t="0"/>
          <a:stretch/>
        </p:blipFill>
        <p:spPr>
          <a:xfrm>
            <a:off x="353029" y="149904"/>
            <a:ext cx="1215333" cy="1377849"/>
          </a:xfrm>
          <a:prstGeom prst="rect">
            <a:avLst/>
          </a:prstGeom>
          <a:noFill/>
          <a:ln>
            <a:noFill/>
          </a:ln>
        </p:spPr>
      </p:pic>
      <p:sp>
        <p:nvSpPr>
          <p:cNvPr id="967" name="Google Shape;967;p17"/>
          <p:cNvSpPr txBox="1"/>
          <p:nvPr>
            <p:ph type="title"/>
          </p:nvPr>
        </p:nvSpPr>
        <p:spPr>
          <a:xfrm>
            <a:off x="1087582" y="357683"/>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JavaScript (cont..)</a:t>
            </a:r>
            <a:endParaRPr/>
          </a:p>
        </p:txBody>
      </p:sp>
      <p:sp>
        <p:nvSpPr>
          <p:cNvPr id="968" name="Google Shape;968;p17"/>
          <p:cNvSpPr txBox="1"/>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This programming language is dynamically typed and classless. It gives programmers the choice of object-oriented, procedural, or functional programming, making it a highly versatile programming language. This is especially apparent in web browsers. For example, JavaScript can be used to dynamically change websites, validate form entries even before they are sent to the target server, switch dialog boxes as well as integrate scripts for downloading and uploading.</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JavaScript has also become an essential tool for online marketing, as many advertisements are programmed with it. This language can also be used to read and write cookies, which makes modern marketing strategies such as targeting possible. In short, JavaScript has helped shape the modern internet and is an integral part of today's web browsing experience.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p:txBody>
      </p:sp>
      <p:sp>
        <p:nvSpPr>
          <p:cNvPr id="969" name="Google Shape;969;p17"/>
          <p:cNvSpPr txBox="1"/>
          <p:nvPr/>
        </p:nvSpPr>
        <p:spPr>
          <a:xfrm>
            <a:off x="139727" y="6458850"/>
            <a:ext cx="8371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4"/>
              </a:rPr>
              <a:t>https://www.kindpng.com/imgv/iihiToo_html-css-javascript-png-transparent-png/</a:t>
            </a:r>
            <a:r>
              <a:rPr i="1" lang="en-US"/>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18"/>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976" name="Google Shape;976;p18"/>
          <p:cNvSpPr txBox="1"/>
          <p:nvPr/>
        </p:nvSpPr>
        <p:spPr>
          <a:xfrm>
            <a:off x="85400" y="6508825"/>
            <a:ext cx="84345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300" u="none" cap="none" strike="noStrike">
                <a:solidFill>
                  <a:srgbClr val="000000"/>
                </a:solidFill>
                <a:latin typeface="Arial"/>
                <a:ea typeface="Arial"/>
                <a:cs typeface="Arial"/>
                <a:sym typeface="Arial"/>
              </a:rPr>
              <a:t>Image Source:</a:t>
            </a:r>
            <a:r>
              <a:rPr i="1" lang="en-US" sz="1300"/>
              <a:t> </a:t>
            </a:r>
            <a:r>
              <a:rPr i="1" lang="en-US" sz="1300" u="sng">
                <a:solidFill>
                  <a:schemeClr val="hlink"/>
                </a:solidFill>
                <a:hlinkClick r:id="rId3"/>
              </a:rPr>
              <a:t>https://www.indiamart.com/proddetail/web-development-company-in-pune-22077951897.html</a:t>
            </a:r>
            <a:r>
              <a:rPr i="1" lang="en-US" sz="1300"/>
              <a:t> </a:t>
            </a:r>
            <a:endParaRPr b="0" i="0" sz="1300" u="none" cap="none" strike="noStrike">
              <a:solidFill>
                <a:srgbClr val="000000"/>
              </a:solidFill>
              <a:latin typeface="Arial"/>
              <a:ea typeface="Arial"/>
              <a:cs typeface="Arial"/>
              <a:sym typeface="Arial"/>
            </a:endParaRPr>
          </a:p>
        </p:txBody>
      </p:sp>
      <p:sp>
        <p:nvSpPr>
          <p:cNvPr id="977" name="Google Shape;977;p18"/>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NO-CODE WEB-BASED PROGRAMMING</a:t>
            </a:r>
            <a:endParaRPr/>
          </a:p>
        </p:txBody>
      </p:sp>
      <p:sp>
        <p:nvSpPr>
          <p:cNvPr id="978" name="Google Shape;978;p18"/>
          <p:cNvSpPr txBox="1"/>
          <p:nvPr>
            <p:ph idx="1" type="subTitle"/>
          </p:nvPr>
        </p:nvSpPr>
        <p:spPr>
          <a:xfrm>
            <a:off x="3287688" y="5172813"/>
            <a:ext cx="8434459" cy="8679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800"/>
              <a:buNone/>
            </a:pPr>
            <a:r>
              <a:rPr lang="en-US"/>
              <a:t>No-code programming platforms are usually designed with a smooth, user-friendly interface</a:t>
            </a:r>
            <a:endParaRPr/>
          </a:p>
        </p:txBody>
      </p:sp>
      <p:pic>
        <p:nvPicPr>
          <p:cNvPr id="979" name="Google Shape;979;p18"/>
          <p:cNvPicPr preferRelativeResize="0"/>
          <p:nvPr/>
        </p:nvPicPr>
        <p:blipFill rotWithShape="1">
          <a:blip r:embed="rId4">
            <a:alphaModFix/>
          </a:blip>
          <a:srcRect b="0" l="0" r="0" t="0"/>
          <a:stretch/>
        </p:blipFill>
        <p:spPr>
          <a:xfrm>
            <a:off x="0" y="0"/>
            <a:ext cx="7807677" cy="465487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4" name="Shape 984"/>
        <p:cNvGrpSpPr/>
        <p:nvPr/>
      </p:nvGrpSpPr>
      <p:grpSpPr>
        <a:xfrm>
          <a:off x="0" y="0"/>
          <a:ext cx="0" cy="0"/>
          <a:chOff x="0" y="0"/>
          <a:chExt cx="0" cy="0"/>
        </a:xfrm>
      </p:grpSpPr>
      <p:sp>
        <p:nvSpPr>
          <p:cNvPr id="985" name="Google Shape;985;p19"/>
          <p:cNvSpPr txBox="1"/>
          <p:nvPr>
            <p:ph type="title"/>
          </p:nvPr>
        </p:nvSpPr>
        <p:spPr>
          <a:xfrm>
            <a:off x="364452" y="667658"/>
            <a:ext cx="9680012" cy="740933"/>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a:t>No-code Web-based programming</a:t>
            </a:r>
            <a:endParaRPr/>
          </a:p>
        </p:txBody>
      </p:sp>
      <p:sp>
        <p:nvSpPr>
          <p:cNvPr id="986" name="Google Shape;986;p19"/>
          <p:cNvSpPr txBox="1"/>
          <p:nvPr>
            <p:ph idx="1" type="body"/>
          </p:nvPr>
        </p:nvSpPr>
        <p:spPr>
          <a:xfrm>
            <a:off x="364452" y="1785962"/>
            <a:ext cx="9680012" cy="4264568"/>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3200"/>
              <a:buNone/>
            </a:pPr>
            <a:r>
              <a:rPr lang="en-US" sz="3200"/>
              <a:t>No-code frameworks are software design mechanisms that let non-technical users create and implement software without requiring any knowledge about coding. No-code programming platforms are usually designed with a smooth, user-friendly interface. They also have drag and drop features, allowing users to see the implementation procedure and comprehend the overall logic easily.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1" name="Shape 991"/>
        <p:cNvGrpSpPr/>
        <p:nvPr/>
      </p:nvGrpSpPr>
      <p:grpSpPr>
        <a:xfrm>
          <a:off x="0" y="0"/>
          <a:ext cx="0" cy="0"/>
          <a:chOff x="0" y="0"/>
          <a:chExt cx="0" cy="0"/>
        </a:xfrm>
      </p:grpSpPr>
      <p:sp>
        <p:nvSpPr>
          <p:cNvPr id="992" name="Google Shape;992;p20"/>
          <p:cNvSpPr txBox="1"/>
          <p:nvPr>
            <p:ph type="title"/>
          </p:nvPr>
        </p:nvSpPr>
        <p:spPr>
          <a:xfrm>
            <a:off x="364452" y="197835"/>
            <a:ext cx="9188116" cy="1588127"/>
          </a:xfrm>
          <a:prstGeom prst="rect">
            <a:avLst/>
          </a:prstGeom>
          <a:noFill/>
          <a:ln>
            <a:noFill/>
          </a:ln>
        </p:spPr>
        <p:txBody>
          <a:bodyPr anchorCtr="0" anchor="b" bIns="45700" lIns="0" spcFirstLastPara="1" rIns="0" wrap="square" tIns="45700">
            <a:spAutoFit/>
          </a:bodyPr>
          <a:lstStyle/>
          <a:p>
            <a:pPr indent="0" lvl="0" marL="0" rtl="0" algn="just">
              <a:lnSpc>
                <a:spcPct val="90000"/>
              </a:lnSpc>
              <a:spcBef>
                <a:spcPts val="0"/>
              </a:spcBef>
              <a:spcAft>
                <a:spcPts val="0"/>
              </a:spcAft>
              <a:buClr>
                <a:schemeClr val="dk1"/>
              </a:buClr>
              <a:buSzPts val="5400"/>
              <a:buFont typeface="Calibri"/>
              <a:buNone/>
            </a:pPr>
            <a:r>
              <a:rPr lang="en-US"/>
              <a:t>What can users build with no-code?</a:t>
            </a:r>
            <a:endParaRPr/>
          </a:p>
        </p:txBody>
      </p:sp>
      <p:sp>
        <p:nvSpPr>
          <p:cNvPr id="993" name="Google Shape;993;p20"/>
          <p:cNvSpPr txBox="1"/>
          <p:nvPr>
            <p:ph idx="1" type="body"/>
          </p:nvPr>
        </p:nvSpPr>
        <p:spPr>
          <a:xfrm>
            <a:off x="364452" y="1785962"/>
            <a:ext cx="9680012" cy="1643038"/>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With these programming platforms, developers can create simple applications for performing specific functions. Don’t expect these applications to be highly robust and highly compatible. Some of how no-code programming can be used is enlisted below: </a:t>
            </a:r>
            <a:endParaRPr/>
          </a:p>
        </p:txBody>
      </p:sp>
      <p:sp>
        <p:nvSpPr>
          <p:cNvPr id="994" name="Google Shape;994;p20"/>
          <p:cNvSpPr txBox="1"/>
          <p:nvPr/>
        </p:nvSpPr>
        <p:spPr>
          <a:xfrm>
            <a:off x="364452" y="3348473"/>
            <a:ext cx="9680012" cy="3311692"/>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Developing back office mobile applications like KPI monitoring and invoice processing. </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Designing web applications like restaurant booking apps and online shopping apps. </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For the mobile app development process.  </a:t>
            </a:r>
            <a:endParaRPr b="0" i="0" sz="1400" u="none" cap="none" strike="noStrike">
              <a:solidFill>
                <a:srgbClr val="000000"/>
              </a:solidFill>
              <a:latin typeface="Arial"/>
              <a:ea typeface="Arial"/>
              <a:cs typeface="Arial"/>
              <a:sym typeface="Arial"/>
            </a:endParaRPr>
          </a:p>
          <a:p>
            <a:pPr indent="-228600" lvl="0" marL="228600" marR="0" rtl="0" algn="just">
              <a:lnSpc>
                <a:spcPct val="90000"/>
              </a:lnSpc>
              <a:spcBef>
                <a:spcPts val="1000"/>
              </a:spcBef>
              <a:spcAft>
                <a:spcPts val="0"/>
              </a:spcAft>
              <a:buClr>
                <a:schemeClr val="dk1"/>
              </a:buClr>
              <a:buSzPts val="2800"/>
              <a:buFont typeface="Arial"/>
              <a:buChar char="•"/>
            </a:pPr>
            <a:r>
              <a:rPr b="0" i="0" lang="en-US" sz="2800" u="none" cap="none" strike="noStrike">
                <a:solidFill>
                  <a:schemeClr val="dk1"/>
                </a:solidFill>
                <a:latin typeface="Calibri"/>
                <a:ea typeface="Calibri"/>
                <a:cs typeface="Calibri"/>
                <a:sym typeface="Calibri"/>
              </a:rPr>
              <a:t>To monitor workflow, such as set internal service level contracts, so that employees can acknowledge after completing a task.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9" name="Shape 999"/>
        <p:cNvGrpSpPr/>
        <p:nvPr/>
      </p:nvGrpSpPr>
      <p:grpSpPr>
        <a:xfrm>
          <a:off x="0" y="0"/>
          <a:ext cx="0" cy="0"/>
          <a:chOff x="0" y="0"/>
          <a:chExt cx="0" cy="0"/>
        </a:xfrm>
      </p:grpSpPr>
      <p:sp>
        <p:nvSpPr>
          <p:cNvPr id="1000" name="Google Shape;1000;p21"/>
          <p:cNvSpPr txBox="1"/>
          <p:nvPr>
            <p:ph type="title"/>
          </p:nvPr>
        </p:nvSpPr>
        <p:spPr>
          <a:xfrm>
            <a:off x="1011382" y="391692"/>
            <a:ext cx="10342418" cy="8402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t>Advantages of a no-code platform</a:t>
            </a:r>
            <a:endParaRPr/>
          </a:p>
        </p:txBody>
      </p:sp>
      <p:sp>
        <p:nvSpPr>
          <p:cNvPr id="1001" name="Google Shape;1001;p21"/>
          <p:cNvSpPr txBox="1"/>
          <p:nvPr>
            <p:ph idx="1" type="body"/>
          </p:nvPr>
        </p:nvSpPr>
        <p:spPr>
          <a:xfrm>
            <a:off x="491829" y="1618361"/>
            <a:ext cx="5368636" cy="4186236"/>
          </a:xfrm>
          <a:prstGeom prst="rect">
            <a:avLst/>
          </a:prstGeom>
          <a:noFill/>
          <a:ln>
            <a:noFill/>
          </a:ln>
        </p:spPr>
        <p:txBody>
          <a:bodyPr anchorCtr="0" anchor="t" bIns="45700" lIns="0" spcFirstLastPara="1" rIns="0" wrap="square" tIns="91425">
            <a:noAutofit/>
          </a:bodyPr>
          <a:lstStyle/>
          <a:p>
            <a:pPr indent="-228600" lvl="0" marL="228600" rtl="0" algn="just">
              <a:lnSpc>
                <a:spcPct val="100000"/>
              </a:lnSpc>
              <a:spcBef>
                <a:spcPts val="0"/>
              </a:spcBef>
              <a:spcAft>
                <a:spcPts val="0"/>
              </a:spcAft>
              <a:buClr>
                <a:schemeClr val="dk1"/>
              </a:buClr>
              <a:buSzPts val="2400"/>
              <a:buChar char="•"/>
            </a:pPr>
            <a:r>
              <a:rPr b="1" lang="en-US"/>
              <a:t>Gives space to create something innovative</a:t>
            </a:r>
            <a:endParaRPr/>
          </a:p>
          <a:p>
            <a:pPr indent="0" lvl="0" marL="0" rtl="0" algn="just">
              <a:lnSpc>
                <a:spcPct val="100000"/>
              </a:lnSpc>
              <a:spcBef>
                <a:spcPts val="600"/>
              </a:spcBef>
              <a:spcAft>
                <a:spcPts val="0"/>
              </a:spcAft>
              <a:buClr>
                <a:schemeClr val="dk1"/>
              </a:buClr>
              <a:buSzPts val="2400"/>
              <a:buNone/>
            </a:pPr>
            <a:r>
              <a:rPr lang="en-US"/>
              <a:t>Developers can concentrate on their clients’ needs and create something they can enjoy. Developers can choose to offer rich models to configure and utilize most of the no-code programming framework. With this programming platform, there’s no need to start from scratch. Hence, it saves your time, allowing you to invest your time in something else.</a:t>
            </a:r>
            <a:endParaRPr/>
          </a:p>
        </p:txBody>
      </p:sp>
      <p:sp>
        <p:nvSpPr>
          <p:cNvPr id="1002" name="Google Shape;1002;p21"/>
          <p:cNvSpPr txBox="1"/>
          <p:nvPr/>
        </p:nvSpPr>
        <p:spPr>
          <a:xfrm>
            <a:off x="6331535" y="1618361"/>
            <a:ext cx="5368636" cy="4186236"/>
          </a:xfrm>
          <a:prstGeom prst="rect">
            <a:avLst/>
          </a:prstGeom>
          <a:noFill/>
          <a:ln>
            <a:noFill/>
          </a:ln>
        </p:spPr>
        <p:txBody>
          <a:bodyPr anchorCtr="0" anchor="t" bIns="45700" lIns="0" spcFirstLastPara="1" rIns="0" wrap="square" tIns="91425">
            <a:noAutofit/>
          </a:bodyPr>
          <a:lstStyle/>
          <a:p>
            <a:pPr indent="-228600" lvl="0" marL="228600" marR="0" rtl="0" algn="just">
              <a:lnSpc>
                <a:spcPct val="100000"/>
              </a:lnSpc>
              <a:spcBef>
                <a:spcPts val="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Lowers software development cost by 80%</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6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The conventional software developing approaches were expensive, they required employers to hire professor technical staff, but with a no-code programming framework, there’s no need to invest in professional technical staff. Since there’s no need for coding for using no-code programming platforms, even non-technical people can very well do the job.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7" name="Shape 1007"/>
        <p:cNvGrpSpPr/>
        <p:nvPr/>
      </p:nvGrpSpPr>
      <p:grpSpPr>
        <a:xfrm>
          <a:off x="0" y="0"/>
          <a:ext cx="0" cy="0"/>
          <a:chOff x="0" y="0"/>
          <a:chExt cx="0" cy="0"/>
        </a:xfrm>
      </p:grpSpPr>
      <p:sp>
        <p:nvSpPr>
          <p:cNvPr id="1008" name="Google Shape;1008;p22"/>
          <p:cNvSpPr txBox="1"/>
          <p:nvPr>
            <p:ph type="title"/>
          </p:nvPr>
        </p:nvSpPr>
        <p:spPr>
          <a:xfrm>
            <a:off x="1011382" y="391692"/>
            <a:ext cx="10342418" cy="8402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t>Drawbacks of No-Code</a:t>
            </a:r>
            <a:endParaRPr/>
          </a:p>
        </p:txBody>
      </p:sp>
      <p:sp>
        <p:nvSpPr>
          <p:cNvPr id="1009" name="Google Shape;1009;p22"/>
          <p:cNvSpPr txBox="1"/>
          <p:nvPr>
            <p:ph idx="1" type="body"/>
          </p:nvPr>
        </p:nvSpPr>
        <p:spPr>
          <a:xfrm>
            <a:off x="838200" y="1701018"/>
            <a:ext cx="10515600" cy="4186236"/>
          </a:xfrm>
          <a:prstGeom prst="rect">
            <a:avLst/>
          </a:prstGeom>
          <a:noFill/>
          <a:ln>
            <a:noFill/>
          </a:ln>
        </p:spPr>
        <p:txBody>
          <a:bodyPr anchorCtr="0" anchor="t" bIns="45700" lIns="0" spcFirstLastPara="1" rIns="0" wrap="square" tIns="91425">
            <a:noAutofit/>
          </a:bodyPr>
          <a:lstStyle/>
          <a:p>
            <a:pPr indent="-228600" lvl="0" marL="228600" rtl="0" algn="just">
              <a:lnSpc>
                <a:spcPct val="90000"/>
              </a:lnSpc>
              <a:spcBef>
                <a:spcPts val="0"/>
              </a:spcBef>
              <a:spcAft>
                <a:spcPts val="0"/>
              </a:spcAft>
              <a:buClr>
                <a:schemeClr val="dk1"/>
              </a:buClr>
              <a:buSzPts val="2400"/>
              <a:buChar char="•"/>
            </a:pPr>
            <a:r>
              <a:rPr b="1" lang="en-US"/>
              <a:t>Application integration</a:t>
            </a:r>
            <a:r>
              <a:rPr lang="en-US"/>
              <a:t>. Depending on the aforementioned low-code/no-code spectrum, it may be difficult to pull in data from other existing applications. Some ostensibly no-code programs actually provide tools for integration. Even these, however, require some basic programming.</a:t>
            </a:r>
            <a:endParaRPr/>
          </a:p>
          <a:p>
            <a:pPr indent="-228600" lvl="0" marL="228600" rtl="0" algn="just">
              <a:lnSpc>
                <a:spcPct val="90000"/>
              </a:lnSpc>
              <a:spcBef>
                <a:spcPts val="2800"/>
              </a:spcBef>
              <a:spcAft>
                <a:spcPts val="0"/>
              </a:spcAft>
              <a:buClr>
                <a:schemeClr val="dk1"/>
              </a:buClr>
              <a:buSzPts val="2400"/>
              <a:buChar char="•"/>
            </a:pPr>
            <a:r>
              <a:rPr b="1" lang="en-US"/>
              <a:t>Limited usability</a:t>
            </a:r>
            <a:r>
              <a:rPr lang="en-US"/>
              <a:t>. The tradeoff for simplicity and ease of use is that no-code typically doesn't extend to support complex capabilities. Some no-code vendors add "escape hatches" and other features to let technically savvy users do some coding to create more varied customization and critical business apps. For example, Betty Blocks offers users a split-view: citizen developers access drag-and-drop modules on the left side of the screen, and coders click on the right side of the screen to enter programming code and access more extensive options.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4" name="Shape 1014"/>
        <p:cNvGrpSpPr/>
        <p:nvPr/>
      </p:nvGrpSpPr>
      <p:grpSpPr>
        <a:xfrm>
          <a:off x="0" y="0"/>
          <a:ext cx="0" cy="0"/>
          <a:chOff x="0" y="0"/>
          <a:chExt cx="0" cy="0"/>
        </a:xfrm>
      </p:grpSpPr>
      <p:sp>
        <p:nvSpPr>
          <p:cNvPr id="1015" name="Google Shape;1015;p23"/>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04</a:t>
            </a:r>
            <a:endParaRPr/>
          </a:p>
        </p:txBody>
      </p:sp>
      <p:sp>
        <p:nvSpPr>
          <p:cNvPr id="1016" name="Google Shape;1016;p23"/>
          <p:cNvSpPr txBox="1"/>
          <p:nvPr/>
        </p:nvSpPr>
        <p:spPr>
          <a:xfrm>
            <a:off x="3684802" y="6538900"/>
            <a:ext cx="84345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 </a:t>
            </a:r>
            <a:r>
              <a:rPr i="1" lang="en-US" u="sng">
                <a:solidFill>
                  <a:schemeClr val="hlink"/>
                </a:solidFill>
                <a:hlinkClick r:id="rId3"/>
              </a:rPr>
              <a:t>https://charumindworks.com/node-js-development/</a:t>
            </a:r>
            <a:r>
              <a:rPr i="1" lang="en-US"/>
              <a:t> </a:t>
            </a:r>
            <a:endParaRPr b="0" i="0" sz="1400" u="none" cap="none" strike="noStrike">
              <a:solidFill>
                <a:srgbClr val="000000"/>
              </a:solidFill>
              <a:latin typeface="Arial"/>
              <a:ea typeface="Arial"/>
              <a:cs typeface="Arial"/>
              <a:sym typeface="Arial"/>
            </a:endParaRPr>
          </a:p>
        </p:txBody>
      </p:sp>
      <p:sp>
        <p:nvSpPr>
          <p:cNvPr id="1017" name="Google Shape;1017;p23"/>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NO-CODE WEBSITE BUILDERS</a:t>
            </a:r>
            <a:endParaRPr/>
          </a:p>
        </p:txBody>
      </p:sp>
      <p:sp>
        <p:nvSpPr>
          <p:cNvPr id="1018" name="Google Shape;1018;p23"/>
          <p:cNvSpPr txBox="1"/>
          <p:nvPr>
            <p:ph idx="1" type="subTitle"/>
          </p:nvPr>
        </p:nvSpPr>
        <p:spPr>
          <a:xfrm>
            <a:off x="3287688" y="5172813"/>
            <a:ext cx="8434459" cy="8679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800"/>
              <a:buNone/>
            </a:pPr>
            <a:r>
              <a:rPr lang="en-US"/>
              <a:t>Website builders out there have all sorts of tools and will surely be able to help you get what you need</a:t>
            </a:r>
            <a:endParaRPr/>
          </a:p>
        </p:txBody>
      </p:sp>
      <p:pic>
        <p:nvPicPr>
          <p:cNvPr id="1019" name="Google Shape;1019;p23"/>
          <p:cNvPicPr preferRelativeResize="0"/>
          <p:nvPr/>
        </p:nvPicPr>
        <p:blipFill rotWithShape="1">
          <a:blip r:embed="rId4">
            <a:alphaModFix/>
          </a:blip>
          <a:srcRect b="0" l="0" r="0" t="0"/>
          <a:stretch/>
        </p:blipFill>
        <p:spPr>
          <a:xfrm>
            <a:off x="0" y="0"/>
            <a:ext cx="7922725" cy="47978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3" name="Shape 1023"/>
        <p:cNvGrpSpPr/>
        <p:nvPr/>
      </p:nvGrpSpPr>
      <p:grpSpPr>
        <a:xfrm>
          <a:off x="0" y="0"/>
          <a:ext cx="0" cy="0"/>
          <a:chOff x="0" y="0"/>
          <a:chExt cx="0" cy="0"/>
        </a:xfrm>
      </p:grpSpPr>
      <p:sp>
        <p:nvSpPr>
          <p:cNvPr id="1024" name="Google Shape;1024;p24"/>
          <p:cNvSpPr txBox="1"/>
          <p:nvPr>
            <p:ph type="title"/>
          </p:nvPr>
        </p:nvSpPr>
        <p:spPr>
          <a:xfrm>
            <a:off x="200891" y="182345"/>
            <a:ext cx="568729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No-code tools and vendors</a:t>
            </a:r>
            <a:endParaRPr/>
          </a:p>
        </p:txBody>
      </p:sp>
      <p:grpSp>
        <p:nvGrpSpPr>
          <p:cNvPr id="1025" name="Google Shape;1025;p24"/>
          <p:cNvGrpSpPr/>
          <p:nvPr/>
        </p:nvGrpSpPr>
        <p:grpSpPr>
          <a:xfrm>
            <a:off x="6403132" y="-1413575"/>
            <a:ext cx="13544281" cy="9227950"/>
            <a:chOff x="99314" y="-1184975"/>
            <a:chExt cx="13544281" cy="9227950"/>
          </a:xfrm>
        </p:grpSpPr>
        <p:sp>
          <p:nvSpPr>
            <p:cNvPr id="1026" name="Google Shape;1026;p24"/>
            <p:cNvSpPr/>
            <p:nvPr/>
          </p:nvSpPr>
          <p:spPr>
            <a:xfrm>
              <a:off x="4415645" y="-1184975"/>
              <a:ext cx="9227950" cy="9227950"/>
            </a:xfrm>
            <a:prstGeom prst="blockArc">
              <a:avLst>
                <a:gd fmla="val 8100000" name="adj1"/>
                <a:gd fmla="val 13500000" name="adj2"/>
                <a:gd fmla="val 234" name="adj3"/>
              </a:avLst>
            </a:prstGeom>
            <a:noFill/>
            <a:ln cap="flat" cmpd="sng" w="12700">
              <a:solidFill>
                <a:srgbClr val="363640"/>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7" name="Google Shape;1027;p24"/>
            <p:cNvSpPr/>
            <p:nvPr/>
          </p:nvSpPr>
          <p:spPr>
            <a:xfrm>
              <a:off x="1219219" y="416362"/>
              <a:ext cx="3654483" cy="857524"/>
            </a:xfrm>
            <a:prstGeom prst="rect">
              <a:avLst/>
            </a:prstGeom>
            <a:solidFill>
              <a:srgbClr val="444451"/>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8" name="Google Shape;1028;p24"/>
            <p:cNvSpPr txBox="1"/>
            <p:nvPr/>
          </p:nvSpPr>
          <p:spPr>
            <a:xfrm>
              <a:off x="1219219" y="416362"/>
              <a:ext cx="3654483" cy="857524"/>
            </a:xfrm>
            <a:prstGeom prst="rect">
              <a:avLst/>
            </a:prstGeom>
            <a:noFill/>
            <a:ln>
              <a:noFill/>
            </a:ln>
          </p:spPr>
          <p:txBody>
            <a:bodyPr anchorCtr="0" anchor="ctr" bIns="109200" lIns="109200" spcFirstLastPara="1" rIns="680650" wrap="square" tIns="109200">
              <a:noAutofit/>
            </a:bodyPr>
            <a:lstStyle/>
            <a:p>
              <a:pPr indent="0" lvl="0" marL="0" marR="0" rtl="0" algn="r">
                <a:lnSpc>
                  <a:spcPct val="90000"/>
                </a:lnSpc>
                <a:spcBef>
                  <a:spcPts val="0"/>
                </a:spcBef>
                <a:spcAft>
                  <a:spcPts val="0"/>
                </a:spcAft>
                <a:buClr>
                  <a:schemeClr val="lt1"/>
                </a:buClr>
                <a:buSzPts val="4300"/>
                <a:buFont typeface="Calibri"/>
                <a:buNone/>
              </a:pPr>
              <a:r>
                <a:rPr b="0" i="0" lang="en-US" sz="4300" u="none" cap="none" strike="noStrike">
                  <a:solidFill>
                    <a:schemeClr val="lt1"/>
                  </a:solidFill>
                  <a:latin typeface="Calibri"/>
                  <a:ea typeface="Calibri"/>
                  <a:cs typeface="Calibri"/>
                  <a:sym typeface="Calibri"/>
                </a:rPr>
                <a:t>Squarespace</a:t>
              </a:r>
              <a:endParaRPr b="0" i="0" sz="1400" u="none" cap="none" strike="noStrike">
                <a:solidFill>
                  <a:srgbClr val="000000"/>
                </a:solidFill>
                <a:latin typeface="Arial"/>
                <a:ea typeface="Arial"/>
                <a:cs typeface="Arial"/>
                <a:sym typeface="Arial"/>
              </a:endParaRPr>
            </a:p>
          </p:txBody>
        </p:sp>
        <p:sp>
          <p:nvSpPr>
            <p:cNvPr id="1029" name="Google Shape;1029;p24"/>
            <p:cNvSpPr/>
            <p:nvPr/>
          </p:nvSpPr>
          <p:spPr>
            <a:xfrm>
              <a:off x="4709507" y="321297"/>
              <a:ext cx="1071905" cy="1071905"/>
            </a:xfrm>
            <a:prstGeom prst="ellipse">
              <a:avLst/>
            </a:prstGeom>
            <a:solidFill>
              <a:schemeClr val="lt1"/>
            </a:solidFill>
            <a:ln cap="flat" cmpd="sng" w="12700">
              <a:solidFill>
                <a:srgbClr val="44445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0" name="Google Shape;1030;p24"/>
            <p:cNvSpPr/>
            <p:nvPr/>
          </p:nvSpPr>
          <p:spPr>
            <a:xfrm>
              <a:off x="665048" y="1714362"/>
              <a:ext cx="3649624" cy="857524"/>
            </a:xfrm>
            <a:prstGeom prst="rect">
              <a:avLst/>
            </a:prstGeom>
            <a:solidFill>
              <a:srgbClr val="444451"/>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1" name="Google Shape;1031;p24"/>
            <p:cNvSpPr txBox="1"/>
            <p:nvPr/>
          </p:nvSpPr>
          <p:spPr>
            <a:xfrm>
              <a:off x="665048" y="1714362"/>
              <a:ext cx="3649624" cy="857524"/>
            </a:xfrm>
            <a:prstGeom prst="rect">
              <a:avLst/>
            </a:prstGeom>
            <a:noFill/>
            <a:ln>
              <a:noFill/>
            </a:ln>
          </p:spPr>
          <p:txBody>
            <a:bodyPr anchorCtr="0" anchor="ctr" bIns="109200" lIns="109200" spcFirstLastPara="1" rIns="680650" wrap="square" tIns="109200">
              <a:noAutofit/>
            </a:bodyPr>
            <a:lstStyle/>
            <a:p>
              <a:pPr indent="0" lvl="0" marL="0" marR="0" rtl="0" algn="r">
                <a:lnSpc>
                  <a:spcPct val="90000"/>
                </a:lnSpc>
                <a:spcBef>
                  <a:spcPts val="0"/>
                </a:spcBef>
                <a:spcAft>
                  <a:spcPts val="0"/>
                </a:spcAft>
                <a:buClr>
                  <a:schemeClr val="lt1"/>
                </a:buClr>
                <a:buSzPts val="4300"/>
                <a:buFont typeface="Calibri"/>
                <a:buNone/>
              </a:pPr>
              <a:r>
                <a:rPr b="0" i="0" lang="en-US" sz="4300" u="none" cap="none" strike="noStrike">
                  <a:solidFill>
                    <a:schemeClr val="lt1"/>
                  </a:solidFill>
                  <a:latin typeface="Calibri"/>
                  <a:ea typeface="Calibri"/>
                  <a:cs typeface="Calibri"/>
                  <a:sym typeface="Calibri"/>
                </a:rPr>
                <a:t>Weebly</a:t>
              </a:r>
              <a:endParaRPr b="0" i="0" sz="1400" u="none" cap="none" strike="noStrike">
                <a:solidFill>
                  <a:srgbClr val="000000"/>
                </a:solidFill>
                <a:latin typeface="Arial"/>
                <a:ea typeface="Arial"/>
                <a:cs typeface="Arial"/>
                <a:sym typeface="Arial"/>
              </a:endParaRPr>
            </a:p>
          </p:txBody>
        </p:sp>
        <p:sp>
          <p:nvSpPr>
            <p:cNvPr id="1032" name="Google Shape;1032;p24"/>
            <p:cNvSpPr/>
            <p:nvPr/>
          </p:nvSpPr>
          <p:spPr>
            <a:xfrm>
              <a:off x="4095030" y="1607172"/>
              <a:ext cx="1071905" cy="1071905"/>
            </a:xfrm>
            <a:prstGeom prst="ellipse">
              <a:avLst/>
            </a:prstGeom>
            <a:solidFill>
              <a:schemeClr val="lt1"/>
            </a:solidFill>
            <a:ln cap="flat" cmpd="sng" w="12700">
              <a:solidFill>
                <a:srgbClr val="44445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3" name="Google Shape;1033;p24"/>
            <p:cNvSpPr/>
            <p:nvPr/>
          </p:nvSpPr>
          <p:spPr>
            <a:xfrm>
              <a:off x="99314" y="3000237"/>
              <a:ext cx="4343073" cy="857524"/>
            </a:xfrm>
            <a:prstGeom prst="rect">
              <a:avLst/>
            </a:prstGeom>
            <a:solidFill>
              <a:srgbClr val="444451"/>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4" name="Google Shape;1034;p24"/>
            <p:cNvSpPr txBox="1"/>
            <p:nvPr/>
          </p:nvSpPr>
          <p:spPr>
            <a:xfrm>
              <a:off x="99314" y="3000237"/>
              <a:ext cx="4343073" cy="857524"/>
            </a:xfrm>
            <a:prstGeom prst="rect">
              <a:avLst/>
            </a:prstGeom>
            <a:noFill/>
            <a:ln>
              <a:noFill/>
            </a:ln>
          </p:spPr>
          <p:txBody>
            <a:bodyPr anchorCtr="0" anchor="ctr" bIns="109200" lIns="109200" spcFirstLastPara="1" rIns="680650" wrap="square" tIns="109200">
              <a:noAutofit/>
            </a:bodyPr>
            <a:lstStyle/>
            <a:p>
              <a:pPr indent="0" lvl="0" marL="0" marR="0" rtl="0" algn="r">
                <a:lnSpc>
                  <a:spcPct val="90000"/>
                </a:lnSpc>
                <a:spcBef>
                  <a:spcPts val="0"/>
                </a:spcBef>
                <a:spcAft>
                  <a:spcPts val="0"/>
                </a:spcAft>
                <a:buClr>
                  <a:schemeClr val="lt1"/>
                </a:buClr>
                <a:buSzPts val="4300"/>
                <a:buFont typeface="Calibri"/>
                <a:buNone/>
              </a:pPr>
              <a:r>
                <a:rPr b="0" i="0" lang="en-US" sz="4300" u="none" cap="none" strike="noStrike">
                  <a:solidFill>
                    <a:schemeClr val="lt1"/>
                  </a:solidFill>
                  <a:latin typeface="Calibri"/>
                  <a:ea typeface="Calibri"/>
                  <a:cs typeface="Calibri"/>
                  <a:sym typeface="Calibri"/>
                </a:rPr>
                <a:t>Jimdo</a:t>
              </a:r>
              <a:endParaRPr b="0" i="0" sz="1400" u="none" cap="none" strike="noStrike">
                <a:solidFill>
                  <a:srgbClr val="000000"/>
                </a:solidFill>
                <a:latin typeface="Arial"/>
                <a:ea typeface="Arial"/>
                <a:cs typeface="Arial"/>
                <a:sym typeface="Arial"/>
              </a:endParaRPr>
            </a:p>
          </p:txBody>
        </p:sp>
        <p:sp>
          <p:nvSpPr>
            <p:cNvPr id="1035" name="Google Shape;1035;p24"/>
            <p:cNvSpPr/>
            <p:nvPr/>
          </p:nvSpPr>
          <p:spPr>
            <a:xfrm>
              <a:off x="3906436" y="2893046"/>
              <a:ext cx="1071905" cy="1071905"/>
            </a:xfrm>
            <a:prstGeom prst="ellipse">
              <a:avLst/>
            </a:prstGeom>
            <a:solidFill>
              <a:schemeClr val="lt1"/>
            </a:solidFill>
            <a:ln cap="flat" cmpd="sng" w="12700">
              <a:solidFill>
                <a:srgbClr val="44445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6" name="Google Shape;1036;p24"/>
            <p:cNvSpPr/>
            <p:nvPr/>
          </p:nvSpPr>
          <p:spPr>
            <a:xfrm>
              <a:off x="665003" y="4286112"/>
              <a:ext cx="3788203" cy="857524"/>
            </a:xfrm>
            <a:prstGeom prst="rect">
              <a:avLst/>
            </a:prstGeom>
            <a:solidFill>
              <a:srgbClr val="444451"/>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7" name="Google Shape;1037;p24"/>
            <p:cNvSpPr txBox="1"/>
            <p:nvPr/>
          </p:nvSpPr>
          <p:spPr>
            <a:xfrm>
              <a:off x="665003" y="4286112"/>
              <a:ext cx="3788203" cy="857524"/>
            </a:xfrm>
            <a:prstGeom prst="rect">
              <a:avLst/>
            </a:prstGeom>
            <a:noFill/>
            <a:ln>
              <a:noFill/>
            </a:ln>
          </p:spPr>
          <p:txBody>
            <a:bodyPr anchorCtr="0" anchor="ctr" bIns="109200" lIns="109200" spcFirstLastPara="1" rIns="680650" wrap="square" tIns="109200">
              <a:noAutofit/>
            </a:bodyPr>
            <a:lstStyle/>
            <a:p>
              <a:pPr indent="0" lvl="0" marL="0" marR="0" rtl="0" algn="r">
                <a:lnSpc>
                  <a:spcPct val="90000"/>
                </a:lnSpc>
                <a:spcBef>
                  <a:spcPts val="0"/>
                </a:spcBef>
                <a:spcAft>
                  <a:spcPts val="0"/>
                </a:spcAft>
                <a:buClr>
                  <a:schemeClr val="lt1"/>
                </a:buClr>
                <a:buSzPts val="4300"/>
                <a:buFont typeface="Calibri"/>
                <a:buNone/>
              </a:pPr>
              <a:r>
                <a:rPr b="0" i="0" lang="en-US" sz="4300" u="none" cap="none" strike="noStrike">
                  <a:solidFill>
                    <a:schemeClr val="lt1"/>
                  </a:solidFill>
                  <a:latin typeface="Calibri"/>
                  <a:ea typeface="Calibri"/>
                  <a:cs typeface="Calibri"/>
                  <a:sym typeface="Calibri"/>
                </a:rPr>
                <a:t>Tumblr</a:t>
              </a:r>
              <a:endParaRPr b="0" i="0" sz="1400" u="none" cap="none" strike="noStrike">
                <a:solidFill>
                  <a:srgbClr val="000000"/>
                </a:solidFill>
                <a:latin typeface="Arial"/>
                <a:ea typeface="Arial"/>
                <a:cs typeface="Arial"/>
                <a:sym typeface="Arial"/>
              </a:endParaRPr>
            </a:p>
          </p:txBody>
        </p:sp>
        <p:sp>
          <p:nvSpPr>
            <p:cNvPr id="1038" name="Google Shape;1038;p24"/>
            <p:cNvSpPr/>
            <p:nvPr/>
          </p:nvSpPr>
          <p:spPr>
            <a:xfrm>
              <a:off x="4095030" y="4178921"/>
              <a:ext cx="1071905" cy="1071905"/>
            </a:xfrm>
            <a:prstGeom prst="ellipse">
              <a:avLst/>
            </a:prstGeom>
            <a:solidFill>
              <a:schemeClr val="lt1"/>
            </a:solidFill>
            <a:ln cap="flat" cmpd="sng" w="12700">
              <a:solidFill>
                <a:srgbClr val="44445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9" name="Google Shape;1039;p24"/>
            <p:cNvSpPr/>
            <p:nvPr/>
          </p:nvSpPr>
          <p:spPr>
            <a:xfrm>
              <a:off x="1219193" y="5571987"/>
              <a:ext cx="3765383" cy="857524"/>
            </a:xfrm>
            <a:prstGeom prst="rect">
              <a:avLst/>
            </a:prstGeom>
            <a:solidFill>
              <a:srgbClr val="444451"/>
            </a:solidFill>
            <a:ln cap="flat" cmpd="sng" w="12700">
              <a:solidFill>
                <a:schemeClr val="lt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0" name="Google Shape;1040;p24"/>
            <p:cNvSpPr txBox="1"/>
            <p:nvPr/>
          </p:nvSpPr>
          <p:spPr>
            <a:xfrm>
              <a:off x="1219193" y="5571987"/>
              <a:ext cx="3765383" cy="857524"/>
            </a:xfrm>
            <a:prstGeom prst="rect">
              <a:avLst/>
            </a:prstGeom>
            <a:noFill/>
            <a:ln>
              <a:noFill/>
            </a:ln>
          </p:spPr>
          <p:txBody>
            <a:bodyPr anchorCtr="0" anchor="ctr" bIns="109200" lIns="109200" spcFirstLastPara="1" rIns="680650" wrap="square" tIns="109200">
              <a:noAutofit/>
            </a:bodyPr>
            <a:lstStyle/>
            <a:p>
              <a:pPr indent="0" lvl="0" marL="0" marR="0" rtl="0" algn="r">
                <a:lnSpc>
                  <a:spcPct val="90000"/>
                </a:lnSpc>
                <a:spcBef>
                  <a:spcPts val="0"/>
                </a:spcBef>
                <a:spcAft>
                  <a:spcPts val="0"/>
                </a:spcAft>
                <a:buClr>
                  <a:schemeClr val="lt1"/>
                </a:buClr>
                <a:buSzPts val="4300"/>
                <a:buFont typeface="Calibri"/>
                <a:buNone/>
              </a:pPr>
              <a:r>
                <a:rPr b="0" i="0" lang="en-US" sz="4300" u="none" cap="none" strike="noStrike">
                  <a:solidFill>
                    <a:schemeClr val="lt1"/>
                  </a:solidFill>
                  <a:latin typeface="Calibri"/>
                  <a:ea typeface="Calibri"/>
                  <a:cs typeface="Calibri"/>
                  <a:sym typeface="Calibri"/>
                </a:rPr>
                <a:t>Wix</a:t>
              </a:r>
              <a:endParaRPr b="0" i="0" sz="4300" u="none" cap="none" strike="noStrike">
                <a:solidFill>
                  <a:schemeClr val="lt1"/>
                </a:solidFill>
                <a:latin typeface="Calibri"/>
                <a:ea typeface="Calibri"/>
                <a:cs typeface="Calibri"/>
                <a:sym typeface="Calibri"/>
              </a:endParaRPr>
            </a:p>
          </p:txBody>
        </p:sp>
        <p:sp>
          <p:nvSpPr>
            <p:cNvPr id="1041" name="Google Shape;1041;p24"/>
            <p:cNvSpPr/>
            <p:nvPr/>
          </p:nvSpPr>
          <p:spPr>
            <a:xfrm>
              <a:off x="4709507" y="5464796"/>
              <a:ext cx="1071905" cy="1071905"/>
            </a:xfrm>
            <a:prstGeom prst="ellipse">
              <a:avLst/>
            </a:prstGeom>
            <a:solidFill>
              <a:schemeClr val="lt1"/>
            </a:solidFill>
            <a:ln cap="flat" cmpd="sng" w="12700">
              <a:solidFill>
                <a:srgbClr val="44445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042" name="Google Shape;1042;p24"/>
          <p:cNvSpPr txBox="1"/>
          <p:nvPr/>
        </p:nvSpPr>
        <p:spPr>
          <a:xfrm>
            <a:off x="308812" y="1690688"/>
            <a:ext cx="5787187" cy="4802187"/>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just">
              <a:lnSpc>
                <a:spcPct val="90000"/>
              </a:lnSpc>
              <a:spcBef>
                <a:spcPts val="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It doesn’t matter if you’re showing off your work, promoting your small business, or creating a hub for a community group—you don’t need to know a single line of HTML or CSS code to get a professional-looking, fully functional website.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Even if your needs extend to more advanced features, like an online shop or a web-based booking system, website builders out there have all sorts of tools and will surely be able to help you get what you need.</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Few example of those vendors are</a:t>
            </a:r>
            <a:endParaRPr b="0" i="0" sz="1400" u="none" cap="none" strike="noStrike">
              <a:solidFill>
                <a:srgbClr val="000000"/>
              </a:solidFill>
              <a:latin typeface="Arial"/>
              <a:ea typeface="Arial"/>
              <a:cs typeface="Arial"/>
              <a:sym typeface="Arial"/>
            </a:endParaRPr>
          </a:p>
        </p:txBody>
      </p:sp>
      <p:pic>
        <p:nvPicPr>
          <p:cNvPr id="1043" name="Google Shape;1043;p24"/>
          <p:cNvPicPr preferRelativeResize="0"/>
          <p:nvPr/>
        </p:nvPicPr>
        <p:blipFill rotWithShape="1">
          <a:blip r:embed="rId3">
            <a:alphaModFix/>
          </a:blip>
          <a:srcRect b="0" l="0" r="0" t="0"/>
          <a:stretch/>
        </p:blipFill>
        <p:spPr>
          <a:xfrm>
            <a:off x="11151693" y="280438"/>
            <a:ext cx="839417" cy="673246"/>
          </a:xfrm>
          <a:prstGeom prst="rect">
            <a:avLst/>
          </a:prstGeom>
          <a:noFill/>
          <a:ln>
            <a:noFill/>
          </a:ln>
        </p:spPr>
      </p:pic>
      <p:pic>
        <p:nvPicPr>
          <p:cNvPr id="1044" name="Google Shape;1044;p24"/>
          <p:cNvPicPr preferRelativeResize="0"/>
          <p:nvPr/>
        </p:nvPicPr>
        <p:blipFill rotWithShape="1">
          <a:blip r:embed="rId4">
            <a:alphaModFix/>
          </a:blip>
          <a:srcRect b="0" l="0" r="0" t="0"/>
          <a:stretch/>
        </p:blipFill>
        <p:spPr>
          <a:xfrm>
            <a:off x="10473256" y="1475943"/>
            <a:ext cx="955530" cy="955530"/>
          </a:xfrm>
          <a:prstGeom prst="rect">
            <a:avLst/>
          </a:prstGeom>
          <a:noFill/>
          <a:ln>
            <a:noFill/>
          </a:ln>
        </p:spPr>
      </p:pic>
      <p:pic>
        <p:nvPicPr>
          <p:cNvPr id="1045" name="Google Shape;1045;p24"/>
          <p:cNvPicPr preferRelativeResize="0"/>
          <p:nvPr/>
        </p:nvPicPr>
        <p:blipFill rotWithShape="1">
          <a:blip r:embed="rId5">
            <a:alphaModFix/>
          </a:blip>
          <a:srcRect b="0" l="0" r="0" t="0"/>
          <a:stretch/>
        </p:blipFill>
        <p:spPr>
          <a:xfrm>
            <a:off x="10279293" y="2720572"/>
            <a:ext cx="955530" cy="955530"/>
          </a:xfrm>
          <a:prstGeom prst="rect">
            <a:avLst/>
          </a:prstGeom>
          <a:noFill/>
          <a:ln>
            <a:noFill/>
          </a:ln>
        </p:spPr>
      </p:pic>
      <p:pic>
        <p:nvPicPr>
          <p:cNvPr id="1046" name="Google Shape;1046;p24"/>
          <p:cNvPicPr preferRelativeResize="0"/>
          <p:nvPr/>
        </p:nvPicPr>
        <p:blipFill rotWithShape="1">
          <a:blip r:embed="rId6">
            <a:alphaModFix/>
          </a:blip>
          <a:srcRect b="0" l="0" r="0" t="0"/>
          <a:stretch/>
        </p:blipFill>
        <p:spPr>
          <a:xfrm>
            <a:off x="10459402" y="4011321"/>
            <a:ext cx="955529" cy="955529"/>
          </a:xfrm>
          <a:prstGeom prst="rect">
            <a:avLst/>
          </a:prstGeom>
          <a:noFill/>
          <a:ln>
            <a:noFill/>
          </a:ln>
        </p:spPr>
      </p:pic>
      <p:pic>
        <p:nvPicPr>
          <p:cNvPr id="1047" name="Google Shape;1047;p24"/>
          <p:cNvPicPr preferRelativeResize="0"/>
          <p:nvPr/>
        </p:nvPicPr>
        <p:blipFill rotWithShape="1">
          <a:blip r:embed="rId7">
            <a:alphaModFix/>
          </a:blip>
          <a:srcRect b="0" l="0" r="0" t="0"/>
          <a:stretch/>
        </p:blipFill>
        <p:spPr>
          <a:xfrm>
            <a:off x="11053182" y="5284319"/>
            <a:ext cx="1008325" cy="1008325"/>
          </a:xfrm>
          <a:prstGeom prst="rect">
            <a:avLst/>
          </a:prstGeom>
          <a:noFill/>
          <a:ln>
            <a:noFill/>
          </a:ln>
        </p:spPr>
      </p:pic>
      <p:sp>
        <p:nvSpPr>
          <p:cNvPr id="1048" name="Google Shape;1048;p24"/>
          <p:cNvSpPr txBox="1"/>
          <p:nvPr/>
        </p:nvSpPr>
        <p:spPr>
          <a:xfrm>
            <a:off x="106689" y="6492875"/>
            <a:ext cx="115134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8"/>
              </a:rPr>
              <a:t>https://www.codeinwp.com/blog/wix-vs-squarespace-vs-virb-vs-weebly-vs-wordpress-theme-builders/</a:t>
            </a:r>
            <a:r>
              <a:rPr i="1" lang="en-US">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2" name="Shape 1052"/>
        <p:cNvGrpSpPr/>
        <p:nvPr/>
      </p:nvGrpSpPr>
      <p:grpSpPr>
        <a:xfrm>
          <a:off x="0" y="0"/>
          <a:ext cx="0" cy="0"/>
          <a:chOff x="0" y="0"/>
          <a:chExt cx="0" cy="0"/>
        </a:xfrm>
      </p:grpSpPr>
      <p:sp>
        <p:nvSpPr>
          <p:cNvPr id="1053" name="Google Shape;1053;p25"/>
          <p:cNvSpPr txBox="1"/>
          <p:nvPr>
            <p:ph type="title"/>
          </p:nvPr>
        </p:nvSpPr>
        <p:spPr>
          <a:xfrm>
            <a:off x="6377050" y="354878"/>
            <a:ext cx="536863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Squarespace</a:t>
            </a:r>
            <a:endParaRPr/>
          </a:p>
        </p:txBody>
      </p:sp>
      <p:sp>
        <p:nvSpPr>
          <p:cNvPr id="1054" name="Google Shape;1054;p25"/>
          <p:cNvSpPr txBox="1"/>
          <p:nvPr>
            <p:ph idx="1" type="body"/>
          </p:nvPr>
        </p:nvSpPr>
        <p:spPr>
          <a:xfrm>
            <a:off x="5396620" y="1480457"/>
            <a:ext cx="6606694" cy="479092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t>Squarespace is undoubtedly one of the most comprehensive website builders out there. Users can use it to build sites for everything from small businesses to their upcoming wedding, and at the heart of it they’ll find dozens of superbly designed templates to get them started.</a:t>
            </a:r>
            <a:endParaRPr/>
          </a:p>
        </p:txBody>
      </p:sp>
      <p:pic>
        <p:nvPicPr>
          <p:cNvPr id="1055" name="Google Shape;1055;p25"/>
          <p:cNvPicPr preferRelativeResize="0"/>
          <p:nvPr/>
        </p:nvPicPr>
        <p:blipFill rotWithShape="1">
          <a:blip r:embed="rId3">
            <a:alphaModFix/>
          </a:blip>
          <a:srcRect b="-2005" l="1106" r="56491" t="4242"/>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1056" name="Google Shape;1056;p25"/>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057" name="Google Shape;1057;p25"/>
          <p:cNvPicPr preferRelativeResize="0"/>
          <p:nvPr/>
        </p:nvPicPr>
        <p:blipFill rotWithShape="1">
          <a:blip r:embed="rId4">
            <a:alphaModFix/>
          </a:blip>
          <a:srcRect b="0" l="0" r="0" t="0"/>
          <a:stretch/>
        </p:blipFill>
        <p:spPr>
          <a:xfrm>
            <a:off x="5396620" y="681036"/>
            <a:ext cx="839416" cy="673246"/>
          </a:xfrm>
          <a:prstGeom prst="rect">
            <a:avLst/>
          </a:prstGeom>
          <a:noFill/>
          <a:ln>
            <a:noFill/>
          </a:ln>
        </p:spPr>
      </p:pic>
      <p:sp>
        <p:nvSpPr>
          <p:cNvPr id="1058" name="Google Shape;1058;p25"/>
          <p:cNvSpPr txBox="1"/>
          <p:nvPr/>
        </p:nvSpPr>
        <p:spPr>
          <a:xfrm>
            <a:off x="0" y="6516825"/>
            <a:ext cx="120033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5"/>
              </a:rPr>
              <a:t>https://markey.id/wp-content/uploads/2019/05/squarespace.gif</a:t>
            </a:r>
            <a:r>
              <a:rPr i="1" lang="en-US">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2" name="Shape 1062"/>
        <p:cNvGrpSpPr/>
        <p:nvPr/>
      </p:nvGrpSpPr>
      <p:grpSpPr>
        <a:xfrm>
          <a:off x="0" y="0"/>
          <a:ext cx="0" cy="0"/>
          <a:chOff x="0" y="0"/>
          <a:chExt cx="0" cy="0"/>
        </a:xfrm>
      </p:grpSpPr>
      <p:pic>
        <p:nvPicPr>
          <p:cNvPr id="1063" name="Google Shape;1063;p26"/>
          <p:cNvPicPr preferRelativeResize="0"/>
          <p:nvPr/>
        </p:nvPicPr>
        <p:blipFill rotWithShape="1">
          <a:blip r:embed="rId3">
            <a:alphaModFix/>
          </a:blip>
          <a:srcRect b="0" l="0" r="0" t="0"/>
          <a:stretch/>
        </p:blipFill>
        <p:spPr>
          <a:xfrm>
            <a:off x="5367592" y="554408"/>
            <a:ext cx="955530" cy="955530"/>
          </a:xfrm>
          <a:prstGeom prst="rect">
            <a:avLst/>
          </a:prstGeom>
          <a:noFill/>
          <a:ln>
            <a:noFill/>
          </a:ln>
        </p:spPr>
      </p:pic>
      <p:sp>
        <p:nvSpPr>
          <p:cNvPr id="1064" name="Google Shape;1064;p26"/>
          <p:cNvSpPr txBox="1"/>
          <p:nvPr>
            <p:ph type="title"/>
          </p:nvPr>
        </p:nvSpPr>
        <p:spPr>
          <a:xfrm>
            <a:off x="6377050" y="354878"/>
            <a:ext cx="536863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Weebly</a:t>
            </a:r>
            <a:endParaRPr/>
          </a:p>
        </p:txBody>
      </p:sp>
      <p:sp>
        <p:nvSpPr>
          <p:cNvPr id="1065" name="Google Shape;1065;p26"/>
          <p:cNvSpPr txBox="1"/>
          <p:nvPr>
            <p:ph idx="1" type="body"/>
          </p:nvPr>
        </p:nvSpPr>
        <p:spPr>
          <a:xfrm>
            <a:off x="5396620" y="1480457"/>
            <a:ext cx="6606694" cy="4790926"/>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3200"/>
              <a:buNone/>
            </a:pPr>
            <a:r>
              <a:rPr lang="en-US" sz="3200"/>
              <a:t>Weebly hits a nice balance between being easy to use and offering some advanced site features.</a:t>
            </a:r>
            <a:endParaRPr/>
          </a:p>
          <a:p>
            <a:pPr indent="0" lvl="0" marL="0" rtl="0" algn="just">
              <a:lnSpc>
                <a:spcPct val="90000"/>
              </a:lnSpc>
              <a:spcBef>
                <a:spcPts val="1000"/>
              </a:spcBef>
              <a:spcAft>
                <a:spcPts val="0"/>
              </a:spcAft>
              <a:buClr>
                <a:schemeClr val="dk1"/>
              </a:buClr>
              <a:buSzPts val="3200"/>
              <a:buNone/>
            </a:pPr>
            <a:r>
              <a:rPr lang="en-US" sz="3200"/>
              <a:t>The drag-and-drop editor is one of the more straightforward ones out there—it’s just like designing a newsletter in a word processor. Though Weebly’s editor doesn’t offer quite the level of flexibility as some of its rivals, users will still be able to easily put together some attractive-looking pages.</a:t>
            </a:r>
            <a:endParaRPr/>
          </a:p>
        </p:txBody>
      </p:sp>
      <p:pic>
        <p:nvPicPr>
          <p:cNvPr id="1066" name="Google Shape;1066;p26"/>
          <p:cNvPicPr preferRelativeResize="0"/>
          <p:nvPr/>
        </p:nvPicPr>
        <p:blipFill rotWithShape="1">
          <a:blip r:embed="rId4">
            <a:alphaModFix/>
          </a:blip>
          <a:srcRect b="13994" l="31553" r="30165" t="295"/>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1067" name="Google Shape;1067;p26"/>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068" name="Google Shape;1068;p26"/>
          <p:cNvSpPr txBox="1"/>
          <p:nvPr/>
        </p:nvSpPr>
        <p:spPr>
          <a:xfrm>
            <a:off x="0" y="6288225"/>
            <a:ext cx="10377300" cy="492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300" u="none" cap="none" strike="noStrike">
                <a:solidFill>
                  <a:schemeClr val="dk1"/>
                </a:solidFill>
                <a:latin typeface="Arial"/>
                <a:ea typeface="Arial"/>
                <a:cs typeface="Arial"/>
                <a:sym typeface="Arial"/>
              </a:rPr>
              <a:t>Image Source: </a:t>
            </a:r>
            <a:r>
              <a:rPr i="1" lang="en-US" sz="1300" u="sng">
                <a:solidFill>
                  <a:schemeClr val="hlink"/>
                </a:solidFill>
                <a:hlinkClick r:id="rId5"/>
              </a:rPr>
              <a:t>https://www.wikihow.com/images/thumb/8/83/Design-a-Website-Step-1-Version-12.jpg/v4-728px-Design-a-Website-Step-1-Version-12.jpg</a:t>
            </a:r>
            <a:r>
              <a:rPr i="1" lang="en-US" sz="1300" u="none">
                <a:solidFill>
                  <a:schemeClr val="dk1"/>
                </a:solidFill>
              </a:rPr>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2" name="Shape 1072"/>
        <p:cNvGrpSpPr/>
        <p:nvPr/>
      </p:nvGrpSpPr>
      <p:grpSpPr>
        <a:xfrm>
          <a:off x="0" y="0"/>
          <a:ext cx="0" cy="0"/>
          <a:chOff x="0" y="0"/>
          <a:chExt cx="0" cy="0"/>
        </a:xfrm>
      </p:grpSpPr>
      <p:sp>
        <p:nvSpPr>
          <p:cNvPr id="1073" name="Google Shape;1073;p27"/>
          <p:cNvSpPr txBox="1"/>
          <p:nvPr>
            <p:ph type="title"/>
          </p:nvPr>
        </p:nvSpPr>
        <p:spPr>
          <a:xfrm>
            <a:off x="5454625" y="364903"/>
            <a:ext cx="53685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Jimdo</a:t>
            </a:r>
            <a:endParaRPr/>
          </a:p>
        </p:txBody>
      </p:sp>
      <p:sp>
        <p:nvSpPr>
          <p:cNvPr id="1074" name="Google Shape;1074;p27"/>
          <p:cNvSpPr txBox="1"/>
          <p:nvPr>
            <p:ph idx="1" type="body"/>
          </p:nvPr>
        </p:nvSpPr>
        <p:spPr>
          <a:xfrm>
            <a:off x="5396620" y="1480457"/>
            <a:ext cx="6606694" cy="4790926"/>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sz="3200"/>
              <a:t>Jimdo tries to boil website building down into as few steps as possible—if users want something that looks good and they want it in the fastest time possible, this platform might be for them.</a:t>
            </a:r>
            <a:endParaRPr/>
          </a:p>
          <a:p>
            <a:pPr indent="0" lvl="0" marL="0" rtl="0" algn="just">
              <a:lnSpc>
                <a:spcPct val="90000"/>
              </a:lnSpc>
              <a:spcBef>
                <a:spcPts val="1000"/>
              </a:spcBef>
              <a:spcAft>
                <a:spcPts val="0"/>
              </a:spcAft>
              <a:buClr>
                <a:schemeClr val="dk1"/>
              </a:buClr>
              <a:buSzPct val="100000"/>
              <a:buNone/>
            </a:pPr>
            <a:r>
              <a:rPr lang="en-US" sz="3200"/>
              <a:t>As with most services, once user have signed up for Jimdo, they will be asked to pick a template. These template are all smart, without being spectacular, and cover all the basics, including portfolios, blogs, and small businesses. Its editing tools are far from being the most advanced, but that’s not necessarily a problem if users are looking for something straightforward and easy to use.</a:t>
            </a:r>
            <a:endParaRPr/>
          </a:p>
        </p:txBody>
      </p:sp>
      <p:sp>
        <p:nvSpPr>
          <p:cNvPr id="1075" name="Google Shape;1075;p27"/>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076" name="Google Shape;1076;p27"/>
          <p:cNvSpPr txBox="1"/>
          <p:nvPr/>
        </p:nvSpPr>
        <p:spPr>
          <a:xfrm>
            <a:off x="94250" y="6226075"/>
            <a:ext cx="9370500" cy="246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000" u="none" cap="none" strike="noStrike">
                <a:solidFill>
                  <a:schemeClr val="dk1"/>
                </a:solidFill>
                <a:latin typeface="Arial"/>
                <a:ea typeface="Arial"/>
                <a:cs typeface="Arial"/>
                <a:sym typeface="Arial"/>
              </a:rPr>
              <a:t>Image Source:</a:t>
            </a:r>
            <a:r>
              <a:rPr b="0" i="1" lang="en-US" sz="1000" u="sng" cap="none" strike="noStrike">
                <a:solidFill>
                  <a:schemeClr val="hlink"/>
                </a:solidFill>
                <a:latin typeface="Arial"/>
                <a:ea typeface="Arial"/>
                <a:cs typeface="Arial"/>
                <a:sym typeface="Arial"/>
                <a:hlinkClick r:id="rId3"/>
              </a:rPr>
              <a:t> </a:t>
            </a:r>
            <a:r>
              <a:rPr i="1" lang="en-US" sz="1000" u="sng">
                <a:solidFill>
                  <a:schemeClr val="hlink"/>
                </a:solidFill>
                <a:hlinkClick r:id="rId4"/>
              </a:rPr>
              <a:t>jimdo.com</a:t>
            </a:r>
            <a:endParaRPr b="0" i="0" sz="1000" u="none" cap="none" strike="noStrike">
              <a:solidFill>
                <a:srgbClr val="000000"/>
              </a:solidFill>
              <a:latin typeface="Arial"/>
              <a:ea typeface="Arial"/>
              <a:cs typeface="Arial"/>
              <a:sym typeface="Arial"/>
            </a:endParaRPr>
          </a:p>
        </p:txBody>
      </p:sp>
      <p:pic>
        <p:nvPicPr>
          <p:cNvPr id="1077" name="Google Shape;1077;p27"/>
          <p:cNvPicPr preferRelativeResize="0"/>
          <p:nvPr/>
        </p:nvPicPr>
        <p:blipFill>
          <a:blip r:embed="rId5">
            <a:alphaModFix/>
          </a:blip>
          <a:stretch>
            <a:fillRect/>
          </a:stretch>
        </p:blipFill>
        <p:spPr>
          <a:xfrm>
            <a:off x="280750" y="1048525"/>
            <a:ext cx="4311300" cy="15915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1" name="Shape 1081"/>
        <p:cNvGrpSpPr/>
        <p:nvPr/>
      </p:nvGrpSpPr>
      <p:grpSpPr>
        <a:xfrm>
          <a:off x="0" y="0"/>
          <a:ext cx="0" cy="0"/>
          <a:chOff x="0" y="0"/>
          <a:chExt cx="0" cy="0"/>
        </a:xfrm>
      </p:grpSpPr>
      <p:pic>
        <p:nvPicPr>
          <p:cNvPr id="1082" name="Google Shape;1082;p28"/>
          <p:cNvPicPr preferRelativeResize="0"/>
          <p:nvPr/>
        </p:nvPicPr>
        <p:blipFill rotWithShape="1">
          <a:blip r:embed="rId3">
            <a:alphaModFix/>
          </a:blip>
          <a:srcRect b="0" l="0" r="0" t="0"/>
          <a:stretch/>
        </p:blipFill>
        <p:spPr>
          <a:xfrm>
            <a:off x="5474300" y="586617"/>
            <a:ext cx="868444" cy="868444"/>
          </a:xfrm>
          <a:prstGeom prst="rect">
            <a:avLst/>
          </a:prstGeom>
          <a:noFill/>
          <a:ln>
            <a:noFill/>
          </a:ln>
        </p:spPr>
      </p:pic>
      <p:sp>
        <p:nvSpPr>
          <p:cNvPr id="1083" name="Google Shape;1083;p28"/>
          <p:cNvSpPr txBox="1"/>
          <p:nvPr>
            <p:ph type="title"/>
          </p:nvPr>
        </p:nvSpPr>
        <p:spPr>
          <a:xfrm>
            <a:off x="6377050" y="354878"/>
            <a:ext cx="536863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Tumblr</a:t>
            </a:r>
            <a:endParaRPr/>
          </a:p>
        </p:txBody>
      </p:sp>
      <p:sp>
        <p:nvSpPr>
          <p:cNvPr id="1084" name="Google Shape;1084;p28"/>
          <p:cNvSpPr txBox="1"/>
          <p:nvPr>
            <p:ph idx="1" type="body"/>
          </p:nvPr>
        </p:nvSpPr>
        <p:spPr>
          <a:xfrm>
            <a:off x="5396625" y="1480450"/>
            <a:ext cx="6606600" cy="4528800"/>
          </a:xfrm>
          <a:prstGeom prst="rect">
            <a:avLst/>
          </a:prstGeom>
          <a:noFill/>
          <a:ln>
            <a:noFill/>
          </a:ln>
        </p:spPr>
        <p:txBody>
          <a:bodyPr anchorCtr="0" anchor="t" bIns="45700" lIns="91425" spcFirstLastPara="1" rIns="91425" wrap="square" tIns="45700">
            <a:normAutofit fontScale="77500" lnSpcReduction="10000"/>
          </a:bodyPr>
          <a:lstStyle/>
          <a:p>
            <a:pPr indent="0" lvl="0" marL="0" rtl="0" algn="just">
              <a:lnSpc>
                <a:spcPct val="90000"/>
              </a:lnSpc>
              <a:spcBef>
                <a:spcPts val="0"/>
              </a:spcBef>
              <a:spcAft>
                <a:spcPts val="0"/>
              </a:spcAft>
              <a:buClr>
                <a:schemeClr val="dk1"/>
              </a:buClr>
              <a:buSzPct val="100000"/>
              <a:buNone/>
            </a:pPr>
            <a:r>
              <a:rPr lang="en-US" sz="3200"/>
              <a:t>Posts are built around particular types of content—text, images, video, and links—and the emphasis of the platform is to get them up as quickly and as easily as possible. If users know some HTML, they can also tweak posts as required, though Tumblr includes plenty of customization options for non-coders, too.</a:t>
            </a:r>
            <a:endParaRPr/>
          </a:p>
          <a:p>
            <a:pPr indent="0" lvl="0" marL="0" rtl="0" algn="just">
              <a:lnSpc>
                <a:spcPct val="90000"/>
              </a:lnSpc>
              <a:spcBef>
                <a:spcPts val="1000"/>
              </a:spcBef>
              <a:spcAft>
                <a:spcPts val="0"/>
              </a:spcAft>
              <a:buClr>
                <a:schemeClr val="dk1"/>
              </a:buClr>
              <a:buSzPct val="100000"/>
              <a:buNone/>
            </a:pPr>
            <a:r>
              <a:rPr lang="en-US" sz="3200"/>
              <a:t>Dig a little deeper into Tumblr and its credentials as a website builder become apparent. Users can create static pages alongside their blog posts; they can assign their own domain name to their site rather than using a free .tumblr address, and they can invite multiple users to manage and post to their site.</a:t>
            </a:r>
            <a:endParaRPr/>
          </a:p>
        </p:txBody>
      </p:sp>
      <p:pic>
        <p:nvPicPr>
          <p:cNvPr id="1085" name="Google Shape;1085;p28"/>
          <p:cNvPicPr preferRelativeResize="0"/>
          <p:nvPr/>
        </p:nvPicPr>
        <p:blipFill rotWithShape="1">
          <a:blip r:embed="rId4">
            <a:alphaModFix/>
          </a:blip>
          <a:srcRect b="0" l="438" r="38253" t="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1086" name="Google Shape;1086;p28"/>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087" name="Google Shape;1087;p28"/>
          <p:cNvSpPr txBox="1"/>
          <p:nvPr/>
        </p:nvSpPr>
        <p:spPr>
          <a:xfrm>
            <a:off x="0" y="6516825"/>
            <a:ext cx="120033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5"/>
              </a:rPr>
              <a:t>https://www.poynter.org/wp-content/uploads/2013/05/overall-dashboard-screenshot.png</a:t>
            </a:r>
            <a:r>
              <a:rPr i="1" lang="en-US" u="none">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1" name="Shape 1091"/>
        <p:cNvGrpSpPr/>
        <p:nvPr/>
      </p:nvGrpSpPr>
      <p:grpSpPr>
        <a:xfrm>
          <a:off x="0" y="0"/>
          <a:ext cx="0" cy="0"/>
          <a:chOff x="0" y="0"/>
          <a:chExt cx="0" cy="0"/>
        </a:xfrm>
      </p:grpSpPr>
      <p:pic>
        <p:nvPicPr>
          <p:cNvPr id="1092" name="Google Shape;1092;p29"/>
          <p:cNvPicPr preferRelativeResize="0"/>
          <p:nvPr/>
        </p:nvPicPr>
        <p:blipFill rotWithShape="1">
          <a:blip r:embed="rId3">
            <a:alphaModFix/>
          </a:blip>
          <a:srcRect b="0" l="0" r="0" t="0"/>
          <a:stretch/>
        </p:blipFill>
        <p:spPr>
          <a:xfrm>
            <a:off x="5445440" y="548847"/>
            <a:ext cx="931610" cy="931610"/>
          </a:xfrm>
          <a:prstGeom prst="rect">
            <a:avLst/>
          </a:prstGeom>
          <a:noFill/>
          <a:ln>
            <a:noFill/>
          </a:ln>
        </p:spPr>
      </p:pic>
      <p:sp>
        <p:nvSpPr>
          <p:cNvPr id="1093" name="Google Shape;1093;p29"/>
          <p:cNvSpPr txBox="1"/>
          <p:nvPr>
            <p:ph type="title"/>
          </p:nvPr>
        </p:nvSpPr>
        <p:spPr>
          <a:xfrm>
            <a:off x="6377050" y="354878"/>
            <a:ext cx="536863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Wix</a:t>
            </a:r>
            <a:endParaRPr b="1"/>
          </a:p>
        </p:txBody>
      </p:sp>
      <p:sp>
        <p:nvSpPr>
          <p:cNvPr id="1094" name="Google Shape;1094;p29"/>
          <p:cNvSpPr txBox="1"/>
          <p:nvPr>
            <p:ph idx="1" type="body"/>
          </p:nvPr>
        </p:nvSpPr>
        <p:spPr>
          <a:xfrm>
            <a:off x="5396620" y="1480457"/>
            <a:ext cx="6606694" cy="4790926"/>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90000"/>
              </a:lnSpc>
              <a:spcBef>
                <a:spcPts val="0"/>
              </a:spcBef>
              <a:spcAft>
                <a:spcPts val="0"/>
              </a:spcAft>
              <a:buClr>
                <a:schemeClr val="dk1"/>
              </a:buClr>
              <a:buSzPct val="100000"/>
              <a:buNone/>
            </a:pPr>
            <a:r>
              <a:rPr lang="en-US" sz="3200"/>
              <a:t>With Wix, users get two choices when it comes to building their first website. First, they have got the Wix ADI (artificial design intelligence) creator, which asks them a few questions and then produces a website for them. Second, they have the Wix Editor, which gives them a bit more of a hands-on experience in terms of layout, fonts, colors, and other page elements.</a:t>
            </a:r>
            <a:endParaRPr/>
          </a:p>
          <a:p>
            <a:pPr indent="0" lvl="0" marL="0" rtl="0" algn="just">
              <a:lnSpc>
                <a:spcPct val="90000"/>
              </a:lnSpc>
              <a:spcBef>
                <a:spcPts val="1000"/>
              </a:spcBef>
              <a:spcAft>
                <a:spcPts val="0"/>
              </a:spcAft>
              <a:buClr>
                <a:schemeClr val="dk1"/>
              </a:buClr>
              <a:buSzPct val="100000"/>
              <a:buNone/>
            </a:pPr>
            <a:r>
              <a:rPr lang="en-US" sz="3200"/>
              <a:t>This shows just how versatile Wix is—whether they have never built a website before or have some previous experience, the platform can adapt accordingly.</a:t>
            </a:r>
            <a:endParaRPr/>
          </a:p>
        </p:txBody>
      </p:sp>
      <p:pic>
        <p:nvPicPr>
          <p:cNvPr id="1095" name="Google Shape;1095;p29"/>
          <p:cNvPicPr preferRelativeResize="0"/>
          <p:nvPr/>
        </p:nvPicPr>
        <p:blipFill rotWithShape="1">
          <a:blip r:embed="rId4">
            <a:alphaModFix/>
          </a:blip>
          <a:srcRect b="0" l="3124" r="41380" t="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1096" name="Google Shape;1096;p29"/>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097" name="Google Shape;1097;p29"/>
          <p:cNvSpPr txBox="1"/>
          <p:nvPr/>
        </p:nvSpPr>
        <p:spPr>
          <a:xfrm>
            <a:off x="0" y="6212025"/>
            <a:ext cx="105075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000" u="none" cap="none" strike="noStrike">
                <a:solidFill>
                  <a:schemeClr val="dk1"/>
                </a:solidFill>
                <a:latin typeface="Arial"/>
                <a:ea typeface="Arial"/>
                <a:cs typeface="Arial"/>
                <a:sym typeface="Arial"/>
              </a:rPr>
              <a:t>Image Source: </a:t>
            </a:r>
            <a:r>
              <a:rPr i="1" lang="en-US" sz="1000" u="sng">
                <a:solidFill>
                  <a:schemeClr val="hlink"/>
                </a:solidFill>
                <a:hlinkClick r:id="rId5"/>
              </a:rPr>
              <a:t>https://images.ctfassets.net/b4k16c7lw5ut/blog-2016-09-19-WIX-front-page.jpg/1c758482818b9fcd6515323ef90938dc/2016-09-19-WIX-front-page.jpg?w=1199&amp;h=612&amp;q=50&amp;fm=webp</a:t>
            </a:r>
            <a:r>
              <a:rPr i="1" lang="en-US" sz="1000" u="none">
                <a:solidFill>
                  <a:schemeClr val="dk1"/>
                </a:solidFill>
              </a:rPr>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2" name="Shape 1102"/>
        <p:cNvGrpSpPr/>
        <p:nvPr/>
      </p:nvGrpSpPr>
      <p:grpSpPr>
        <a:xfrm>
          <a:off x="0" y="0"/>
          <a:ext cx="0" cy="0"/>
          <a:chOff x="0" y="0"/>
          <a:chExt cx="0" cy="0"/>
        </a:xfrm>
      </p:grpSpPr>
      <p:sp>
        <p:nvSpPr>
          <p:cNvPr id="1103" name="Google Shape;1103;p30"/>
          <p:cNvSpPr txBox="1"/>
          <p:nvPr>
            <p:ph type="ctrTitle"/>
          </p:nvPr>
        </p:nvSpPr>
        <p:spPr>
          <a:xfrm>
            <a:off x="7074568" y="304800"/>
            <a:ext cx="4876800" cy="1203158"/>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6400"/>
              <a:buFont typeface="Calibri"/>
              <a:buNone/>
            </a:pPr>
            <a:r>
              <a:rPr lang="en-US" sz="6400"/>
              <a:t>CONCLUSION</a:t>
            </a:r>
            <a:endParaRPr/>
          </a:p>
        </p:txBody>
      </p:sp>
      <p:sp>
        <p:nvSpPr>
          <p:cNvPr id="1104" name="Google Shape;1104;p30"/>
          <p:cNvSpPr txBox="1"/>
          <p:nvPr/>
        </p:nvSpPr>
        <p:spPr>
          <a:xfrm>
            <a:off x="5117432" y="1716953"/>
            <a:ext cx="6833936"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A modern application development platform that combines the speed and efficiency of no-code development with the expressiveness and capability of traditional development represent a chance for organizations to completely change how they deliver applications. </a:t>
            </a:r>
            <a:endParaRPr b="0" i="0" sz="1400" u="none" cap="none" strike="noStrike">
              <a:solidFill>
                <a:srgbClr val="000000"/>
              </a:solidFill>
              <a:latin typeface="Arial"/>
              <a:ea typeface="Arial"/>
              <a:cs typeface="Arial"/>
              <a:sym typeface="Arial"/>
            </a:endParaRPr>
          </a:p>
        </p:txBody>
      </p:sp>
      <p:sp>
        <p:nvSpPr>
          <p:cNvPr id="1105" name="Google Shape;1105;p30"/>
          <p:cNvSpPr txBox="1"/>
          <p:nvPr/>
        </p:nvSpPr>
        <p:spPr>
          <a:xfrm>
            <a:off x="3168316" y="4460154"/>
            <a:ext cx="8783052" cy="2237424"/>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It can also alter the dynamic between business and IT so that they work together instead of at cross-purposes, which can happen especially with niche and ecosystem no-code tools. </a:t>
            </a:r>
            <a:endParaRPr b="0" i="0" sz="1400" u="none" cap="none" strike="noStrike">
              <a:solidFill>
                <a:srgbClr val="000000"/>
              </a:solidFill>
              <a:latin typeface="Arial"/>
              <a:ea typeface="Arial"/>
              <a:cs typeface="Arial"/>
              <a:sym typeface="Arial"/>
            </a:endParaRPr>
          </a:p>
        </p:txBody>
      </p:sp>
      <p:sp>
        <p:nvSpPr>
          <p:cNvPr id="1106" name="Google Shape;1106;p30"/>
          <p:cNvSpPr txBox="1"/>
          <p:nvPr/>
        </p:nvSpPr>
        <p:spPr>
          <a:xfrm>
            <a:off x="5183342" y="6596390"/>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3"/>
              </a:rPr>
              <a:t>https://www.lapa.ninja/post/webflow-4/</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pic>
        <p:nvPicPr>
          <p:cNvPr id="1107" name="Google Shape;1107;p30"/>
          <p:cNvPicPr preferRelativeResize="0"/>
          <p:nvPr/>
        </p:nvPicPr>
        <p:blipFill rotWithShape="1">
          <a:blip r:embed="rId4">
            <a:alphaModFix/>
          </a:blip>
          <a:srcRect b="0" l="0" r="0" t="0"/>
          <a:stretch/>
        </p:blipFill>
        <p:spPr>
          <a:xfrm>
            <a:off x="0" y="0"/>
            <a:ext cx="7703475" cy="4664201"/>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11" name="Shape 1111"/>
        <p:cNvGrpSpPr/>
        <p:nvPr/>
      </p:nvGrpSpPr>
      <p:grpSpPr>
        <a:xfrm>
          <a:off x="0" y="0"/>
          <a:ext cx="0" cy="0"/>
          <a:chOff x="0" y="0"/>
          <a:chExt cx="0" cy="0"/>
        </a:xfrm>
      </p:grpSpPr>
      <p:sp>
        <p:nvSpPr>
          <p:cNvPr id="1112" name="Google Shape;1112;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13" name="Google Shape;1113;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1114" name="Google Shape;1114;p3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15" name="Google Shape;1115;p3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HTML Tutorial:http://www.w3schools.com/html</a:t>
            </a:r>
            <a:endParaRPr/>
          </a:p>
          <a:p>
            <a:pPr indent="-228600" lvl="0" marL="228600" rtl="0" algn="l">
              <a:lnSpc>
                <a:spcPct val="90000"/>
              </a:lnSpc>
              <a:spcBef>
                <a:spcPts val="1000"/>
              </a:spcBef>
              <a:spcAft>
                <a:spcPts val="0"/>
              </a:spcAft>
              <a:buClr>
                <a:schemeClr val="dk1"/>
              </a:buClr>
              <a:buSzPts val="2200"/>
              <a:buChar char="•"/>
            </a:pPr>
            <a:r>
              <a:rPr lang="en-US" sz="2200"/>
              <a:t>CSS Tutorial: http://www.w3schools.com/css</a:t>
            </a:r>
            <a:endParaRPr/>
          </a:p>
          <a:p>
            <a:pPr indent="-228600" lvl="0" marL="228600" rtl="0" algn="l">
              <a:lnSpc>
                <a:spcPct val="90000"/>
              </a:lnSpc>
              <a:spcBef>
                <a:spcPts val="1000"/>
              </a:spcBef>
              <a:spcAft>
                <a:spcPts val="0"/>
              </a:spcAft>
              <a:buClr>
                <a:schemeClr val="dk1"/>
              </a:buClr>
              <a:buSzPts val="2200"/>
              <a:buChar char="•"/>
            </a:pPr>
            <a:r>
              <a:rPr lang="en-US" sz="2200"/>
              <a:t>JavaScript Tutorial:http://www.w3schools.com/js</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5_Tema Office">
  <a:themeElements>
    <a:clrScheme name="Marquee">
      <a:dk1>
        <a:srgbClr val="000000"/>
      </a:dk1>
      <a:lt1>
        <a:srgbClr val="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4_Tema Office">
  <a:themeElements>
    <a:clrScheme name="Custom 4">
      <a:dk1>
        <a:srgbClr val="000000"/>
      </a:dk1>
      <a:lt1>
        <a:srgbClr val="FFFFFF"/>
      </a:lt1>
      <a:dk2>
        <a:srgbClr val="4E3B30"/>
      </a:dk2>
      <a:lt2>
        <a:srgbClr val="FBEEC9"/>
      </a:lt2>
      <a:accent1>
        <a:srgbClr val="F0A22E"/>
      </a:accent1>
      <a:accent2>
        <a:srgbClr val="A5644E"/>
      </a:accent2>
      <a:accent3>
        <a:srgbClr val="B58B80"/>
      </a:accent3>
      <a:accent4>
        <a:srgbClr val="C3986D"/>
      </a:accent4>
      <a:accent5>
        <a:srgbClr val="A19574"/>
      </a:accent5>
      <a:accent6>
        <a:srgbClr val="FF9900"/>
      </a:accent6>
      <a:hlink>
        <a:srgbClr val="AD1F1F"/>
      </a:hlink>
      <a:folHlink>
        <a:srgbClr val="FFC42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7_Tema Office">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3_Tema Office">
  <a:themeElements>
    <a:clrScheme name="Violet II">
      <a:dk1>
        <a:srgbClr val="000000"/>
      </a:dk1>
      <a:lt1>
        <a:srgbClr val="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6_Tema Offic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