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62.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55.xml"/>
  <Override ContentType="application/vnd.openxmlformats-officedocument.presentationml.slideLayout+xml" PartName="/ppt/slideLayouts/slideLayout61.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21.xml"/>
  <Override ContentType="application/vnd.openxmlformats-officedocument.presentationml.slideLayout+xml" PartName="/ppt/slideLayouts/slideLayout60.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59.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56.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57.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58.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 id="2147483664" r:id="rId4"/>
    <p:sldMasterId id="2147483683" r:id="rId5"/>
    <p:sldMasterId id="2147483702"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Lst>
  <p:sldSz cy="6858000" cx="12192000"/>
  <p:notesSz cx="6858000" cy="9144000"/>
  <p:embeddedFontLst>
    <p:embeddedFont>
      <p:font typeface="Gill Sans"/>
      <p:regular r:id="rId39"/>
      <p:bold r:id="rId4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1" roundtripDataSignature="AMtx7mg2lpTNFPX0p7OwZ3AL/KVUIy806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GillSans-bold.fntdata"/><Relationship Id="rId20" Type="http://schemas.openxmlformats.org/officeDocument/2006/relationships/slide" Target="slides/slide13.xml"/><Relationship Id="rId41" Type="http://customschemas.google.com/relationships/presentationmetadata" Target="metadata"/><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1" Type="http://schemas.openxmlformats.org/officeDocument/2006/relationships/theme" Target="theme/theme4.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2.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5" Type="http://schemas.openxmlformats.org/officeDocument/2006/relationships/slideMaster" Target="slideMasters/slideMaster3.xml"/><Relationship Id="rId6" Type="http://schemas.openxmlformats.org/officeDocument/2006/relationships/slideMaster" Target="slideMasters/slideMaster4.xml"/><Relationship Id="rId29" Type="http://schemas.openxmlformats.org/officeDocument/2006/relationships/slide" Target="slides/slide2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11" Type="http://schemas.openxmlformats.org/officeDocument/2006/relationships/slide" Target="slides/slide4.xml"/><Relationship Id="rId33" Type="http://schemas.openxmlformats.org/officeDocument/2006/relationships/slide" Target="slides/slide26.xml"/><Relationship Id="rId10" Type="http://schemas.openxmlformats.org/officeDocument/2006/relationships/slide" Target="slides/slide3.xml"/><Relationship Id="rId32" Type="http://schemas.openxmlformats.org/officeDocument/2006/relationships/slide" Target="slides/slide25.xml"/><Relationship Id="rId13" Type="http://schemas.openxmlformats.org/officeDocument/2006/relationships/slide" Target="slides/slide6.xml"/><Relationship Id="rId35" Type="http://schemas.openxmlformats.org/officeDocument/2006/relationships/slide" Target="slides/slide28.xml"/><Relationship Id="rId12" Type="http://schemas.openxmlformats.org/officeDocument/2006/relationships/slide" Target="slides/slide5.xml"/><Relationship Id="rId34" Type="http://schemas.openxmlformats.org/officeDocument/2006/relationships/slide" Target="slides/slide27.xml"/><Relationship Id="rId15" Type="http://schemas.openxmlformats.org/officeDocument/2006/relationships/slide" Target="slides/slide8.xml"/><Relationship Id="rId37" Type="http://schemas.openxmlformats.org/officeDocument/2006/relationships/slide" Target="slides/slide30.xml"/><Relationship Id="rId14" Type="http://schemas.openxmlformats.org/officeDocument/2006/relationships/slide" Target="slides/slide7.xml"/><Relationship Id="rId36" Type="http://schemas.openxmlformats.org/officeDocument/2006/relationships/slide" Target="slides/slide29.xml"/><Relationship Id="rId17" Type="http://schemas.openxmlformats.org/officeDocument/2006/relationships/slide" Target="slides/slide10.xml"/><Relationship Id="rId39" Type="http://schemas.openxmlformats.org/officeDocument/2006/relationships/font" Target="fonts/GillSans-regular.fntdata"/><Relationship Id="rId16" Type="http://schemas.openxmlformats.org/officeDocument/2006/relationships/slide" Target="slides/slide9.xml"/><Relationship Id="rId38" Type="http://schemas.openxmlformats.org/officeDocument/2006/relationships/slide" Target="slides/slide31.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3" name="Shape 543"/>
        <p:cNvGrpSpPr/>
        <p:nvPr/>
      </p:nvGrpSpPr>
      <p:grpSpPr>
        <a:xfrm>
          <a:off x="0" y="0"/>
          <a:ext cx="0" cy="0"/>
          <a:chOff x="0" y="0"/>
          <a:chExt cx="0" cy="0"/>
        </a:xfrm>
      </p:grpSpPr>
      <p:sp>
        <p:nvSpPr>
          <p:cNvPr id="544" name="Google Shape;544;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45" name="Google Shape;54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1" name="Shape 551"/>
        <p:cNvGrpSpPr/>
        <p:nvPr/>
      </p:nvGrpSpPr>
      <p:grpSpPr>
        <a:xfrm>
          <a:off x="0" y="0"/>
          <a:ext cx="0" cy="0"/>
          <a:chOff x="0" y="0"/>
          <a:chExt cx="0" cy="0"/>
        </a:xfrm>
      </p:grpSpPr>
      <p:sp>
        <p:nvSpPr>
          <p:cNvPr id="552" name="Google Shape;552;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53" name="Google Shape;553;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54" name="Google Shape;554;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1" name="Shape 561"/>
        <p:cNvGrpSpPr/>
        <p:nvPr/>
      </p:nvGrpSpPr>
      <p:grpSpPr>
        <a:xfrm>
          <a:off x="0" y="0"/>
          <a:ext cx="0" cy="0"/>
          <a:chOff x="0" y="0"/>
          <a:chExt cx="0" cy="0"/>
        </a:xfrm>
      </p:grpSpPr>
      <p:sp>
        <p:nvSpPr>
          <p:cNvPr id="562" name="Google Shape;562;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63" name="Google Shape;563;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0" name="Shape 570"/>
        <p:cNvGrpSpPr/>
        <p:nvPr/>
      </p:nvGrpSpPr>
      <p:grpSpPr>
        <a:xfrm>
          <a:off x="0" y="0"/>
          <a:ext cx="0" cy="0"/>
          <a:chOff x="0" y="0"/>
          <a:chExt cx="0" cy="0"/>
        </a:xfrm>
      </p:grpSpPr>
      <p:sp>
        <p:nvSpPr>
          <p:cNvPr id="571" name="Google Shape;571;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72" name="Google Shape;572;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4" name="Shape 584"/>
        <p:cNvGrpSpPr/>
        <p:nvPr/>
      </p:nvGrpSpPr>
      <p:grpSpPr>
        <a:xfrm>
          <a:off x="0" y="0"/>
          <a:ext cx="0" cy="0"/>
          <a:chOff x="0" y="0"/>
          <a:chExt cx="0" cy="0"/>
        </a:xfrm>
      </p:grpSpPr>
      <p:sp>
        <p:nvSpPr>
          <p:cNvPr id="585" name="Google Shape;585;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86" name="Google Shape;586;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87" name="Google Shape;587;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4" name="Shape 594"/>
        <p:cNvGrpSpPr/>
        <p:nvPr/>
      </p:nvGrpSpPr>
      <p:grpSpPr>
        <a:xfrm>
          <a:off x="0" y="0"/>
          <a:ext cx="0" cy="0"/>
          <a:chOff x="0" y="0"/>
          <a:chExt cx="0" cy="0"/>
        </a:xfrm>
      </p:grpSpPr>
      <p:sp>
        <p:nvSpPr>
          <p:cNvPr id="595" name="Google Shape;595;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96" name="Google Shape;596;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97" name="Google Shape;597;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5" name="Shape 605"/>
        <p:cNvGrpSpPr/>
        <p:nvPr/>
      </p:nvGrpSpPr>
      <p:grpSpPr>
        <a:xfrm>
          <a:off x="0" y="0"/>
          <a:ext cx="0" cy="0"/>
          <a:chOff x="0" y="0"/>
          <a:chExt cx="0" cy="0"/>
        </a:xfrm>
      </p:grpSpPr>
      <p:sp>
        <p:nvSpPr>
          <p:cNvPr id="606" name="Google Shape;606;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07" name="Google Shape;607;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08" name="Google Shape;608;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8" name="Shape 618"/>
        <p:cNvGrpSpPr/>
        <p:nvPr/>
      </p:nvGrpSpPr>
      <p:grpSpPr>
        <a:xfrm>
          <a:off x="0" y="0"/>
          <a:ext cx="0" cy="0"/>
          <a:chOff x="0" y="0"/>
          <a:chExt cx="0" cy="0"/>
        </a:xfrm>
      </p:grpSpPr>
      <p:sp>
        <p:nvSpPr>
          <p:cNvPr id="619" name="Google Shape;619;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20" name="Google Shape;620;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21" name="Google Shape;621;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8" name="Shape 628"/>
        <p:cNvGrpSpPr/>
        <p:nvPr/>
      </p:nvGrpSpPr>
      <p:grpSpPr>
        <a:xfrm>
          <a:off x="0" y="0"/>
          <a:ext cx="0" cy="0"/>
          <a:chOff x="0" y="0"/>
          <a:chExt cx="0" cy="0"/>
        </a:xfrm>
      </p:grpSpPr>
      <p:sp>
        <p:nvSpPr>
          <p:cNvPr id="629" name="Google Shape;629;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30" name="Google Shape;630;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5" name="Shape 645"/>
        <p:cNvGrpSpPr/>
        <p:nvPr/>
      </p:nvGrpSpPr>
      <p:grpSpPr>
        <a:xfrm>
          <a:off x="0" y="0"/>
          <a:ext cx="0" cy="0"/>
          <a:chOff x="0" y="0"/>
          <a:chExt cx="0" cy="0"/>
        </a:xfrm>
      </p:grpSpPr>
      <p:sp>
        <p:nvSpPr>
          <p:cNvPr id="646" name="Google Shape;646;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47" name="Google Shape;647;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48" name="Google Shape;648;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5" name="Shape 655"/>
        <p:cNvGrpSpPr/>
        <p:nvPr/>
      </p:nvGrpSpPr>
      <p:grpSpPr>
        <a:xfrm>
          <a:off x="0" y="0"/>
          <a:ext cx="0" cy="0"/>
          <a:chOff x="0" y="0"/>
          <a:chExt cx="0" cy="0"/>
        </a:xfrm>
      </p:grpSpPr>
      <p:sp>
        <p:nvSpPr>
          <p:cNvPr id="656" name="Google Shape;656;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57" name="Google Shape;657;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58" name="Google Shape;658;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5" name="Shape 665"/>
        <p:cNvGrpSpPr/>
        <p:nvPr/>
      </p:nvGrpSpPr>
      <p:grpSpPr>
        <a:xfrm>
          <a:off x="0" y="0"/>
          <a:ext cx="0" cy="0"/>
          <a:chOff x="0" y="0"/>
          <a:chExt cx="0" cy="0"/>
        </a:xfrm>
      </p:grpSpPr>
      <p:sp>
        <p:nvSpPr>
          <p:cNvPr id="666" name="Google Shape;666;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67" name="Google Shape;667;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68" name="Google Shape;668;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6" name="Shape 676"/>
        <p:cNvGrpSpPr/>
        <p:nvPr/>
      </p:nvGrpSpPr>
      <p:grpSpPr>
        <a:xfrm>
          <a:off x="0" y="0"/>
          <a:ext cx="0" cy="0"/>
          <a:chOff x="0" y="0"/>
          <a:chExt cx="0" cy="0"/>
        </a:xfrm>
      </p:grpSpPr>
      <p:sp>
        <p:nvSpPr>
          <p:cNvPr id="677" name="Google Shape;677;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78" name="Google Shape;678;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79" name="Google Shape;679;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7" name="Shape 687"/>
        <p:cNvGrpSpPr/>
        <p:nvPr/>
      </p:nvGrpSpPr>
      <p:grpSpPr>
        <a:xfrm>
          <a:off x="0" y="0"/>
          <a:ext cx="0" cy="0"/>
          <a:chOff x="0" y="0"/>
          <a:chExt cx="0" cy="0"/>
        </a:xfrm>
      </p:grpSpPr>
      <p:sp>
        <p:nvSpPr>
          <p:cNvPr id="688" name="Google Shape;688;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89" name="Google Shape;689;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90" name="Google Shape;690;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7" name="Shape 697"/>
        <p:cNvGrpSpPr/>
        <p:nvPr/>
      </p:nvGrpSpPr>
      <p:grpSpPr>
        <a:xfrm>
          <a:off x="0" y="0"/>
          <a:ext cx="0" cy="0"/>
          <a:chOff x="0" y="0"/>
          <a:chExt cx="0" cy="0"/>
        </a:xfrm>
      </p:grpSpPr>
      <p:sp>
        <p:nvSpPr>
          <p:cNvPr id="698" name="Google Shape;698;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99" name="Google Shape;699;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00" name="Google Shape;700;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6" name="Shape 716"/>
        <p:cNvGrpSpPr/>
        <p:nvPr/>
      </p:nvGrpSpPr>
      <p:grpSpPr>
        <a:xfrm>
          <a:off x="0" y="0"/>
          <a:ext cx="0" cy="0"/>
          <a:chOff x="0" y="0"/>
          <a:chExt cx="0" cy="0"/>
        </a:xfrm>
      </p:grpSpPr>
      <p:sp>
        <p:nvSpPr>
          <p:cNvPr id="717" name="Google Shape;717;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18" name="Google Shape;718;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19" name="Google Shape;719;p1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5" name="Shape 735"/>
        <p:cNvGrpSpPr/>
        <p:nvPr/>
      </p:nvGrpSpPr>
      <p:grpSpPr>
        <a:xfrm>
          <a:off x="0" y="0"/>
          <a:ext cx="0" cy="0"/>
          <a:chOff x="0" y="0"/>
          <a:chExt cx="0" cy="0"/>
        </a:xfrm>
      </p:grpSpPr>
      <p:sp>
        <p:nvSpPr>
          <p:cNvPr id="736" name="Google Shape;736;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37" name="Google Shape;737;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38" name="Google Shape;738;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4" name="Shape 754"/>
        <p:cNvGrpSpPr/>
        <p:nvPr/>
      </p:nvGrpSpPr>
      <p:grpSpPr>
        <a:xfrm>
          <a:off x="0" y="0"/>
          <a:ext cx="0" cy="0"/>
          <a:chOff x="0" y="0"/>
          <a:chExt cx="0" cy="0"/>
        </a:xfrm>
      </p:grpSpPr>
      <p:sp>
        <p:nvSpPr>
          <p:cNvPr id="755" name="Google Shape;755;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56" name="Google Shape;756;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57" name="Google Shape;757;p1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3" name="Shape 773"/>
        <p:cNvGrpSpPr/>
        <p:nvPr/>
      </p:nvGrpSpPr>
      <p:grpSpPr>
        <a:xfrm>
          <a:off x="0" y="0"/>
          <a:ext cx="0" cy="0"/>
          <a:chOff x="0" y="0"/>
          <a:chExt cx="0" cy="0"/>
        </a:xfrm>
      </p:grpSpPr>
      <p:sp>
        <p:nvSpPr>
          <p:cNvPr id="774" name="Google Shape;77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75" name="Google Shape;775;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76" name="Google Shape;776;p1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2" name="Shape 792"/>
        <p:cNvGrpSpPr/>
        <p:nvPr/>
      </p:nvGrpSpPr>
      <p:grpSpPr>
        <a:xfrm>
          <a:off x="0" y="0"/>
          <a:ext cx="0" cy="0"/>
          <a:chOff x="0" y="0"/>
          <a:chExt cx="0" cy="0"/>
        </a:xfrm>
      </p:grpSpPr>
      <p:sp>
        <p:nvSpPr>
          <p:cNvPr id="793" name="Google Shape;793;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94" name="Google Shape;794;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95" name="Google Shape;795;p2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7" name="Shape 807"/>
        <p:cNvGrpSpPr/>
        <p:nvPr/>
      </p:nvGrpSpPr>
      <p:grpSpPr>
        <a:xfrm>
          <a:off x="0" y="0"/>
          <a:ext cx="0" cy="0"/>
          <a:chOff x="0" y="0"/>
          <a:chExt cx="0" cy="0"/>
        </a:xfrm>
      </p:grpSpPr>
      <p:sp>
        <p:nvSpPr>
          <p:cNvPr id="808" name="Google Shape;808;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09" name="Google Shape;809;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4" name="Shape 814"/>
        <p:cNvGrpSpPr/>
        <p:nvPr/>
      </p:nvGrpSpPr>
      <p:grpSpPr>
        <a:xfrm>
          <a:off x="0" y="0"/>
          <a:ext cx="0" cy="0"/>
          <a:chOff x="0" y="0"/>
          <a:chExt cx="0" cy="0"/>
        </a:xfrm>
      </p:grpSpPr>
      <p:sp>
        <p:nvSpPr>
          <p:cNvPr id="815" name="Google Shape;815;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16" name="Google Shape;816;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4" name="Shape 824"/>
        <p:cNvGrpSpPr/>
        <p:nvPr/>
      </p:nvGrpSpPr>
      <p:grpSpPr>
        <a:xfrm>
          <a:off x="0" y="0"/>
          <a:ext cx="0" cy="0"/>
          <a:chOff x="0" y="0"/>
          <a:chExt cx="0" cy="0"/>
        </a:xfrm>
      </p:grpSpPr>
      <p:sp>
        <p:nvSpPr>
          <p:cNvPr id="825" name="Google Shape;825;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26" name="Google Shape;826;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4" name="Shape 834"/>
        <p:cNvGrpSpPr/>
        <p:nvPr/>
      </p:nvGrpSpPr>
      <p:grpSpPr>
        <a:xfrm>
          <a:off x="0" y="0"/>
          <a:ext cx="0" cy="0"/>
          <a:chOff x="0" y="0"/>
          <a:chExt cx="0" cy="0"/>
        </a:xfrm>
      </p:grpSpPr>
      <p:sp>
        <p:nvSpPr>
          <p:cNvPr id="835" name="Google Shape;835;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36" name="Google Shape;836;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5" name="Shape 845"/>
        <p:cNvGrpSpPr/>
        <p:nvPr/>
      </p:nvGrpSpPr>
      <p:grpSpPr>
        <a:xfrm>
          <a:off x="0" y="0"/>
          <a:ext cx="0" cy="0"/>
          <a:chOff x="0" y="0"/>
          <a:chExt cx="0" cy="0"/>
        </a:xfrm>
      </p:grpSpPr>
      <p:sp>
        <p:nvSpPr>
          <p:cNvPr id="846" name="Google Shape;846;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47" name="Google Shape;847;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5" name="Shape 855"/>
        <p:cNvGrpSpPr/>
        <p:nvPr/>
      </p:nvGrpSpPr>
      <p:grpSpPr>
        <a:xfrm>
          <a:off x="0" y="0"/>
          <a:ext cx="0" cy="0"/>
          <a:chOff x="0" y="0"/>
          <a:chExt cx="0" cy="0"/>
        </a:xfrm>
      </p:grpSpPr>
      <p:sp>
        <p:nvSpPr>
          <p:cNvPr id="856" name="Google Shape;856;p2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57" name="Google Shape;857;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6" name="Shape 866"/>
        <p:cNvGrpSpPr/>
        <p:nvPr/>
      </p:nvGrpSpPr>
      <p:grpSpPr>
        <a:xfrm>
          <a:off x="0" y="0"/>
          <a:ext cx="0" cy="0"/>
          <a:chOff x="0" y="0"/>
          <a:chExt cx="0" cy="0"/>
        </a:xfrm>
      </p:grpSpPr>
      <p:sp>
        <p:nvSpPr>
          <p:cNvPr id="867" name="Google Shape;867;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8" name="Google Shape;868;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69" name="Google Shape;869;p2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6" name="Shape 876"/>
        <p:cNvGrpSpPr/>
        <p:nvPr/>
      </p:nvGrpSpPr>
      <p:grpSpPr>
        <a:xfrm>
          <a:off x="0" y="0"/>
          <a:ext cx="0" cy="0"/>
          <a:chOff x="0" y="0"/>
          <a:chExt cx="0" cy="0"/>
        </a:xfrm>
      </p:grpSpPr>
      <p:sp>
        <p:nvSpPr>
          <p:cNvPr id="877" name="Google Shape;877;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78" name="Google Shape;878;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79" name="Google Shape;879;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3" name="Shape 883"/>
        <p:cNvGrpSpPr/>
        <p:nvPr/>
      </p:nvGrpSpPr>
      <p:grpSpPr>
        <a:xfrm>
          <a:off x="0" y="0"/>
          <a:ext cx="0" cy="0"/>
          <a:chOff x="0" y="0"/>
          <a:chExt cx="0" cy="0"/>
        </a:xfrm>
      </p:grpSpPr>
      <p:sp>
        <p:nvSpPr>
          <p:cNvPr id="884" name="Google Shape;884;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85" name="Google Shape;885;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86" name="Google Shape;886;p2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0" name="Shape 890"/>
        <p:cNvGrpSpPr/>
        <p:nvPr/>
      </p:nvGrpSpPr>
      <p:grpSpPr>
        <a:xfrm>
          <a:off x="0" y="0"/>
          <a:ext cx="0" cy="0"/>
          <a:chOff x="0" y="0"/>
          <a:chExt cx="0" cy="0"/>
        </a:xfrm>
      </p:grpSpPr>
      <p:sp>
        <p:nvSpPr>
          <p:cNvPr id="891" name="Google Shape;891;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92" name="Google Shape;892;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Calibri"/>
              <a:buNone/>
            </a:pPr>
            <a:r>
              <a:t/>
            </a:r>
            <a:endParaRPr/>
          </a:p>
        </p:txBody>
      </p:sp>
      <p:sp>
        <p:nvSpPr>
          <p:cNvPr id="893" name="Google Shape;893;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0" name="Shape 900"/>
        <p:cNvGrpSpPr/>
        <p:nvPr/>
      </p:nvGrpSpPr>
      <p:grpSpPr>
        <a:xfrm>
          <a:off x="0" y="0"/>
          <a:ext cx="0" cy="0"/>
          <a:chOff x="0" y="0"/>
          <a:chExt cx="0" cy="0"/>
        </a:xfrm>
      </p:grpSpPr>
      <p:sp>
        <p:nvSpPr>
          <p:cNvPr id="901" name="Google Shape;901;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02" name="Google Shape;902;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Judul" type="title">
  <p:cSld name="TITLE">
    <p:spTree>
      <p:nvGrpSpPr>
        <p:cNvPr id="15" name="Shape 15"/>
        <p:cNvGrpSpPr/>
        <p:nvPr/>
      </p:nvGrpSpPr>
      <p:grpSpPr>
        <a:xfrm>
          <a:off x="0" y="0"/>
          <a:ext cx="0" cy="0"/>
          <a:chOff x="0" y="0"/>
          <a:chExt cx="0" cy="0"/>
        </a:xfrm>
      </p:grpSpPr>
      <p:sp>
        <p:nvSpPr>
          <p:cNvPr id="16" name="Google Shape;16;p3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3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ansition Slide 1">
  <p:cSld name="Transition Slide 1">
    <p:spTree>
      <p:nvGrpSpPr>
        <p:cNvPr id="21" name="Shape 21"/>
        <p:cNvGrpSpPr/>
        <p:nvPr/>
      </p:nvGrpSpPr>
      <p:grpSpPr>
        <a:xfrm>
          <a:off x="0" y="0"/>
          <a:ext cx="0" cy="0"/>
          <a:chOff x="0" y="0"/>
          <a:chExt cx="0" cy="0"/>
        </a:xfrm>
      </p:grpSpPr>
      <p:sp>
        <p:nvSpPr>
          <p:cNvPr id="22" name="Google Shape;22;p34"/>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lvl1pPr lvl="0" algn="l">
              <a:lnSpc>
                <a:spcPct val="90000"/>
              </a:lnSpc>
              <a:spcBef>
                <a:spcPts val="0"/>
              </a:spcBef>
              <a:spcAft>
                <a:spcPts val="0"/>
              </a:spcAft>
              <a:buClr>
                <a:schemeClr val="accent2"/>
              </a:buClr>
              <a:buSzPts val="4400"/>
              <a:buFont typeface="Calibri"/>
              <a:buNone/>
              <a:defRPr b="1" sz="4400" cap="none">
                <a:solidFill>
                  <a:schemeClr val="accent2"/>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34"/>
          <p:cNvSpPr txBox="1"/>
          <p:nvPr>
            <p:ph idx="1" type="subTitle"/>
          </p:nvPr>
        </p:nvSpPr>
        <p:spPr>
          <a:xfrm>
            <a:off x="3287688" y="5172813"/>
            <a:ext cx="8434459" cy="480131"/>
          </a:xfrm>
          <a:prstGeom prst="rect">
            <a:avLst/>
          </a:prstGeom>
          <a:noFill/>
          <a:ln>
            <a:noFill/>
          </a:ln>
        </p:spPr>
        <p:txBody>
          <a:bodyPr anchorCtr="0" anchor="t" bIns="45700" lIns="274300" spcFirstLastPara="1" rIns="0" wrap="square" tIns="45700">
            <a:spAutoFit/>
          </a:bodyPr>
          <a:lstStyle>
            <a:lvl1pPr lvl="0" algn="l">
              <a:lnSpc>
                <a:spcPct val="90000"/>
              </a:lnSpc>
              <a:spcBef>
                <a:spcPts val="1000"/>
              </a:spcBef>
              <a:spcAft>
                <a:spcPts val="0"/>
              </a:spcAft>
              <a:buClr>
                <a:schemeClr val="accent3"/>
              </a:buClr>
              <a:buSzPts val="2800"/>
              <a:buNone/>
              <a:defRPr sz="2800">
                <a:solidFill>
                  <a:schemeClr val="accent3"/>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4" name="Google Shape;24;p34"/>
          <p:cNvSpPr/>
          <p:nvPr/>
        </p:nvSpPr>
        <p:spPr>
          <a:xfrm rot="5400000">
            <a:off x="-267349" y="4414555"/>
            <a:ext cx="1674590" cy="1139894"/>
          </a:xfrm>
          <a:custGeom>
            <a:rect b="b" l="l" r="r" t="t"/>
            <a:pathLst>
              <a:path extrusionOk="0" h="1139894" w="1674590">
                <a:moveTo>
                  <a:pt x="0" y="1139893"/>
                </a:moveTo>
                <a:lnTo>
                  <a:pt x="824542" y="0"/>
                </a:lnTo>
                <a:lnTo>
                  <a:pt x="1674590" y="1139894"/>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5" name="Google Shape;25;p34"/>
          <p:cNvSpPr/>
          <p:nvPr>
            <p:ph idx="2" type="pic"/>
          </p:nvPr>
        </p:nvSpPr>
        <p:spPr>
          <a:xfrm>
            <a:off x="1" y="0"/>
            <a:ext cx="7806889" cy="4723331"/>
          </a:xfrm>
          <a:prstGeom prst="rect">
            <a:avLst/>
          </a:prstGeom>
          <a:noFill/>
          <a:ln>
            <a:noFill/>
          </a:ln>
        </p:spPr>
      </p:sp>
      <p:sp>
        <p:nvSpPr>
          <p:cNvPr id="26" name="Google Shape;26;p34"/>
          <p:cNvSpPr/>
          <p:nvPr/>
        </p:nvSpPr>
        <p:spPr>
          <a:xfrm flipH="1">
            <a:off x="0" y="5213253"/>
            <a:ext cx="3747554" cy="1644747"/>
          </a:xfrm>
          <a:custGeom>
            <a:rect b="b" l="l" r="r" t="t"/>
            <a:pathLst>
              <a:path extrusionOk="0" h="1644747" w="3747554">
                <a:moveTo>
                  <a:pt x="2273790" y="0"/>
                </a:moveTo>
                <a:lnTo>
                  <a:pt x="0" y="1644747"/>
                </a:lnTo>
                <a:lnTo>
                  <a:pt x="3747554" y="1644747"/>
                </a:lnTo>
                <a:lnTo>
                  <a:pt x="3747554" y="109902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7" name="Google Shape;27;p34"/>
          <p:cNvSpPr txBox="1"/>
          <p:nvPr>
            <p:ph idx="10" type="dt"/>
          </p:nvPr>
        </p:nvSpPr>
        <p:spPr>
          <a:xfrm>
            <a:off x="569946" y="6356349"/>
            <a:ext cx="1931877" cy="365125"/>
          </a:xfrm>
          <a:prstGeom prst="rect">
            <a:avLst/>
          </a:prstGeom>
          <a:noFill/>
          <a:ln>
            <a:noFill/>
          </a:ln>
        </p:spPr>
        <p:txBody>
          <a:bodyPr anchorCtr="0" anchor="ctr" bIns="45700" lIns="0" spcFirstLastPara="1" rIns="0" wrap="square" tIns="45700">
            <a:noAutofit/>
          </a:bodyPr>
          <a:lstStyle>
            <a:lvl1pPr lvl="0" algn="ctr">
              <a:lnSpc>
                <a:spcPct val="100000"/>
              </a:lnSpc>
              <a:spcBef>
                <a:spcPts val="0"/>
              </a:spcBef>
              <a:spcAft>
                <a:spcPts val="0"/>
              </a:spcAft>
              <a:buSzPts val="1400"/>
              <a:buNone/>
              <a:defRPr>
                <a:solidFill>
                  <a:srgbClr val="676A7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34"/>
          <p:cNvSpPr txBox="1"/>
          <p:nvPr>
            <p:ph idx="11" type="ftr"/>
          </p:nvPr>
        </p:nvSpPr>
        <p:spPr>
          <a:xfrm>
            <a:off x="3747555" y="6356350"/>
            <a:ext cx="564771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cap="none">
                <a:solidFill>
                  <a:srgbClr val="9EA1A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34"/>
          <p:cNvSpPr/>
          <p:nvPr/>
        </p:nvSpPr>
        <p:spPr>
          <a:xfrm flipH="1" rot="10800000">
            <a:off x="7333860" y="-1"/>
            <a:ext cx="4858141" cy="2684911"/>
          </a:xfrm>
          <a:custGeom>
            <a:rect b="b" l="l" r="r" t="t"/>
            <a:pathLst>
              <a:path extrusionOk="0" h="2684911" w="4858141">
                <a:moveTo>
                  <a:pt x="1229424" y="2684911"/>
                </a:moveTo>
                <a:lnTo>
                  <a:pt x="4858141" y="2684911"/>
                </a:lnTo>
                <a:lnTo>
                  <a:pt x="4858141" y="1794066"/>
                </a:lnTo>
                <a:lnTo>
                  <a:pt x="2452345" y="0"/>
                </a:lnTo>
                <a:lnTo>
                  <a:pt x="0" y="177390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0" name="Google Shape;30;p34"/>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lvl1pPr indent="-228600" lvl="0" marL="457200" algn="ctr">
              <a:lnSpc>
                <a:spcPct val="90000"/>
              </a:lnSpc>
              <a:spcBef>
                <a:spcPts val="1000"/>
              </a:spcBef>
              <a:spcAft>
                <a:spcPts val="0"/>
              </a:spcAft>
              <a:buClr>
                <a:schemeClr val="accent3"/>
              </a:buClr>
              <a:buSzPts val="8800"/>
              <a:buNone/>
              <a:defRPr sz="8800" cap="none">
                <a:solidFill>
                  <a:schemeClr val="accent3"/>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 name="Google Shape;31;p34"/>
          <p:cNvSpPr txBox="1"/>
          <p:nvPr>
            <p:ph idx="12" type="sldNum"/>
          </p:nvPr>
        </p:nvSpPr>
        <p:spPr>
          <a:xfrm>
            <a:off x="10856835" y="6356350"/>
            <a:ext cx="8653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Konten" type="obj">
  <p:cSld name="OBJECT">
    <p:spTree>
      <p:nvGrpSpPr>
        <p:cNvPr id="32" name="Shape 32"/>
        <p:cNvGrpSpPr/>
        <p:nvPr/>
      </p:nvGrpSpPr>
      <p:grpSpPr>
        <a:xfrm>
          <a:off x="0" y="0"/>
          <a:ext cx="0" cy="0"/>
          <a:chOff x="0" y="0"/>
          <a:chExt cx="0" cy="0"/>
        </a:xfrm>
      </p:grpSpPr>
      <p:sp>
        <p:nvSpPr>
          <p:cNvPr id="33" name="Google Shape;33;p3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3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5" name="Google Shape;35;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 name="Google Shape;36;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w Photo">
  <p:cSld name="Section Header w Photo">
    <p:spTree>
      <p:nvGrpSpPr>
        <p:cNvPr id="38" name="Shape 38"/>
        <p:cNvGrpSpPr/>
        <p:nvPr/>
      </p:nvGrpSpPr>
      <p:grpSpPr>
        <a:xfrm>
          <a:off x="0" y="0"/>
          <a:ext cx="0" cy="0"/>
          <a:chOff x="0" y="0"/>
          <a:chExt cx="0" cy="0"/>
        </a:xfrm>
      </p:grpSpPr>
      <p:sp>
        <p:nvSpPr>
          <p:cNvPr id="39" name="Google Shape;39;p3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3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1" name="Google Shape;41;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44" name="Google Shape;44;p36"/>
          <p:cNvSpPr/>
          <p:nvPr/>
        </p:nvSpPr>
        <p:spPr>
          <a:xfrm>
            <a:off x="8329881" y="1"/>
            <a:ext cx="3862120" cy="4184987"/>
          </a:xfrm>
          <a:custGeom>
            <a:rect b="b" l="l" r="r" t="t"/>
            <a:pathLst>
              <a:path extrusionOk="0" h="4184987" w="3862120">
                <a:moveTo>
                  <a:pt x="72632" y="0"/>
                </a:moveTo>
                <a:lnTo>
                  <a:pt x="3862120" y="0"/>
                </a:lnTo>
                <a:lnTo>
                  <a:pt x="3862120" y="4018645"/>
                </a:lnTo>
                <a:lnTo>
                  <a:pt x="3849798" y="4027418"/>
                </a:lnTo>
                <a:cubicBezTo>
                  <a:pt x="3719683" y="4109955"/>
                  <a:pt x="3573386" y="4162923"/>
                  <a:pt x="3409263" y="4179440"/>
                </a:cubicBezTo>
                <a:cubicBezTo>
                  <a:pt x="2096287" y="4311293"/>
                  <a:pt x="139121" y="2061203"/>
                  <a:pt x="11722" y="786066"/>
                </a:cubicBezTo>
                <a:cubicBezTo>
                  <a:pt x="-12601" y="547032"/>
                  <a:pt x="1454" y="312714"/>
                  <a:pt x="49002" y="88876"/>
                </a:cubicBezTo>
                <a:close/>
              </a:path>
            </a:pathLst>
          </a:custGeom>
          <a:solidFill>
            <a:schemeClr val="accent6"/>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Gill Sans"/>
              <a:ea typeface="Gill Sans"/>
              <a:cs typeface="Gill Sans"/>
              <a:sym typeface="Gill Sans"/>
            </a:endParaRPr>
          </a:p>
        </p:txBody>
      </p:sp>
      <p:sp>
        <p:nvSpPr>
          <p:cNvPr id="45" name="Google Shape;45;p36"/>
          <p:cNvSpPr/>
          <p:nvPr/>
        </p:nvSpPr>
        <p:spPr>
          <a:xfrm>
            <a:off x="7390509" y="0"/>
            <a:ext cx="4801492" cy="4017462"/>
          </a:xfrm>
          <a:custGeom>
            <a:rect b="b" l="l" r="r" t="t"/>
            <a:pathLst>
              <a:path extrusionOk="0" h="4017462" w="4801492">
                <a:moveTo>
                  <a:pt x="2063453" y="0"/>
                </a:moveTo>
                <a:lnTo>
                  <a:pt x="4801492" y="0"/>
                </a:lnTo>
                <a:lnTo>
                  <a:pt x="4801492" y="3620618"/>
                </a:lnTo>
                <a:lnTo>
                  <a:pt x="4540736" y="3716067"/>
                </a:lnTo>
                <a:cubicBezTo>
                  <a:pt x="4233752" y="3819100"/>
                  <a:pt x="3933647" y="3892546"/>
                  <a:pt x="3663094" y="3936581"/>
                </a:cubicBezTo>
                <a:cubicBezTo>
                  <a:pt x="2220509" y="4171435"/>
                  <a:pt x="473668" y="3898601"/>
                  <a:pt x="88907" y="3068732"/>
                </a:cubicBezTo>
                <a:cubicBezTo>
                  <a:pt x="-310361" y="2209732"/>
                  <a:pt x="694404" y="899190"/>
                  <a:pt x="1919217" y="89093"/>
                </a:cubicBezTo>
                <a:close/>
              </a:path>
            </a:pathLst>
          </a:custGeom>
          <a:solidFill>
            <a:srgbClr val="8DB1C4">
              <a:alpha val="80000"/>
            </a:srgbClr>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Gill Sans"/>
              <a:ea typeface="Gill Sans"/>
              <a:cs typeface="Gill Sans"/>
              <a:sym typeface="Gill Sans"/>
            </a:endParaRPr>
          </a:p>
        </p:txBody>
      </p:sp>
      <p:sp>
        <p:nvSpPr>
          <p:cNvPr id="46" name="Google Shape;46;p36"/>
          <p:cNvSpPr/>
          <p:nvPr/>
        </p:nvSpPr>
        <p:spPr>
          <a:xfrm>
            <a:off x="11397987" y="3867634"/>
            <a:ext cx="794014" cy="1182847"/>
          </a:xfrm>
          <a:custGeom>
            <a:rect b="b" l="l" r="r" t="t"/>
            <a:pathLst>
              <a:path extrusionOk="0" h="1182847" w="794014">
                <a:moveTo>
                  <a:pt x="794014" y="0"/>
                </a:moveTo>
                <a:lnTo>
                  <a:pt x="794014" y="1127001"/>
                </a:lnTo>
                <a:lnTo>
                  <a:pt x="772413" y="1134386"/>
                </a:lnTo>
                <a:cubicBezTo>
                  <a:pt x="496558" y="1208896"/>
                  <a:pt x="195467" y="1197878"/>
                  <a:pt x="89247" y="1098613"/>
                </a:cubicBezTo>
                <a:cubicBezTo>
                  <a:pt x="-80777" y="939851"/>
                  <a:pt x="-224" y="579696"/>
                  <a:pt x="265906" y="295654"/>
                </a:cubicBezTo>
                <a:cubicBezTo>
                  <a:pt x="399007" y="154723"/>
                  <a:pt x="553905" y="59098"/>
                  <a:pt x="696781" y="18560"/>
                </a:cubicBezTo>
                <a:close/>
              </a:path>
            </a:pathLst>
          </a:custGeom>
          <a:solidFill>
            <a:schemeClr val="accent1">
              <a:alpha val="80000"/>
            </a:schemeClr>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Gill Sans"/>
              <a:ea typeface="Gill Sans"/>
              <a:cs typeface="Gill Sans"/>
              <a:sym typeface="Gill Sans"/>
            </a:endParaRPr>
          </a:p>
        </p:txBody>
      </p:sp>
      <p:sp>
        <p:nvSpPr>
          <p:cNvPr id="47" name="Google Shape;47;p36"/>
          <p:cNvSpPr/>
          <p:nvPr/>
        </p:nvSpPr>
        <p:spPr>
          <a:xfrm>
            <a:off x="6384032" y="1648242"/>
            <a:ext cx="875650" cy="892153"/>
          </a:xfrm>
          <a:custGeom>
            <a:rect b="b" l="l" r="r" t="t"/>
            <a:pathLst>
              <a:path extrusionOk="0" h="18770" w="19088">
                <a:moveTo>
                  <a:pt x="18567" y="15982"/>
                </a:moveTo>
                <a:cubicBezTo>
                  <a:pt x="20371" y="12782"/>
                  <a:pt x="17299" y="3276"/>
                  <a:pt x="12326" y="688"/>
                </a:cubicBezTo>
                <a:cubicBezTo>
                  <a:pt x="7352" y="-1900"/>
                  <a:pt x="2379" y="3418"/>
                  <a:pt x="575" y="6665"/>
                </a:cubicBezTo>
                <a:cubicBezTo>
                  <a:pt x="-1229" y="9865"/>
                  <a:pt x="1355" y="14571"/>
                  <a:pt x="6329" y="17159"/>
                </a:cubicBezTo>
                <a:cubicBezTo>
                  <a:pt x="11253" y="19700"/>
                  <a:pt x="16763" y="19182"/>
                  <a:pt x="18567" y="15982"/>
                </a:cubicBezTo>
                <a:close/>
              </a:path>
            </a:pathLst>
          </a:custGeom>
          <a:solidFill>
            <a:schemeClr val="accent1"/>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Gill Sans"/>
              <a:ea typeface="Gill Sans"/>
              <a:cs typeface="Gill Sans"/>
              <a:sym typeface="Gill Sans"/>
            </a:endParaRPr>
          </a:p>
        </p:txBody>
      </p:sp>
      <p:sp>
        <p:nvSpPr>
          <p:cNvPr id="48" name="Google Shape;48;p36"/>
          <p:cNvSpPr/>
          <p:nvPr/>
        </p:nvSpPr>
        <p:spPr>
          <a:xfrm>
            <a:off x="10139329" y="4982756"/>
            <a:ext cx="604493" cy="575736"/>
          </a:xfrm>
          <a:custGeom>
            <a:rect b="b" l="l" r="r" t="t"/>
            <a:pathLst>
              <a:path extrusionOk="0" h="18783" w="19202">
                <a:moveTo>
                  <a:pt x="402" y="2508"/>
                </a:moveTo>
                <a:cubicBezTo>
                  <a:pt x="-1232" y="5646"/>
                  <a:pt x="2321" y="15132"/>
                  <a:pt x="7365" y="17978"/>
                </a:cubicBezTo>
                <a:cubicBezTo>
                  <a:pt x="12410" y="20751"/>
                  <a:pt x="17100" y="15716"/>
                  <a:pt x="18734" y="12651"/>
                </a:cubicBezTo>
                <a:cubicBezTo>
                  <a:pt x="20368" y="9513"/>
                  <a:pt x="17597" y="4770"/>
                  <a:pt x="12481" y="1997"/>
                </a:cubicBezTo>
                <a:cubicBezTo>
                  <a:pt x="7436" y="-849"/>
                  <a:pt x="2036" y="-630"/>
                  <a:pt x="402" y="2508"/>
                </a:cubicBezTo>
                <a:close/>
              </a:path>
            </a:pathLst>
          </a:custGeom>
          <a:solidFill>
            <a:schemeClr val="accent2"/>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Gill Sans"/>
              <a:ea typeface="Gill Sans"/>
              <a:cs typeface="Gill Sans"/>
              <a:sym typeface="Gill Sans"/>
            </a:endParaRPr>
          </a:p>
        </p:txBody>
      </p:sp>
      <p:sp>
        <p:nvSpPr>
          <p:cNvPr id="49" name="Google Shape;49;p36"/>
          <p:cNvSpPr/>
          <p:nvPr>
            <p:ph idx="2" type="pic"/>
          </p:nvPr>
        </p:nvSpPr>
        <p:spPr>
          <a:xfrm>
            <a:off x="6831385" y="0"/>
            <a:ext cx="5360617" cy="3642236"/>
          </a:xfrm>
          <a:prstGeom prst="rect">
            <a:avLst/>
          </a:prstGeom>
          <a:noFill/>
          <a:ln>
            <a:noFill/>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
  <p:cSld name="10">
    <p:spTree>
      <p:nvGrpSpPr>
        <p:cNvPr id="50" name="Shape 50"/>
        <p:cNvGrpSpPr/>
        <p:nvPr/>
      </p:nvGrpSpPr>
      <p:grpSpPr>
        <a:xfrm>
          <a:off x="0" y="0"/>
          <a:ext cx="0" cy="0"/>
          <a:chOff x="0" y="0"/>
          <a:chExt cx="0" cy="0"/>
        </a:xfrm>
      </p:grpSpPr>
      <p:grpSp>
        <p:nvGrpSpPr>
          <p:cNvPr id="51" name="Google Shape;51;p37"/>
          <p:cNvGrpSpPr/>
          <p:nvPr/>
        </p:nvGrpSpPr>
        <p:grpSpPr>
          <a:xfrm>
            <a:off x="1524" y="0"/>
            <a:ext cx="12188952" cy="6858000"/>
            <a:chOff x="-543877" y="-501644"/>
            <a:chExt cx="12188952" cy="6858000"/>
          </a:xfrm>
        </p:grpSpPr>
        <p:sp>
          <p:nvSpPr>
            <p:cNvPr id="52" name="Google Shape;52;p37"/>
            <p:cNvSpPr/>
            <p:nvPr/>
          </p:nvSpPr>
          <p:spPr>
            <a:xfrm>
              <a:off x="-543877" y="-501644"/>
              <a:ext cx="12188952" cy="6858000"/>
            </a:xfrm>
            <a:custGeom>
              <a:rect b="b" l="l" r="r" t="t"/>
              <a:pathLst>
                <a:path extrusionOk="0" h="21600" w="21600">
                  <a:moveTo>
                    <a:pt x="1390" y="3"/>
                  </a:moveTo>
                  <a:cubicBezTo>
                    <a:pt x="795" y="1593"/>
                    <a:pt x="322" y="3342"/>
                    <a:pt x="0" y="5208"/>
                  </a:cubicBezTo>
                  <a:lnTo>
                    <a:pt x="0" y="17052"/>
                  </a:lnTo>
                  <a:cubicBezTo>
                    <a:pt x="280" y="18663"/>
                    <a:pt x="670" y="20190"/>
                    <a:pt x="1156" y="21600"/>
                  </a:cubicBezTo>
                  <a:lnTo>
                    <a:pt x="20451" y="21600"/>
                  </a:lnTo>
                  <a:cubicBezTo>
                    <a:pt x="20933" y="20199"/>
                    <a:pt x="21322" y="18687"/>
                    <a:pt x="21600" y="17088"/>
                  </a:cubicBezTo>
                  <a:lnTo>
                    <a:pt x="21600" y="5169"/>
                  </a:lnTo>
                  <a:cubicBezTo>
                    <a:pt x="21278" y="3318"/>
                    <a:pt x="20807" y="1581"/>
                    <a:pt x="20215" y="0"/>
                  </a:cubicBezTo>
                  <a:lnTo>
                    <a:pt x="1390"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3" name="Google Shape;53;p37"/>
            <p:cNvSpPr/>
            <p:nvPr/>
          </p:nvSpPr>
          <p:spPr>
            <a:xfrm>
              <a:off x="-543877" y="-501644"/>
              <a:ext cx="12188952" cy="6858000"/>
            </a:xfrm>
            <a:custGeom>
              <a:rect b="b" l="l" r="r" t="t"/>
              <a:pathLst>
                <a:path extrusionOk="0" h="21600" w="21600">
                  <a:moveTo>
                    <a:pt x="1845" y="399"/>
                  </a:moveTo>
                  <a:cubicBezTo>
                    <a:pt x="1455" y="1425"/>
                    <a:pt x="1121" y="2523"/>
                    <a:pt x="849" y="3660"/>
                  </a:cubicBezTo>
                  <a:cubicBezTo>
                    <a:pt x="285" y="6027"/>
                    <a:pt x="0" y="8538"/>
                    <a:pt x="0" y="11130"/>
                  </a:cubicBezTo>
                  <a:cubicBezTo>
                    <a:pt x="0" y="13722"/>
                    <a:pt x="285" y="16236"/>
                    <a:pt x="849" y="18600"/>
                  </a:cubicBezTo>
                  <a:cubicBezTo>
                    <a:pt x="1097" y="19641"/>
                    <a:pt x="1399" y="20649"/>
                    <a:pt x="1749" y="21600"/>
                  </a:cubicBezTo>
                  <a:lnTo>
                    <a:pt x="19851" y="21600"/>
                  </a:lnTo>
                  <a:cubicBezTo>
                    <a:pt x="20201" y="20649"/>
                    <a:pt x="20503" y="19641"/>
                    <a:pt x="20751" y="18600"/>
                  </a:cubicBezTo>
                  <a:cubicBezTo>
                    <a:pt x="21315" y="16233"/>
                    <a:pt x="21600" y="13722"/>
                    <a:pt x="21600" y="11130"/>
                  </a:cubicBezTo>
                  <a:cubicBezTo>
                    <a:pt x="21600" y="8538"/>
                    <a:pt x="21315" y="6024"/>
                    <a:pt x="20751" y="3660"/>
                  </a:cubicBezTo>
                  <a:cubicBezTo>
                    <a:pt x="20481" y="2523"/>
                    <a:pt x="20145" y="1425"/>
                    <a:pt x="19755" y="399"/>
                  </a:cubicBezTo>
                  <a:cubicBezTo>
                    <a:pt x="19704" y="264"/>
                    <a:pt x="19652" y="132"/>
                    <a:pt x="19600" y="0"/>
                  </a:cubicBezTo>
                  <a:lnTo>
                    <a:pt x="2000" y="0"/>
                  </a:lnTo>
                  <a:cubicBezTo>
                    <a:pt x="1948" y="135"/>
                    <a:pt x="1896" y="267"/>
                    <a:pt x="1845" y="399"/>
                  </a:cubicBezTo>
                  <a:close/>
                </a:path>
              </a:pathLst>
            </a:custGeom>
            <a:solidFill>
              <a:schemeClr val="l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54" name="Google Shape;54;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57" name="Google Shape;57;p37"/>
          <p:cNvSpPr txBox="1"/>
          <p:nvPr>
            <p:ph type="title"/>
          </p:nvPr>
        </p:nvSpPr>
        <p:spPr>
          <a:xfrm>
            <a:off x="838200" y="391692"/>
            <a:ext cx="1051560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37"/>
          <p:cNvSpPr txBox="1"/>
          <p:nvPr>
            <p:ph idx="1" type="body"/>
          </p:nvPr>
        </p:nvSpPr>
        <p:spPr>
          <a:xfrm>
            <a:off x="838200" y="2103270"/>
            <a:ext cx="1051560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9" name="Google Shape;59;p37"/>
          <p:cNvSpPr txBox="1"/>
          <p:nvPr>
            <p:ph idx="2" type="body"/>
          </p:nvPr>
        </p:nvSpPr>
        <p:spPr>
          <a:xfrm>
            <a:off x="838205" y="1269500"/>
            <a:ext cx="1051559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song" type="blank">
  <p:cSld name="BLANK">
    <p:spTree>
      <p:nvGrpSpPr>
        <p:cNvPr id="60" name="Shape 60"/>
        <p:cNvGrpSpPr/>
        <p:nvPr/>
      </p:nvGrpSpPr>
      <p:grpSpPr>
        <a:xfrm>
          <a:off x="0" y="0"/>
          <a:ext cx="0" cy="0"/>
          <a:chOff x="0" y="0"/>
          <a:chExt cx="0" cy="0"/>
        </a:xfrm>
      </p:grpSpPr>
      <p:sp>
        <p:nvSpPr>
          <p:cNvPr id="61" name="Google Shape;61;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ansition Slide 11">
  <p:cSld name="Transition Slide 11">
    <p:bg>
      <p:bgPr>
        <a:solidFill>
          <a:schemeClr val="dk2"/>
        </a:solidFill>
      </p:bgPr>
    </p:bg>
    <p:spTree>
      <p:nvGrpSpPr>
        <p:cNvPr id="64" name="Shape 64"/>
        <p:cNvGrpSpPr/>
        <p:nvPr/>
      </p:nvGrpSpPr>
      <p:grpSpPr>
        <a:xfrm>
          <a:off x="0" y="0"/>
          <a:ext cx="0" cy="0"/>
          <a:chOff x="0" y="0"/>
          <a:chExt cx="0" cy="0"/>
        </a:xfrm>
      </p:grpSpPr>
      <p:sp>
        <p:nvSpPr>
          <p:cNvPr id="65" name="Google Shape;65;p44"/>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lvl1pPr lvl="0" algn="l">
              <a:lnSpc>
                <a:spcPct val="90000"/>
              </a:lnSpc>
              <a:spcBef>
                <a:spcPts val="0"/>
              </a:spcBef>
              <a:spcAft>
                <a:spcPts val="0"/>
              </a:spcAft>
              <a:buClr>
                <a:schemeClr val="accent2"/>
              </a:buClr>
              <a:buSzPts val="5400"/>
              <a:buFont typeface="Calibri"/>
              <a:buNone/>
              <a:defRPr b="1" sz="5400" cap="none">
                <a:solidFill>
                  <a:schemeClr val="accent2"/>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44"/>
          <p:cNvSpPr txBox="1"/>
          <p:nvPr>
            <p:ph idx="1" type="subTitle"/>
          </p:nvPr>
        </p:nvSpPr>
        <p:spPr>
          <a:xfrm>
            <a:off x="3287688" y="5172813"/>
            <a:ext cx="8434459" cy="480131"/>
          </a:xfrm>
          <a:prstGeom prst="rect">
            <a:avLst/>
          </a:prstGeom>
          <a:noFill/>
          <a:ln>
            <a:noFill/>
          </a:ln>
        </p:spPr>
        <p:txBody>
          <a:bodyPr anchorCtr="0" anchor="t" bIns="45700" lIns="274300" spcFirstLastPara="1" rIns="0" wrap="square" tIns="45700">
            <a:spAutoFit/>
          </a:bodyPr>
          <a:lstStyle>
            <a:lvl1pPr lvl="0" algn="l">
              <a:lnSpc>
                <a:spcPct val="90000"/>
              </a:lnSpc>
              <a:spcBef>
                <a:spcPts val="1000"/>
              </a:spcBef>
              <a:spcAft>
                <a:spcPts val="0"/>
              </a:spcAft>
              <a:buClr>
                <a:srgbClr val="9D9DAB"/>
              </a:buClr>
              <a:buSzPts val="2800"/>
              <a:buNone/>
              <a:defRPr sz="2800">
                <a:solidFill>
                  <a:srgbClr val="9D9DAB"/>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67" name="Google Shape;67;p44"/>
          <p:cNvSpPr/>
          <p:nvPr/>
        </p:nvSpPr>
        <p:spPr>
          <a:xfrm rot="5400000">
            <a:off x="-267349" y="4414555"/>
            <a:ext cx="1674590" cy="1139894"/>
          </a:xfrm>
          <a:custGeom>
            <a:rect b="b" l="l" r="r" t="t"/>
            <a:pathLst>
              <a:path extrusionOk="0" h="1139894" w="1674590">
                <a:moveTo>
                  <a:pt x="0" y="1139893"/>
                </a:moveTo>
                <a:lnTo>
                  <a:pt x="824542" y="0"/>
                </a:lnTo>
                <a:lnTo>
                  <a:pt x="1674590" y="1139894"/>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8" name="Google Shape;68;p44"/>
          <p:cNvSpPr/>
          <p:nvPr>
            <p:ph idx="2" type="pic"/>
          </p:nvPr>
        </p:nvSpPr>
        <p:spPr>
          <a:xfrm>
            <a:off x="1" y="0"/>
            <a:ext cx="7806889" cy="4723331"/>
          </a:xfrm>
          <a:prstGeom prst="rect">
            <a:avLst/>
          </a:prstGeom>
          <a:noFill/>
          <a:ln>
            <a:noFill/>
          </a:ln>
        </p:spPr>
      </p:sp>
      <p:sp>
        <p:nvSpPr>
          <p:cNvPr id="69" name="Google Shape;69;p44"/>
          <p:cNvSpPr/>
          <p:nvPr/>
        </p:nvSpPr>
        <p:spPr>
          <a:xfrm flipH="1">
            <a:off x="0" y="5213253"/>
            <a:ext cx="3747554" cy="1644747"/>
          </a:xfrm>
          <a:custGeom>
            <a:rect b="b" l="l" r="r" t="t"/>
            <a:pathLst>
              <a:path extrusionOk="0" h="1644747" w="3747554">
                <a:moveTo>
                  <a:pt x="2273790" y="0"/>
                </a:moveTo>
                <a:lnTo>
                  <a:pt x="0" y="1644747"/>
                </a:lnTo>
                <a:lnTo>
                  <a:pt x="3747554" y="1644747"/>
                </a:lnTo>
                <a:lnTo>
                  <a:pt x="3747554" y="109902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0" name="Google Shape;70;p44"/>
          <p:cNvSpPr txBox="1"/>
          <p:nvPr>
            <p:ph idx="10" type="dt"/>
          </p:nvPr>
        </p:nvSpPr>
        <p:spPr>
          <a:xfrm>
            <a:off x="569946" y="6356349"/>
            <a:ext cx="1931877" cy="365125"/>
          </a:xfrm>
          <a:prstGeom prst="rect">
            <a:avLst/>
          </a:prstGeom>
          <a:noFill/>
          <a:ln>
            <a:noFill/>
          </a:ln>
        </p:spPr>
        <p:txBody>
          <a:bodyPr anchorCtr="0" anchor="ctr" bIns="45700" lIns="0" spcFirstLastPara="1" rIns="0" wrap="square" tIns="45700">
            <a:noAutofit/>
          </a:bodyPr>
          <a:lstStyle>
            <a:lvl1pPr lvl="0" algn="ctr">
              <a:lnSpc>
                <a:spcPct val="100000"/>
              </a:lnSpc>
              <a:spcBef>
                <a:spcPts val="0"/>
              </a:spcBef>
              <a:spcAft>
                <a:spcPts val="0"/>
              </a:spcAft>
              <a:buSzPts val="1400"/>
              <a:buNone/>
              <a:defRPr>
                <a:solidFill>
                  <a:srgbClr val="676A7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44"/>
          <p:cNvSpPr txBox="1"/>
          <p:nvPr>
            <p:ph idx="11" type="ftr"/>
          </p:nvPr>
        </p:nvSpPr>
        <p:spPr>
          <a:xfrm>
            <a:off x="3747555" y="6356350"/>
            <a:ext cx="564771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cap="none">
                <a:solidFill>
                  <a:srgbClr val="9EA1A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44"/>
          <p:cNvSpPr txBox="1"/>
          <p:nvPr>
            <p:ph idx="12" type="sldNum"/>
          </p:nvPr>
        </p:nvSpPr>
        <p:spPr>
          <a:xfrm>
            <a:off x="10856835" y="6356350"/>
            <a:ext cx="8653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Bagian" type="secHead">
  <p:cSld name="SECTION_HEADER">
    <p:spTree>
      <p:nvGrpSpPr>
        <p:cNvPr id="73" name="Shape 73"/>
        <p:cNvGrpSpPr/>
        <p:nvPr/>
      </p:nvGrpSpPr>
      <p:grpSpPr>
        <a:xfrm>
          <a:off x="0" y="0"/>
          <a:ext cx="0" cy="0"/>
          <a:chOff x="0" y="0"/>
          <a:chExt cx="0" cy="0"/>
        </a:xfrm>
      </p:grpSpPr>
      <p:sp>
        <p:nvSpPr>
          <p:cNvPr id="74" name="Google Shape;74;p4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5" name="Google Shape;75;p4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76" name="Google Shape;76;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 Konten" type="twoObj">
  <p:cSld name="TWO_OBJECTS">
    <p:spTree>
      <p:nvGrpSpPr>
        <p:cNvPr id="79" name="Shape 79"/>
        <p:cNvGrpSpPr/>
        <p:nvPr/>
      </p:nvGrpSpPr>
      <p:grpSpPr>
        <a:xfrm>
          <a:off x="0" y="0"/>
          <a:ext cx="0" cy="0"/>
          <a:chOff x="0" y="0"/>
          <a:chExt cx="0" cy="0"/>
        </a:xfrm>
      </p:grpSpPr>
      <p:sp>
        <p:nvSpPr>
          <p:cNvPr id="80" name="Google Shape;80;p4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4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2" name="Google Shape;82;p4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3" name="Google Shape;83;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bandingan" type="twoTxTwoObj">
  <p:cSld name="TWO_OBJECTS_WITH_TEXT">
    <p:spTree>
      <p:nvGrpSpPr>
        <p:cNvPr id="86" name="Shape 86"/>
        <p:cNvGrpSpPr/>
        <p:nvPr/>
      </p:nvGrpSpPr>
      <p:grpSpPr>
        <a:xfrm>
          <a:off x="0" y="0"/>
          <a:ext cx="0" cy="0"/>
          <a:chOff x="0" y="0"/>
          <a:chExt cx="0" cy="0"/>
        </a:xfrm>
      </p:grpSpPr>
      <p:sp>
        <p:nvSpPr>
          <p:cNvPr id="87" name="Google Shape;87;p4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p4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89" name="Google Shape;89;p4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0" name="Google Shape;90;p4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91" name="Google Shape;91;p4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2" name="Google Shape;92;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3" name="Google Shape;93;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Saja" type="titleOnly">
  <p:cSld name="TITLE_ONLY">
    <p:spTree>
      <p:nvGrpSpPr>
        <p:cNvPr id="95" name="Shape 95"/>
        <p:cNvGrpSpPr/>
        <p:nvPr/>
      </p:nvGrpSpPr>
      <p:grpSpPr>
        <a:xfrm>
          <a:off x="0" y="0"/>
          <a:ext cx="0" cy="0"/>
          <a:chOff x="0" y="0"/>
          <a:chExt cx="0" cy="0"/>
        </a:xfrm>
      </p:grpSpPr>
      <p:sp>
        <p:nvSpPr>
          <p:cNvPr id="96" name="Google Shape;96;p5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7" name="Google Shape;97;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8" name="Google Shape;98;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9" name="Google Shape;99;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nten dengan Keterangan" type="objTx">
  <p:cSld name="OBJECT_WITH_CAPTION_TEXT">
    <p:spTree>
      <p:nvGrpSpPr>
        <p:cNvPr id="100" name="Shape 100"/>
        <p:cNvGrpSpPr/>
        <p:nvPr/>
      </p:nvGrpSpPr>
      <p:grpSpPr>
        <a:xfrm>
          <a:off x="0" y="0"/>
          <a:ext cx="0" cy="0"/>
          <a:chOff x="0" y="0"/>
          <a:chExt cx="0" cy="0"/>
        </a:xfrm>
      </p:grpSpPr>
      <p:sp>
        <p:nvSpPr>
          <p:cNvPr id="101" name="Google Shape;101;p5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2" name="Google Shape;102;p5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03" name="Google Shape;103;p5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04" name="Google Shape;104;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5" name="Google Shape;105;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6" name="Google Shape;106;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ambar dengan Keterangan" type="picTx">
  <p:cSld name="PICTURE_WITH_CAPTION_TEXT">
    <p:spTree>
      <p:nvGrpSpPr>
        <p:cNvPr id="107" name="Shape 107"/>
        <p:cNvGrpSpPr/>
        <p:nvPr/>
      </p:nvGrpSpPr>
      <p:grpSpPr>
        <a:xfrm>
          <a:off x="0" y="0"/>
          <a:ext cx="0" cy="0"/>
          <a:chOff x="0" y="0"/>
          <a:chExt cx="0" cy="0"/>
        </a:xfrm>
      </p:grpSpPr>
      <p:sp>
        <p:nvSpPr>
          <p:cNvPr id="108" name="Google Shape;108;p5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9" name="Google Shape;109;p52"/>
          <p:cNvSpPr/>
          <p:nvPr>
            <p:ph idx="2" type="pic"/>
          </p:nvPr>
        </p:nvSpPr>
        <p:spPr>
          <a:xfrm>
            <a:off x="5183188" y="987425"/>
            <a:ext cx="6172200" cy="4873625"/>
          </a:xfrm>
          <a:prstGeom prst="rect">
            <a:avLst/>
          </a:prstGeom>
          <a:noFill/>
          <a:ln>
            <a:noFill/>
          </a:ln>
        </p:spPr>
      </p:sp>
      <p:sp>
        <p:nvSpPr>
          <p:cNvPr id="110" name="Google Shape;110;p5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11" name="Google Shape;111;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2" name="Google Shape;112;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3" name="Google Shape;113;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Teks Vertikal" type="vertTx">
  <p:cSld name="VERTICAL_TEXT">
    <p:spTree>
      <p:nvGrpSpPr>
        <p:cNvPr id="114" name="Shape 114"/>
        <p:cNvGrpSpPr/>
        <p:nvPr/>
      </p:nvGrpSpPr>
      <p:grpSpPr>
        <a:xfrm>
          <a:off x="0" y="0"/>
          <a:ext cx="0" cy="0"/>
          <a:chOff x="0" y="0"/>
          <a:chExt cx="0" cy="0"/>
        </a:xfrm>
      </p:grpSpPr>
      <p:sp>
        <p:nvSpPr>
          <p:cNvPr id="115" name="Google Shape;115;p5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6" name="Google Shape;116;p5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7" name="Google Shape;117;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8" name="Google Shape;118;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9" name="Google Shape;119;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Vertikal dan Teks" type="vertTitleAndTx">
  <p:cSld name="VERTICAL_TITLE_AND_VERTICAL_TEXT">
    <p:spTree>
      <p:nvGrpSpPr>
        <p:cNvPr id="120" name="Shape 120"/>
        <p:cNvGrpSpPr/>
        <p:nvPr/>
      </p:nvGrpSpPr>
      <p:grpSpPr>
        <a:xfrm>
          <a:off x="0" y="0"/>
          <a:ext cx="0" cy="0"/>
          <a:chOff x="0" y="0"/>
          <a:chExt cx="0" cy="0"/>
        </a:xfrm>
      </p:grpSpPr>
      <p:sp>
        <p:nvSpPr>
          <p:cNvPr id="121" name="Google Shape;121;p5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2" name="Google Shape;122;p5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3" name="Google Shape;123;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4" name="Google Shape;124;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5" name="Google Shape;125;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4">
  <p:cSld name="14">
    <p:spTree>
      <p:nvGrpSpPr>
        <p:cNvPr id="132" name="Shape 132"/>
        <p:cNvGrpSpPr/>
        <p:nvPr/>
      </p:nvGrpSpPr>
      <p:grpSpPr>
        <a:xfrm>
          <a:off x="0" y="0"/>
          <a:ext cx="0" cy="0"/>
          <a:chOff x="0" y="0"/>
          <a:chExt cx="0" cy="0"/>
        </a:xfrm>
      </p:grpSpPr>
      <p:grpSp>
        <p:nvGrpSpPr>
          <p:cNvPr id="133" name="Google Shape;133;p39"/>
          <p:cNvGrpSpPr/>
          <p:nvPr/>
        </p:nvGrpSpPr>
        <p:grpSpPr>
          <a:xfrm>
            <a:off x="0" y="0"/>
            <a:ext cx="1876318" cy="2268539"/>
            <a:chOff x="-2867660" y="20792440"/>
            <a:chExt cx="2502105" cy="3025139"/>
          </a:xfrm>
        </p:grpSpPr>
        <p:sp>
          <p:nvSpPr>
            <p:cNvPr id="134" name="Google Shape;134;p39"/>
            <p:cNvSpPr/>
            <p:nvPr/>
          </p:nvSpPr>
          <p:spPr>
            <a:xfrm>
              <a:off x="-2575560" y="23180040"/>
              <a:ext cx="637539" cy="637539"/>
            </a:xfrm>
            <a:prstGeom prst="ellipse">
              <a:avLst/>
            </a:prstGeom>
            <a:solidFill>
              <a:srgbClr val="EDEDEE"/>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35" name="Google Shape;135;p39"/>
            <p:cNvSpPr/>
            <p:nvPr/>
          </p:nvSpPr>
          <p:spPr>
            <a:xfrm>
              <a:off x="-1052196" y="22569536"/>
              <a:ext cx="637539" cy="637539"/>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36" name="Google Shape;136;p39"/>
            <p:cNvSpPr/>
            <p:nvPr/>
          </p:nvSpPr>
          <p:spPr>
            <a:xfrm>
              <a:off x="-2867660" y="20792440"/>
              <a:ext cx="2502105" cy="2325490"/>
            </a:xfrm>
            <a:custGeom>
              <a:rect b="b" l="l" r="r" t="t"/>
              <a:pathLst>
                <a:path extrusionOk="0" h="20272" w="20391">
                  <a:moveTo>
                    <a:pt x="0" y="8414"/>
                  </a:moveTo>
                  <a:lnTo>
                    <a:pt x="1076" y="9034"/>
                  </a:lnTo>
                  <a:cubicBezTo>
                    <a:pt x="2225" y="9698"/>
                    <a:pt x="2981" y="10916"/>
                    <a:pt x="3167" y="12300"/>
                  </a:cubicBezTo>
                  <a:cubicBezTo>
                    <a:pt x="3529" y="15112"/>
                    <a:pt x="5102" y="17714"/>
                    <a:pt x="7617" y="19164"/>
                  </a:cubicBezTo>
                  <a:cubicBezTo>
                    <a:pt x="11819" y="21600"/>
                    <a:pt x="17139" y="19884"/>
                    <a:pt x="19385" y="15356"/>
                  </a:cubicBezTo>
                  <a:cubicBezTo>
                    <a:pt x="21600" y="10883"/>
                    <a:pt x="20037" y="5314"/>
                    <a:pt x="15866" y="2890"/>
                  </a:cubicBezTo>
                  <a:cubicBezTo>
                    <a:pt x="13341" y="1428"/>
                    <a:pt x="10443" y="1439"/>
                    <a:pt x="8031" y="2668"/>
                  </a:cubicBezTo>
                  <a:cubicBezTo>
                    <a:pt x="6862" y="3266"/>
                    <a:pt x="5485" y="3211"/>
                    <a:pt x="4347" y="2546"/>
                  </a:cubicBezTo>
                  <a:lnTo>
                    <a:pt x="3260" y="1915"/>
                  </a:lnTo>
                  <a:cubicBezTo>
                    <a:pt x="2494" y="1472"/>
                    <a:pt x="1904" y="797"/>
                    <a:pt x="1542" y="0"/>
                  </a:cubicBezTo>
                  <a:lnTo>
                    <a:pt x="10" y="0"/>
                  </a:lnTo>
                  <a:lnTo>
                    <a:pt x="10" y="8414"/>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37" name="Google Shape;137;p39"/>
            <p:cNvSpPr/>
            <p:nvPr/>
          </p:nvSpPr>
          <p:spPr>
            <a:xfrm>
              <a:off x="-2258060" y="21236940"/>
              <a:ext cx="1661146" cy="1661145"/>
            </a:xfrm>
            <a:prstGeom prst="ellipse">
              <a:avLst/>
            </a:pr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38" name="Google Shape;138;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9" name="Google Shape;139;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0" name="Google Shape;140;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141" name="Google Shape;141;p39"/>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2" name="Google Shape;142;p39"/>
          <p:cNvSpPr txBox="1"/>
          <p:nvPr>
            <p:ph idx="1" type="body"/>
          </p:nvPr>
        </p:nvSpPr>
        <p:spPr>
          <a:xfrm>
            <a:off x="838200" y="2103270"/>
            <a:ext cx="1051560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3" name="Google Shape;143;p39"/>
          <p:cNvSpPr txBox="1"/>
          <p:nvPr>
            <p:ph idx="2" type="body"/>
          </p:nvPr>
        </p:nvSpPr>
        <p:spPr>
          <a:xfrm>
            <a:off x="2047595" y="1269500"/>
            <a:ext cx="930620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4" name="Google Shape;144;p39"/>
          <p:cNvSpPr txBox="1"/>
          <p:nvPr>
            <p:ph idx="3" type="body"/>
          </p:nvPr>
        </p:nvSpPr>
        <p:spPr>
          <a:xfrm>
            <a:off x="649249" y="513032"/>
            <a:ext cx="887412" cy="887412"/>
          </a:xfrm>
          <a:prstGeom prst="rect">
            <a:avLst/>
          </a:prstGeom>
          <a:noFill/>
          <a:ln>
            <a:noFill/>
          </a:ln>
        </p:spPr>
        <p:txBody>
          <a:bodyPr anchorCtr="0" anchor="ctr" bIns="45700" lIns="91425" spcFirstLastPara="1" rIns="91425" wrap="square" tIns="45700">
            <a:normAutofit/>
          </a:bodyPr>
          <a:lstStyle>
            <a:lvl1pPr indent="-228600" lvl="0" marL="457200" algn="ctr">
              <a:lnSpc>
                <a:spcPct val="90000"/>
              </a:lnSpc>
              <a:spcBef>
                <a:spcPts val="1000"/>
              </a:spcBef>
              <a:spcAft>
                <a:spcPts val="0"/>
              </a:spcAft>
              <a:buClr>
                <a:schemeClr val="accent6"/>
              </a:buClr>
              <a:buSzPts val="2800"/>
              <a:buNone/>
              <a:defRPr b="1">
                <a:solidFill>
                  <a:schemeClr val="accent6"/>
                </a:solidFill>
              </a:defRPr>
            </a:lvl1pPr>
            <a:lvl2pPr indent="-228600" lvl="1" marL="914400" algn="ctr">
              <a:lnSpc>
                <a:spcPct val="90000"/>
              </a:lnSpc>
              <a:spcBef>
                <a:spcPts val="500"/>
              </a:spcBef>
              <a:spcAft>
                <a:spcPts val="0"/>
              </a:spcAft>
              <a:buClr>
                <a:schemeClr val="accent6"/>
              </a:buClr>
              <a:buSzPts val="2400"/>
              <a:buNone/>
              <a:defRPr b="1">
                <a:solidFill>
                  <a:schemeClr val="accent6"/>
                </a:solidFill>
              </a:defRPr>
            </a:lvl2pPr>
            <a:lvl3pPr indent="-228600" lvl="2" marL="1371600" algn="ctr">
              <a:lnSpc>
                <a:spcPct val="90000"/>
              </a:lnSpc>
              <a:spcBef>
                <a:spcPts val="500"/>
              </a:spcBef>
              <a:spcAft>
                <a:spcPts val="0"/>
              </a:spcAft>
              <a:buClr>
                <a:schemeClr val="accent6"/>
              </a:buClr>
              <a:buSzPts val="2000"/>
              <a:buNone/>
              <a:defRPr b="1">
                <a:solidFill>
                  <a:schemeClr val="accent6"/>
                </a:solidFill>
              </a:defRPr>
            </a:lvl3pPr>
            <a:lvl4pPr indent="-228600" lvl="3" marL="1828800" algn="ctr">
              <a:lnSpc>
                <a:spcPct val="90000"/>
              </a:lnSpc>
              <a:spcBef>
                <a:spcPts val="500"/>
              </a:spcBef>
              <a:spcAft>
                <a:spcPts val="0"/>
              </a:spcAft>
              <a:buClr>
                <a:schemeClr val="accent6"/>
              </a:buClr>
              <a:buSzPts val="1800"/>
              <a:buNone/>
              <a:defRPr b="1">
                <a:solidFill>
                  <a:schemeClr val="accent6"/>
                </a:solidFill>
              </a:defRPr>
            </a:lvl4pPr>
            <a:lvl5pPr indent="-228600" lvl="4" marL="2286000" algn="ctr">
              <a:lnSpc>
                <a:spcPct val="90000"/>
              </a:lnSpc>
              <a:spcBef>
                <a:spcPts val="500"/>
              </a:spcBef>
              <a:spcAft>
                <a:spcPts val="0"/>
              </a:spcAft>
              <a:buClr>
                <a:schemeClr val="accent6"/>
              </a:buClr>
              <a:buSzPts val="1800"/>
              <a:buNone/>
              <a:defRPr b="1">
                <a:solidFill>
                  <a:schemeClr val="accent6"/>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
  <p:cSld name="13">
    <p:spTree>
      <p:nvGrpSpPr>
        <p:cNvPr id="145" name="Shape 145"/>
        <p:cNvGrpSpPr/>
        <p:nvPr/>
      </p:nvGrpSpPr>
      <p:grpSpPr>
        <a:xfrm>
          <a:off x="0" y="0"/>
          <a:ext cx="0" cy="0"/>
          <a:chOff x="0" y="0"/>
          <a:chExt cx="0" cy="0"/>
        </a:xfrm>
      </p:grpSpPr>
      <p:grpSp>
        <p:nvGrpSpPr>
          <p:cNvPr id="146" name="Google Shape;146;p41"/>
          <p:cNvGrpSpPr/>
          <p:nvPr/>
        </p:nvGrpSpPr>
        <p:grpSpPr>
          <a:xfrm>
            <a:off x="0" y="0"/>
            <a:ext cx="11984595" cy="6858000"/>
            <a:chOff x="-19377661" y="20805140"/>
            <a:chExt cx="15981680" cy="9144000"/>
          </a:xfrm>
        </p:grpSpPr>
        <p:sp>
          <p:nvSpPr>
            <p:cNvPr id="147" name="Google Shape;147;p41"/>
            <p:cNvSpPr/>
            <p:nvPr/>
          </p:nvSpPr>
          <p:spPr>
            <a:xfrm>
              <a:off x="-6817360" y="21300440"/>
              <a:ext cx="2956562" cy="2956562"/>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48" name="Google Shape;148;p41"/>
            <p:cNvSpPr/>
            <p:nvPr/>
          </p:nvSpPr>
          <p:spPr>
            <a:xfrm>
              <a:off x="-4671060" y="24678640"/>
              <a:ext cx="1275079" cy="1275081"/>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49" name="Google Shape;149;p41"/>
            <p:cNvSpPr/>
            <p:nvPr/>
          </p:nvSpPr>
          <p:spPr>
            <a:xfrm>
              <a:off x="-19377661" y="20805140"/>
              <a:ext cx="14411962" cy="9144000"/>
            </a:xfrm>
            <a:custGeom>
              <a:rect b="b" l="l" r="r" t="t"/>
              <a:pathLst>
                <a:path extrusionOk="0" h="21600" w="21600">
                  <a:moveTo>
                    <a:pt x="0" y="21600"/>
                  </a:moveTo>
                  <a:lnTo>
                    <a:pt x="19641" y="21600"/>
                  </a:lnTo>
                  <a:cubicBezTo>
                    <a:pt x="20001" y="20691"/>
                    <a:pt x="20317" y="19737"/>
                    <a:pt x="20584" y="18741"/>
                  </a:cubicBezTo>
                  <a:cubicBezTo>
                    <a:pt x="21257" y="16227"/>
                    <a:pt x="21600" y="13554"/>
                    <a:pt x="21600" y="10800"/>
                  </a:cubicBezTo>
                  <a:cubicBezTo>
                    <a:pt x="21600" y="8046"/>
                    <a:pt x="21257" y="5373"/>
                    <a:pt x="20584" y="2859"/>
                  </a:cubicBezTo>
                  <a:cubicBezTo>
                    <a:pt x="20317" y="1863"/>
                    <a:pt x="20001" y="909"/>
                    <a:pt x="19641" y="0"/>
                  </a:cubicBezTo>
                  <a:lnTo>
                    <a:pt x="0" y="0"/>
                  </a:lnTo>
                  <a:lnTo>
                    <a:pt x="0" y="2160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50" name="Google Shape;150;p41"/>
            <p:cNvSpPr/>
            <p:nvPr/>
          </p:nvSpPr>
          <p:spPr>
            <a:xfrm>
              <a:off x="-19377660" y="20805140"/>
              <a:ext cx="14032229" cy="9144000"/>
            </a:xfrm>
            <a:custGeom>
              <a:rect b="b" l="l" r="r" t="t"/>
              <a:pathLst>
                <a:path extrusionOk="0" h="21600" w="21600">
                  <a:moveTo>
                    <a:pt x="0" y="21600"/>
                  </a:moveTo>
                  <a:lnTo>
                    <a:pt x="19475" y="21600"/>
                  </a:lnTo>
                  <a:cubicBezTo>
                    <a:pt x="19913" y="20589"/>
                    <a:pt x="20290" y="19518"/>
                    <a:pt x="20601" y="18390"/>
                  </a:cubicBezTo>
                  <a:cubicBezTo>
                    <a:pt x="21264" y="15987"/>
                    <a:pt x="21600" y="13434"/>
                    <a:pt x="21600" y="10800"/>
                  </a:cubicBezTo>
                  <a:cubicBezTo>
                    <a:pt x="21600" y="8166"/>
                    <a:pt x="21264" y="5613"/>
                    <a:pt x="20601" y="3210"/>
                  </a:cubicBezTo>
                  <a:cubicBezTo>
                    <a:pt x="20290" y="2082"/>
                    <a:pt x="19913" y="1011"/>
                    <a:pt x="19475" y="0"/>
                  </a:cubicBezTo>
                  <a:lnTo>
                    <a:pt x="0" y="0"/>
                  </a:lnTo>
                  <a:lnTo>
                    <a:pt x="0" y="21600"/>
                  </a:ln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51" name="Google Shape;151;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2" name="Google Shape;152;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3" name="Google Shape;153;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154" name="Google Shape;154;p41"/>
          <p:cNvSpPr txBox="1"/>
          <p:nvPr>
            <p:ph type="title"/>
          </p:nvPr>
        </p:nvSpPr>
        <p:spPr>
          <a:xfrm>
            <a:off x="838200" y="391692"/>
            <a:ext cx="873252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5" name="Google Shape;155;p41"/>
          <p:cNvSpPr txBox="1"/>
          <p:nvPr>
            <p:ph idx="1" type="body"/>
          </p:nvPr>
        </p:nvSpPr>
        <p:spPr>
          <a:xfrm>
            <a:off x="838200" y="2103270"/>
            <a:ext cx="873252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6" name="Google Shape;156;p41"/>
          <p:cNvSpPr txBox="1"/>
          <p:nvPr>
            <p:ph idx="2" type="body"/>
          </p:nvPr>
        </p:nvSpPr>
        <p:spPr>
          <a:xfrm>
            <a:off x="838205" y="1269500"/>
            <a:ext cx="873251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Judul" type="title">
  <p:cSld name="TITLE">
    <p:spTree>
      <p:nvGrpSpPr>
        <p:cNvPr id="157" name="Shape 157"/>
        <p:cNvGrpSpPr/>
        <p:nvPr/>
      </p:nvGrpSpPr>
      <p:grpSpPr>
        <a:xfrm>
          <a:off x="0" y="0"/>
          <a:ext cx="0" cy="0"/>
          <a:chOff x="0" y="0"/>
          <a:chExt cx="0" cy="0"/>
        </a:xfrm>
      </p:grpSpPr>
      <p:sp>
        <p:nvSpPr>
          <p:cNvPr id="158" name="Google Shape;158;p6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9" name="Google Shape;159;p6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60" name="Google Shape;160;p6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1" name="Google Shape;161;p6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2" name="Google Shape;162;p6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Konten" type="obj">
  <p:cSld name="OBJECT">
    <p:spTree>
      <p:nvGrpSpPr>
        <p:cNvPr id="163" name="Shape 163"/>
        <p:cNvGrpSpPr/>
        <p:nvPr/>
      </p:nvGrpSpPr>
      <p:grpSpPr>
        <a:xfrm>
          <a:off x="0" y="0"/>
          <a:ext cx="0" cy="0"/>
          <a:chOff x="0" y="0"/>
          <a:chExt cx="0" cy="0"/>
        </a:xfrm>
      </p:grpSpPr>
      <p:sp>
        <p:nvSpPr>
          <p:cNvPr id="164" name="Google Shape;164;p6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5" name="Google Shape;165;p6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66" name="Google Shape;166;p6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7" name="Google Shape;167;p6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8" name="Google Shape;168;p6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Bagian" type="secHead">
  <p:cSld name="SECTION_HEADER">
    <p:spTree>
      <p:nvGrpSpPr>
        <p:cNvPr id="169" name="Shape 169"/>
        <p:cNvGrpSpPr/>
        <p:nvPr/>
      </p:nvGrpSpPr>
      <p:grpSpPr>
        <a:xfrm>
          <a:off x="0" y="0"/>
          <a:ext cx="0" cy="0"/>
          <a:chOff x="0" y="0"/>
          <a:chExt cx="0" cy="0"/>
        </a:xfrm>
      </p:grpSpPr>
      <p:sp>
        <p:nvSpPr>
          <p:cNvPr id="170" name="Google Shape;170;p6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1" name="Google Shape;171;p6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72" name="Google Shape;172;p6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3" name="Google Shape;173;p6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4" name="Google Shape;174;p6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 Konten" type="twoObj">
  <p:cSld name="TWO_OBJECTS">
    <p:spTree>
      <p:nvGrpSpPr>
        <p:cNvPr id="175" name="Shape 175"/>
        <p:cNvGrpSpPr/>
        <p:nvPr/>
      </p:nvGrpSpPr>
      <p:grpSpPr>
        <a:xfrm>
          <a:off x="0" y="0"/>
          <a:ext cx="0" cy="0"/>
          <a:chOff x="0" y="0"/>
          <a:chExt cx="0" cy="0"/>
        </a:xfrm>
      </p:grpSpPr>
      <p:sp>
        <p:nvSpPr>
          <p:cNvPr id="176" name="Google Shape;176;p6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7" name="Google Shape;177;p6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78" name="Google Shape;178;p6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79" name="Google Shape;179;p6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0" name="Google Shape;180;p6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1" name="Google Shape;181;p6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bandingan" type="twoTxTwoObj">
  <p:cSld name="TWO_OBJECTS_WITH_TEXT">
    <p:spTree>
      <p:nvGrpSpPr>
        <p:cNvPr id="182" name="Shape 182"/>
        <p:cNvGrpSpPr/>
        <p:nvPr/>
      </p:nvGrpSpPr>
      <p:grpSpPr>
        <a:xfrm>
          <a:off x="0" y="0"/>
          <a:ext cx="0" cy="0"/>
          <a:chOff x="0" y="0"/>
          <a:chExt cx="0" cy="0"/>
        </a:xfrm>
      </p:grpSpPr>
      <p:sp>
        <p:nvSpPr>
          <p:cNvPr id="183" name="Google Shape;183;p6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4" name="Google Shape;184;p6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85" name="Google Shape;185;p6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6" name="Google Shape;186;p6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87" name="Google Shape;187;p6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8" name="Google Shape;188;p6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9" name="Google Shape;189;p6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0" name="Google Shape;190;p6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Saja" type="titleOnly">
  <p:cSld name="TITLE_ONLY">
    <p:spTree>
      <p:nvGrpSpPr>
        <p:cNvPr id="191" name="Shape 191"/>
        <p:cNvGrpSpPr/>
        <p:nvPr/>
      </p:nvGrpSpPr>
      <p:grpSpPr>
        <a:xfrm>
          <a:off x="0" y="0"/>
          <a:ext cx="0" cy="0"/>
          <a:chOff x="0" y="0"/>
          <a:chExt cx="0" cy="0"/>
        </a:xfrm>
      </p:grpSpPr>
      <p:sp>
        <p:nvSpPr>
          <p:cNvPr id="192" name="Google Shape;192;p7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3" name="Google Shape;193;p7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4" name="Google Shape;194;p7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5" name="Google Shape;195;p7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song" type="blank">
  <p:cSld name="BLANK">
    <p:spTree>
      <p:nvGrpSpPr>
        <p:cNvPr id="196" name="Shape 196"/>
        <p:cNvGrpSpPr/>
        <p:nvPr/>
      </p:nvGrpSpPr>
      <p:grpSpPr>
        <a:xfrm>
          <a:off x="0" y="0"/>
          <a:ext cx="0" cy="0"/>
          <a:chOff x="0" y="0"/>
          <a:chExt cx="0" cy="0"/>
        </a:xfrm>
      </p:grpSpPr>
      <p:sp>
        <p:nvSpPr>
          <p:cNvPr id="197" name="Google Shape;197;p7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8" name="Google Shape;198;p7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9" name="Google Shape;199;p7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nten dengan Keterangan" type="objTx">
  <p:cSld name="OBJECT_WITH_CAPTION_TEXT">
    <p:spTree>
      <p:nvGrpSpPr>
        <p:cNvPr id="200" name="Shape 200"/>
        <p:cNvGrpSpPr/>
        <p:nvPr/>
      </p:nvGrpSpPr>
      <p:grpSpPr>
        <a:xfrm>
          <a:off x="0" y="0"/>
          <a:ext cx="0" cy="0"/>
          <a:chOff x="0" y="0"/>
          <a:chExt cx="0" cy="0"/>
        </a:xfrm>
      </p:grpSpPr>
      <p:sp>
        <p:nvSpPr>
          <p:cNvPr id="201" name="Google Shape;201;p7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2" name="Google Shape;202;p7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203" name="Google Shape;203;p7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204" name="Google Shape;204;p7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5" name="Google Shape;205;p7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6" name="Google Shape;206;p7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ambar dengan Keterangan" type="picTx">
  <p:cSld name="PICTURE_WITH_CAPTION_TEXT">
    <p:spTree>
      <p:nvGrpSpPr>
        <p:cNvPr id="207" name="Shape 207"/>
        <p:cNvGrpSpPr/>
        <p:nvPr/>
      </p:nvGrpSpPr>
      <p:grpSpPr>
        <a:xfrm>
          <a:off x="0" y="0"/>
          <a:ext cx="0" cy="0"/>
          <a:chOff x="0" y="0"/>
          <a:chExt cx="0" cy="0"/>
        </a:xfrm>
      </p:grpSpPr>
      <p:sp>
        <p:nvSpPr>
          <p:cNvPr id="208" name="Google Shape;208;p7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9" name="Google Shape;209;p73"/>
          <p:cNvSpPr/>
          <p:nvPr>
            <p:ph idx="2" type="pic"/>
          </p:nvPr>
        </p:nvSpPr>
        <p:spPr>
          <a:xfrm>
            <a:off x="5183188" y="987425"/>
            <a:ext cx="6172200" cy="4873625"/>
          </a:xfrm>
          <a:prstGeom prst="rect">
            <a:avLst/>
          </a:prstGeom>
          <a:noFill/>
          <a:ln>
            <a:noFill/>
          </a:ln>
        </p:spPr>
      </p:sp>
      <p:sp>
        <p:nvSpPr>
          <p:cNvPr id="210" name="Google Shape;210;p7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211" name="Google Shape;211;p7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2" name="Google Shape;212;p7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3" name="Google Shape;213;p7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Teks Vertikal" type="vertTx">
  <p:cSld name="VERTICAL_TEXT">
    <p:spTree>
      <p:nvGrpSpPr>
        <p:cNvPr id="214" name="Shape 214"/>
        <p:cNvGrpSpPr/>
        <p:nvPr/>
      </p:nvGrpSpPr>
      <p:grpSpPr>
        <a:xfrm>
          <a:off x="0" y="0"/>
          <a:ext cx="0" cy="0"/>
          <a:chOff x="0" y="0"/>
          <a:chExt cx="0" cy="0"/>
        </a:xfrm>
      </p:grpSpPr>
      <p:sp>
        <p:nvSpPr>
          <p:cNvPr id="215" name="Google Shape;215;p7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6" name="Google Shape;216;p7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7" name="Google Shape;217;p7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8" name="Google Shape;218;p7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9" name="Google Shape;219;p7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Vertikal dan Teks" type="vertTitleAndTx">
  <p:cSld name="VERTICAL_TITLE_AND_VERTICAL_TEXT">
    <p:spTree>
      <p:nvGrpSpPr>
        <p:cNvPr id="220" name="Shape 220"/>
        <p:cNvGrpSpPr/>
        <p:nvPr/>
      </p:nvGrpSpPr>
      <p:grpSpPr>
        <a:xfrm>
          <a:off x="0" y="0"/>
          <a:ext cx="0" cy="0"/>
          <a:chOff x="0" y="0"/>
          <a:chExt cx="0" cy="0"/>
        </a:xfrm>
      </p:grpSpPr>
      <p:sp>
        <p:nvSpPr>
          <p:cNvPr id="221" name="Google Shape;221;p7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2" name="Google Shape;222;p7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23" name="Google Shape;223;p7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4" name="Google Shape;224;p7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5" name="Google Shape;225;p7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ansition Slide 1">
  <p:cSld name="Transition Slide 1">
    <p:spTree>
      <p:nvGrpSpPr>
        <p:cNvPr id="226" name="Shape 226"/>
        <p:cNvGrpSpPr/>
        <p:nvPr/>
      </p:nvGrpSpPr>
      <p:grpSpPr>
        <a:xfrm>
          <a:off x="0" y="0"/>
          <a:ext cx="0" cy="0"/>
          <a:chOff x="0" y="0"/>
          <a:chExt cx="0" cy="0"/>
        </a:xfrm>
      </p:grpSpPr>
      <p:sp>
        <p:nvSpPr>
          <p:cNvPr id="227" name="Google Shape;227;p76"/>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lvl1pPr lvl="0" algn="l">
              <a:lnSpc>
                <a:spcPct val="90000"/>
              </a:lnSpc>
              <a:spcBef>
                <a:spcPts val="0"/>
              </a:spcBef>
              <a:spcAft>
                <a:spcPts val="0"/>
              </a:spcAft>
              <a:buClr>
                <a:schemeClr val="accent2"/>
              </a:buClr>
              <a:buSzPts val="4400"/>
              <a:buFont typeface="Calibri"/>
              <a:buNone/>
              <a:defRPr b="1" sz="4400" cap="none">
                <a:solidFill>
                  <a:schemeClr val="accent2"/>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8" name="Google Shape;228;p76"/>
          <p:cNvSpPr txBox="1"/>
          <p:nvPr>
            <p:ph idx="1" type="subTitle"/>
          </p:nvPr>
        </p:nvSpPr>
        <p:spPr>
          <a:xfrm>
            <a:off x="3287688" y="5172813"/>
            <a:ext cx="8434459" cy="480131"/>
          </a:xfrm>
          <a:prstGeom prst="rect">
            <a:avLst/>
          </a:prstGeom>
          <a:noFill/>
          <a:ln>
            <a:noFill/>
          </a:ln>
        </p:spPr>
        <p:txBody>
          <a:bodyPr anchorCtr="0" anchor="t" bIns="45700" lIns="274300" spcFirstLastPara="1" rIns="0" wrap="square" tIns="45700">
            <a:spAutoFit/>
          </a:bodyPr>
          <a:lstStyle>
            <a:lvl1pPr lvl="0" algn="l">
              <a:lnSpc>
                <a:spcPct val="90000"/>
              </a:lnSpc>
              <a:spcBef>
                <a:spcPts val="1000"/>
              </a:spcBef>
              <a:spcAft>
                <a:spcPts val="0"/>
              </a:spcAft>
              <a:buClr>
                <a:schemeClr val="accent3"/>
              </a:buClr>
              <a:buSzPts val="2800"/>
              <a:buNone/>
              <a:defRPr sz="2800">
                <a:solidFill>
                  <a:schemeClr val="accent3"/>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29" name="Google Shape;229;p76"/>
          <p:cNvSpPr/>
          <p:nvPr/>
        </p:nvSpPr>
        <p:spPr>
          <a:xfrm rot="5400000">
            <a:off x="-267349" y="4414555"/>
            <a:ext cx="1674590" cy="1139894"/>
          </a:xfrm>
          <a:custGeom>
            <a:rect b="b" l="l" r="r" t="t"/>
            <a:pathLst>
              <a:path extrusionOk="0" h="1139894" w="1674590">
                <a:moveTo>
                  <a:pt x="0" y="1139893"/>
                </a:moveTo>
                <a:lnTo>
                  <a:pt x="824542" y="0"/>
                </a:lnTo>
                <a:lnTo>
                  <a:pt x="1674590" y="1139894"/>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30" name="Google Shape;230;p76"/>
          <p:cNvSpPr/>
          <p:nvPr>
            <p:ph idx="2" type="pic"/>
          </p:nvPr>
        </p:nvSpPr>
        <p:spPr>
          <a:xfrm>
            <a:off x="1" y="0"/>
            <a:ext cx="7806889" cy="4723331"/>
          </a:xfrm>
          <a:prstGeom prst="rect">
            <a:avLst/>
          </a:prstGeom>
          <a:noFill/>
          <a:ln>
            <a:noFill/>
          </a:ln>
        </p:spPr>
      </p:sp>
      <p:sp>
        <p:nvSpPr>
          <p:cNvPr id="231" name="Google Shape;231;p76"/>
          <p:cNvSpPr/>
          <p:nvPr/>
        </p:nvSpPr>
        <p:spPr>
          <a:xfrm flipH="1">
            <a:off x="0" y="5213253"/>
            <a:ext cx="3747554" cy="1644747"/>
          </a:xfrm>
          <a:custGeom>
            <a:rect b="b" l="l" r="r" t="t"/>
            <a:pathLst>
              <a:path extrusionOk="0" h="1644747" w="3747554">
                <a:moveTo>
                  <a:pt x="2273790" y="0"/>
                </a:moveTo>
                <a:lnTo>
                  <a:pt x="0" y="1644747"/>
                </a:lnTo>
                <a:lnTo>
                  <a:pt x="3747554" y="1644747"/>
                </a:lnTo>
                <a:lnTo>
                  <a:pt x="3747554" y="109902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32" name="Google Shape;232;p76"/>
          <p:cNvSpPr txBox="1"/>
          <p:nvPr>
            <p:ph idx="10" type="dt"/>
          </p:nvPr>
        </p:nvSpPr>
        <p:spPr>
          <a:xfrm>
            <a:off x="569946" y="6356349"/>
            <a:ext cx="1931877" cy="365125"/>
          </a:xfrm>
          <a:prstGeom prst="rect">
            <a:avLst/>
          </a:prstGeom>
          <a:noFill/>
          <a:ln>
            <a:noFill/>
          </a:ln>
        </p:spPr>
        <p:txBody>
          <a:bodyPr anchorCtr="0" anchor="ctr" bIns="45700" lIns="0" spcFirstLastPara="1" rIns="0" wrap="square" tIns="45700">
            <a:noAutofit/>
          </a:bodyPr>
          <a:lstStyle>
            <a:lvl1pPr lvl="0" algn="ctr">
              <a:lnSpc>
                <a:spcPct val="100000"/>
              </a:lnSpc>
              <a:spcBef>
                <a:spcPts val="0"/>
              </a:spcBef>
              <a:spcAft>
                <a:spcPts val="0"/>
              </a:spcAft>
              <a:buSzPts val="1400"/>
              <a:buNone/>
              <a:defRPr>
                <a:solidFill>
                  <a:srgbClr val="676A7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3" name="Google Shape;233;p76"/>
          <p:cNvSpPr txBox="1"/>
          <p:nvPr>
            <p:ph idx="11" type="ftr"/>
          </p:nvPr>
        </p:nvSpPr>
        <p:spPr>
          <a:xfrm>
            <a:off x="3747555" y="6356350"/>
            <a:ext cx="564771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cap="none">
                <a:solidFill>
                  <a:srgbClr val="9EA1A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4" name="Google Shape;234;p76"/>
          <p:cNvSpPr/>
          <p:nvPr/>
        </p:nvSpPr>
        <p:spPr>
          <a:xfrm flipH="1" rot="10800000">
            <a:off x="7333860" y="-1"/>
            <a:ext cx="4858141" cy="2684911"/>
          </a:xfrm>
          <a:custGeom>
            <a:rect b="b" l="l" r="r" t="t"/>
            <a:pathLst>
              <a:path extrusionOk="0" h="2684911" w="4858141">
                <a:moveTo>
                  <a:pt x="1229424" y="2684911"/>
                </a:moveTo>
                <a:lnTo>
                  <a:pt x="4858141" y="2684911"/>
                </a:lnTo>
                <a:lnTo>
                  <a:pt x="4858141" y="1794066"/>
                </a:lnTo>
                <a:lnTo>
                  <a:pt x="2452345" y="0"/>
                </a:lnTo>
                <a:lnTo>
                  <a:pt x="0" y="177390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35" name="Google Shape;235;p76"/>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lvl1pPr indent="-228600" lvl="0" marL="457200" algn="ctr">
              <a:lnSpc>
                <a:spcPct val="90000"/>
              </a:lnSpc>
              <a:spcBef>
                <a:spcPts val="1000"/>
              </a:spcBef>
              <a:spcAft>
                <a:spcPts val="0"/>
              </a:spcAft>
              <a:buClr>
                <a:schemeClr val="accent3"/>
              </a:buClr>
              <a:buSzPts val="8800"/>
              <a:buNone/>
              <a:defRPr sz="8800" cap="none">
                <a:solidFill>
                  <a:schemeClr val="accent3"/>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36" name="Google Shape;236;p76"/>
          <p:cNvSpPr txBox="1"/>
          <p:nvPr>
            <p:ph idx="12" type="sldNum"/>
          </p:nvPr>
        </p:nvSpPr>
        <p:spPr>
          <a:xfrm>
            <a:off x="10856835" y="6356350"/>
            <a:ext cx="8653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ansition Slide 11">
  <p:cSld name="Transition Slide 11">
    <p:bg>
      <p:bgPr>
        <a:solidFill>
          <a:schemeClr val="dk2"/>
        </a:solidFill>
      </p:bgPr>
    </p:bg>
    <p:spTree>
      <p:nvGrpSpPr>
        <p:cNvPr id="237" name="Shape 237"/>
        <p:cNvGrpSpPr/>
        <p:nvPr/>
      </p:nvGrpSpPr>
      <p:grpSpPr>
        <a:xfrm>
          <a:off x="0" y="0"/>
          <a:ext cx="0" cy="0"/>
          <a:chOff x="0" y="0"/>
          <a:chExt cx="0" cy="0"/>
        </a:xfrm>
      </p:grpSpPr>
      <p:sp>
        <p:nvSpPr>
          <p:cNvPr id="238" name="Google Shape;238;p77"/>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lvl1pPr lvl="0" algn="l">
              <a:lnSpc>
                <a:spcPct val="90000"/>
              </a:lnSpc>
              <a:spcBef>
                <a:spcPts val="0"/>
              </a:spcBef>
              <a:spcAft>
                <a:spcPts val="0"/>
              </a:spcAft>
              <a:buClr>
                <a:schemeClr val="accent2"/>
              </a:buClr>
              <a:buSzPts val="5400"/>
              <a:buFont typeface="Calibri"/>
              <a:buNone/>
              <a:defRPr b="1" sz="5400" cap="none">
                <a:solidFill>
                  <a:schemeClr val="accent2"/>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9" name="Google Shape;239;p77"/>
          <p:cNvSpPr txBox="1"/>
          <p:nvPr>
            <p:ph idx="1" type="subTitle"/>
          </p:nvPr>
        </p:nvSpPr>
        <p:spPr>
          <a:xfrm>
            <a:off x="3287688" y="5172813"/>
            <a:ext cx="8434459" cy="480131"/>
          </a:xfrm>
          <a:prstGeom prst="rect">
            <a:avLst/>
          </a:prstGeom>
          <a:noFill/>
          <a:ln>
            <a:noFill/>
          </a:ln>
        </p:spPr>
        <p:txBody>
          <a:bodyPr anchorCtr="0" anchor="t" bIns="45700" lIns="274300" spcFirstLastPara="1" rIns="0" wrap="square" tIns="45700">
            <a:spAutoFit/>
          </a:bodyPr>
          <a:lstStyle>
            <a:lvl1pPr lvl="0" algn="l">
              <a:lnSpc>
                <a:spcPct val="90000"/>
              </a:lnSpc>
              <a:spcBef>
                <a:spcPts val="1000"/>
              </a:spcBef>
              <a:spcAft>
                <a:spcPts val="0"/>
              </a:spcAft>
              <a:buClr>
                <a:srgbClr val="9D9DAB"/>
              </a:buClr>
              <a:buSzPts val="2800"/>
              <a:buNone/>
              <a:defRPr sz="2800">
                <a:solidFill>
                  <a:srgbClr val="9D9DAB"/>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40" name="Google Shape;240;p77"/>
          <p:cNvSpPr/>
          <p:nvPr/>
        </p:nvSpPr>
        <p:spPr>
          <a:xfrm rot="5400000">
            <a:off x="-267349" y="4414555"/>
            <a:ext cx="1674590" cy="1139894"/>
          </a:xfrm>
          <a:custGeom>
            <a:rect b="b" l="l" r="r" t="t"/>
            <a:pathLst>
              <a:path extrusionOk="0" h="1139894" w="1674590">
                <a:moveTo>
                  <a:pt x="0" y="1139893"/>
                </a:moveTo>
                <a:lnTo>
                  <a:pt x="824542" y="0"/>
                </a:lnTo>
                <a:lnTo>
                  <a:pt x="1674590" y="1139894"/>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41" name="Google Shape;241;p77"/>
          <p:cNvSpPr/>
          <p:nvPr>
            <p:ph idx="2" type="pic"/>
          </p:nvPr>
        </p:nvSpPr>
        <p:spPr>
          <a:xfrm>
            <a:off x="1" y="0"/>
            <a:ext cx="7806889" cy="4723331"/>
          </a:xfrm>
          <a:prstGeom prst="rect">
            <a:avLst/>
          </a:prstGeom>
          <a:noFill/>
          <a:ln>
            <a:noFill/>
          </a:ln>
        </p:spPr>
      </p:sp>
      <p:sp>
        <p:nvSpPr>
          <p:cNvPr id="242" name="Google Shape;242;p77"/>
          <p:cNvSpPr/>
          <p:nvPr/>
        </p:nvSpPr>
        <p:spPr>
          <a:xfrm flipH="1">
            <a:off x="0" y="5213253"/>
            <a:ext cx="3747554" cy="1644747"/>
          </a:xfrm>
          <a:custGeom>
            <a:rect b="b" l="l" r="r" t="t"/>
            <a:pathLst>
              <a:path extrusionOk="0" h="1644747" w="3747554">
                <a:moveTo>
                  <a:pt x="2273790" y="0"/>
                </a:moveTo>
                <a:lnTo>
                  <a:pt x="0" y="1644747"/>
                </a:lnTo>
                <a:lnTo>
                  <a:pt x="3747554" y="1644747"/>
                </a:lnTo>
                <a:lnTo>
                  <a:pt x="3747554" y="109902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43" name="Google Shape;243;p77"/>
          <p:cNvSpPr txBox="1"/>
          <p:nvPr>
            <p:ph idx="10" type="dt"/>
          </p:nvPr>
        </p:nvSpPr>
        <p:spPr>
          <a:xfrm>
            <a:off x="569946" y="6356349"/>
            <a:ext cx="1931877" cy="365125"/>
          </a:xfrm>
          <a:prstGeom prst="rect">
            <a:avLst/>
          </a:prstGeom>
          <a:noFill/>
          <a:ln>
            <a:noFill/>
          </a:ln>
        </p:spPr>
        <p:txBody>
          <a:bodyPr anchorCtr="0" anchor="ctr" bIns="45700" lIns="0" spcFirstLastPara="1" rIns="0" wrap="square" tIns="45700">
            <a:noAutofit/>
          </a:bodyPr>
          <a:lstStyle>
            <a:lvl1pPr lvl="0" algn="ctr">
              <a:lnSpc>
                <a:spcPct val="100000"/>
              </a:lnSpc>
              <a:spcBef>
                <a:spcPts val="0"/>
              </a:spcBef>
              <a:spcAft>
                <a:spcPts val="0"/>
              </a:spcAft>
              <a:buSzPts val="1400"/>
              <a:buNone/>
              <a:defRPr>
                <a:solidFill>
                  <a:srgbClr val="676A7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4" name="Google Shape;244;p77"/>
          <p:cNvSpPr txBox="1"/>
          <p:nvPr>
            <p:ph idx="11" type="ftr"/>
          </p:nvPr>
        </p:nvSpPr>
        <p:spPr>
          <a:xfrm>
            <a:off x="3747555" y="6356350"/>
            <a:ext cx="564771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cap="none">
                <a:solidFill>
                  <a:srgbClr val="9EA1A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5" name="Google Shape;245;p77"/>
          <p:cNvSpPr txBox="1"/>
          <p:nvPr>
            <p:ph idx="12" type="sldNum"/>
          </p:nvPr>
        </p:nvSpPr>
        <p:spPr>
          <a:xfrm>
            <a:off x="10856835" y="6356350"/>
            <a:ext cx="8653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9">
  <p:cSld name="19">
    <p:spTree>
      <p:nvGrpSpPr>
        <p:cNvPr id="246" name="Shape 246"/>
        <p:cNvGrpSpPr/>
        <p:nvPr/>
      </p:nvGrpSpPr>
      <p:grpSpPr>
        <a:xfrm>
          <a:off x="0" y="0"/>
          <a:ext cx="0" cy="0"/>
          <a:chOff x="0" y="0"/>
          <a:chExt cx="0" cy="0"/>
        </a:xfrm>
      </p:grpSpPr>
      <p:grpSp>
        <p:nvGrpSpPr>
          <p:cNvPr id="247" name="Google Shape;247;p78"/>
          <p:cNvGrpSpPr/>
          <p:nvPr/>
        </p:nvGrpSpPr>
        <p:grpSpPr>
          <a:xfrm>
            <a:off x="1524" y="0"/>
            <a:ext cx="12188952" cy="6858000"/>
            <a:chOff x="-543877" y="-501644"/>
            <a:chExt cx="12188952" cy="6858000"/>
          </a:xfrm>
        </p:grpSpPr>
        <p:sp>
          <p:nvSpPr>
            <p:cNvPr id="248" name="Google Shape;248;p78"/>
            <p:cNvSpPr/>
            <p:nvPr/>
          </p:nvSpPr>
          <p:spPr>
            <a:xfrm>
              <a:off x="-543877" y="-501644"/>
              <a:ext cx="12188952" cy="6858000"/>
            </a:xfrm>
            <a:custGeom>
              <a:rect b="b" l="l" r="r" t="t"/>
              <a:pathLst>
                <a:path extrusionOk="0" h="21600" w="21600">
                  <a:moveTo>
                    <a:pt x="1390" y="3"/>
                  </a:moveTo>
                  <a:cubicBezTo>
                    <a:pt x="795" y="1593"/>
                    <a:pt x="322" y="3342"/>
                    <a:pt x="0" y="5208"/>
                  </a:cubicBezTo>
                  <a:lnTo>
                    <a:pt x="0" y="17052"/>
                  </a:lnTo>
                  <a:cubicBezTo>
                    <a:pt x="280" y="18663"/>
                    <a:pt x="670" y="20190"/>
                    <a:pt x="1156" y="21600"/>
                  </a:cubicBezTo>
                  <a:lnTo>
                    <a:pt x="20451" y="21600"/>
                  </a:lnTo>
                  <a:cubicBezTo>
                    <a:pt x="20933" y="20199"/>
                    <a:pt x="21322" y="18687"/>
                    <a:pt x="21600" y="17088"/>
                  </a:cubicBezTo>
                  <a:lnTo>
                    <a:pt x="21600" y="5169"/>
                  </a:lnTo>
                  <a:cubicBezTo>
                    <a:pt x="21278" y="3318"/>
                    <a:pt x="20807" y="1581"/>
                    <a:pt x="20215" y="0"/>
                  </a:cubicBezTo>
                  <a:lnTo>
                    <a:pt x="1390"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49" name="Google Shape;249;p78"/>
            <p:cNvSpPr/>
            <p:nvPr/>
          </p:nvSpPr>
          <p:spPr>
            <a:xfrm>
              <a:off x="-543877" y="-501644"/>
              <a:ext cx="12188952" cy="6858000"/>
            </a:xfrm>
            <a:custGeom>
              <a:rect b="b" l="l" r="r" t="t"/>
              <a:pathLst>
                <a:path extrusionOk="0" h="21600" w="21600">
                  <a:moveTo>
                    <a:pt x="1845" y="399"/>
                  </a:moveTo>
                  <a:cubicBezTo>
                    <a:pt x="1455" y="1425"/>
                    <a:pt x="1121" y="2523"/>
                    <a:pt x="849" y="3660"/>
                  </a:cubicBezTo>
                  <a:cubicBezTo>
                    <a:pt x="285" y="6027"/>
                    <a:pt x="0" y="8538"/>
                    <a:pt x="0" y="11130"/>
                  </a:cubicBezTo>
                  <a:cubicBezTo>
                    <a:pt x="0" y="13722"/>
                    <a:pt x="285" y="16236"/>
                    <a:pt x="849" y="18600"/>
                  </a:cubicBezTo>
                  <a:cubicBezTo>
                    <a:pt x="1097" y="19641"/>
                    <a:pt x="1399" y="20649"/>
                    <a:pt x="1749" y="21600"/>
                  </a:cubicBezTo>
                  <a:lnTo>
                    <a:pt x="19851" y="21600"/>
                  </a:lnTo>
                  <a:cubicBezTo>
                    <a:pt x="20201" y="20649"/>
                    <a:pt x="20503" y="19641"/>
                    <a:pt x="20751" y="18600"/>
                  </a:cubicBezTo>
                  <a:cubicBezTo>
                    <a:pt x="21315" y="16233"/>
                    <a:pt x="21600" y="13722"/>
                    <a:pt x="21600" y="11130"/>
                  </a:cubicBezTo>
                  <a:cubicBezTo>
                    <a:pt x="21600" y="8538"/>
                    <a:pt x="21315" y="6024"/>
                    <a:pt x="20751" y="3660"/>
                  </a:cubicBezTo>
                  <a:cubicBezTo>
                    <a:pt x="20481" y="2523"/>
                    <a:pt x="20145" y="1425"/>
                    <a:pt x="19755" y="399"/>
                  </a:cubicBezTo>
                  <a:cubicBezTo>
                    <a:pt x="19704" y="264"/>
                    <a:pt x="19652" y="132"/>
                    <a:pt x="19600" y="0"/>
                  </a:cubicBezTo>
                  <a:lnTo>
                    <a:pt x="2000" y="0"/>
                  </a:lnTo>
                  <a:cubicBezTo>
                    <a:pt x="1948" y="135"/>
                    <a:pt x="1896" y="267"/>
                    <a:pt x="1845" y="399"/>
                  </a:cubicBezTo>
                  <a:close/>
                </a:path>
              </a:pathLst>
            </a:custGeom>
            <a:solidFill>
              <a:schemeClr val="l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250" name="Google Shape;250;p78"/>
          <p:cNvGrpSpPr/>
          <p:nvPr/>
        </p:nvGrpSpPr>
        <p:grpSpPr>
          <a:xfrm>
            <a:off x="2946399" y="1402081"/>
            <a:ext cx="6299202" cy="4728626"/>
            <a:chOff x="193039" y="31168340"/>
            <a:chExt cx="10067274" cy="7476567"/>
          </a:xfrm>
        </p:grpSpPr>
        <p:sp>
          <p:nvSpPr>
            <p:cNvPr id="251" name="Google Shape;251;p78"/>
            <p:cNvSpPr/>
            <p:nvPr/>
          </p:nvSpPr>
          <p:spPr>
            <a:xfrm>
              <a:off x="193039" y="31181040"/>
              <a:ext cx="2879069" cy="5012415"/>
            </a:xfrm>
            <a:custGeom>
              <a:rect b="b" l="l" r="r" t="t"/>
              <a:pathLst>
                <a:path extrusionOk="0" h="19835" w="19995">
                  <a:moveTo>
                    <a:pt x="808" y="3500"/>
                  </a:moveTo>
                  <a:cubicBezTo>
                    <a:pt x="-806" y="5636"/>
                    <a:pt x="41" y="8133"/>
                    <a:pt x="2960" y="9762"/>
                  </a:cubicBezTo>
                  <a:cubicBezTo>
                    <a:pt x="4424" y="10581"/>
                    <a:pt x="6162" y="11088"/>
                    <a:pt x="7952" y="11305"/>
                  </a:cubicBezTo>
                  <a:cubicBezTo>
                    <a:pt x="8799" y="11410"/>
                    <a:pt x="9416" y="11822"/>
                    <a:pt x="9460" y="12310"/>
                  </a:cubicBezTo>
                  <a:lnTo>
                    <a:pt x="9460" y="12310"/>
                  </a:lnTo>
                  <a:cubicBezTo>
                    <a:pt x="9504" y="12772"/>
                    <a:pt x="9019" y="13199"/>
                    <a:pt x="8270" y="13375"/>
                  </a:cubicBezTo>
                  <a:cubicBezTo>
                    <a:pt x="7238" y="13616"/>
                    <a:pt x="6312" y="14023"/>
                    <a:pt x="5641" y="14586"/>
                  </a:cubicBezTo>
                  <a:cubicBezTo>
                    <a:pt x="3772" y="16149"/>
                    <a:pt x="4548" y="18295"/>
                    <a:pt x="7344" y="19310"/>
                  </a:cubicBezTo>
                  <a:cubicBezTo>
                    <a:pt x="10422" y="20426"/>
                    <a:pt x="14647" y="19712"/>
                    <a:pt x="16040" y="17642"/>
                  </a:cubicBezTo>
                  <a:cubicBezTo>
                    <a:pt x="16834" y="16461"/>
                    <a:pt x="16366" y="15114"/>
                    <a:pt x="14832" y="14194"/>
                  </a:cubicBezTo>
                  <a:cubicBezTo>
                    <a:pt x="14523" y="14008"/>
                    <a:pt x="14188" y="13848"/>
                    <a:pt x="13835" y="13707"/>
                  </a:cubicBezTo>
                  <a:cubicBezTo>
                    <a:pt x="13112" y="13425"/>
                    <a:pt x="12653" y="12968"/>
                    <a:pt x="12609" y="12470"/>
                  </a:cubicBezTo>
                  <a:lnTo>
                    <a:pt x="12609" y="12435"/>
                  </a:lnTo>
                  <a:cubicBezTo>
                    <a:pt x="12547" y="11782"/>
                    <a:pt x="13200" y="11174"/>
                    <a:pt x="14241" y="10903"/>
                  </a:cubicBezTo>
                  <a:cubicBezTo>
                    <a:pt x="16437" y="10330"/>
                    <a:pt x="18307" y="9289"/>
                    <a:pt x="19356" y="7852"/>
                  </a:cubicBezTo>
                  <a:cubicBezTo>
                    <a:pt x="20794" y="5877"/>
                    <a:pt x="19718" y="3042"/>
                    <a:pt x="16975" y="1575"/>
                  </a:cubicBezTo>
                  <a:cubicBezTo>
                    <a:pt x="11842" y="-1174"/>
                    <a:pt x="3604" y="-194"/>
                    <a:pt x="808" y="3500"/>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52" name="Google Shape;252;p78"/>
            <p:cNvSpPr/>
            <p:nvPr/>
          </p:nvSpPr>
          <p:spPr>
            <a:xfrm>
              <a:off x="307339" y="31295340"/>
              <a:ext cx="2653578" cy="2653574"/>
            </a:xfrm>
            <a:custGeom>
              <a:rect b="b" l="l" r="r" t="t"/>
              <a:pathLst>
                <a:path extrusionOk="0" h="21450" w="21450">
                  <a:moveTo>
                    <a:pt x="12655" y="171"/>
                  </a:moveTo>
                  <a:cubicBezTo>
                    <a:pt x="11290" y="-75"/>
                    <a:pt x="9904" y="-54"/>
                    <a:pt x="8538" y="223"/>
                  </a:cubicBezTo>
                  <a:cubicBezTo>
                    <a:pt x="7173" y="500"/>
                    <a:pt x="5900" y="1044"/>
                    <a:pt x="4750" y="1814"/>
                  </a:cubicBezTo>
                  <a:cubicBezTo>
                    <a:pt x="3559" y="2615"/>
                    <a:pt x="2553" y="3631"/>
                    <a:pt x="1752" y="4842"/>
                  </a:cubicBezTo>
                  <a:cubicBezTo>
                    <a:pt x="962" y="6054"/>
                    <a:pt x="428" y="7389"/>
                    <a:pt x="171" y="8795"/>
                  </a:cubicBezTo>
                  <a:cubicBezTo>
                    <a:pt x="-75" y="10160"/>
                    <a:pt x="-54" y="11546"/>
                    <a:pt x="223" y="12912"/>
                  </a:cubicBezTo>
                  <a:cubicBezTo>
                    <a:pt x="500" y="14277"/>
                    <a:pt x="1044" y="15550"/>
                    <a:pt x="1814" y="16700"/>
                  </a:cubicBezTo>
                  <a:cubicBezTo>
                    <a:pt x="2615" y="17891"/>
                    <a:pt x="3631" y="18897"/>
                    <a:pt x="4842" y="19698"/>
                  </a:cubicBezTo>
                  <a:cubicBezTo>
                    <a:pt x="6054" y="20488"/>
                    <a:pt x="7389" y="21022"/>
                    <a:pt x="8795" y="21279"/>
                  </a:cubicBezTo>
                  <a:cubicBezTo>
                    <a:pt x="10160" y="21525"/>
                    <a:pt x="11546" y="21504"/>
                    <a:pt x="12912" y="21227"/>
                  </a:cubicBezTo>
                  <a:cubicBezTo>
                    <a:pt x="14277" y="2094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50" y="7173"/>
                    <a:pt x="20406" y="5900"/>
                    <a:pt x="19636" y="4750"/>
                  </a:cubicBezTo>
                  <a:cubicBezTo>
                    <a:pt x="18835" y="3559"/>
                    <a:pt x="17819" y="2553"/>
                    <a:pt x="16608" y="1752"/>
                  </a:cubicBezTo>
                  <a:cubicBezTo>
                    <a:pt x="15406" y="962"/>
                    <a:pt x="14072" y="428"/>
                    <a:pt x="12655" y="171"/>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53" name="Google Shape;253;p78"/>
            <p:cNvSpPr/>
            <p:nvPr/>
          </p:nvSpPr>
          <p:spPr>
            <a:xfrm>
              <a:off x="967739" y="34622740"/>
              <a:ext cx="1463178" cy="1463178"/>
            </a:xfrm>
            <a:custGeom>
              <a:rect b="b" l="l" r="r" t="t"/>
              <a:pathLst>
                <a:path extrusionOk="0" h="21453" w="21453">
                  <a:moveTo>
                    <a:pt x="4750" y="1808"/>
                  </a:move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65" y="20950"/>
                    <a:pt x="15550" y="20410"/>
                    <a:pt x="16704" y="19646"/>
                  </a:cubicBezTo>
                  <a:cubicBezTo>
                    <a:pt x="17896" y="18846"/>
                    <a:pt x="18901" y="17821"/>
                    <a:pt x="19702" y="16611"/>
                  </a:cubicBezTo>
                  <a:cubicBezTo>
                    <a:pt x="20503" y="15401"/>
                    <a:pt x="21024" y="14079"/>
                    <a:pt x="21285" y="12664"/>
                  </a:cubicBezTo>
                  <a:cubicBezTo>
                    <a:pt x="21527" y="11304"/>
                    <a:pt x="21508" y="9926"/>
                    <a:pt x="21229" y="8548"/>
                  </a:cubicBezTo>
                  <a:cubicBezTo>
                    <a:pt x="20950" y="7189"/>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70" y="504"/>
                    <a:pt x="5904" y="1044"/>
                    <a:pt x="4750" y="1808"/>
                  </a:cubicBezTo>
                  <a:close/>
                </a:path>
              </a:pathLst>
            </a:cu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54" name="Google Shape;254;p78"/>
            <p:cNvSpPr/>
            <p:nvPr/>
          </p:nvSpPr>
          <p:spPr>
            <a:xfrm>
              <a:off x="2098040" y="33632139"/>
              <a:ext cx="2879068" cy="5012768"/>
            </a:xfrm>
            <a:custGeom>
              <a:rect b="b" l="l" r="r" t="t"/>
              <a:pathLst>
                <a:path extrusionOk="0" h="19836" w="19995">
                  <a:moveTo>
                    <a:pt x="19186" y="16335"/>
                  </a:moveTo>
                  <a:cubicBezTo>
                    <a:pt x="20800" y="14199"/>
                    <a:pt x="19953" y="11702"/>
                    <a:pt x="17034" y="10073"/>
                  </a:cubicBezTo>
                  <a:cubicBezTo>
                    <a:pt x="15570" y="9254"/>
                    <a:pt x="13832" y="8747"/>
                    <a:pt x="12042" y="8530"/>
                  </a:cubicBezTo>
                  <a:cubicBezTo>
                    <a:pt x="11195" y="8425"/>
                    <a:pt x="10578" y="8013"/>
                    <a:pt x="10534" y="7525"/>
                  </a:cubicBezTo>
                  <a:lnTo>
                    <a:pt x="10534" y="7525"/>
                  </a:lnTo>
                  <a:cubicBezTo>
                    <a:pt x="10490" y="7063"/>
                    <a:pt x="10975" y="6636"/>
                    <a:pt x="11724" y="6460"/>
                  </a:cubicBezTo>
                  <a:cubicBezTo>
                    <a:pt x="12756" y="6219"/>
                    <a:pt x="13682" y="5812"/>
                    <a:pt x="14353" y="5249"/>
                  </a:cubicBezTo>
                  <a:cubicBezTo>
                    <a:pt x="16222" y="3686"/>
                    <a:pt x="15446" y="1540"/>
                    <a:pt x="12650" y="525"/>
                  </a:cubicBezTo>
                  <a:cubicBezTo>
                    <a:pt x="9572" y="-591"/>
                    <a:pt x="5347" y="123"/>
                    <a:pt x="3954" y="2193"/>
                  </a:cubicBezTo>
                  <a:cubicBezTo>
                    <a:pt x="3160" y="3374"/>
                    <a:pt x="3628" y="4721"/>
                    <a:pt x="5162" y="5641"/>
                  </a:cubicBezTo>
                  <a:cubicBezTo>
                    <a:pt x="5471" y="5827"/>
                    <a:pt x="5806" y="5987"/>
                    <a:pt x="6159" y="6128"/>
                  </a:cubicBezTo>
                  <a:cubicBezTo>
                    <a:pt x="6882" y="6410"/>
                    <a:pt x="7341" y="6867"/>
                    <a:pt x="7385" y="7365"/>
                  </a:cubicBezTo>
                  <a:lnTo>
                    <a:pt x="7385" y="7400"/>
                  </a:lnTo>
                  <a:cubicBezTo>
                    <a:pt x="7447" y="8053"/>
                    <a:pt x="6794" y="8661"/>
                    <a:pt x="5753" y="8932"/>
                  </a:cubicBezTo>
                  <a:cubicBezTo>
                    <a:pt x="3557" y="9505"/>
                    <a:pt x="1687" y="10546"/>
                    <a:pt x="638" y="11983"/>
                  </a:cubicBezTo>
                  <a:cubicBezTo>
                    <a:pt x="-800" y="13958"/>
                    <a:pt x="276" y="16793"/>
                    <a:pt x="3019" y="18260"/>
                  </a:cubicBezTo>
                  <a:cubicBezTo>
                    <a:pt x="8161" y="21009"/>
                    <a:pt x="16399" y="20034"/>
                    <a:pt x="19186" y="16335"/>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55" name="Google Shape;255;p78"/>
            <p:cNvSpPr/>
            <p:nvPr/>
          </p:nvSpPr>
          <p:spPr>
            <a:xfrm>
              <a:off x="2199639" y="35867340"/>
              <a:ext cx="2653578" cy="2653574"/>
            </a:xfrm>
            <a:custGeom>
              <a:rect b="b" l="l" r="r" t="t"/>
              <a:pathLst>
                <a:path extrusionOk="0" h="21450" w="21450">
                  <a:moveTo>
                    <a:pt x="8795" y="21279"/>
                  </a:moveTo>
                  <a:cubicBezTo>
                    <a:pt x="10160" y="21525"/>
                    <a:pt x="11546" y="21504"/>
                    <a:pt x="12912" y="21227"/>
                  </a:cubicBezTo>
                  <a:cubicBezTo>
                    <a:pt x="14277" y="2094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40" y="7173"/>
                    <a:pt x="20406" y="5900"/>
                    <a:pt x="19636" y="4750"/>
                  </a:cubicBezTo>
                  <a:cubicBezTo>
                    <a:pt x="18835" y="3559"/>
                    <a:pt x="17819" y="2553"/>
                    <a:pt x="16608" y="1752"/>
                  </a:cubicBezTo>
                  <a:cubicBezTo>
                    <a:pt x="15396" y="962"/>
                    <a:pt x="14061" y="428"/>
                    <a:pt x="12655" y="171"/>
                  </a:cubicBezTo>
                  <a:cubicBezTo>
                    <a:pt x="11290" y="-75"/>
                    <a:pt x="9904" y="-54"/>
                    <a:pt x="8538" y="223"/>
                  </a:cubicBezTo>
                  <a:cubicBezTo>
                    <a:pt x="7173" y="510"/>
                    <a:pt x="5900" y="1044"/>
                    <a:pt x="4750" y="1814"/>
                  </a:cubicBezTo>
                  <a:cubicBezTo>
                    <a:pt x="3559" y="2615"/>
                    <a:pt x="2553" y="3631"/>
                    <a:pt x="1752" y="4842"/>
                  </a:cubicBezTo>
                  <a:cubicBezTo>
                    <a:pt x="952" y="6054"/>
                    <a:pt x="428" y="7389"/>
                    <a:pt x="171" y="8795"/>
                  </a:cubicBezTo>
                  <a:cubicBezTo>
                    <a:pt x="-75" y="10160"/>
                    <a:pt x="-54" y="11546"/>
                    <a:pt x="223" y="12912"/>
                  </a:cubicBezTo>
                  <a:cubicBezTo>
                    <a:pt x="510" y="14277"/>
                    <a:pt x="1044" y="15550"/>
                    <a:pt x="1814" y="16700"/>
                  </a:cubicBezTo>
                  <a:cubicBezTo>
                    <a:pt x="2615" y="17891"/>
                    <a:pt x="3631" y="18897"/>
                    <a:pt x="4842" y="19698"/>
                  </a:cubicBezTo>
                  <a:cubicBezTo>
                    <a:pt x="6054" y="20498"/>
                    <a:pt x="7378" y="21022"/>
                    <a:pt x="8795" y="21279"/>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56" name="Google Shape;256;p78"/>
            <p:cNvSpPr/>
            <p:nvPr/>
          </p:nvSpPr>
          <p:spPr>
            <a:xfrm>
              <a:off x="2733039" y="33746440"/>
              <a:ext cx="1463178" cy="1463178"/>
            </a:xfrm>
            <a:custGeom>
              <a:rect b="b" l="l" r="r" t="t"/>
              <a:pathLst>
                <a:path extrusionOk="0" h="21453" w="21453">
                  <a:moveTo>
                    <a:pt x="16704" y="19646"/>
                  </a:moveTo>
                  <a:cubicBezTo>
                    <a:pt x="17896" y="18846"/>
                    <a:pt x="18901" y="17821"/>
                    <a:pt x="19702" y="16611"/>
                  </a:cubicBezTo>
                  <a:cubicBezTo>
                    <a:pt x="20503" y="15401"/>
                    <a:pt x="21024" y="14079"/>
                    <a:pt x="21285" y="12664"/>
                  </a:cubicBezTo>
                  <a:cubicBezTo>
                    <a:pt x="21527" y="11304"/>
                    <a:pt x="21508" y="9926"/>
                    <a:pt x="21229" y="8548"/>
                  </a:cubicBezTo>
                  <a:cubicBezTo>
                    <a:pt x="20950" y="7170"/>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89" y="504"/>
                    <a:pt x="5904" y="1044"/>
                    <a:pt x="4750" y="1808"/>
                  </a:cubicBez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65" y="20950"/>
                    <a:pt x="15550" y="20428"/>
                    <a:pt x="16704" y="19646"/>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57" name="Google Shape;257;p78"/>
            <p:cNvSpPr/>
            <p:nvPr/>
          </p:nvSpPr>
          <p:spPr>
            <a:xfrm>
              <a:off x="3774439" y="31168340"/>
              <a:ext cx="2879070" cy="5012767"/>
            </a:xfrm>
            <a:custGeom>
              <a:rect b="b" l="l" r="r" t="t"/>
              <a:pathLst>
                <a:path extrusionOk="0" h="19836" w="19995">
                  <a:moveTo>
                    <a:pt x="808" y="3501"/>
                  </a:moveTo>
                  <a:cubicBezTo>
                    <a:pt x="-806" y="5637"/>
                    <a:pt x="41" y="8134"/>
                    <a:pt x="2960" y="9763"/>
                  </a:cubicBezTo>
                  <a:cubicBezTo>
                    <a:pt x="4424" y="10582"/>
                    <a:pt x="6162" y="11089"/>
                    <a:pt x="7952" y="11306"/>
                  </a:cubicBezTo>
                  <a:cubicBezTo>
                    <a:pt x="8799" y="11411"/>
                    <a:pt x="9416" y="11823"/>
                    <a:pt x="9460" y="12311"/>
                  </a:cubicBezTo>
                  <a:lnTo>
                    <a:pt x="9460" y="12311"/>
                  </a:lnTo>
                  <a:cubicBezTo>
                    <a:pt x="9504" y="12773"/>
                    <a:pt x="9019" y="13200"/>
                    <a:pt x="8270" y="13376"/>
                  </a:cubicBezTo>
                  <a:cubicBezTo>
                    <a:pt x="7238" y="13617"/>
                    <a:pt x="6312" y="14024"/>
                    <a:pt x="5641" y="14587"/>
                  </a:cubicBezTo>
                  <a:cubicBezTo>
                    <a:pt x="3772" y="16150"/>
                    <a:pt x="4548" y="18296"/>
                    <a:pt x="7344" y="19311"/>
                  </a:cubicBezTo>
                  <a:cubicBezTo>
                    <a:pt x="10422" y="20427"/>
                    <a:pt x="14646" y="19713"/>
                    <a:pt x="16040" y="17643"/>
                  </a:cubicBezTo>
                  <a:cubicBezTo>
                    <a:pt x="16834" y="16462"/>
                    <a:pt x="16366" y="15115"/>
                    <a:pt x="14832" y="14195"/>
                  </a:cubicBezTo>
                  <a:cubicBezTo>
                    <a:pt x="14523" y="14009"/>
                    <a:pt x="14188" y="13849"/>
                    <a:pt x="13835" y="13708"/>
                  </a:cubicBezTo>
                  <a:cubicBezTo>
                    <a:pt x="13112" y="13426"/>
                    <a:pt x="12653" y="12969"/>
                    <a:pt x="12609" y="12471"/>
                  </a:cubicBezTo>
                  <a:lnTo>
                    <a:pt x="12609" y="12436"/>
                  </a:lnTo>
                  <a:cubicBezTo>
                    <a:pt x="12547" y="11783"/>
                    <a:pt x="13200" y="11175"/>
                    <a:pt x="14241" y="10904"/>
                  </a:cubicBezTo>
                  <a:cubicBezTo>
                    <a:pt x="16437" y="10331"/>
                    <a:pt x="18307" y="9290"/>
                    <a:pt x="19356" y="7853"/>
                  </a:cubicBezTo>
                  <a:cubicBezTo>
                    <a:pt x="20794" y="5878"/>
                    <a:pt x="19718" y="3043"/>
                    <a:pt x="16975" y="1576"/>
                  </a:cubicBezTo>
                  <a:cubicBezTo>
                    <a:pt x="11842" y="-1173"/>
                    <a:pt x="3604" y="-198"/>
                    <a:pt x="808" y="3501"/>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58" name="Google Shape;258;p78"/>
            <p:cNvSpPr/>
            <p:nvPr/>
          </p:nvSpPr>
          <p:spPr>
            <a:xfrm>
              <a:off x="3901439" y="31282640"/>
              <a:ext cx="2653573" cy="2653574"/>
            </a:xfrm>
            <a:custGeom>
              <a:rect b="b" l="l" r="r" t="t"/>
              <a:pathLst>
                <a:path extrusionOk="0" h="21450" w="21450">
                  <a:moveTo>
                    <a:pt x="12655" y="171"/>
                  </a:moveTo>
                  <a:cubicBezTo>
                    <a:pt x="11290" y="-75"/>
                    <a:pt x="9904" y="-54"/>
                    <a:pt x="8538" y="223"/>
                  </a:cubicBezTo>
                  <a:cubicBezTo>
                    <a:pt x="7173" y="510"/>
                    <a:pt x="5900" y="1044"/>
                    <a:pt x="4750" y="1814"/>
                  </a:cubicBezTo>
                  <a:cubicBezTo>
                    <a:pt x="3559" y="2615"/>
                    <a:pt x="2553" y="3631"/>
                    <a:pt x="1752" y="4842"/>
                  </a:cubicBezTo>
                  <a:cubicBezTo>
                    <a:pt x="962" y="6054"/>
                    <a:pt x="428" y="7389"/>
                    <a:pt x="171" y="8795"/>
                  </a:cubicBezTo>
                  <a:cubicBezTo>
                    <a:pt x="-75" y="10160"/>
                    <a:pt x="-54" y="11546"/>
                    <a:pt x="223" y="12912"/>
                  </a:cubicBezTo>
                  <a:cubicBezTo>
                    <a:pt x="510" y="14277"/>
                    <a:pt x="1044" y="15550"/>
                    <a:pt x="1814" y="16700"/>
                  </a:cubicBezTo>
                  <a:cubicBezTo>
                    <a:pt x="2615" y="17891"/>
                    <a:pt x="3631" y="18897"/>
                    <a:pt x="4843" y="19698"/>
                  </a:cubicBezTo>
                  <a:cubicBezTo>
                    <a:pt x="6054" y="20488"/>
                    <a:pt x="7389" y="21022"/>
                    <a:pt x="8795" y="21279"/>
                  </a:cubicBezTo>
                  <a:cubicBezTo>
                    <a:pt x="10160" y="21525"/>
                    <a:pt x="11546" y="21504"/>
                    <a:pt x="12912" y="21227"/>
                  </a:cubicBezTo>
                  <a:cubicBezTo>
                    <a:pt x="14277" y="2095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50" y="7173"/>
                    <a:pt x="20406" y="5900"/>
                    <a:pt x="19636" y="4750"/>
                  </a:cubicBezTo>
                  <a:cubicBezTo>
                    <a:pt x="18835" y="3559"/>
                    <a:pt x="17819" y="2553"/>
                    <a:pt x="16608" y="1752"/>
                  </a:cubicBezTo>
                  <a:cubicBezTo>
                    <a:pt x="15396" y="952"/>
                    <a:pt x="14062" y="428"/>
                    <a:pt x="12655" y="171"/>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59" name="Google Shape;259;p78"/>
            <p:cNvSpPr/>
            <p:nvPr/>
          </p:nvSpPr>
          <p:spPr>
            <a:xfrm>
              <a:off x="4561839" y="34597340"/>
              <a:ext cx="1463178" cy="1463178"/>
            </a:xfrm>
            <a:custGeom>
              <a:rect b="b" l="l" r="r" t="t"/>
              <a:pathLst>
                <a:path extrusionOk="0" h="21453" w="21453">
                  <a:moveTo>
                    <a:pt x="4750" y="1808"/>
                  </a:move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65" y="20950"/>
                    <a:pt x="15550" y="20410"/>
                    <a:pt x="16704" y="19646"/>
                  </a:cubicBezTo>
                  <a:cubicBezTo>
                    <a:pt x="17896" y="18846"/>
                    <a:pt x="18901" y="17821"/>
                    <a:pt x="19702" y="16611"/>
                  </a:cubicBezTo>
                  <a:cubicBezTo>
                    <a:pt x="20503" y="15401"/>
                    <a:pt x="21024" y="14079"/>
                    <a:pt x="21285" y="12664"/>
                  </a:cubicBezTo>
                  <a:cubicBezTo>
                    <a:pt x="21527" y="11304"/>
                    <a:pt x="21508" y="9926"/>
                    <a:pt x="21229" y="8548"/>
                  </a:cubicBezTo>
                  <a:cubicBezTo>
                    <a:pt x="20950" y="7189"/>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70" y="504"/>
                    <a:pt x="5904" y="1026"/>
                    <a:pt x="4750" y="1808"/>
                  </a:cubicBezTo>
                  <a:close/>
                </a:path>
              </a:pathLst>
            </a:cu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60" name="Google Shape;260;p78"/>
            <p:cNvSpPr/>
            <p:nvPr/>
          </p:nvSpPr>
          <p:spPr>
            <a:xfrm>
              <a:off x="7381239" y="31168340"/>
              <a:ext cx="2879074" cy="5012767"/>
            </a:xfrm>
            <a:custGeom>
              <a:rect b="b" l="l" r="r" t="t"/>
              <a:pathLst>
                <a:path extrusionOk="0" h="19836" w="19995">
                  <a:moveTo>
                    <a:pt x="808" y="3501"/>
                  </a:moveTo>
                  <a:cubicBezTo>
                    <a:pt x="-806" y="5637"/>
                    <a:pt x="41" y="8134"/>
                    <a:pt x="2960" y="9763"/>
                  </a:cubicBezTo>
                  <a:cubicBezTo>
                    <a:pt x="4424" y="10582"/>
                    <a:pt x="6162" y="11089"/>
                    <a:pt x="7952" y="11306"/>
                  </a:cubicBezTo>
                  <a:cubicBezTo>
                    <a:pt x="8799" y="11411"/>
                    <a:pt x="9416" y="11823"/>
                    <a:pt x="9460" y="12311"/>
                  </a:cubicBezTo>
                  <a:lnTo>
                    <a:pt x="9460" y="12311"/>
                  </a:lnTo>
                  <a:cubicBezTo>
                    <a:pt x="9504" y="12773"/>
                    <a:pt x="9019" y="13200"/>
                    <a:pt x="8270" y="13376"/>
                  </a:cubicBezTo>
                  <a:cubicBezTo>
                    <a:pt x="7238" y="13617"/>
                    <a:pt x="6312" y="14024"/>
                    <a:pt x="5641" y="14587"/>
                  </a:cubicBezTo>
                  <a:cubicBezTo>
                    <a:pt x="3772" y="16150"/>
                    <a:pt x="4548" y="18296"/>
                    <a:pt x="7344" y="19311"/>
                  </a:cubicBezTo>
                  <a:cubicBezTo>
                    <a:pt x="10422" y="20427"/>
                    <a:pt x="14647" y="19713"/>
                    <a:pt x="16040" y="17643"/>
                  </a:cubicBezTo>
                  <a:cubicBezTo>
                    <a:pt x="16834" y="16462"/>
                    <a:pt x="16366" y="15115"/>
                    <a:pt x="14832" y="14195"/>
                  </a:cubicBezTo>
                  <a:cubicBezTo>
                    <a:pt x="14523" y="14009"/>
                    <a:pt x="14188" y="13849"/>
                    <a:pt x="13835" y="13708"/>
                  </a:cubicBezTo>
                  <a:cubicBezTo>
                    <a:pt x="13112" y="13426"/>
                    <a:pt x="12653" y="12969"/>
                    <a:pt x="12609" y="12471"/>
                  </a:cubicBezTo>
                  <a:lnTo>
                    <a:pt x="12609" y="12436"/>
                  </a:lnTo>
                  <a:cubicBezTo>
                    <a:pt x="12547" y="11783"/>
                    <a:pt x="13200" y="11175"/>
                    <a:pt x="14241" y="10904"/>
                  </a:cubicBezTo>
                  <a:cubicBezTo>
                    <a:pt x="16437" y="10331"/>
                    <a:pt x="18307" y="9290"/>
                    <a:pt x="19356" y="7853"/>
                  </a:cubicBezTo>
                  <a:cubicBezTo>
                    <a:pt x="20794" y="5878"/>
                    <a:pt x="19718" y="3043"/>
                    <a:pt x="16975" y="1576"/>
                  </a:cubicBezTo>
                  <a:cubicBezTo>
                    <a:pt x="11842" y="-1173"/>
                    <a:pt x="3604" y="-198"/>
                    <a:pt x="808" y="3501"/>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61" name="Google Shape;261;p78"/>
            <p:cNvSpPr/>
            <p:nvPr/>
          </p:nvSpPr>
          <p:spPr>
            <a:xfrm>
              <a:off x="7508240" y="31282640"/>
              <a:ext cx="2653574" cy="2653574"/>
            </a:xfrm>
            <a:custGeom>
              <a:rect b="b" l="l" r="r" t="t"/>
              <a:pathLst>
                <a:path extrusionOk="0" h="21450" w="21450">
                  <a:moveTo>
                    <a:pt x="12655" y="171"/>
                  </a:moveTo>
                  <a:cubicBezTo>
                    <a:pt x="11290" y="-75"/>
                    <a:pt x="9904" y="-54"/>
                    <a:pt x="8538" y="223"/>
                  </a:cubicBezTo>
                  <a:cubicBezTo>
                    <a:pt x="7173" y="500"/>
                    <a:pt x="5900" y="1044"/>
                    <a:pt x="4750" y="1814"/>
                  </a:cubicBezTo>
                  <a:cubicBezTo>
                    <a:pt x="3559" y="2615"/>
                    <a:pt x="2553" y="3631"/>
                    <a:pt x="1752" y="4842"/>
                  </a:cubicBezTo>
                  <a:cubicBezTo>
                    <a:pt x="952" y="6054"/>
                    <a:pt x="428" y="7389"/>
                    <a:pt x="171" y="8795"/>
                  </a:cubicBezTo>
                  <a:cubicBezTo>
                    <a:pt x="-75" y="10160"/>
                    <a:pt x="-54" y="11546"/>
                    <a:pt x="223" y="12912"/>
                  </a:cubicBezTo>
                  <a:cubicBezTo>
                    <a:pt x="500" y="14277"/>
                    <a:pt x="1044" y="15550"/>
                    <a:pt x="1814" y="16700"/>
                  </a:cubicBezTo>
                  <a:cubicBezTo>
                    <a:pt x="2615" y="17891"/>
                    <a:pt x="3631" y="18897"/>
                    <a:pt x="4842" y="19698"/>
                  </a:cubicBezTo>
                  <a:cubicBezTo>
                    <a:pt x="6054" y="20488"/>
                    <a:pt x="7389" y="21022"/>
                    <a:pt x="8795" y="21279"/>
                  </a:cubicBezTo>
                  <a:cubicBezTo>
                    <a:pt x="10160" y="21525"/>
                    <a:pt x="11546" y="21504"/>
                    <a:pt x="12912" y="21227"/>
                  </a:cubicBezTo>
                  <a:cubicBezTo>
                    <a:pt x="14277" y="2095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50" y="7173"/>
                    <a:pt x="20406" y="5900"/>
                    <a:pt x="19636" y="4750"/>
                  </a:cubicBezTo>
                  <a:cubicBezTo>
                    <a:pt x="18835" y="3559"/>
                    <a:pt x="17819" y="2553"/>
                    <a:pt x="16608" y="1752"/>
                  </a:cubicBezTo>
                  <a:cubicBezTo>
                    <a:pt x="15396" y="962"/>
                    <a:pt x="14062" y="428"/>
                    <a:pt x="12655" y="171"/>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62" name="Google Shape;262;p78"/>
            <p:cNvSpPr/>
            <p:nvPr/>
          </p:nvSpPr>
          <p:spPr>
            <a:xfrm>
              <a:off x="8168640" y="34597340"/>
              <a:ext cx="1463178" cy="1463178"/>
            </a:xfrm>
            <a:custGeom>
              <a:rect b="b" l="l" r="r" t="t"/>
              <a:pathLst>
                <a:path extrusionOk="0" h="21453" w="21453">
                  <a:moveTo>
                    <a:pt x="4750" y="1808"/>
                  </a:move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65" y="20950"/>
                    <a:pt x="15550" y="20410"/>
                    <a:pt x="16704" y="19646"/>
                  </a:cubicBezTo>
                  <a:cubicBezTo>
                    <a:pt x="17896" y="18846"/>
                    <a:pt x="18901" y="17821"/>
                    <a:pt x="19702" y="16611"/>
                  </a:cubicBezTo>
                  <a:cubicBezTo>
                    <a:pt x="20503" y="15401"/>
                    <a:pt x="21024" y="14079"/>
                    <a:pt x="21285" y="12664"/>
                  </a:cubicBezTo>
                  <a:cubicBezTo>
                    <a:pt x="21527" y="11304"/>
                    <a:pt x="21508" y="9926"/>
                    <a:pt x="21229" y="8548"/>
                  </a:cubicBezTo>
                  <a:cubicBezTo>
                    <a:pt x="20950" y="7189"/>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70" y="504"/>
                    <a:pt x="5904" y="1026"/>
                    <a:pt x="4750" y="1808"/>
                  </a:cubicBezTo>
                  <a:close/>
                </a:path>
              </a:pathLst>
            </a:cu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63" name="Google Shape;263;p78"/>
            <p:cNvSpPr/>
            <p:nvPr/>
          </p:nvSpPr>
          <p:spPr>
            <a:xfrm>
              <a:off x="5692140" y="33606740"/>
              <a:ext cx="2879073" cy="5012415"/>
            </a:xfrm>
            <a:custGeom>
              <a:rect b="b" l="l" r="r" t="t"/>
              <a:pathLst>
                <a:path extrusionOk="0" h="19835" w="19995">
                  <a:moveTo>
                    <a:pt x="19186" y="16335"/>
                  </a:moveTo>
                  <a:cubicBezTo>
                    <a:pt x="20800" y="14199"/>
                    <a:pt x="19953" y="11702"/>
                    <a:pt x="17034" y="10073"/>
                  </a:cubicBezTo>
                  <a:cubicBezTo>
                    <a:pt x="15570" y="9254"/>
                    <a:pt x="13832" y="8747"/>
                    <a:pt x="12042" y="8530"/>
                  </a:cubicBezTo>
                  <a:cubicBezTo>
                    <a:pt x="11195" y="8425"/>
                    <a:pt x="10578" y="8013"/>
                    <a:pt x="10534" y="7525"/>
                  </a:cubicBezTo>
                  <a:lnTo>
                    <a:pt x="10534" y="7525"/>
                  </a:lnTo>
                  <a:cubicBezTo>
                    <a:pt x="10490" y="7063"/>
                    <a:pt x="10975" y="6636"/>
                    <a:pt x="11724" y="6460"/>
                  </a:cubicBezTo>
                  <a:cubicBezTo>
                    <a:pt x="12756" y="6219"/>
                    <a:pt x="13682" y="5812"/>
                    <a:pt x="14353" y="5249"/>
                  </a:cubicBezTo>
                  <a:cubicBezTo>
                    <a:pt x="16222" y="3686"/>
                    <a:pt x="15446" y="1540"/>
                    <a:pt x="12650" y="525"/>
                  </a:cubicBezTo>
                  <a:cubicBezTo>
                    <a:pt x="9572" y="-591"/>
                    <a:pt x="5347" y="123"/>
                    <a:pt x="3954" y="2193"/>
                  </a:cubicBezTo>
                  <a:cubicBezTo>
                    <a:pt x="3160" y="3374"/>
                    <a:pt x="3628" y="4721"/>
                    <a:pt x="5162" y="5641"/>
                  </a:cubicBezTo>
                  <a:cubicBezTo>
                    <a:pt x="5471" y="5827"/>
                    <a:pt x="5806" y="5987"/>
                    <a:pt x="6159" y="6128"/>
                  </a:cubicBezTo>
                  <a:cubicBezTo>
                    <a:pt x="6882" y="6410"/>
                    <a:pt x="7341" y="6867"/>
                    <a:pt x="7385" y="7365"/>
                  </a:cubicBezTo>
                  <a:lnTo>
                    <a:pt x="7385" y="7400"/>
                  </a:lnTo>
                  <a:cubicBezTo>
                    <a:pt x="7447" y="8053"/>
                    <a:pt x="6794" y="8661"/>
                    <a:pt x="5753" y="8932"/>
                  </a:cubicBezTo>
                  <a:cubicBezTo>
                    <a:pt x="3557" y="9505"/>
                    <a:pt x="1687" y="10546"/>
                    <a:pt x="638" y="11983"/>
                  </a:cubicBezTo>
                  <a:cubicBezTo>
                    <a:pt x="-800" y="13958"/>
                    <a:pt x="276" y="16793"/>
                    <a:pt x="3019" y="18260"/>
                  </a:cubicBezTo>
                  <a:cubicBezTo>
                    <a:pt x="8152" y="21009"/>
                    <a:pt x="16390" y="20029"/>
                    <a:pt x="19186" y="16335"/>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64" name="Google Shape;264;p78"/>
            <p:cNvSpPr/>
            <p:nvPr/>
          </p:nvSpPr>
          <p:spPr>
            <a:xfrm>
              <a:off x="5793740" y="35841940"/>
              <a:ext cx="2653574" cy="2653574"/>
            </a:xfrm>
            <a:custGeom>
              <a:rect b="b" l="l" r="r" t="t"/>
              <a:pathLst>
                <a:path extrusionOk="0" h="21450" w="21450">
                  <a:moveTo>
                    <a:pt x="8795" y="21279"/>
                  </a:moveTo>
                  <a:cubicBezTo>
                    <a:pt x="10160" y="21525"/>
                    <a:pt x="11546" y="21504"/>
                    <a:pt x="12912" y="21227"/>
                  </a:cubicBezTo>
                  <a:cubicBezTo>
                    <a:pt x="14277" y="2094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40" y="7173"/>
                    <a:pt x="20406" y="5900"/>
                    <a:pt x="19636" y="4750"/>
                  </a:cubicBezTo>
                  <a:cubicBezTo>
                    <a:pt x="18835" y="3559"/>
                    <a:pt x="17819" y="2553"/>
                    <a:pt x="16608" y="1752"/>
                  </a:cubicBezTo>
                  <a:cubicBezTo>
                    <a:pt x="15396" y="952"/>
                    <a:pt x="14061" y="428"/>
                    <a:pt x="12655" y="171"/>
                  </a:cubicBezTo>
                  <a:cubicBezTo>
                    <a:pt x="11290" y="-75"/>
                    <a:pt x="9904" y="-54"/>
                    <a:pt x="8538" y="223"/>
                  </a:cubicBezTo>
                  <a:cubicBezTo>
                    <a:pt x="7173" y="510"/>
                    <a:pt x="5900" y="1044"/>
                    <a:pt x="4750" y="1814"/>
                  </a:cubicBezTo>
                  <a:cubicBezTo>
                    <a:pt x="3559" y="2615"/>
                    <a:pt x="2553" y="3631"/>
                    <a:pt x="1752" y="4842"/>
                  </a:cubicBezTo>
                  <a:cubicBezTo>
                    <a:pt x="962" y="6054"/>
                    <a:pt x="428" y="7389"/>
                    <a:pt x="171" y="8795"/>
                  </a:cubicBezTo>
                  <a:cubicBezTo>
                    <a:pt x="-75" y="10160"/>
                    <a:pt x="-54" y="11546"/>
                    <a:pt x="223" y="12912"/>
                  </a:cubicBezTo>
                  <a:cubicBezTo>
                    <a:pt x="510" y="14277"/>
                    <a:pt x="1044" y="15550"/>
                    <a:pt x="1814" y="16700"/>
                  </a:cubicBezTo>
                  <a:cubicBezTo>
                    <a:pt x="2615" y="17891"/>
                    <a:pt x="3631" y="18897"/>
                    <a:pt x="4842" y="19698"/>
                  </a:cubicBezTo>
                  <a:cubicBezTo>
                    <a:pt x="6054" y="20498"/>
                    <a:pt x="7389" y="21022"/>
                    <a:pt x="8795" y="21279"/>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65" name="Google Shape;265;p78"/>
            <p:cNvSpPr/>
            <p:nvPr/>
          </p:nvSpPr>
          <p:spPr>
            <a:xfrm>
              <a:off x="6327140" y="33721040"/>
              <a:ext cx="1463178" cy="1463178"/>
            </a:xfrm>
            <a:custGeom>
              <a:rect b="b" l="l" r="r" t="t"/>
              <a:pathLst>
                <a:path extrusionOk="0" h="21453" w="21453">
                  <a:moveTo>
                    <a:pt x="16704" y="19646"/>
                  </a:moveTo>
                  <a:cubicBezTo>
                    <a:pt x="17896" y="18846"/>
                    <a:pt x="18901" y="17821"/>
                    <a:pt x="19702" y="16611"/>
                  </a:cubicBezTo>
                  <a:cubicBezTo>
                    <a:pt x="20503" y="15401"/>
                    <a:pt x="21024" y="14079"/>
                    <a:pt x="21285" y="12664"/>
                  </a:cubicBezTo>
                  <a:cubicBezTo>
                    <a:pt x="21527" y="11304"/>
                    <a:pt x="21508" y="9926"/>
                    <a:pt x="21229" y="8548"/>
                  </a:cubicBezTo>
                  <a:cubicBezTo>
                    <a:pt x="20950" y="7189"/>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89" y="504"/>
                    <a:pt x="5904" y="1044"/>
                    <a:pt x="4750" y="1808"/>
                  </a:cubicBez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84" y="20950"/>
                    <a:pt x="15550" y="20410"/>
                    <a:pt x="16704" y="19646"/>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66" name="Google Shape;266;p7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7" name="Google Shape;267;p7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8" name="Google Shape;268;p7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9" name="Google Shape;269;p7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270" name="Google Shape;270;p78"/>
          <p:cNvSpPr txBox="1"/>
          <p:nvPr>
            <p:ph idx="1" type="body"/>
          </p:nvPr>
        </p:nvSpPr>
        <p:spPr>
          <a:xfrm>
            <a:off x="3331122" y="177875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71" name="Google Shape;271;p78"/>
          <p:cNvSpPr txBox="1"/>
          <p:nvPr>
            <p:ph idx="2" type="body"/>
          </p:nvPr>
        </p:nvSpPr>
        <p:spPr>
          <a:xfrm>
            <a:off x="5556162" y="177875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72" name="Google Shape;272;p78"/>
          <p:cNvSpPr txBox="1"/>
          <p:nvPr>
            <p:ph idx="3" type="body"/>
          </p:nvPr>
        </p:nvSpPr>
        <p:spPr>
          <a:xfrm>
            <a:off x="7811682" y="177875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73" name="Google Shape;273;p78"/>
          <p:cNvSpPr txBox="1"/>
          <p:nvPr>
            <p:ph idx="4" type="body"/>
          </p:nvPr>
        </p:nvSpPr>
        <p:spPr>
          <a:xfrm>
            <a:off x="4489362" y="465403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74" name="Google Shape;274;p78"/>
          <p:cNvSpPr txBox="1"/>
          <p:nvPr>
            <p:ph idx="5" type="body"/>
          </p:nvPr>
        </p:nvSpPr>
        <p:spPr>
          <a:xfrm>
            <a:off x="6744882" y="465403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2">
  <p:cSld name="12">
    <p:bg>
      <p:bgPr>
        <a:solidFill>
          <a:schemeClr val="lt1"/>
        </a:solidFill>
      </p:bgPr>
    </p:bg>
    <p:spTree>
      <p:nvGrpSpPr>
        <p:cNvPr id="275" name="Shape 275"/>
        <p:cNvGrpSpPr/>
        <p:nvPr/>
      </p:nvGrpSpPr>
      <p:grpSpPr>
        <a:xfrm>
          <a:off x="0" y="0"/>
          <a:ext cx="0" cy="0"/>
          <a:chOff x="0" y="0"/>
          <a:chExt cx="0" cy="0"/>
        </a:xfrm>
      </p:grpSpPr>
      <p:grpSp>
        <p:nvGrpSpPr>
          <p:cNvPr id="276" name="Google Shape;276;p79"/>
          <p:cNvGrpSpPr/>
          <p:nvPr/>
        </p:nvGrpSpPr>
        <p:grpSpPr>
          <a:xfrm>
            <a:off x="1524" y="0"/>
            <a:ext cx="12188952" cy="6858000"/>
            <a:chOff x="-543877" y="-501644"/>
            <a:chExt cx="12188952" cy="6858000"/>
          </a:xfrm>
        </p:grpSpPr>
        <p:sp>
          <p:nvSpPr>
            <p:cNvPr id="277" name="Google Shape;277;p79"/>
            <p:cNvSpPr/>
            <p:nvPr/>
          </p:nvSpPr>
          <p:spPr>
            <a:xfrm>
              <a:off x="-543877" y="-501644"/>
              <a:ext cx="12188952" cy="6858000"/>
            </a:xfrm>
            <a:custGeom>
              <a:rect b="b" l="l" r="r" t="t"/>
              <a:pathLst>
                <a:path extrusionOk="0" h="21600" w="21600">
                  <a:moveTo>
                    <a:pt x="1390" y="3"/>
                  </a:moveTo>
                  <a:cubicBezTo>
                    <a:pt x="795" y="1593"/>
                    <a:pt x="322" y="3342"/>
                    <a:pt x="0" y="5208"/>
                  </a:cubicBezTo>
                  <a:lnTo>
                    <a:pt x="0" y="17052"/>
                  </a:lnTo>
                  <a:cubicBezTo>
                    <a:pt x="280" y="18663"/>
                    <a:pt x="670" y="20190"/>
                    <a:pt x="1156" y="21600"/>
                  </a:cubicBezTo>
                  <a:lnTo>
                    <a:pt x="20451" y="21600"/>
                  </a:lnTo>
                  <a:cubicBezTo>
                    <a:pt x="20933" y="20199"/>
                    <a:pt x="21322" y="18687"/>
                    <a:pt x="21600" y="17088"/>
                  </a:cubicBezTo>
                  <a:lnTo>
                    <a:pt x="21600" y="5169"/>
                  </a:lnTo>
                  <a:cubicBezTo>
                    <a:pt x="21278" y="3318"/>
                    <a:pt x="20807" y="1581"/>
                    <a:pt x="20215" y="0"/>
                  </a:cubicBezTo>
                  <a:lnTo>
                    <a:pt x="1390"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78" name="Google Shape;278;p79"/>
            <p:cNvSpPr/>
            <p:nvPr/>
          </p:nvSpPr>
          <p:spPr>
            <a:xfrm>
              <a:off x="-543877" y="-501644"/>
              <a:ext cx="12188952" cy="6858000"/>
            </a:xfrm>
            <a:custGeom>
              <a:rect b="b" l="l" r="r" t="t"/>
              <a:pathLst>
                <a:path extrusionOk="0" h="21600" w="21600">
                  <a:moveTo>
                    <a:pt x="1845" y="399"/>
                  </a:moveTo>
                  <a:cubicBezTo>
                    <a:pt x="1455" y="1425"/>
                    <a:pt x="1121" y="2523"/>
                    <a:pt x="849" y="3660"/>
                  </a:cubicBezTo>
                  <a:cubicBezTo>
                    <a:pt x="285" y="6027"/>
                    <a:pt x="0" y="8538"/>
                    <a:pt x="0" y="11130"/>
                  </a:cubicBezTo>
                  <a:cubicBezTo>
                    <a:pt x="0" y="13722"/>
                    <a:pt x="285" y="16236"/>
                    <a:pt x="849" y="18600"/>
                  </a:cubicBezTo>
                  <a:cubicBezTo>
                    <a:pt x="1097" y="19641"/>
                    <a:pt x="1399" y="20649"/>
                    <a:pt x="1749" y="21600"/>
                  </a:cubicBezTo>
                  <a:lnTo>
                    <a:pt x="19851" y="21600"/>
                  </a:lnTo>
                  <a:cubicBezTo>
                    <a:pt x="20201" y="20649"/>
                    <a:pt x="20503" y="19641"/>
                    <a:pt x="20751" y="18600"/>
                  </a:cubicBezTo>
                  <a:cubicBezTo>
                    <a:pt x="21315" y="16233"/>
                    <a:pt x="21600" y="13722"/>
                    <a:pt x="21600" y="11130"/>
                  </a:cubicBezTo>
                  <a:cubicBezTo>
                    <a:pt x="21600" y="8538"/>
                    <a:pt x="21315" y="6024"/>
                    <a:pt x="20751" y="3660"/>
                  </a:cubicBezTo>
                  <a:cubicBezTo>
                    <a:pt x="20481" y="2523"/>
                    <a:pt x="20145" y="1425"/>
                    <a:pt x="19755" y="399"/>
                  </a:cubicBezTo>
                  <a:cubicBezTo>
                    <a:pt x="19704" y="264"/>
                    <a:pt x="19652" y="132"/>
                    <a:pt x="19600" y="0"/>
                  </a:cubicBezTo>
                  <a:lnTo>
                    <a:pt x="2000" y="0"/>
                  </a:lnTo>
                  <a:cubicBezTo>
                    <a:pt x="1948" y="135"/>
                    <a:pt x="1896" y="267"/>
                    <a:pt x="1845" y="399"/>
                  </a:cubicBezTo>
                  <a:close/>
                </a:path>
              </a:pathLst>
            </a:custGeom>
            <a:solidFill>
              <a:schemeClr val="l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79" name="Google Shape;279;p7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0" name="Google Shape;280;p7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1" name="Google Shape;281;p7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282" name="Google Shape;282;p79"/>
          <p:cNvSpPr txBox="1"/>
          <p:nvPr>
            <p:ph type="title"/>
          </p:nvPr>
        </p:nvSpPr>
        <p:spPr>
          <a:xfrm>
            <a:off x="838200" y="391692"/>
            <a:ext cx="1051560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3" name="Google Shape;283;p79"/>
          <p:cNvSpPr txBox="1"/>
          <p:nvPr>
            <p:ph idx="1" type="body"/>
          </p:nvPr>
        </p:nvSpPr>
        <p:spPr>
          <a:xfrm>
            <a:off x="838205" y="1269500"/>
            <a:ext cx="1051559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4" name="Google Shape;284;p79"/>
          <p:cNvSpPr txBox="1"/>
          <p:nvPr>
            <p:ph idx="2" type="body"/>
          </p:nvPr>
        </p:nvSpPr>
        <p:spPr>
          <a:xfrm>
            <a:off x="838205" y="2103275"/>
            <a:ext cx="3385159" cy="4186237"/>
          </a:xfrm>
          <a:prstGeom prst="rect">
            <a:avLst/>
          </a:prstGeom>
          <a:noFill/>
          <a:ln>
            <a:noFill/>
          </a:ln>
        </p:spPr>
        <p:txBody>
          <a:bodyPr anchorCtr="0" anchor="t" bIns="45700" lIns="0" spcFirstLastPara="1" rIns="0" wrap="square" tIns="91425">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5" name="Google Shape;285;p79"/>
          <p:cNvSpPr txBox="1"/>
          <p:nvPr>
            <p:ph idx="3" type="body"/>
          </p:nvPr>
        </p:nvSpPr>
        <p:spPr>
          <a:xfrm>
            <a:off x="4425866" y="2103275"/>
            <a:ext cx="3385159" cy="4186237"/>
          </a:xfrm>
          <a:prstGeom prst="rect">
            <a:avLst/>
          </a:prstGeom>
          <a:noFill/>
          <a:ln>
            <a:noFill/>
          </a:ln>
        </p:spPr>
        <p:txBody>
          <a:bodyPr anchorCtr="0" anchor="t" bIns="45700" lIns="0" spcFirstLastPara="1" rIns="0" wrap="square" tIns="91425">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6" name="Google Shape;286;p79"/>
          <p:cNvSpPr txBox="1"/>
          <p:nvPr>
            <p:ph idx="4" type="body"/>
          </p:nvPr>
        </p:nvSpPr>
        <p:spPr>
          <a:xfrm>
            <a:off x="7983258" y="2103275"/>
            <a:ext cx="3385159" cy="4186237"/>
          </a:xfrm>
          <a:prstGeom prst="rect">
            <a:avLst/>
          </a:prstGeom>
          <a:noFill/>
          <a:ln>
            <a:noFill/>
          </a:ln>
        </p:spPr>
        <p:txBody>
          <a:bodyPr anchorCtr="0" anchor="t" bIns="45700" lIns="0" spcFirstLastPara="1" rIns="0" wrap="square" tIns="91425">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
  <p:cSld name="10">
    <p:spTree>
      <p:nvGrpSpPr>
        <p:cNvPr id="287" name="Shape 287"/>
        <p:cNvGrpSpPr/>
        <p:nvPr/>
      </p:nvGrpSpPr>
      <p:grpSpPr>
        <a:xfrm>
          <a:off x="0" y="0"/>
          <a:ext cx="0" cy="0"/>
          <a:chOff x="0" y="0"/>
          <a:chExt cx="0" cy="0"/>
        </a:xfrm>
      </p:grpSpPr>
      <p:grpSp>
        <p:nvGrpSpPr>
          <p:cNvPr id="288" name="Google Shape;288;p80"/>
          <p:cNvGrpSpPr/>
          <p:nvPr/>
        </p:nvGrpSpPr>
        <p:grpSpPr>
          <a:xfrm>
            <a:off x="1524" y="0"/>
            <a:ext cx="12188952" cy="6858000"/>
            <a:chOff x="-543877" y="-501644"/>
            <a:chExt cx="12188952" cy="6858000"/>
          </a:xfrm>
        </p:grpSpPr>
        <p:sp>
          <p:nvSpPr>
            <p:cNvPr id="289" name="Google Shape;289;p80"/>
            <p:cNvSpPr/>
            <p:nvPr/>
          </p:nvSpPr>
          <p:spPr>
            <a:xfrm>
              <a:off x="-543877" y="-501644"/>
              <a:ext cx="12188952" cy="6858000"/>
            </a:xfrm>
            <a:custGeom>
              <a:rect b="b" l="l" r="r" t="t"/>
              <a:pathLst>
                <a:path extrusionOk="0" h="21600" w="21600">
                  <a:moveTo>
                    <a:pt x="1390" y="3"/>
                  </a:moveTo>
                  <a:cubicBezTo>
                    <a:pt x="795" y="1593"/>
                    <a:pt x="322" y="3342"/>
                    <a:pt x="0" y="5208"/>
                  </a:cubicBezTo>
                  <a:lnTo>
                    <a:pt x="0" y="17052"/>
                  </a:lnTo>
                  <a:cubicBezTo>
                    <a:pt x="280" y="18663"/>
                    <a:pt x="670" y="20190"/>
                    <a:pt x="1156" y="21600"/>
                  </a:cubicBezTo>
                  <a:lnTo>
                    <a:pt x="20451" y="21600"/>
                  </a:lnTo>
                  <a:cubicBezTo>
                    <a:pt x="20933" y="20199"/>
                    <a:pt x="21322" y="18687"/>
                    <a:pt x="21600" y="17088"/>
                  </a:cubicBezTo>
                  <a:lnTo>
                    <a:pt x="21600" y="5169"/>
                  </a:lnTo>
                  <a:cubicBezTo>
                    <a:pt x="21278" y="3318"/>
                    <a:pt x="20807" y="1581"/>
                    <a:pt x="20215" y="0"/>
                  </a:cubicBezTo>
                  <a:lnTo>
                    <a:pt x="1390"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90" name="Google Shape;290;p80"/>
            <p:cNvSpPr/>
            <p:nvPr/>
          </p:nvSpPr>
          <p:spPr>
            <a:xfrm>
              <a:off x="-543877" y="-501644"/>
              <a:ext cx="12188952" cy="6858000"/>
            </a:xfrm>
            <a:custGeom>
              <a:rect b="b" l="l" r="r" t="t"/>
              <a:pathLst>
                <a:path extrusionOk="0" h="21600" w="21600">
                  <a:moveTo>
                    <a:pt x="1845" y="399"/>
                  </a:moveTo>
                  <a:cubicBezTo>
                    <a:pt x="1455" y="1425"/>
                    <a:pt x="1121" y="2523"/>
                    <a:pt x="849" y="3660"/>
                  </a:cubicBezTo>
                  <a:cubicBezTo>
                    <a:pt x="285" y="6027"/>
                    <a:pt x="0" y="8538"/>
                    <a:pt x="0" y="11130"/>
                  </a:cubicBezTo>
                  <a:cubicBezTo>
                    <a:pt x="0" y="13722"/>
                    <a:pt x="285" y="16236"/>
                    <a:pt x="849" y="18600"/>
                  </a:cubicBezTo>
                  <a:cubicBezTo>
                    <a:pt x="1097" y="19641"/>
                    <a:pt x="1399" y="20649"/>
                    <a:pt x="1749" y="21600"/>
                  </a:cubicBezTo>
                  <a:lnTo>
                    <a:pt x="19851" y="21600"/>
                  </a:lnTo>
                  <a:cubicBezTo>
                    <a:pt x="20201" y="20649"/>
                    <a:pt x="20503" y="19641"/>
                    <a:pt x="20751" y="18600"/>
                  </a:cubicBezTo>
                  <a:cubicBezTo>
                    <a:pt x="21315" y="16233"/>
                    <a:pt x="21600" y="13722"/>
                    <a:pt x="21600" y="11130"/>
                  </a:cubicBezTo>
                  <a:cubicBezTo>
                    <a:pt x="21600" y="8538"/>
                    <a:pt x="21315" y="6024"/>
                    <a:pt x="20751" y="3660"/>
                  </a:cubicBezTo>
                  <a:cubicBezTo>
                    <a:pt x="20481" y="2523"/>
                    <a:pt x="20145" y="1425"/>
                    <a:pt x="19755" y="399"/>
                  </a:cubicBezTo>
                  <a:cubicBezTo>
                    <a:pt x="19704" y="264"/>
                    <a:pt x="19652" y="132"/>
                    <a:pt x="19600" y="0"/>
                  </a:cubicBezTo>
                  <a:lnTo>
                    <a:pt x="2000" y="0"/>
                  </a:lnTo>
                  <a:cubicBezTo>
                    <a:pt x="1948" y="135"/>
                    <a:pt x="1896" y="267"/>
                    <a:pt x="1845" y="399"/>
                  </a:cubicBezTo>
                  <a:close/>
                </a:path>
              </a:pathLst>
            </a:custGeom>
            <a:solidFill>
              <a:schemeClr val="l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91" name="Google Shape;291;p8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2" name="Google Shape;292;p8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3" name="Google Shape;293;p8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294" name="Google Shape;294;p80"/>
          <p:cNvSpPr txBox="1"/>
          <p:nvPr>
            <p:ph type="title"/>
          </p:nvPr>
        </p:nvSpPr>
        <p:spPr>
          <a:xfrm>
            <a:off x="838200" y="391692"/>
            <a:ext cx="1051560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5" name="Google Shape;295;p80"/>
          <p:cNvSpPr txBox="1"/>
          <p:nvPr>
            <p:ph idx="1" type="body"/>
          </p:nvPr>
        </p:nvSpPr>
        <p:spPr>
          <a:xfrm>
            <a:off x="838200" y="2103270"/>
            <a:ext cx="1051560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96" name="Google Shape;296;p80"/>
          <p:cNvSpPr txBox="1"/>
          <p:nvPr>
            <p:ph idx="2" type="body"/>
          </p:nvPr>
        </p:nvSpPr>
        <p:spPr>
          <a:xfrm>
            <a:off x="838205" y="1269500"/>
            <a:ext cx="1051559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
  <p:cSld name="13">
    <p:spTree>
      <p:nvGrpSpPr>
        <p:cNvPr id="303" name="Shape 303"/>
        <p:cNvGrpSpPr/>
        <p:nvPr/>
      </p:nvGrpSpPr>
      <p:grpSpPr>
        <a:xfrm>
          <a:off x="0" y="0"/>
          <a:ext cx="0" cy="0"/>
          <a:chOff x="0" y="0"/>
          <a:chExt cx="0" cy="0"/>
        </a:xfrm>
      </p:grpSpPr>
      <p:grpSp>
        <p:nvGrpSpPr>
          <p:cNvPr id="304" name="Google Shape;304;p43"/>
          <p:cNvGrpSpPr/>
          <p:nvPr/>
        </p:nvGrpSpPr>
        <p:grpSpPr>
          <a:xfrm>
            <a:off x="0" y="0"/>
            <a:ext cx="11984595" cy="6858000"/>
            <a:chOff x="-19377661" y="20805140"/>
            <a:chExt cx="15981680" cy="9144000"/>
          </a:xfrm>
        </p:grpSpPr>
        <p:sp>
          <p:nvSpPr>
            <p:cNvPr id="305" name="Google Shape;305;p43"/>
            <p:cNvSpPr/>
            <p:nvPr/>
          </p:nvSpPr>
          <p:spPr>
            <a:xfrm>
              <a:off x="-6817360" y="21300440"/>
              <a:ext cx="2956562" cy="2956562"/>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06" name="Google Shape;306;p43"/>
            <p:cNvSpPr/>
            <p:nvPr/>
          </p:nvSpPr>
          <p:spPr>
            <a:xfrm>
              <a:off x="-4671060" y="24678640"/>
              <a:ext cx="1275079" cy="1275081"/>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07" name="Google Shape;307;p43"/>
            <p:cNvSpPr/>
            <p:nvPr/>
          </p:nvSpPr>
          <p:spPr>
            <a:xfrm>
              <a:off x="-19377661" y="20805140"/>
              <a:ext cx="14411962" cy="9144000"/>
            </a:xfrm>
            <a:custGeom>
              <a:rect b="b" l="l" r="r" t="t"/>
              <a:pathLst>
                <a:path extrusionOk="0" h="21600" w="21600">
                  <a:moveTo>
                    <a:pt x="0" y="21600"/>
                  </a:moveTo>
                  <a:lnTo>
                    <a:pt x="19641" y="21600"/>
                  </a:lnTo>
                  <a:cubicBezTo>
                    <a:pt x="20001" y="20691"/>
                    <a:pt x="20317" y="19737"/>
                    <a:pt x="20584" y="18741"/>
                  </a:cubicBezTo>
                  <a:cubicBezTo>
                    <a:pt x="21257" y="16227"/>
                    <a:pt x="21600" y="13554"/>
                    <a:pt x="21600" y="10800"/>
                  </a:cubicBezTo>
                  <a:cubicBezTo>
                    <a:pt x="21600" y="8046"/>
                    <a:pt x="21257" y="5373"/>
                    <a:pt x="20584" y="2859"/>
                  </a:cubicBezTo>
                  <a:cubicBezTo>
                    <a:pt x="20317" y="1863"/>
                    <a:pt x="20001" y="909"/>
                    <a:pt x="19641" y="0"/>
                  </a:cubicBezTo>
                  <a:lnTo>
                    <a:pt x="0" y="0"/>
                  </a:lnTo>
                  <a:lnTo>
                    <a:pt x="0" y="2160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08" name="Google Shape;308;p43"/>
            <p:cNvSpPr/>
            <p:nvPr/>
          </p:nvSpPr>
          <p:spPr>
            <a:xfrm>
              <a:off x="-19377660" y="20805140"/>
              <a:ext cx="14032229" cy="9144000"/>
            </a:xfrm>
            <a:custGeom>
              <a:rect b="b" l="l" r="r" t="t"/>
              <a:pathLst>
                <a:path extrusionOk="0" h="21600" w="21600">
                  <a:moveTo>
                    <a:pt x="0" y="21600"/>
                  </a:moveTo>
                  <a:lnTo>
                    <a:pt x="19475" y="21600"/>
                  </a:lnTo>
                  <a:cubicBezTo>
                    <a:pt x="19913" y="20589"/>
                    <a:pt x="20290" y="19518"/>
                    <a:pt x="20601" y="18390"/>
                  </a:cubicBezTo>
                  <a:cubicBezTo>
                    <a:pt x="21264" y="15987"/>
                    <a:pt x="21600" y="13434"/>
                    <a:pt x="21600" y="10800"/>
                  </a:cubicBezTo>
                  <a:cubicBezTo>
                    <a:pt x="21600" y="8166"/>
                    <a:pt x="21264" y="5613"/>
                    <a:pt x="20601" y="3210"/>
                  </a:cubicBezTo>
                  <a:cubicBezTo>
                    <a:pt x="20290" y="2082"/>
                    <a:pt x="19913" y="1011"/>
                    <a:pt x="19475" y="0"/>
                  </a:cubicBezTo>
                  <a:lnTo>
                    <a:pt x="0" y="0"/>
                  </a:lnTo>
                  <a:lnTo>
                    <a:pt x="0" y="21600"/>
                  </a:ln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309" name="Google Shape;309;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0" name="Google Shape;310;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1" name="Google Shape;311;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12" name="Google Shape;312;p43"/>
          <p:cNvSpPr txBox="1"/>
          <p:nvPr>
            <p:ph type="title"/>
          </p:nvPr>
        </p:nvSpPr>
        <p:spPr>
          <a:xfrm>
            <a:off x="838200" y="391692"/>
            <a:ext cx="873252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3" name="Google Shape;313;p43"/>
          <p:cNvSpPr txBox="1"/>
          <p:nvPr>
            <p:ph idx="1" type="body"/>
          </p:nvPr>
        </p:nvSpPr>
        <p:spPr>
          <a:xfrm>
            <a:off x="838200" y="2103270"/>
            <a:ext cx="873252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4" name="Google Shape;314;p43"/>
          <p:cNvSpPr txBox="1"/>
          <p:nvPr>
            <p:ph idx="2" type="body"/>
          </p:nvPr>
        </p:nvSpPr>
        <p:spPr>
          <a:xfrm>
            <a:off x="838205" y="1269500"/>
            <a:ext cx="873251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Judul" type="title">
  <p:cSld name="TITLE">
    <p:spTree>
      <p:nvGrpSpPr>
        <p:cNvPr id="315" name="Shape 315"/>
        <p:cNvGrpSpPr/>
        <p:nvPr/>
      </p:nvGrpSpPr>
      <p:grpSpPr>
        <a:xfrm>
          <a:off x="0" y="0"/>
          <a:ext cx="0" cy="0"/>
          <a:chOff x="0" y="0"/>
          <a:chExt cx="0" cy="0"/>
        </a:xfrm>
      </p:grpSpPr>
      <p:sp>
        <p:nvSpPr>
          <p:cNvPr id="316" name="Google Shape;316;p8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7" name="Google Shape;317;p8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318" name="Google Shape;318;p8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9" name="Google Shape;319;p8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0" name="Google Shape;320;p8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Konten" type="obj">
  <p:cSld name="OBJECT">
    <p:spTree>
      <p:nvGrpSpPr>
        <p:cNvPr id="321" name="Shape 321"/>
        <p:cNvGrpSpPr/>
        <p:nvPr/>
      </p:nvGrpSpPr>
      <p:grpSpPr>
        <a:xfrm>
          <a:off x="0" y="0"/>
          <a:ext cx="0" cy="0"/>
          <a:chOff x="0" y="0"/>
          <a:chExt cx="0" cy="0"/>
        </a:xfrm>
      </p:grpSpPr>
      <p:sp>
        <p:nvSpPr>
          <p:cNvPr id="322" name="Google Shape;322;p8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3" name="Google Shape;323;p8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4" name="Google Shape;324;p8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5" name="Google Shape;325;p8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6" name="Google Shape;326;p8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Bagian" type="secHead">
  <p:cSld name="SECTION_HEADER">
    <p:spTree>
      <p:nvGrpSpPr>
        <p:cNvPr id="327" name="Shape 327"/>
        <p:cNvGrpSpPr/>
        <p:nvPr/>
      </p:nvGrpSpPr>
      <p:grpSpPr>
        <a:xfrm>
          <a:off x="0" y="0"/>
          <a:ext cx="0" cy="0"/>
          <a:chOff x="0" y="0"/>
          <a:chExt cx="0" cy="0"/>
        </a:xfrm>
      </p:grpSpPr>
      <p:sp>
        <p:nvSpPr>
          <p:cNvPr id="328" name="Google Shape;328;p83"/>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9" name="Google Shape;329;p83"/>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30" name="Google Shape;330;p8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1" name="Google Shape;331;p8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2" name="Google Shape;332;p8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 Konten" type="twoObj">
  <p:cSld name="TWO_OBJECTS">
    <p:spTree>
      <p:nvGrpSpPr>
        <p:cNvPr id="333" name="Shape 333"/>
        <p:cNvGrpSpPr/>
        <p:nvPr/>
      </p:nvGrpSpPr>
      <p:grpSpPr>
        <a:xfrm>
          <a:off x="0" y="0"/>
          <a:ext cx="0" cy="0"/>
          <a:chOff x="0" y="0"/>
          <a:chExt cx="0" cy="0"/>
        </a:xfrm>
      </p:grpSpPr>
      <p:sp>
        <p:nvSpPr>
          <p:cNvPr id="334" name="Google Shape;334;p8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5" name="Google Shape;335;p84"/>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6" name="Google Shape;336;p84"/>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7" name="Google Shape;337;p8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8" name="Google Shape;338;p8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9" name="Google Shape;339;p8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bandingan" type="twoTxTwoObj">
  <p:cSld name="TWO_OBJECTS_WITH_TEXT">
    <p:spTree>
      <p:nvGrpSpPr>
        <p:cNvPr id="340" name="Shape 340"/>
        <p:cNvGrpSpPr/>
        <p:nvPr/>
      </p:nvGrpSpPr>
      <p:grpSpPr>
        <a:xfrm>
          <a:off x="0" y="0"/>
          <a:ext cx="0" cy="0"/>
          <a:chOff x="0" y="0"/>
          <a:chExt cx="0" cy="0"/>
        </a:xfrm>
      </p:grpSpPr>
      <p:sp>
        <p:nvSpPr>
          <p:cNvPr id="341" name="Google Shape;341;p85"/>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2" name="Google Shape;342;p85"/>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43" name="Google Shape;343;p85"/>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44" name="Google Shape;344;p85"/>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45" name="Google Shape;345;p85"/>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46" name="Google Shape;346;p8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7" name="Google Shape;347;p8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8" name="Google Shape;348;p8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Saja" type="titleOnly">
  <p:cSld name="TITLE_ONLY">
    <p:spTree>
      <p:nvGrpSpPr>
        <p:cNvPr id="349" name="Shape 349"/>
        <p:cNvGrpSpPr/>
        <p:nvPr/>
      </p:nvGrpSpPr>
      <p:grpSpPr>
        <a:xfrm>
          <a:off x="0" y="0"/>
          <a:ext cx="0" cy="0"/>
          <a:chOff x="0" y="0"/>
          <a:chExt cx="0" cy="0"/>
        </a:xfrm>
      </p:grpSpPr>
      <p:sp>
        <p:nvSpPr>
          <p:cNvPr id="350" name="Google Shape;350;p8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1" name="Google Shape;351;p8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2" name="Google Shape;352;p8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3" name="Google Shape;353;p8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song" type="blank">
  <p:cSld name="BLANK">
    <p:spTree>
      <p:nvGrpSpPr>
        <p:cNvPr id="354" name="Shape 354"/>
        <p:cNvGrpSpPr/>
        <p:nvPr/>
      </p:nvGrpSpPr>
      <p:grpSpPr>
        <a:xfrm>
          <a:off x="0" y="0"/>
          <a:ext cx="0" cy="0"/>
          <a:chOff x="0" y="0"/>
          <a:chExt cx="0" cy="0"/>
        </a:xfrm>
      </p:grpSpPr>
      <p:sp>
        <p:nvSpPr>
          <p:cNvPr id="355" name="Google Shape;355;p8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6" name="Google Shape;356;p8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7" name="Google Shape;357;p8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nten dengan Keterangan" type="objTx">
  <p:cSld name="OBJECT_WITH_CAPTION_TEXT">
    <p:spTree>
      <p:nvGrpSpPr>
        <p:cNvPr id="358" name="Shape 358"/>
        <p:cNvGrpSpPr/>
        <p:nvPr/>
      </p:nvGrpSpPr>
      <p:grpSpPr>
        <a:xfrm>
          <a:off x="0" y="0"/>
          <a:ext cx="0" cy="0"/>
          <a:chOff x="0" y="0"/>
          <a:chExt cx="0" cy="0"/>
        </a:xfrm>
      </p:grpSpPr>
      <p:sp>
        <p:nvSpPr>
          <p:cNvPr id="359" name="Google Shape;359;p8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0" name="Google Shape;360;p88"/>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361" name="Google Shape;361;p88"/>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62" name="Google Shape;362;p8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3" name="Google Shape;363;p8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4" name="Google Shape;364;p8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ambar dengan Keterangan" type="picTx">
  <p:cSld name="PICTURE_WITH_CAPTION_TEXT">
    <p:spTree>
      <p:nvGrpSpPr>
        <p:cNvPr id="365" name="Shape 365"/>
        <p:cNvGrpSpPr/>
        <p:nvPr/>
      </p:nvGrpSpPr>
      <p:grpSpPr>
        <a:xfrm>
          <a:off x="0" y="0"/>
          <a:ext cx="0" cy="0"/>
          <a:chOff x="0" y="0"/>
          <a:chExt cx="0" cy="0"/>
        </a:xfrm>
      </p:grpSpPr>
      <p:sp>
        <p:nvSpPr>
          <p:cNvPr id="366" name="Google Shape;366;p8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7" name="Google Shape;367;p89"/>
          <p:cNvSpPr/>
          <p:nvPr>
            <p:ph idx="2" type="pic"/>
          </p:nvPr>
        </p:nvSpPr>
        <p:spPr>
          <a:xfrm>
            <a:off x="5183188" y="987425"/>
            <a:ext cx="6172200" cy="4873625"/>
          </a:xfrm>
          <a:prstGeom prst="rect">
            <a:avLst/>
          </a:prstGeom>
          <a:noFill/>
          <a:ln>
            <a:noFill/>
          </a:ln>
        </p:spPr>
      </p:sp>
      <p:sp>
        <p:nvSpPr>
          <p:cNvPr id="368" name="Google Shape;368;p89"/>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69" name="Google Shape;369;p8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0" name="Google Shape;370;p8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1" name="Google Shape;371;p8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Teks Vertikal" type="vertTx">
  <p:cSld name="VERTICAL_TEXT">
    <p:spTree>
      <p:nvGrpSpPr>
        <p:cNvPr id="372" name="Shape 372"/>
        <p:cNvGrpSpPr/>
        <p:nvPr/>
      </p:nvGrpSpPr>
      <p:grpSpPr>
        <a:xfrm>
          <a:off x="0" y="0"/>
          <a:ext cx="0" cy="0"/>
          <a:chOff x="0" y="0"/>
          <a:chExt cx="0" cy="0"/>
        </a:xfrm>
      </p:grpSpPr>
      <p:sp>
        <p:nvSpPr>
          <p:cNvPr id="373" name="Google Shape;373;p9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4" name="Google Shape;374;p90"/>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5" name="Google Shape;375;p9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6" name="Google Shape;376;p9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7" name="Google Shape;377;p9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Vertikal dan Teks" type="vertTitleAndTx">
  <p:cSld name="VERTICAL_TITLE_AND_VERTICAL_TEXT">
    <p:spTree>
      <p:nvGrpSpPr>
        <p:cNvPr id="378" name="Shape 378"/>
        <p:cNvGrpSpPr/>
        <p:nvPr/>
      </p:nvGrpSpPr>
      <p:grpSpPr>
        <a:xfrm>
          <a:off x="0" y="0"/>
          <a:ext cx="0" cy="0"/>
          <a:chOff x="0" y="0"/>
          <a:chExt cx="0" cy="0"/>
        </a:xfrm>
      </p:grpSpPr>
      <p:sp>
        <p:nvSpPr>
          <p:cNvPr id="379" name="Google Shape;379;p91"/>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0" name="Google Shape;380;p91"/>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1" name="Google Shape;381;p9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2" name="Google Shape;382;p9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3" name="Google Shape;383;p9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ansition Slide 1">
  <p:cSld name="Transition Slide 1">
    <p:spTree>
      <p:nvGrpSpPr>
        <p:cNvPr id="384" name="Shape 384"/>
        <p:cNvGrpSpPr/>
        <p:nvPr/>
      </p:nvGrpSpPr>
      <p:grpSpPr>
        <a:xfrm>
          <a:off x="0" y="0"/>
          <a:ext cx="0" cy="0"/>
          <a:chOff x="0" y="0"/>
          <a:chExt cx="0" cy="0"/>
        </a:xfrm>
      </p:grpSpPr>
      <p:sp>
        <p:nvSpPr>
          <p:cNvPr id="385" name="Google Shape;385;p92"/>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lvl1pPr lvl="0" algn="l">
              <a:lnSpc>
                <a:spcPct val="90000"/>
              </a:lnSpc>
              <a:spcBef>
                <a:spcPts val="0"/>
              </a:spcBef>
              <a:spcAft>
                <a:spcPts val="0"/>
              </a:spcAft>
              <a:buClr>
                <a:schemeClr val="accent2"/>
              </a:buClr>
              <a:buSzPts val="4400"/>
              <a:buFont typeface="Calibri"/>
              <a:buNone/>
              <a:defRPr b="1" sz="4400" cap="none">
                <a:solidFill>
                  <a:schemeClr val="accent2"/>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6" name="Google Shape;386;p92"/>
          <p:cNvSpPr txBox="1"/>
          <p:nvPr>
            <p:ph idx="1" type="subTitle"/>
          </p:nvPr>
        </p:nvSpPr>
        <p:spPr>
          <a:xfrm>
            <a:off x="3287688" y="5172813"/>
            <a:ext cx="8434459" cy="480131"/>
          </a:xfrm>
          <a:prstGeom prst="rect">
            <a:avLst/>
          </a:prstGeom>
          <a:noFill/>
          <a:ln>
            <a:noFill/>
          </a:ln>
        </p:spPr>
        <p:txBody>
          <a:bodyPr anchorCtr="0" anchor="t" bIns="45700" lIns="274300" spcFirstLastPara="1" rIns="0" wrap="square" tIns="45700">
            <a:spAutoFit/>
          </a:bodyPr>
          <a:lstStyle>
            <a:lvl1pPr lvl="0" algn="l">
              <a:lnSpc>
                <a:spcPct val="90000"/>
              </a:lnSpc>
              <a:spcBef>
                <a:spcPts val="1000"/>
              </a:spcBef>
              <a:spcAft>
                <a:spcPts val="0"/>
              </a:spcAft>
              <a:buClr>
                <a:schemeClr val="accent3"/>
              </a:buClr>
              <a:buSzPts val="2800"/>
              <a:buNone/>
              <a:defRPr sz="2800">
                <a:solidFill>
                  <a:schemeClr val="accent3"/>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387" name="Google Shape;387;p92"/>
          <p:cNvSpPr/>
          <p:nvPr/>
        </p:nvSpPr>
        <p:spPr>
          <a:xfrm rot="5400000">
            <a:off x="-267349" y="4414555"/>
            <a:ext cx="1674590" cy="1139894"/>
          </a:xfrm>
          <a:custGeom>
            <a:rect b="b" l="l" r="r" t="t"/>
            <a:pathLst>
              <a:path extrusionOk="0" h="1139894" w="1674590">
                <a:moveTo>
                  <a:pt x="0" y="1139893"/>
                </a:moveTo>
                <a:lnTo>
                  <a:pt x="824542" y="0"/>
                </a:lnTo>
                <a:lnTo>
                  <a:pt x="1674590" y="1139894"/>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88" name="Google Shape;388;p92"/>
          <p:cNvSpPr/>
          <p:nvPr>
            <p:ph idx="2" type="pic"/>
          </p:nvPr>
        </p:nvSpPr>
        <p:spPr>
          <a:xfrm>
            <a:off x="1" y="0"/>
            <a:ext cx="7806889" cy="4723331"/>
          </a:xfrm>
          <a:prstGeom prst="rect">
            <a:avLst/>
          </a:prstGeom>
          <a:noFill/>
          <a:ln>
            <a:noFill/>
          </a:ln>
        </p:spPr>
      </p:sp>
      <p:sp>
        <p:nvSpPr>
          <p:cNvPr id="389" name="Google Shape;389;p92"/>
          <p:cNvSpPr/>
          <p:nvPr/>
        </p:nvSpPr>
        <p:spPr>
          <a:xfrm flipH="1">
            <a:off x="0" y="5213253"/>
            <a:ext cx="3747554" cy="1644747"/>
          </a:xfrm>
          <a:custGeom>
            <a:rect b="b" l="l" r="r" t="t"/>
            <a:pathLst>
              <a:path extrusionOk="0" h="1644747" w="3747554">
                <a:moveTo>
                  <a:pt x="2273790" y="0"/>
                </a:moveTo>
                <a:lnTo>
                  <a:pt x="0" y="1644747"/>
                </a:lnTo>
                <a:lnTo>
                  <a:pt x="3747554" y="1644747"/>
                </a:lnTo>
                <a:lnTo>
                  <a:pt x="3747554" y="109902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90" name="Google Shape;390;p92"/>
          <p:cNvSpPr txBox="1"/>
          <p:nvPr>
            <p:ph idx="10" type="dt"/>
          </p:nvPr>
        </p:nvSpPr>
        <p:spPr>
          <a:xfrm>
            <a:off x="569946" y="6356349"/>
            <a:ext cx="1931877" cy="365125"/>
          </a:xfrm>
          <a:prstGeom prst="rect">
            <a:avLst/>
          </a:prstGeom>
          <a:noFill/>
          <a:ln>
            <a:noFill/>
          </a:ln>
        </p:spPr>
        <p:txBody>
          <a:bodyPr anchorCtr="0" anchor="ctr" bIns="45700" lIns="0" spcFirstLastPara="1" rIns="0" wrap="square" tIns="45700">
            <a:noAutofit/>
          </a:bodyPr>
          <a:lstStyle>
            <a:lvl1pPr lvl="0" algn="ctr">
              <a:lnSpc>
                <a:spcPct val="100000"/>
              </a:lnSpc>
              <a:spcBef>
                <a:spcPts val="0"/>
              </a:spcBef>
              <a:spcAft>
                <a:spcPts val="0"/>
              </a:spcAft>
              <a:buSzPts val="1400"/>
              <a:buNone/>
              <a:defRPr>
                <a:solidFill>
                  <a:srgbClr val="7E6483"/>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1" name="Google Shape;391;p92"/>
          <p:cNvSpPr txBox="1"/>
          <p:nvPr>
            <p:ph idx="11" type="ftr"/>
          </p:nvPr>
        </p:nvSpPr>
        <p:spPr>
          <a:xfrm>
            <a:off x="3747555" y="6356350"/>
            <a:ext cx="564771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cap="none">
                <a:solidFill>
                  <a:srgbClr val="B5A3B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2" name="Google Shape;392;p92"/>
          <p:cNvSpPr/>
          <p:nvPr/>
        </p:nvSpPr>
        <p:spPr>
          <a:xfrm flipH="1" rot="10800000">
            <a:off x="7333860" y="-1"/>
            <a:ext cx="4858141" cy="2684911"/>
          </a:xfrm>
          <a:custGeom>
            <a:rect b="b" l="l" r="r" t="t"/>
            <a:pathLst>
              <a:path extrusionOk="0" h="2684911" w="4858141">
                <a:moveTo>
                  <a:pt x="1229424" y="2684911"/>
                </a:moveTo>
                <a:lnTo>
                  <a:pt x="4858141" y="2684911"/>
                </a:lnTo>
                <a:lnTo>
                  <a:pt x="4858141" y="1794066"/>
                </a:lnTo>
                <a:lnTo>
                  <a:pt x="2452345" y="0"/>
                </a:lnTo>
                <a:lnTo>
                  <a:pt x="0" y="177390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93" name="Google Shape;393;p92"/>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lvl1pPr indent="-228600" lvl="0" marL="457200" algn="ctr">
              <a:lnSpc>
                <a:spcPct val="90000"/>
              </a:lnSpc>
              <a:spcBef>
                <a:spcPts val="1000"/>
              </a:spcBef>
              <a:spcAft>
                <a:spcPts val="0"/>
              </a:spcAft>
              <a:buClr>
                <a:schemeClr val="accent3"/>
              </a:buClr>
              <a:buSzPts val="8800"/>
              <a:buNone/>
              <a:defRPr sz="8800" cap="none">
                <a:solidFill>
                  <a:schemeClr val="accent3"/>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94" name="Google Shape;394;p92"/>
          <p:cNvSpPr txBox="1"/>
          <p:nvPr>
            <p:ph idx="12" type="sldNum"/>
          </p:nvPr>
        </p:nvSpPr>
        <p:spPr>
          <a:xfrm>
            <a:off x="10856835" y="6356350"/>
            <a:ext cx="8653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ansition Slide 11">
  <p:cSld name="Transition Slide 11">
    <p:bg>
      <p:bgPr>
        <a:solidFill>
          <a:schemeClr val="dk2"/>
        </a:solidFill>
      </p:bgPr>
    </p:bg>
    <p:spTree>
      <p:nvGrpSpPr>
        <p:cNvPr id="395" name="Shape 395"/>
        <p:cNvGrpSpPr/>
        <p:nvPr/>
      </p:nvGrpSpPr>
      <p:grpSpPr>
        <a:xfrm>
          <a:off x="0" y="0"/>
          <a:ext cx="0" cy="0"/>
          <a:chOff x="0" y="0"/>
          <a:chExt cx="0" cy="0"/>
        </a:xfrm>
      </p:grpSpPr>
      <p:sp>
        <p:nvSpPr>
          <p:cNvPr id="396" name="Google Shape;396;p93"/>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lvl1pPr lvl="0" algn="l">
              <a:lnSpc>
                <a:spcPct val="90000"/>
              </a:lnSpc>
              <a:spcBef>
                <a:spcPts val="0"/>
              </a:spcBef>
              <a:spcAft>
                <a:spcPts val="0"/>
              </a:spcAft>
              <a:buClr>
                <a:schemeClr val="accent2"/>
              </a:buClr>
              <a:buSzPts val="5400"/>
              <a:buFont typeface="Calibri"/>
              <a:buNone/>
              <a:defRPr b="1" sz="5400" cap="none">
                <a:solidFill>
                  <a:schemeClr val="accent2"/>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7" name="Google Shape;397;p93"/>
          <p:cNvSpPr txBox="1"/>
          <p:nvPr>
            <p:ph idx="1" type="subTitle"/>
          </p:nvPr>
        </p:nvSpPr>
        <p:spPr>
          <a:xfrm>
            <a:off x="3287688" y="5172813"/>
            <a:ext cx="8434459" cy="480131"/>
          </a:xfrm>
          <a:prstGeom prst="rect">
            <a:avLst/>
          </a:prstGeom>
          <a:noFill/>
          <a:ln>
            <a:noFill/>
          </a:ln>
        </p:spPr>
        <p:txBody>
          <a:bodyPr anchorCtr="0" anchor="t" bIns="45700" lIns="274300" spcFirstLastPara="1" rIns="0" wrap="square" tIns="45700">
            <a:spAutoFit/>
          </a:bodyPr>
          <a:lstStyle>
            <a:lvl1pPr lvl="0" algn="l">
              <a:lnSpc>
                <a:spcPct val="90000"/>
              </a:lnSpc>
              <a:spcBef>
                <a:spcPts val="1000"/>
              </a:spcBef>
              <a:spcAft>
                <a:spcPts val="0"/>
              </a:spcAft>
              <a:buClr>
                <a:srgbClr val="C580C5"/>
              </a:buClr>
              <a:buSzPts val="2800"/>
              <a:buNone/>
              <a:defRPr sz="2800">
                <a:solidFill>
                  <a:srgbClr val="C580C5"/>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398" name="Google Shape;398;p93"/>
          <p:cNvSpPr/>
          <p:nvPr/>
        </p:nvSpPr>
        <p:spPr>
          <a:xfrm rot="5400000">
            <a:off x="-267349" y="4414555"/>
            <a:ext cx="1674590" cy="1139894"/>
          </a:xfrm>
          <a:custGeom>
            <a:rect b="b" l="l" r="r" t="t"/>
            <a:pathLst>
              <a:path extrusionOk="0" h="1139894" w="1674590">
                <a:moveTo>
                  <a:pt x="0" y="1139893"/>
                </a:moveTo>
                <a:lnTo>
                  <a:pt x="824542" y="0"/>
                </a:lnTo>
                <a:lnTo>
                  <a:pt x="1674590" y="1139894"/>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99" name="Google Shape;399;p93"/>
          <p:cNvSpPr/>
          <p:nvPr>
            <p:ph idx="2" type="pic"/>
          </p:nvPr>
        </p:nvSpPr>
        <p:spPr>
          <a:xfrm>
            <a:off x="1" y="0"/>
            <a:ext cx="7806889" cy="4723331"/>
          </a:xfrm>
          <a:prstGeom prst="rect">
            <a:avLst/>
          </a:prstGeom>
          <a:noFill/>
          <a:ln>
            <a:noFill/>
          </a:ln>
        </p:spPr>
      </p:sp>
      <p:sp>
        <p:nvSpPr>
          <p:cNvPr id="400" name="Google Shape;400;p93"/>
          <p:cNvSpPr/>
          <p:nvPr/>
        </p:nvSpPr>
        <p:spPr>
          <a:xfrm flipH="1">
            <a:off x="0" y="5213253"/>
            <a:ext cx="3747554" cy="1644747"/>
          </a:xfrm>
          <a:custGeom>
            <a:rect b="b" l="l" r="r" t="t"/>
            <a:pathLst>
              <a:path extrusionOk="0" h="1644747" w="3747554">
                <a:moveTo>
                  <a:pt x="2273790" y="0"/>
                </a:moveTo>
                <a:lnTo>
                  <a:pt x="0" y="1644747"/>
                </a:lnTo>
                <a:lnTo>
                  <a:pt x="3747554" y="1644747"/>
                </a:lnTo>
                <a:lnTo>
                  <a:pt x="3747554" y="109902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01" name="Google Shape;401;p93"/>
          <p:cNvSpPr txBox="1"/>
          <p:nvPr>
            <p:ph idx="10" type="dt"/>
          </p:nvPr>
        </p:nvSpPr>
        <p:spPr>
          <a:xfrm>
            <a:off x="569946" y="6356349"/>
            <a:ext cx="1931877" cy="365125"/>
          </a:xfrm>
          <a:prstGeom prst="rect">
            <a:avLst/>
          </a:prstGeom>
          <a:noFill/>
          <a:ln>
            <a:noFill/>
          </a:ln>
        </p:spPr>
        <p:txBody>
          <a:bodyPr anchorCtr="0" anchor="ctr" bIns="45700" lIns="0" spcFirstLastPara="1" rIns="0" wrap="square" tIns="45700">
            <a:noAutofit/>
          </a:bodyPr>
          <a:lstStyle>
            <a:lvl1pPr lvl="0" algn="ctr">
              <a:lnSpc>
                <a:spcPct val="100000"/>
              </a:lnSpc>
              <a:spcBef>
                <a:spcPts val="0"/>
              </a:spcBef>
              <a:spcAft>
                <a:spcPts val="0"/>
              </a:spcAft>
              <a:buSzPts val="1400"/>
              <a:buNone/>
              <a:defRPr>
                <a:solidFill>
                  <a:srgbClr val="7E6483"/>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2" name="Google Shape;402;p93"/>
          <p:cNvSpPr txBox="1"/>
          <p:nvPr>
            <p:ph idx="11" type="ftr"/>
          </p:nvPr>
        </p:nvSpPr>
        <p:spPr>
          <a:xfrm>
            <a:off x="3747555" y="6356350"/>
            <a:ext cx="564771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cap="none">
                <a:solidFill>
                  <a:srgbClr val="B5A3B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3" name="Google Shape;403;p93"/>
          <p:cNvSpPr txBox="1"/>
          <p:nvPr>
            <p:ph idx="12" type="sldNum"/>
          </p:nvPr>
        </p:nvSpPr>
        <p:spPr>
          <a:xfrm>
            <a:off x="10856835" y="6356350"/>
            <a:ext cx="8653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B5A3B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4">
  <p:cSld name="14">
    <p:spTree>
      <p:nvGrpSpPr>
        <p:cNvPr id="404" name="Shape 404"/>
        <p:cNvGrpSpPr/>
        <p:nvPr/>
      </p:nvGrpSpPr>
      <p:grpSpPr>
        <a:xfrm>
          <a:off x="0" y="0"/>
          <a:ext cx="0" cy="0"/>
          <a:chOff x="0" y="0"/>
          <a:chExt cx="0" cy="0"/>
        </a:xfrm>
      </p:grpSpPr>
      <p:grpSp>
        <p:nvGrpSpPr>
          <p:cNvPr id="405" name="Google Shape;405;p94"/>
          <p:cNvGrpSpPr/>
          <p:nvPr/>
        </p:nvGrpSpPr>
        <p:grpSpPr>
          <a:xfrm>
            <a:off x="0" y="0"/>
            <a:ext cx="1876318" cy="2268539"/>
            <a:chOff x="-2867660" y="20792440"/>
            <a:chExt cx="2502105" cy="3025139"/>
          </a:xfrm>
        </p:grpSpPr>
        <p:sp>
          <p:nvSpPr>
            <p:cNvPr id="406" name="Google Shape;406;p94"/>
            <p:cNvSpPr/>
            <p:nvPr/>
          </p:nvSpPr>
          <p:spPr>
            <a:xfrm>
              <a:off x="-2575560" y="23180040"/>
              <a:ext cx="637539" cy="637539"/>
            </a:xfrm>
            <a:prstGeom prst="ellipse">
              <a:avLst/>
            </a:prstGeom>
            <a:solidFill>
              <a:srgbClr val="EDEDEE"/>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07" name="Google Shape;407;p94"/>
            <p:cNvSpPr/>
            <p:nvPr/>
          </p:nvSpPr>
          <p:spPr>
            <a:xfrm>
              <a:off x="-1052196" y="22569536"/>
              <a:ext cx="637539" cy="637539"/>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08" name="Google Shape;408;p94"/>
            <p:cNvSpPr/>
            <p:nvPr/>
          </p:nvSpPr>
          <p:spPr>
            <a:xfrm>
              <a:off x="-2867660" y="20792440"/>
              <a:ext cx="2502105" cy="2325490"/>
            </a:xfrm>
            <a:custGeom>
              <a:rect b="b" l="l" r="r" t="t"/>
              <a:pathLst>
                <a:path extrusionOk="0" h="20272" w="20391">
                  <a:moveTo>
                    <a:pt x="0" y="8414"/>
                  </a:moveTo>
                  <a:lnTo>
                    <a:pt x="1076" y="9034"/>
                  </a:lnTo>
                  <a:cubicBezTo>
                    <a:pt x="2225" y="9698"/>
                    <a:pt x="2981" y="10916"/>
                    <a:pt x="3167" y="12300"/>
                  </a:cubicBezTo>
                  <a:cubicBezTo>
                    <a:pt x="3529" y="15112"/>
                    <a:pt x="5102" y="17714"/>
                    <a:pt x="7617" y="19164"/>
                  </a:cubicBezTo>
                  <a:cubicBezTo>
                    <a:pt x="11819" y="21600"/>
                    <a:pt x="17139" y="19884"/>
                    <a:pt x="19385" y="15356"/>
                  </a:cubicBezTo>
                  <a:cubicBezTo>
                    <a:pt x="21600" y="10883"/>
                    <a:pt x="20037" y="5314"/>
                    <a:pt x="15866" y="2890"/>
                  </a:cubicBezTo>
                  <a:cubicBezTo>
                    <a:pt x="13341" y="1428"/>
                    <a:pt x="10443" y="1439"/>
                    <a:pt x="8031" y="2668"/>
                  </a:cubicBezTo>
                  <a:cubicBezTo>
                    <a:pt x="6862" y="3266"/>
                    <a:pt x="5485" y="3211"/>
                    <a:pt x="4347" y="2546"/>
                  </a:cubicBezTo>
                  <a:lnTo>
                    <a:pt x="3260" y="1915"/>
                  </a:lnTo>
                  <a:cubicBezTo>
                    <a:pt x="2494" y="1472"/>
                    <a:pt x="1904" y="797"/>
                    <a:pt x="1542" y="0"/>
                  </a:cubicBezTo>
                  <a:lnTo>
                    <a:pt x="10" y="0"/>
                  </a:lnTo>
                  <a:lnTo>
                    <a:pt x="10" y="8414"/>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09" name="Google Shape;409;p94"/>
            <p:cNvSpPr/>
            <p:nvPr/>
          </p:nvSpPr>
          <p:spPr>
            <a:xfrm>
              <a:off x="-2258060" y="21236940"/>
              <a:ext cx="1661146" cy="1661145"/>
            </a:xfrm>
            <a:prstGeom prst="ellipse">
              <a:avLst/>
            </a:pr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410" name="Google Shape;410;p9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1" name="Google Shape;411;p9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2" name="Google Shape;412;p9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413" name="Google Shape;413;p94"/>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4" name="Google Shape;414;p94"/>
          <p:cNvSpPr txBox="1"/>
          <p:nvPr>
            <p:ph idx="1" type="body"/>
          </p:nvPr>
        </p:nvSpPr>
        <p:spPr>
          <a:xfrm>
            <a:off x="838200" y="2103270"/>
            <a:ext cx="1051560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5" name="Google Shape;415;p94"/>
          <p:cNvSpPr txBox="1"/>
          <p:nvPr>
            <p:ph idx="2" type="body"/>
          </p:nvPr>
        </p:nvSpPr>
        <p:spPr>
          <a:xfrm>
            <a:off x="2047595" y="1269500"/>
            <a:ext cx="930620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6" name="Google Shape;416;p94"/>
          <p:cNvSpPr txBox="1"/>
          <p:nvPr>
            <p:ph idx="3" type="body"/>
          </p:nvPr>
        </p:nvSpPr>
        <p:spPr>
          <a:xfrm>
            <a:off x="649249" y="513032"/>
            <a:ext cx="887412" cy="887412"/>
          </a:xfrm>
          <a:prstGeom prst="rect">
            <a:avLst/>
          </a:prstGeom>
          <a:noFill/>
          <a:ln>
            <a:noFill/>
          </a:ln>
        </p:spPr>
        <p:txBody>
          <a:bodyPr anchorCtr="0" anchor="ctr" bIns="45700" lIns="91425" spcFirstLastPara="1" rIns="91425" wrap="square" tIns="45700">
            <a:normAutofit/>
          </a:bodyPr>
          <a:lstStyle>
            <a:lvl1pPr indent="-228600" lvl="0" marL="457200" algn="ctr">
              <a:lnSpc>
                <a:spcPct val="90000"/>
              </a:lnSpc>
              <a:spcBef>
                <a:spcPts val="1000"/>
              </a:spcBef>
              <a:spcAft>
                <a:spcPts val="0"/>
              </a:spcAft>
              <a:buClr>
                <a:schemeClr val="accent6"/>
              </a:buClr>
              <a:buSzPts val="2800"/>
              <a:buNone/>
              <a:defRPr b="1">
                <a:solidFill>
                  <a:schemeClr val="accent6"/>
                </a:solidFill>
              </a:defRPr>
            </a:lvl1pPr>
            <a:lvl2pPr indent="-228600" lvl="1" marL="914400" algn="ctr">
              <a:lnSpc>
                <a:spcPct val="90000"/>
              </a:lnSpc>
              <a:spcBef>
                <a:spcPts val="500"/>
              </a:spcBef>
              <a:spcAft>
                <a:spcPts val="0"/>
              </a:spcAft>
              <a:buClr>
                <a:schemeClr val="accent6"/>
              </a:buClr>
              <a:buSzPts val="2400"/>
              <a:buNone/>
              <a:defRPr b="1">
                <a:solidFill>
                  <a:schemeClr val="accent6"/>
                </a:solidFill>
              </a:defRPr>
            </a:lvl2pPr>
            <a:lvl3pPr indent="-228600" lvl="2" marL="1371600" algn="ctr">
              <a:lnSpc>
                <a:spcPct val="90000"/>
              </a:lnSpc>
              <a:spcBef>
                <a:spcPts val="500"/>
              </a:spcBef>
              <a:spcAft>
                <a:spcPts val="0"/>
              </a:spcAft>
              <a:buClr>
                <a:schemeClr val="accent6"/>
              </a:buClr>
              <a:buSzPts val="2000"/>
              <a:buNone/>
              <a:defRPr b="1">
                <a:solidFill>
                  <a:schemeClr val="accent6"/>
                </a:solidFill>
              </a:defRPr>
            </a:lvl3pPr>
            <a:lvl4pPr indent="-228600" lvl="3" marL="1828800" algn="ctr">
              <a:lnSpc>
                <a:spcPct val="90000"/>
              </a:lnSpc>
              <a:spcBef>
                <a:spcPts val="500"/>
              </a:spcBef>
              <a:spcAft>
                <a:spcPts val="0"/>
              </a:spcAft>
              <a:buClr>
                <a:schemeClr val="accent6"/>
              </a:buClr>
              <a:buSzPts val="1800"/>
              <a:buNone/>
              <a:defRPr b="1">
                <a:solidFill>
                  <a:schemeClr val="accent6"/>
                </a:solidFill>
              </a:defRPr>
            </a:lvl4pPr>
            <a:lvl5pPr indent="-228600" lvl="4" marL="2286000" algn="ctr">
              <a:lnSpc>
                <a:spcPct val="90000"/>
              </a:lnSpc>
              <a:spcBef>
                <a:spcPts val="500"/>
              </a:spcBef>
              <a:spcAft>
                <a:spcPts val="0"/>
              </a:spcAft>
              <a:buClr>
                <a:schemeClr val="accent6"/>
              </a:buClr>
              <a:buSzPts val="1800"/>
              <a:buNone/>
              <a:defRPr b="1">
                <a:solidFill>
                  <a:schemeClr val="accent6"/>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9">
  <p:cSld name="19">
    <p:spTree>
      <p:nvGrpSpPr>
        <p:cNvPr id="417" name="Shape 417"/>
        <p:cNvGrpSpPr/>
        <p:nvPr/>
      </p:nvGrpSpPr>
      <p:grpSpPr>
        <a:xfrm>
          <a:off x="0" y="0"/>
          <a:ext cx="0" cy="0"/>
          <a:chOff x="0" y="0"/>
          <a:chExt cx="0" cy="0"/>
        </a:xfrm>
      </p:grpSpPr>
      <p:grpSp>
        <p:nvGrpSpPr>
          <p:cNvPr id="418" name="Google Shape;418;p95"/>
          <p:cNvGrpSpPr/>
          <p:nvPr/>
        </p:nvGrpSpPr>
        <p:grpSpPr>
          <a:xfrm>
            <a:off x="1524" y="0"/>
            <a:ext cx="12188952" cy="6858000"/>
            <a:chOff x="-543877" y="-501644"/>
            <a:chExt cx="12188952" cy="6858000"/>
          </a:xfrm>
        </p:grpSpPr>
        <p:sp>
          <p:nvSpPr>
            <p:cNvPr id="419" name="Google Shape;419;p95"/>
            <p:cNvSpPr/>
            <p:nvPr/>
          </p:nvSpPr>
          <p:spPr>
            <a:xfrm>
              <a:off x="-543877" y="-501644"/>
              <a:ext cx="12188952" cy="6858000"/>
            </a:xfrm>
            <a:custGeom>
              <a:rect b="b" l="l" r="r" t="t"/>
              <a:pathLst>
                <a:path extrusionOk="0" h="21600" w="21600">
                  <a:moveTo>
                    <a:pt x="1390" y="3"/>
                  </a:moveTo>
                  <a:cubicBezTo>
                    <a:pt x="795" y="1593"/>
                    <a:pt x="322" y="3342"/>
                    <a:pt x="0" y="5208"/>
                  </a:cubicBezTo>
                  <a:lnTo>
                    <a:pt x="0" y="17052"/>
                  </a:lnTo>
                  <a:cubicBezTo>
                    <a:pt x="280" y="18663"/>
                    <a:pt x="670" y="20190"/>
                    <a:pt x="1156" y="21600"/>
                  </a:cubicBezTo>
                  <a:lnTo>
                    <a:pt x="20451" y="21600"/>
                  </a:lnTo>
                  <a:cubicBezTo>
                    <a:pt x="20933" y="20199"/>
                    <a:pt x="21322" y="18687"/>
                    <a:pt x="21600" y="17088"/>
                  </a:cubicBezTo>
                  <a:lnTo>
                    <a:pt x="21600" y="5169"/>
                  </a:lnTo>
                  <a:cubicBezTo>
                    <a:pt x="21278" y="3318"/>
                    <a:pt x="20807" y="1581"/>
                    <a:pt x="20215" y="0"/>
                  </a:cubicBezTo>
                  <a:lnTo>
                    <a:pt x="1390"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20" name="Google Shape;420;p95"/>
            <p:cNvSpPr/>
            <p:nvPr/>
          </p:nvSpPr>
          <p:spPr>
            <a:xfrm>
              <a:off x="-543877" y="-501644"/>
              <a:ext cx="12188952" cy="6858000"/>
            </a:xfrm>
            <a:custGeom>
              <a:rect b="b" l="l" r="r" t="t"/>
              <a:pathLst>
                <a:path extrusionOk="0" h="21600" w="21600">
                  <a:moveTo>
                    <a:pt x="1845" y="399"/>
                  </a:moveTo>
                  <a:cubicBezTo>
                    <a:pt x="1455" y="1425"/>
                    <a:pt x="1121" y="2523"/>
                    <a:pt x="849" y="3660"/>
                  </a:cubicBezTo>
                  <a:cubicBezTo>
                    <a:pt x="285" y="6027"/>
                    <a:pt x="0" y="8538"/>
                    <a:pt x="0" y="11130"/>
                  </a:cubicBezTo>
                  <a:cubicBezTo>
                    <a:pt x="0" y="13722"/>
                    <a:pt x="285" y="16236"/>
                    <a:pt x="849" y="18600"/>
                  </a:cubicBezTo>
                  <a:cubicBezTo>
                    <a:pt x="1097" y="19641"/>
                    <a:pt x="1399" y="20649"/>
                    <a:pt x="1749" y="21600"/>
                  </a:cubicBezTo>
                  <a:lnTo>
                    <a:pt x="19851" y="21600"/>
                  </a:lnTo>
                  <a:cubicBezTo>
                    <a:pt x="20201" y="20649"/>
                    <a:pt x="20503" y="19641"/>
                    <a:pt x="20751" y="18600"/>
                  </a:cubicBezTo>
                  <a:cubicBezTo>
                    <a:pt x="21315" y="16233"/>
                    <a:pt x="21600" y="13722"/>
                    <a:pt x="21600" y="11130"/>
                  </a:cubicBezTo>
                  <a:cubicBezTo>
                    <a:pt x="21600" y="8538"/>
                    <a:pt x="21315" y="6024"/>
                    <a:pt x="20751" y="3660"/>
                  </a:cubicBezTo>
                  <a:cubicBezTo>
                    <a:pt x="20481" y="2523"/>
                    <a:pt x="20145" y="1425"/>
                    <a:pt x="19755" y="399"/>
                  </a:cubicBezTo>
                  <a:cubicBezTo>
                    <a:pt x="19704" y="264"/>
                    <a:pt x="19652" y="132"/>
                    <a:pt x="19600" y="0"/>
                  </a:cubicBezTo>
                  <a:lnTo>
                    <a:pt x="2000" y="0"/>
                  </a:lnTo>
                  <a:cubicBezTo>
                    <a:pt x="1948" y="135"/>
                    <a:pt x="1896" y="267"/>
                    <a:pt x="1845" y="399"/>
                  </a:cubicBezTo>
                  <a:close/>
                </a:path>
              </a:pathLst>
            </a:custGeom>
            <a:solidFill>
              <a:schemeClr val="l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421" name="Google Shape;421;p95"/>
          <p:cNvGrpSpPr/>
          <p:nvPr/>
        </p:nvGrpSpPr>
        <p:grpSpPr>
          <a:xfrm>
            <a:off x="2946399" y="1402081"/>
            <a:ext cx="6299202" cy="4728626"/>
            <a:chOff x="193039" y="31168340"/>
            <a:chExt cx="10067274" cy="7476567"/>
          </a:xfrm>
        </p:grpSpPr>
        <p:sp>
          <p:nvSpPr>
            <p:cNvPr id="422" name="Google Shape;422;p95"/>
            <p:cNvSpPr/>
            <p:nvPr/>
          </p:nvSpPr>
          <p:spPr>
            <a:xfrm>
              <a:off x="193039" y="31181040"/>
              <a:ext cx="2879069" cy="5012415"/>
            </a:xfrm>
            <a:custGeom>
              <a:rect b="b" l="l" r="r" t="t"/>
              <a:pathLst>
                <a:path extrusionOk="0" h="19835" w="19995">
                  <a:moveTo>
                    <a:pt x="808" y="3500"/>
                  </a:moveTo>
                  <a:cubicBezTo>
                    <a:pt x="-806" y="5636"/>
                    <a:pt x="41" y="8133"/>
                    <a:pt x="2960" y="9762"/>
                  </a:cubicBezTo>
                  <a:cubicBezTo>
                    <a:pt x="4424" y="10581"/>
                    <a:pt x="6162" y="11088"/>
                    <a:pt x="7952" y="11305"/>
                  </a:cubicBezTo>
                  <a:cubicBezTo>
                    <a:pt x="8799" y="11410"/>
                    <a:pt x="9416" y="11822"/>
                    <a:pt x="9460" y="12310"/>
                  </a:cubicBezTo>
                  <a:lnTo>
                    <a:pt x="9460" y="12310"/>
                  </a:lnTo>
                  <a:cubicBezTo>
                    <a:pt x="9504" y="12772"/>
                    <a:pt x="9019" y="13199"/>
                    <a:pt x="8270" y="13375"/>
                  </a:cubicBezTo>
                  <a:cubicBezTo>
                    <a:pt x="7238" y="13616"/>
                    <a:pt x="6312" y="14023"/>
                    <a:pt x="5641" y="14586"/>
                  </a:cubicBezTo>
                  <a:cubicBezTo>
                    <a:pt x="3772" y="16149"/>
                    <a:pt x="4548" y="18295"/>
                    <a:pt x="7344" y="19310"/>
                  </a:cubicBezTo>
                  <a:cubicBezTo>
                    <a:pt x="10422" y="20426"/>
                    <a:pt x="14647" y="19712"/>
                    <a:pt x="16040" y="17642"/>
                  </a:cubicBezTo>
                  <a:cubicBezTo>
                    <a:pt x="16834" y="16461"/>
                    <a:pt x="16366" y="15114"/>
                    <a:pt x="14832" y="14194"/>
                  </a:cubicBezTo>
                  <a:cubicBezTo>
                    <a:pt x="14523" y="14008"/>
                    <a:pt x="14188" y="13848"/>
                    <a:pt x="13835" y="13707"/>
                  </a:cubicBezTo>
                  <a:cubicBezTo>
                    <a:pt x="13112" y="13425"/>
                    <a:pt x="12653" y="12968"/>
                    <a:pt x="12609" y="12470"/>
                  </a:cubicBezTo>
                  <a:lnTo>
                    <a:pt x="12609" y="12435"/>
                  </a:lnTo>
                  <a:cubicBezTo>
                    <a:pt x="12547" y="11782"/>
                    <a:pt x="13200" y="11174"/>
                    <a:pt x="14241" y="10903"/>
                  </a:cubicBezTo>
                  <a:cubicBezTo>
                    <a:pt x="16437" y="10330"/>
                    <a:pt x="18307" y="9289"/>
                    <a:pt x="19356" y="7852"/>
                  </a:cubicBezTo>
                  <a:cubicBezTo>
                    <a:pt x="20794" y="5877"/>
                    <a:pt x="19718" y="3042"/>
                    <a:pt x="16975" y="1575"/>
                  </a:cubicBezTo>
                  <a:cubicBezTo>
                    <a:pt x="11842" y="-1174"/>
                    <a:pt x="3604" y="-194"/>
                    <a:pt x="808" y="3500"/>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23" name="Google Shape;423;p95"/>
            <p:cNvSpPr/>
            <p:nvPr/>
          </p:nvSpPr>
          <p:spPr>
            <a:xfrm>
              <a:off x="307339" y="31295340"/>
              <a:ext cx="2653578" cy="2653574"/>
            </a:xfrm>
            <a:custGeom>
              <a:rect b="b" l="l" r="r" t="t"/>
              <a:pathLst>
                <a:path extrusionOk="0" h="21450" w="21450">
                  <a:moveTo>
                    <a:pt x="12655" y="171"/>
                  </a:moveTo>
                  <a:cubicBezTo>
                    <a:pt x="11290" y="-75"/>
                    <a:pt x="9904" y="-54"/>
                    <a:pt x="8538" y="223"/>
                  </a:cubicBezTo>
                  <a:cubicBezTo>
                    <a:pt x="7173" y="500"/>
                    <a:pt x="5900" y="1044"/>
                    <a:pt x="4750" y="1814"/>
                  </a:cubicBezTo>
                  <a:cubicBezTo>
                    <a:pt x="3559" y="2615"/>
                    <a:pt x="2553" y="3631"/>
                    <a:pt x="1752" y="4842"/>
                  </a:cubicBezTo>
                  <a:cubicBezTo>
                    <a:pt x="962" y="6054"/>
                    <a:pt x="428" y="7389"/>
                    <a:pt x="171" y="8795"/>
                  </a:cubicBezTo>
                  <a:cubicBezTo>
                    <a:pt x="-75" y="10160"/>
                    <a:pt x="-54" y="11546"/>
                    <a:pt x="223" y="12912"/>
                  </a:cubicBezTo>
                  <a:cubicBezTo>
                    <a:pt x="500" y="14277"/>
                    <a:pt x="1044" y="15550"/>
                    <a:pt x="1814" y="16700"/>
                  </a:cubicBezTo>
                  <a:cubicBezTo>
                    <a:pt x="2615" y="17891"/>
                    <a:pt x="3631" y="18897"/>
                    <a:pt x="4842" y="19698"/>
                  </a:cubicBezTo>
                  <a:cubicBezTo>
                    <a:pt x="6054" y="20488"/>
                    <a:pt x="7389" y="21022"/>
                    <a:pt x="8795" y="21279"/>
                  </a:cubicBezTo>
                  <a:cubicBezTo>
                    <a:pt x="10160" y="21525"/>
                    <a:pt x="11546" y="21504"/>
                    <a:pt x="12912" y="21227"/>
                  </a:cubicBezTo>
                  <a:cubicBezTo>
                    <a:pt x="14277" y="2094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50" y="7173"/>
                    <a:pt x="20406" y="5900"/>
                    <a:pt x="19636" y="4750"/>
                  </a:cubicBezTo>
                  <a:cubicBezTo>
                    <a:pt x="18835" y="3559"/>
                    <a:pt x="17819" y="2553"/>
                    <a:pt x="16608" y="1752"/>
                  </a:cubicBezTo>
                  <a:cubicBezTo>
                    <a:pt x="15406" y="962"/>
                    <a:pt x="14072" y="428"/>
                    <a:pt x="12655" y="171"/>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24" name="Google Shape;424;p95"/>
            <p:cNvSpPr/>
            <p:nvPr/>
          </p:nvSpPr>
          <p:spPr>
            <a:xfrm>
              <a:off x="967739" y="34622740"/>
              <a:ext cx="1463178" cy="1463178"/>
            </a:xfrm>
            <a:custGeom>
              <a:rect b="b" l="l" r="r" t="t"/>
              <a:pathLst>
                <a:path extrusionOk="0" h="21453" w="21453">
                  <a:moveTo>
                    <a:pt x="4750" y="1808"/>
                  </a:move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65" y="20950"/>
                    <a:pt x="15550" y="20410"/>
                    <a:pt x="16704" y="19646"/>
                  </a:cubicBezTo>
                  <a:cubicBezTo>
                    <a:pt x="17896" y="18846"/>
                    <a:pt x="18901" y="17821"/>
                    <a:pt x="19702" y="16611"/>
                  </a:cubicBezTo>
                  <a:cubicBezTo>
                    <a:pt x="20503" y="15401"/>
                    <a:pt x="21024" y="14079"/>
                    <a:pt x="21285" y="12664"/>
                  </a:cubicBezTo>
                  <a:cubicBezTo>
                    <a:pt x="21527" y="11304"/>
                    <a:pt x="21508" y="9926"/>
                    <a:pt x="21229" y="8548"/>
                  </a:cubicBezTo>
                  <a:cubicBezTo>
                    <a:pt x="20950" y="7189"/>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70" y="504"/>
                    <a:pt x="5904" y="1044"/>
                    <a:pt x="4750" y="1808"/>
                  </a:cubicBezTo>
                  <a:close/>
                </a:path>
              </a:pathLst>
            </a:cu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25" name="Google Shape;425;p95"/>
            <p:cNvSpPr/>
            <p:nvPr/>
          </p:nvSpPr>
          <p:spPr>
            <a:xfrm>
              <a:off x="2098040" y="33632139"/>
              <a:ext cx="2879068" cy="5012768"/>
            </a:xfrm>
            <a:custGeom>
              <a:rect b="b" l="l" r="r" t="t"/>
              <a:pathLst>
                <a:path extrusionOk="0" h="19836" w="19995">
                  <a:moveTo>
                    <a:pt x="19186" y="16335"/>
                  </a:moveTo>
                  <a:cubicBezTo>
                    <a:pt x="20800" y="14199"/>
                    <a:pt x="19953" y="11702"/>
                    <a:pt x="17034" y="10073"/>
                  </a:cubicBezTo>
                  <a:cubicBezTo>
                    <a:pt x="15570" y="9254"/>
                    <a:pt x="13832" y="8747"/>
                    <a:pt x="12042" y="8530"/>
                  </a:cubicBezTo>
                  <a:cubicBezTo>
                    <a:pt x="11195" y="8425"/>
                    <a:pt x="10578" y="8013"/>
                    <a:pt x="10534" y="7525"/>
                  </a:cubicBezTo>
                  <a:lnTo>
                    <a:pt x="10534" y="7525"/>
                  </a:lnTo>
                  <a:cubicBezTo>
                    <a:pt x="10490" y="7063"/>
                    <a:pt x="10975" y="6636"/>
                    <a:pt x="11724" y="6460"/>
                  </a:cubicBezTo>
                  <a:cubicBezTo>
                    <a:pt x="12756" y="6219"/>
                    <a:pt x="13682" y="5812"/>
                    <a:pt x="14353" y="5249"/>
                  </a:cubicBezTo>
                  <a:cubicBezTo>
                    <a:pt x="16222" y="3686"/>
                    <a:pt x="15446" y="1540"/>
                    <a:pt x="12650" y="525"/>
                  </a:cubicBezTo>
                  <a:cubicBezTo>
                    <a:pt x="9572" y="-591"/>
                    <a:pt x="5347" y="123"/>
                    <a:pt x="3954" y="2193"/>
                  </a:cubicBezTo>
                  <a:cubicBezTo>
                    <a:pt x="3160" y="3374"/>
                    <a:pt x="3628" y="4721"/>
                    <a:pt x="5162" y="5641"/>
                  </a:cubicBezTo>
                  <a:cubicBezTo>
                    <a:pt x="5471" y="5827"/>
                    <a:pt x="5806" y="5987"/>
                    <a:pt x="6159" y="6128"/>
                  </a:cubicBezTo>
                  <a:cubicBezTo>
                    <a:pt x="6882" y="6410"/>
                    <a:pt x="7341" y="6867"/>
                    <a:pt x="7385" y="7365"/>
                  </a:cubicBezTo>
                  <a:lnTo>
                    <a:pt x="7385" y="7400"/>
                  </a:lnTo>
                  <a:cubicBezTo>
                    <a:pt x="7447" y="8053"/>
                    <a:pt x="6794" y="8661"/>
                    <a:pt x="5753" y="8932"/>
                  </a:cubicBezTo>
                  <a:cubicBezTo>
                    <a:pt x="3557" y="9505"/>
                    <a:pt x="1687" y="10546"/>
                    <a:pt x="638" y="11983"/>
                  </a:cubicBezTo>
                  <a:cubicBezTo>
                    <a:pt x="-800" y="13958"/>
                    <a:pt x="276" y="16793"/>
                    <a:pt x="3019" y="18260"/>
                  </a:cubicBezTo>
                  <a:cubicBezTo>
                    <a:pt x="8161" y="21009"/>
                    <a:pt x="16399" y="20034"/>
                    <a:pt x="19186" y="16335"/>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26" name="Google Shape;426;p95"/>
            <p:cNvSpPr/>
            <p:nvPr/>
          </p:nvSpPr>
          <p:spPr>
            <a:xfrm>
              <a:off x="2199639" y="35867340"/>
              <a:ext cx="2653578" cy="2653574"/>
            </a:xfrm>
            <a:custGeom>
              <a:rect b="b" l="l" r="r" t="t"/>
              <a:pathLst>
                <a:path extrusionOk="0" h="21450" w="21450">
                  <a:moveTo>
                    <a:pt x="8795" y="21279"/>
                  </a:moveTo>
                  <a:cubicBezTo>
                    <a:pt x="10160" y="21525"/>
                    <a:pt x="11546" y="21504"/>
                    <a:pt x="12912" y="21227"/>
                  </a:cubicBezTo>
                  <a:cubicBezTo>
                    <a:pt x="14277" y="2094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40" y="7173"/>
                    <a:pt x="20406" y="5900"/>
                    <a:pt x="19636" y="4750"/>
                  </a:cubicBezTo>
                  <a:cubicBezTo>
                    <a:pt x="18835" y="3559"/>
                    <a:pt x="17819" y="2553"/>
                    <a:pt x="16608" y="1752"/>
                  </a:cubicBezTo>
                  <a:cubicBezTo>
                    <a:pt x="15396" y="962"/>
                    <a:pt x="14061" y="428"/>
                    <a:pt x="12655" y="171"/>
                  </a:cubicBezTo>
                  <a:cubicBezTo>
                    <a:pt x="11290" y="-75"/>
                    <a:pt x="9904" y="-54"/>
                    <a:pt x="8538" y="223"/>
                  </a:cubicBezTo>
                  <a:cubicBezTo>
                    <a:pt x="7173" y="510"/>
                    <a:pt x="5900" y="1044"/>
                    <a:pt x="4750" y="1814"/>
                  </a:cubicBezTo>
                  <a:cubicBezTo>
                    <a:pt x="3559" y="2615"/>
                    <a:pt x="2553" y="3631"/>
                    <a:pt x="1752" y="4842"/>
                  </a:cubicBezTo>
                  <a:cubicBezTo>
                    <a:pt x="952" y="6054"/>
                    <a:pt x="428" y="7389"/>
                    <a:pt x="171" y="8795"/>
                  </a:cubicBezTo>
                  <a:cubicBezTo>
                    <a:pt x="-75" y="10160"/>
                    <a:pt x="-54" y="11546"/>
                    <a:pt x="223" y="12912"/>
                  </a:cubicBezTo>
                  <a:cubicBezTo>
                    <a:pt x="510" y="14277"/>
                    <a:pt x="1044" y="15550"/>
                    <a:pt x="1814" y="16700"/>
                  </a:cubicBezTo>
                  <a:cubicBezTo>
                    <a:pt x="2615" y="17891"/>
                    <a:pt x="3631" y="18897"/>
                    <a:pt x="4842" y="19698"/>
                  </a:cubicBezTo>
                  <a:cubicBezTo>
                    <a:pt x="6054" y="20498"/>
                    <a:pt x="7378" y="21022"/>
                    <a:pt x="8795" y="21279"/>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27" name="Google Shape;427;p95"/>
            <p:cNvSpPr/>
            <p:nvPr/>
          </p:nvSpPr>
          <p:spPr>
            <a:xfrm>
              <a:off x="2733039" y="33746440"/>
              <a:ext cx="1463178" cy="1463178"/>
            </a:xfrm>
            <a:custGeom>
              <a:rect b="b" l="l" r="r" t="t"/>
              <a:pathLst>
                <a:path extrusionOk="0" h="21453" w="21453">
                  <a:moveTo>
                    <a:pt x="16704" y="19646"/>
                  </a:moveTo>
                  <a:cubicBezTo>
                    <a:pt x="17896" y="18846"/>
                    <a:pt x="18901" y="17821"/>
                    <a:pt x="19702" y="16611"/>
                  </a:cubicBezTo>
                  <a:cubicBezTo>
                    <a:pt x="20503" y="15401"/>
                    <a:pt x="21024" y="14079"/>
                    <a:pt x="21285" y="12664"/>
                  </a:cubicBezTo>
                  <a:cubicBezTo>
                    <a:pt x="21527" y="11304"/>
                    <a:pt x="21508" y="9926"/>
                    <a:pt x="21229" y="8548"/>
                  </a:cubicBezTo>
                  <a:cubicBezTo>
                    <a:pt x="20950" y="7170"/>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89" y="504"/>
                    <a:pt x="5904" y="1044"/>
                    <a:pt x="4750" y="1808"/>
                  </a:cubicBez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65" y="20950"/>
                    <a:pt x="15550" y="20428"/>
                    <a:pt x="16704" y="19646"/>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28" name="Google Shape;428;p95"/>
            <p:cNvSpPr/>
            <p:nvPr/>
          </p:nvSpPr>
          <p:spPr>
            <a:xfrm>
              <a:off x="3774439" y="31168340"/>
              <a:ext cx="2879070" cy="5012767"/>
            </a:xfrm>
            <a:custGeom>
              <a:rect b="b" l="l" r="r" t="t"/>
              <a:pathLst>
                <a:path extrusionOk="0" h="19836" w="19995">
                  <a:moveTo>
                    <a:pt x="808" y="3501"/>
                  </a:moveTo>
                  <a:cubicBezTo>
                    <a:pt x="-806" y="5637"/>
                    <a:pt x="41" y="8134"/>
                    <a:pt x="2960" y="9763"/>
                  </a:cubicBezTo>
                  <a:cubicBezTo>
                    <a:pt x="4424" y="10582"/>
                    <a:pt x="6162" y="11089"/>
                    <a:pt x="7952" y="11306"/>
                  </a:cubicBezTo>
                  <a:cubicBezTo>
                    <a:pt x="8799" y="11411"/>
                    <a:pt x="9416" y="11823"/>
                    <a:pt x="9460" y="12311"/>
                  </a:cubicBezTo>
                  <a:lnTo>
                    <a:pt x="9460" y="12311"/>
                  </a:lnTo>
                  <a:cubicBezTo>
                    <a:pt x="9504" y="12773"/>
                    <a:pt x="9019" y="13200"/>
                    <a:pt x="8270" y="13376"/>
                  </a:cubicBezTo>
                  <a:cubicBezTo>
                    <a:pt x="7238" y="13617"/>
                    <a:pt x="6312" y="14024"/>
                    <a:pt x="5641" y="14587"/>
                  </a:cubicBezTo>
                  <a:cubicBezTo>
                    <a:pt x="3772" y="16150"/>
                    <a:pt x="4548" y="18296"/>
                    <a:pt x="7344" y="19311"/>
                  </a:cubicBezTo>
                  <a:cubicBezTo>
                    <a:pt x="10422" y="20427"/>
                    <a:pt x="14646" y="19713"/>
                    <a:pt x="16040" y="17643"/>
                  </a:cubicBezTo>
                  <a:cubicBezTo>
                    <a:pt x="16834" y="16462"/>
                    <a:pt x="16366" y="15115"/>
                    <a:pt x="14832" y="14195"/>
                  </a:cubicBezTo>
                  <a:cubicBezTo>
                    <a:pt x="14523" y="14009"/>
                    <a:pt x="14188" y="13849"/>
                    <a:pt x="13835" y="13708"/>
                  </a:cubicBezTo>
                  <a:cubicBezTo>
                    <a:pt x="13112" y="13426"/>
                    <a:pt x="12653" y="12969"/>
                    <a:pt x="12609" y="12471"/>
                  </a:cubicBezTo>
                  <a:lnTo>
                    <a:pt x="12609" y="12436"/>
                  </a:lnTo>
                  <a:cubicBezTo>
                    <a:pt x="12547" y="11783"/>
                    <a:pt x="13200" y="11175"/>
                    <a:pt x="14241" y="10904"/>
                  </a:cubicBezTo>
                  <a:cubicBezTo>
                    <a:pt x="16437" y="10331"/>
                    <a:pt x="18307" y="9290"/>
                    <a:pt x="19356" y="7853"/>
                  </a:cubicBezTo>
                  <a:cubicBezTo>
                    <a:pt x="20794" y="5878"/>
                    <a:pt x="19718" y="3043"/>
                    <a:pt x="16975" y="1576"/>
                  </a:cubicBezTo>
                  <a:cubicBezTo>
                    <a:pt x="11842" y="-1173"/>
                    <a:pt x="3604" y="-198"/>
                    <a:pt x="808" y="3501"/>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29" name="Google Shape;429;p95"/>
            <p:cNvSpPr/>
            <p:nvPr/>
          </p:nvSpPr>
          <p:spPr>
            <a:xfrm>
              <a:off x="3901439" y="31282640"/>
              <a:ext cx="2653573" cy="2653574"/>
            </a:xfrm>
            <a:custGeom>
              <a:rect b="b" l="l" r="r" t="t"/>
              <a:pathLst>
                <a:path extrusionOk="0" h="21450" w="21450">
                  <a:moveTo>
                    <a:pt x="12655" y="171"/>
                  </a:moveTo>
                  <a:cubicBezTo>
                    <a:pt x="11290" y="-75"/>
                    <a:pt x="9904" y="-54"/>
                    <a:pt x="8538" y="223"/>
                  </a:cubicBezTo>
                  <a:cubicBezTo>
                    <a:pt x="7173" y="510"/>
                    <a:pt x="5900" y="1044"/>
                    <a:pt x="4750" y="1814"/>
                  </a:cubicBezTo>
                  <a:cubicBezTo>
                    <a:pt x="3559" y="2615"/>
                    <a:pt x="2553" y="3631"/>
                    <a:pt x="1752" y="4842"/>
                  </a:cubicBezTo>
                  <a:cubicBezTo>
                    <a:pt x="962" y="6054"/>
                    <a:pt x="428" y="7389"/>
                    <a:pt x="171" y="8795"/>
                  </a:cubicBezTo>
                  <a:cubicBezTo>
                    <a:pt x="-75" y="10160"/>
                    <a:pt x="-54" y="11546"/>
                    <a:pt x="223" y="12912"/>
                  </a:cubicBezTo>
                  <a:cubicBezTo>
                    <a:pt x="510" y="14277"/>
                    <a:pt x="1044" y="15550"/>
                    <a:pt x="1814" y="16700"/>
                  </a:cubicBezTo>
                  <a:cubicBezTo>
                    <a:pt x="2615" y="17891"/>
                    <a:pt x="3631" y="18897"/>
                    <a:pt x="4843" y="19698"/>
                  </a:cubicBezTo>
                  <a:cubicBezTo>
                    <a:pt x="6054" y="20488"/>
                    <a:pt x="7389" y="21022"/>
                    <a:pt x="8795" y="21279"/>
                  </a:cubicBezTo>
                  <a:cubicBezTo>
                    <a:pt x="10160" y="21525"/>
                    <a:pt x="11546" y="21504"/>
                    <a:pt x="12912" y="21227"/>
                  </a:cubicBezTo>
                  <a:cubicBezTo>
                    <a:pt x="14277" y="2095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50" y="7173"/>
                    <a:pt x="20406" y="5900"/>
                    <a:pt x="19636" y="4750"/>
                  </a:cubicBezTo>
                  <a:cubicBezTo>
                    <a:pt x="18835" y="3559"/>
                    <a:pt x="17819" y="2553"/>
                    <a:pt x="16608" y="1752"/>
                  </a:cubicBezTo>
                  <a:cubicBezTo>
                    <a:pt x="15396" y="952"/>
                    <a:pt x="14062" y="428"/>
                    <a:pt x="12655" y="171"/>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30" name="Google Shape;430;p95"/>
            <p:cNvSpPr/>
            <p:nvPr/>
          </p:nvSpPr>
          <p:spPr>
            <a:xfrm>
              <a:off x="4561839" y="34597340"/>
              <a:ext cx="1463178" cy="1463178"/>
            </a:xfrm>
            <a:custGeom>
              <a:rect b="b" l="l" r="r" t="t"/>
              <a:pathLst>
                <a:path extrusionOk="0" h="21453" w="21453">
                  <a:moveTo>
                    <a:pt x="4750" y="1808"/>
                  </a:move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65" y="20950"/>
                    <a:pt x="15550" y="20410"/>
                    <a:pt x="16704" y="19646"/>
                  </a:cubicBezTo>
                  <a:cubicBezTo>
                    <a:pt x="17896" y="18846"/>
                    <a:pt x="18901" y="17821"/>
                    <a:pt x="19702" y="16611"/>
                  </a:cubicBezTo>
                  <a:cubicBezTo>
                    <a:pt x="20503" y="15401"/>
                    <a:pt x="21024" y="14079"/>
                    <a:pt x="21285" y="12664"/>
                  </a:cubicBezTo>
                  <a:cubicBezTo>
                    <a:pt x="21527" y="11304"/>
                    <a:pt x="21508" y="9926"/>
                    <a:pt x="21229" y="8548"/>
                  </a:cubicBezTo>
                  <a:cubicBezTo>
                    <a:pt x="20950" y="7189"/>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70" y="504"/>
                    <a:pt x="5904" y="1026"/>
                    <a:pt x="4750" y="1808"/>
                  </a:cubicBezTo>
                  <a:close/>
                </a:path>
              </a:pathLst>
            </a:cu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31" name="Google Shape;431;p95"/>
            <p:cNvSpPr/>
            <p:nvPr/>
          </p:nvSpPr>
          <p:spPr>
            <a:xfrm>
              <a:off x="7381239" y="31168340"/>
              <a:ext cx="2879074" cy="5012767"/>
            </a:xfrm>
            <a:custGeom>
              <a:rect b="b" l="l" r="r" t="t"/>
              <a:pathLst>
                <a:path extrusionOk="0" h="19836" w="19995">
                  <a:moveTo>
                    <a:pt x="808" y="3501"/>
                  </a:moveTo>
                  <a:cubicBezTo>
                    <a:pt x="-806" y="5637"/>
                    <a:pt x="41" y="8134"/>
                    <a:pt x="2960" y="9763"/>
                  </a:cubicBezTo>
                  <a:cubicBezTo>
                    <a:pt x="4424" y="10582"/>
                    <a:pt x="6162" y="11089"/>
                    <a:pt x="7952" y="11306"/>
                  </a:cubicBezTo>
                  <a:cubicBezTo>
                    <a:pt x="8799" y="11411"/>
                    <a:pt x="9416" y="11823"/>
                    <a:pt x="9460" y="12311"/>
                  </a:cubicBezTo>
                  <a:lnTo>
                    <a:pt x="9460" y="12311"/>
                  </a:lnTo>
                  <a:cubicBezTo>
                    <a:pt x="9504" y="12773"/>
                    <a:pt x="9019" y="13200"/>
                    <a:pt x="8270" y="13376"/>
                  </a:cubicBezTo>
                  <a:cubicBezTo>
                    <a:pt x="7238" y="13617"/>
                    <a:pt x="6312" y="14024"/>
                    <a:pt x="5641" y="14587"/>
                  </a:cubicBezTo>
                  <a:cubicBezTo>
                    <a:pt x="3772" y="16150"/>
                    <a:pt x="4548" y="18296"/>
                    <a:pt x="7344" y="19311"/>
                  </a:cubicBezTo>
                  <a:cubicBezTo>
                    <a:pt x="10422" y="20427"/>
                    <a:pt x="14647" y="19713"/>
                    <a:pt x="16040" y="17643"/>
                  </a:cubicBezTo>
                  <a:cubicBezTo>
                    <a:pt x="16834" y="16462"/>
                    <a:pt x="16366" y="15115"/>
                    <a:pt x="14832" y="14195"/>
                  </a:cubicBezTo>
                  <a:cubicBezTo>
                    <a:pt x="14523" y="14009"/>
                    <a:pt x="14188" y="13849"/>
                    <a:pt x="13835" y="13708"/>
                  </a:cubicBezTo>
                  <a:cubicBezTo>
                    <a:pt x="13112" y="13426"/>
                    <a:pt x="12653" y="12969"/>
                    <a:pt x="12609" y="12471"/>
                  </a:cubicBezTo>
                  <a:lnTo>
                    <a:pt x="12609" y="12436"/>
                  </a:lnTo>
                  <a:cubicBezTo>
                    <a:pt x="12547" y="11783"/>
                    <a:pt x="13200" y="11175"/>
                    <a:pt x="14241" y="10904"/>
                  </a:cubicBezTo>
                  <a:cubicBezTo>
                    <a:pt x="16437" y="10331"/>
                    <a:pt x="18307" y="9290"/>
                    <a:pt x="19356" y="7853"/>
                  </a:cubicBezTo>
                  <a:cubicBezTo>
                    <a:pt x="20794" y="5878"/>
                    <a:pt x="19718" y="3043"/>
                    <a:pt x="16975" y="1576"/>
                  </a:cubicBezTo>
                  <a:cubicBezTo>
                    <a:pt x="11842" y="-1173"/>
                    <a:pt x="3604" y="-198"/>
                    <a:pt x="808" y="3501"/>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32" name="Google Shape;432;p95"/>
            <p:cNvSpPr/>
            <p:nvPr/>
          </p:nvSpPr>
          <p:spPr>
            <a:xfrm>
              <a:off x="7508240" y="31282640"/>
              <a:ext cx="2653574" cy="2653574"/>
            </a:xfrm>
            <a:custGeom>
              <a:rect b="b" l="l" r="r" t="t"/>
              <a:pathLst>
                <a:path extrusionOk="0" h="21450" w="21450">
                  <a:moveTo>
                    <a:pt x="12655" y="171"/>
                  </a:moveTo>
                  <a:cubicBezTo>
                    <a:pt x="11290" y="-75"/>
                    <a:pt x="9904" y="-54"/>
                    <a:pt x="8538" y="223"/>
                  </a:cubicBezTo>
                  <a:cubicBezTo>
                    <a:pt x="7173" y="500"/>
                    <a:pt x="5900" y="1044"/>
                    <a:pt x="4750" y="1814"/>
                  </a:cubicBezTo>
                  <a:cubicBezTo>
                    <a:pt x="3559" y="2615"/>
                    <a:pt x="2553" y="3631"/>
                    <a:pt x="1752" y="4842"/>
                  </a:cubicBezTo>
                  <a:cubicBezTo>
                    <a:pt x="952" y="6054"/>
                    <a:pt x="428" y="7389"/>
                    <a:pt x="171" y="8795"/>
                  </a:cubicBezTo>
                  <a:cubicBezTo>
                    <a:pt x="-75" y="10160"/>
                    <a:pt x="-54" y="11546"/>
                    <a:pt x="223" y="12912"/>
                  </a:cubicBezTo>
                  <a:cubicBezTo>
                    <a:pt x="500" y="14277"/>
                    <a:pt x="1044" y="15550"/>
                    <a:pt x="1814" y="16700"/>
                  </a:cubicBezTo>
                  <a:cubicBezTo>
                    <a:pt x="2615" y="17891"/>
                    <a:pt x="3631" y="18897"/>
                    <a:pt x="4842" y="19698"/>
                  </a:cubicBezTo>
                  <a:cubicBezTo>
                    <a:pt x="6054" y="20488"/>
                    <a:pt x="7389" y="21022"/>
                    <a:pt x="8795" y="21279"/>
                  </a:cubicBezTo>
                  <a:cubicBezTo>
                    <a:pt x="10160" y="21525"/>
                    <a:pt x="11546" y="21504"/>
                    <a:pt x="12912" y="21227"/>
                  </a:cubicBezTo>
                  <a:cubicBezTo>
                    <a:pt x="14277" y="2095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50" y="7173"/>
                    <a:pt x="20406" y="5900"/>
                    <a:pt x="19636" y="4750"/>
                  </a:cubicBezTo>
                  <a:cubicBezTo>
                    <a:pt x="18835" y="3559"/>
                    <a:pt x="17819" y="2553"/>
                    <a:pt x="16608" y="1752"/>
                  </a:cubicBezTo>
                  <a:cubicBezTo>
                    <a:pt x="15396" y="962"/>
                    <a:pt x="14062" y="428"/>
                    <a:pt x="12655" y="171"/>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33" name="Google Shape;433;p95"/>
            <p:cNvSpPr/>
            <p:nvPr/>
          </p:nvSpPr>
          <p:spPr>
            <a:xfrm>
              <a:off x="8168640" y="34597340"/>
              <a:ext cx="1463178" cy="1463178"/>
            </a:xfrm>
            <a:custGeom>
              <a:rect b="b" l="l" r="r" t="t"/>
              <a:pathLst>
                <a:path extrusionOk="0" h="21453" w="21453">
                  <a:moveTo>
                    <a:pt x="4750" y="1808"/>
                  </a:move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65" y="20950"/>
                    <a:pt x="15550" y="20410"/>
                    <a:pt x="16704" y="19646"/>
                  </a:cubicBezTo>
                  <a:cubicBezTo>
                    <a:pt x="17896" y="18846"/>
                    <a:pt x="18901" y="17821"/>
                    <a:pt x="19702" y="16611"/>
                  </a:cubicBezTo>
                  <a:cubicBezTo>
                    <a:pt x="20503" y="15401"/>
                    <a:pt x="21024" y="14079"/>
                    <a:pt x="21285" y="12664"/>
                  </a:cubicBezTo>
                  <a:cubicBezTo>
                    <a:pt x="21527" y="11304"/>
                    <a:pt x="21508" y="9926"/>
                    <a:pt x="21229" y="8548"/>
                  </a:cubicBezTo>
                  <a:cubicBezTo>
                    <a:pt x="20950" y="7189"/>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70" y="504"/>
                    <a:pt x="5904" y="1026"/>
                    <a:pt x="4750" y="1808"/>
                  </a:cubicBezTo>
                  <a:close/>
                </a:path>
              </a:pathLst>
            </a:cu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34" name="Google Shape;434;p95"/>
            <p:cNvSpPr/>
            <p:nvPr/>
          </p:nvSpPr>
          <p:spPr>
            <a:xfrm>
              <a:off x="5692140" y="33606740"/>
              <a:ext cx="2879073" cy="5012415"/>
            </a:xfrm>
            <a:custGeom>
              <a:rect b="b" l="l" r="r" t="t"/>
              <a:pathLst>
                <a:path extrusionOk="0" h="19835" w="19995">
                  <a:moveTo>
                    <a:pt x="19186" y="16335"/>
                  </a:moveTo>
                  <a:cubicBezTo>
                    <a:pt x="20800" y="14199"/>
                    <a:pt x="19953" y="11702"/>
                    <a:pt x="17034" y="10073"/>
                  </a:cubicBezTo>
                  <a:cubicBezTo>
                    <a:pt x="15570" y="9254"/>
                    <a:pt x="13832" y="8747"/>
                    <a:pt x="12042" y="8530"/>
                  </a:cubicBezTo>
                  <a:cubicBezTo>
                    <a:pt x="11195" y="8425"/>
                    <a:pt x="10578" y="8013"/>
                    <a:pt x="10534" y="7525"/>
                  </a:cubicBezTo>
                  <a:lnTo>
                    <a:pt x="10534" y="7525"/>
                  </a:lnTo>
                  <a:cubicBezTo>
                    <a:pt x="10490" y="7063"/>
                    <a:pt x="10975" y="6636"/>
                    <a:pt x="11724" y="6460"/>
                  </a:cubicBezTo>
                  <a:cubicBezTo>
                    <a:pt x="12756" y="6219"/>
                    <a:pt x="13682" y="5812"/>
                    <a:pt x="14353" y="5249"/>
                  </a:cubicBezTo>
                  <a:cubicBezTo>
                    <a:pt x="16222" y="3686"/>
                    <a:pt x="15446" y="1540"/>
                    <a:pt x="12650" y="525"/>
                  </a:cubicBezTo>
                  <a:cubicBezTo>
                    <a:pt x="9572" y="-591"/>
                    <a:pt x="5347" y="123"/>
                    <a:pt x="3954" y="2193"/>
                  </a:cubicBezTo>
                  <a:cubicBezTo>
                    <a:pt x="3160" y="3374"/>
                    <a:pt x="3628" y="4721"/>
                    <a:pt x="5162" y="5641"/>
                  </a:cubicBezTo>
                  <a:cubicBezTo>
                    <a:pt x="5471" y="5827"/>
                    <a:pt x="5806" y="5987"/>
                    <a:pt x="6159" y="6128"/>
                  </a:cubicBezTo>
                  <a:cubicBezTo>
                    <a:pt x="6882" y="6410"/>
                    <a:pt x="7341" y="6867"/>
                    <a:pt x="7385" y="7365"/>
                  </a:cubicBezTo>
                  <a:lnTo>
                    <a:pt x="7385" y="7400"/>
                  </a:lnTo>
                  <a:cubicBezTo>
                    <a:pt x="7447" y="8053"/>
                    <a:pt x="6794" y="8661"/>
                    <a:pt x="5753" y="8932"/>
                  </a:cubicBezTo>
                  <a:cubicBezTo>
                    <a:pt x="3557" y="9505"/>
                    <a:pt x="1687" y="10546"/>
                    <a:pt x="638" y="11983"/>
                  </a:cubicBezTo>
                  <a:cubicBezTo>
                    <a:pt x="-800" y="13958"/>
                    <a:pt x="276" y="16793"/>
                    <a:pt x="3019" y="18260"/>
                  </a:cubicBezTo>
                  <a:cubicBezTo>
                    <a:pt x="8152" y="21009"/>
                    <a:pt x="16390" y="20029"/>
                    <a:pt x="19186" y="16335"/>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35" name="Google Shape;435;p95"/>
            <p:cNvSpPr/>
            <p:nvPr/>
          </p:nvSpPr>
          <p:spPr>
            <a:xfrm>
              <a:off x="5793740" y="35841940"/>
              <a:ext cx="2653574" cy="2653574"/>
            </a:xfrm>
            <a:custGeom>
              <a:rect b="b" l="l" r="r" t="t"/>
              <a:pathLst>
                <a:path extrusionOk="0" h="21450" w="21450">
                  <a:moveTo>
                    <a:pt x="8795" y="21279"/>
                  </a:moveTo>
                  <a:cubicBezTo>
                    <a:pt x="10160" y="21525"/>
                    <a:pt x="11546" y="21504"/>
                    <a:pt x="12912" y="21227"/>
                  </a:cubicBezTo>
                  <a:cubicBezTo>
                    <a:pt x="14277" y="2094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40" y="7173"/>
                    <a:pt x="20406" y="5900"/>
                    <a:pt x="19636" y="4750"/>
                  </a:cubicBezTo>
                  <a:cubicBezTo>
                    <a:pt x="18835" y="3559"/>
                    <a:pt x="17819" y="2553"/>
                    <a:pt x="16608" y="1752"/>
                  </a:cubicBezTo>
                  <a:cubicBezTo>
                    <a:pt x="15396" y="952"/>
                    <a:pt x="14061" y="428"/>
                    <a:pt x="12655" y="171"/>
                  </a:cubicBezTo>
                  <a:cubicBezTo>
                    <a:pt x="11290" y="-75"/>
                    <a:pt x="9904" y="-54"/>
                    <a:pt x="8538" y="223"/>
                  </a:cubicBezTo>
                  <a:cubicBezTo>
                    <a:pt x="7173" y="510"/>
                    <a:pt x="5900" y="1044"/>
                    <a:pt x="4750" y="1814"/>
                  </a:cubicBezTo>
                  <a:cubicBezTo>
                    <a:pt x="3559" y="2615"/>
                    <a:pt x="2553" y="3631"/>
                    <a:pt x="1752" y="4842"/>
                  </a:cubicBezTo>
                  <a:cubicBezTo>
                    <a:pt x="962" y="6054"/>
                    <a:pt x="428" y="7389"/>
                    <a:pt x="171" y="8795"/>
                  </a:cubicBezTo>
                  <a:cubicBezTo>
                    <a:pt x="-75" y="10160"/>
                    <a:pt x="-54" y="11546"/>
                    <a:pt x="223" y="12912"/>
                  </a:cubicBezTo>
                  <a:cubicBezTo>
                    <a:pt x="510" y="14277"/>
                    <a:pt x="1044" y="15550"/>
                    <a:pt x="1814" y="16700"/>
                  </a:cubicBezTo>
                  <a:cubicBezTo>
                    <a:pt x="2615" y="17891"/>
                    <a:pt x="3631" y="18897"/>
                    <a:pt x="4842" y="19698"/>
                  </a:cubicBezTo>
                  <a:cubicBezTo>
                    <a:pt x="6054" y="20498"/>
                    <a:pt x="7389" y="21022"/>
                    <a:pt x="8795" y="21279"/>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36" name="Google Shape;436;p95"/>
            <p:cNvSpPr/>
            <p:nvPr/>
          </p:nvSpPr>
          <p:spPr>
            <a:xfrm>
              <a:off x="6327140" y="33721040"/>
              <a:ext cx="1463178" cy="1463178"/>
            </a:xfrm>
            <a:custGeom>
              <a:rect b="b" l="l" r="r" t="t"/>
              <a:pathLst>
                <a:path extrusionOk="0" h="21453" w="21453">
                  <a:moveTo>
                    <a:pt x="16704" y="19646"/>
                  </a:moveTo>
                  <a:cubicBezTo>
                    <a:pt x="17896" y="18846"/>
                    <a:pt x="18901" y="17821"/>
                    <a:pt x="19702" y="16611"/>
                  </a:cubicBezTo>
                  <a:cubicBezTo>
                    <a:pt x="20503" y="15401"/>
                    <a:pt x="21024" y="14079"/>
                    <a:pt x="21285" y="12664"/>
                  </a:cubicBezTo>
                  <a:cubicBezTo>
                    <a:pt x="21527" y="11304"/>
                    <a:pt x="21508" y="9926"/>
                    <a:pt x="21229" y="8548"/>
                  </a:cubicBezTo>
                  <a:cubicBezTo>
                    <a:pt x="20950" y="7189"/>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89" y="504"/>
                    <a:pt x="5904" y="1044"/>
                    <a:pt x="4750" y="1808"/>
                  </a:cubicBez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84" y="20950"/>
                    <a:pt x="15550" y="20410"/>
                    <a:pt x="16704" y="19646"/>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437" name="Google Shape;437;p9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8" name="Google Shape;438;p9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9" name="Google Shape;439;p9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0" name="Google Shape;440;p9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441" name="Google Shape;441;p95"/>
          <p:cNvSpPr txBox="1"/>
          <p:nvPr>
            <p:ph idx="1" type="body"/>
          </p:nvPr>
        </p:nvSpPr>
        <p:spPr>
          <a:xfrm>
            <a:off x="3331122" y="177875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2" name="Google Shape;442;p95"/>
          <p:cNvSpPr txBox="1"/>
          <p:nvPr>
            <p:ph idx="2" type="body"/>
          </p:nvPr>
        </p:nvSpPr>
        <p:spPr>
          <a:xfrm>
            <a:off x="5556162" y="177875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3" name="Google Shape;443;p95"/>
          <p:cNvSpPr txBox="1"/>
          <p:nvPr>
            <p:ph idx="3" type="body"/>
          </p:nvPr>
        </p:nvSpPr>
        <p:spPr>
          <a:xfrm>
            <a:off x="7811682" y="177875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4" name="Google Shape;444;p95"/>
          <p:cNvSpPr txBox="1"/>
          <p:nvPr>
            <p:ph idx="4" type="body"/>
          </p:nvPr>
        </p:nvSpPr>
        <p:spPr>
          <a:xfrm>
            <a:off x="4489362" y="465403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5" name="Google Shape;445;p95"/>
          <p:cNvSpPr txBox="1"/>
          <p:nvPr>
            <p:ph idx="5" type="body"/>
          </p:nvPr>
        </p:nvSpPr>
        <p:spPr>
          <a:xfrm>
            <a:off x="6744882" y="465403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2">
  <p:cSld name="12">
    <p:bg>
      <p:bgPr>
        <a:solidFill>
          <a:schemeClr val="lt1"/>
        </a:solidFill>
      </p:bgPr>
    </p:bg>
    <p:spTree>
      <p:nvGrpSpPr>
        <p:cNvPr id="446" name="Shape 446"/>
        <p:cNvGrpSpPr/>
        <p:nvPr/>
      </p:nvGrpSpPr>
      <p:grpSpPr>
        <a:xfrm>
          <a:off x="0" y="0"/>
          <a:ext cx="0" cy="0"/>
          <a:chOff x="0" y="0"/>
          <a:chExt cx="0" cy="0"/>
        </a:xfrm>
      </p:grpSpPr>
      <p:grpSp>
        <p:nvGrpSpPr>
          <p:cNvPr id="447" name="Google Shape;447;p96"/>
          <p:cNvGrpSpPr/>
          <p:nvPr/>
        </p:nvGrpSpPr>
        <p:grpSpPr>
          <a:xfrm>
            <a:off x="1524" y="0"/>
            <a:ext cx="12188952" cy="6858000"/>
            <a:chOff x="-543877" y="-501644"/>
            <a:chExt cx="12188952" cy="6858000"/>
          </a:xfrm>
        </p:grpSpPr>
        <p:sp>
          <p:nvSpPr>
            <p:cNvPr id="448" name="Google Shape;448;p96"/>
            <p:cNvSpPr/>
            <p:nvPr/>
          </p:nvSpPr>
          <p:spPr>
            <a:xfrm>
              <a:off x="-543877" y="-501644"/>
              <a:ext cx="12188952" cy="6858000"/>
            </a:xfrm>
            <a:custGeom>
              <a:rect b="b" l="l" r="r" t="t"/>
              <a:pathLst>
                <a:path extrusionOk="0" h="21600" w="21600">
                  <a:moveTo>
                    <a:pt x="1390" y="3"/>
                  </a:moveTo>
                  <a:cubicBezTo>
                    <a:pt x="795" y="1593"/>
                    <a:pt x="322" y="3342"/>
                    <a:pt x="0" y="5208"/>
                  </a:cubicBezTo>
                  <a:lnTo>
                    <a:pt x="0" y="17052"/>
                  </a:lnTo>
                  <a:cubicBezTo>
                    <a:pt x="280" y="18663"/>
                    <a:pt x="670" y="20190"/>
                    <a:pt x="1156" y="21600"/>
                  </a:cubicBezTo>
                  <a:lnTo>
                    <a:pt x="20451" y="21600"/>
                  </a:lnTo>
                  <a:cubicBezTo>
                    <a:pt x="20933" y="20199"/>
                    <a:pt x="21322" y="18687"/>
                    <a:pt x="21600" y="17088"/>
                  </a:cubicBezTo>
                  <a:lnTo>
                    <a:pt x="21600" y="5169"/>
                  </a:lnTo>
                  <a:cubicBezTo>
                    <a:pt x="21278" y="3318"/>
                    <a:pt x="20807" y="1581"/>
                    <a:pt x="20215" y="0"/>
                  </a:cubicBezTo>
                  <a:lnTo>
                    <a:pt x="1390"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49" name="Google Shape;449;p96"/>
            <p:cNvSpPr/>
            <p:nvPr/>
          </p:nvSpPr>
          <p:spPr>
            <a:xfrm>
              <a:off x="-543877" y="-501644"/>
              <a:ext cx="12188952" cy="6858000"/>
            </a:xfrm>
            <a:custGeom>
              <a:rect b="b" l="l" r="r" t="t"/>
              <a:pathLst>
                <a:path extrusionOk="0" h="21600" w="21600">
                  <a:moveTo>
                    <a:pt x="1845" y="399"/>
                  </a:moveTo>
                  <a:cubicBezTo>
                    <a:pt x="1455" y="1425"/>
                    <a:pt x="1121" y="2523"/>
                    <a:pt x="849" y="3660"/>
                  </a:cubicBezTo>
                  <a:cubicBezTo>
                    <a:pt x="285" y="6027"/>
                    <a:pt x="0" y="8538"/>
                    <a:pt x="0" y="11130"/>
                  </a:cubicBezTo>
                  <a:cubicBezTo>
                    <a:pt x="0" y="13722"/>
                    <a:pt x="285" y="16236"/>
                    <a:pt x="849" y="18600"/>
                  </a:cubicBezTo>
                  <a:cubicBezTo>
                    <a:pt x="1097" y="19641"/>
                    <a:pt x="1399" y="20649"/>
                    <a:pt x="1749" y="21600"/>
                  </a:cubicBezTo>
                  <a:lnTo>
                    <a:pt x="19851" y="21600"/>
                  </a:lnTo>
                  <a:cubicBezTo>
                    <a:pt x="20201" y="20649"/>
                    <a:pt x="20503" y="19641"/>
                    <a:pt x="20751" y="18600"/>
                  </a:cubicBezTo>
                  <a:cubicBezTo>
                    <a:pt x="21315" y="16233"/>
                    <a:pt x="21600" y="13722"/>
                    <a:pt x="21600" y="11130"/>
                  </a:cubicBezTo>
                  <a:cubicBezTo>
                    <a:pt x="21600" y="8538"/>
                    <a:pt x="21315" y="6024"/>
                    <a:pt x="20751" y="3660"/>
                  </a:cubicBezTo>
                  <a:cubicBezTo>
                    <a:pt x="20481" y="2523"/>
                    <a:pt x="20145" y="1425"/>
                    <a:pt x="19755" y="399"/>
                  </a:cubicBezTo>
                  <a:cubicBezTo>
                    <a:pt x="19704" y="264"/>
                    <a:pt x="19652" y="132"/>
                    <a:pt x="19600" y="0"/>
                  </a:cubicBezTo>
                  <a:lnTo>
                    <a:pt x="2000" y="0"/>
                  </a:lnTo>
                  <a:cubicBezTo>
                    <a:pt x="1948" y="135"/>
                    <a:pt x="1896" y="267"/>
                    <a:pt x="1845" y="399"/>
                  </a:cubicBezTo>
                  <a:close/>
                </a:path>
              </a:pathLst>
            </a:custGeom>
            <a:solidFill>
              <a:schemeClr val="l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450" name="Google Shape;450;p9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1" name="Google Shape;451;p9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2" name="Google Shape;452;p9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453" name="Google Shape;453;p96"/>
          <p:cNvSpPr txBox="1"/>
          <p:nvPr>
            <p:ph type="title"/>
          </p:nvPr>
        </p:nvSpPr>
        <p:spPr>
          <a:xfrm>
            <a:off x="838200" y="391692"/>
            <a:ext cx="1051560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4" name="Google Shape;454;p96"/>
          <p:cNvSpPr txBox="1"/>
          <p:nvPr>
            <p:ph idx="1" type="body"/>
          </p:nvPr>
        </p:nvSpPr>
        <p:spPr>
          <a:xfrm>
            <a:off x="838205" y="1269500"/>
            <a:ext cx="1051559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5" name="Google Shape;455;p96"/>
          <p:cNvSpPr txBox="1"/>
          <p:nvPr>
            <p:ph idx="2" type="body"/>
          </p:nvPr>
        </p:nvSpPr>
        <p:spPr>
          <a:xfrm>
            <a:off x="838205" y="2103275"/>
            <a:ext cx="3385159" cy="4186237"/>
          </a:xfrm>
          <a:prstGeom prst="rect">
            <a:avLst/>
          </a:prstGeom>
          <a:noFill/>
          <a:ln>
            <a:noFill/>
          </a:ln>
        </p:spPr>
        <p:txBody>
          <a:bodyPr anchorCtr="0" anchor="t" bIns="45700" lIns="0" spcFirstLastPara="1" rIns="0" wrap="square" tIns="91425">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6" name="Google Shape;456;p96"/>
          <p:cNvSpPr txBox="1"/>
          <p:nvPr>
            <p:ph idx="3" type="body"/>
          </p:nvPr>
        </p:nvSpPr>
        <p:spPr>
          <a:xfrm>
            <a:off x="4425866" y="2103275"/>
            <a:ext cx="3385159" cy="4186237"/>
          </a:xfrm>
          <a:prstGeom prst="rect">
            <a:avLst/>
          </a:prstGeom>
          <a:noFill/>
          <a:ln>
            <a:noFill/>
          </a:ln>
        </p:spPr>
        <p:txBody>
          <a:bodyPr anchorCtr="0" anchor="t" bIns="45700" lIns="0" spcFirstLastPara="1" rIns="0" wrap="square" tIns="91425">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7" name="Google Shape;457;p96"/>
          <p:cNvSpPr txBox="1"/>
          <p:nvPr>
            <p:ph idx="4" type="body"/>
          </p:nvPr>
        </p:nvSpPr>
        <p:spPr>
          <a:xfrm>
            <a:off x="7983258" y="2103275"/>
            <a:ext cx="3385159" cy="4186237"/>
          </a:xfrm>
          <a:prstGeom prst="rect">
            <a:avLst/>
          </a:prstGeom>
          <a:noFill/>
          <a:ln>
            <a:noFill/>
          </a:ln>
        </p:spPr>
        <p:txBody>
          <a:bodyPr anchorCtr="0" anchor="t" bIns="45700" lIns="0" spcFirstLastPara="1" rIns="0" wrap="square" tIns="91425">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
  <p:cSld name="10">
    <p:spTree>
      <p:nvGrpSpPr>
        <p:cNvPr id="458" name="Shape 458"/>
        <p:cNvGrpSpPr/>
        <p:nvPr/>
      </p:nvGrpSpPr>
      <p:grpSpPr>
        <a:xfrm>
          <a:off x="0" y="0"/>
          <a:ext cx="0" cy="0"/>
          <a:chOff x="0" y="0"/>
          <a:chExt cx="0" cy="0"/>
        </a:xfrm>
      </p:grpSpPr>
      <p:grpSp>
        <p:nvGrpSpPr>
          <p:cNvPr id="459" name="Google Shape;459;p97"/>
          <p:cNvGrpSpPr/>
          <p:nvPr/>
        </p:nvGrpSpPr>
        <p:grpSpPr>
          <a:xfrm>
            <a:off x="1524" y="0"/>
            <a:ext cx="12188952" cy="6858000"/>
            <a:chOff x="-543877" y="-501644"/>
            <a:chExt cx="12188952" cy="6858000"/>
          </a:xfrm>
        </p:grpSpPr>
        <p:sp>
          <p:nvSpPr>
            <p:cNvPr id="460" name="Google Shape;460;p97"/>
            <p:cNvSpPr/>
            <p:nvPr/>
          </p:nvSpPr>
          <p:spPr>
            <a:xfrm>
              <a:off x="-543877" y="-501644"/>
              <a:ext cx="12188952" cy="6858000"/>
            </a:xfrm>
            <a:custGeom>
              <a:rect b="b" l="l" r="r" t="t"/>
              <a:pathLst>
                <a:path extrusionOk="0" h="21600" w="21600">
                  <a:moveTo>
                    <a:pt x="1390" y="3"/>
                  </a:moveTo>
                  <a:cubicBezTo>
                    <a:pt x="795" y="1593"/>
                    <a:pt x="322" y="3342"/>
                    <a:pt x="0" y="5208"/>
                  </a:cubicBezTo>
                  <a:lnTo>
                    <a:pt x="0" y="17052"/>
                  </a:lnTo>
                  <a:cubicBezTo>
                    <a:pt x="280" y="18663"/>
                    <a:pt x="670" y="20190"/>
                    <a:pt x="1156" y="21600"/>
                  </a:cubicBezTo>
                  <a:lnTo>
                    <a:pt x="20451" y="21600"/>
                  </a:lnTo>
                  <a:cubicBezTo>
                    <a:pt x="20933" y="20199"/>
                    <a:pt x="21322" y="18687"/>
                    <a:pt x="21600" y="17088"/>
                  </a:cubicBezTo>
                  <a:lnTo>
                    <a:pt x="21600" y="5169"/>
                  </a:lnTo>
                  <a:cubicBezTo>
                    <a:pt x="21278" y="3318"/>
                    <a:pt x="20807" y="1581"/>
                    <a:pt x="20215" y="0"/>
                  </a:cubicBezTo>
                  <a:lnTo>
                    <a:pt x="1390"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61" name="Google Shape;461;p97"/>
            <p:cNvSpPr/>
            <p:nvPr/>
          </p:nvSpPr>
          <p:spPr>
            <a:xfrm>
              <a:off x="-543877" y="-501644"/>
              <a:ext cx="12188952" cy="6858000"/>
            </a:xfrm>
            <a:custGeom>
              <a:rect b="b" l="l" r="r" t="t"/>
              <a:pathLst>
                <a:path extrusionOk="0" h="21600" w="21600">
                  <a:moveTo>
                    <a:pt x="1845" y="399"/>
                  </a:moveTo>
                  <a:cubicBezTo>
                    <a:pt x="1455" y="1425"/>
                    <a:pt x="1121" y="2523"/>
                    <a:pt x="849" y="3660"/>
                  </a:cubicBezTo>
                  <a:cubicBezTo>
                    <a:pt x="285" y="6027"/>
                    <a:pt x="0" y="8538"/>
                    <a:pt x="0" y="11130"/>
                  </a:cubicBezTo>
                  <a:cubicBezTo>
                    <a:pt x="0" y="13722"/>
                    <a:pt x="285" y="16236"/>
                    <a:pt x="849" y="18600"/>
                  </a:cubicBezTo>
                  <a:cubicBezTo>
                    <a:pt x="1097" y="19641"/>
                    <a:pt x="1399" y="20649"/>
                    <a:pt x="1749" y="21600"/>
                  </a:cubicBezTo>
                  <a:lnTo>
                    <a:pt x="19851" y="21600"/>
                  </a:lnTo>
                  <a:cubicBezTo>
                    <a:pt x="20201" y="20649"/>
                    <a:pt x="20503" y="19641"/>
                    <a:pt x="20751" y="18600"/>
                  </a:cubicBezTo>
                  <a:cubicBezTo>
                    <a:pt x="21315" y="16233"/>
                    <a:pt x="21600" y="13722"/>
                    <a:pt x="21600" y="11130"/>
                  </a:cubicBezTo>
                  <a:cubicBezTo>
                    <a:pt x="21600" y="8538"/>
                    <a:pt x="21315" y="6024"/>
                    <a:pt x="20751" y="3660"/>
                  </a:cubicBezTo>
                  <a:cubicBezTo>
                    <a:pt x="20481" y="2523"/>
                    <a:pt x="20145" y="1425"/>
                    <a:pt x="19755" y="399"/>
                  </a:cubicBezTo>
                  <a:cubicBezTo>
                    <a:pt x="19704" y="264"/>
                    <a:pt x="19652" y="132"/>
                    <a:pt x="19600" y="0"/>
                  </a:cubicBezTo>
                  <a:lnTo>
                    <a:pt x="2000" y="0"/>
                  </a:lnTo>
                  <a:cubicBezTo>
                    <a:pt x="1948" y="135"/>
                    <a:pt x="1896" y="267"/>
                    <a:pt x="1845" y="399"/>
                  </a:cubicBezTo>
                  <a:close/>
                </a:path>
              </a:pathLst>
            </a:custGeom>
            <a:solidFill>
              <a:schemeClr val="l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462" name="Google Shape;462;p9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3" name="Google Shape;463;p9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4" name="Google Shape;464;p9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465" name="Google Shape;465;p97"/>
          <p:cNvSpPr txBox="1"/>
          <p:nvPr>
            <p:ph type="title"/>
          </p:nvPr>
        </p:nvSpPr>
        <p:spPr>
          <a:xfrm>
            <a:off x="838200" y="391692"/>
            <a:ext cx="1051560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6" name="Google Shape;466;p97"/>
          <p:cNvSpPr txBox="1"/>
          <p:nvPr>
            <p:ph idx="1" type="body"/>
          </p:nvPr>
        </p:nvSpPr>
        <p:spPr>
          <a:xfrm>
            <a:off x="838200" y="2103270"/>
            <a:ext cx="1051560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7" name="Google Shape;467;p97"/>
          <p:cNvSpPr txBox="1"/>
          <p:nvPr>
            <p:ph idx="2" type="body"/>
          </p:nvPr>
        </p:nvSpPr>
        <p:spPr>
          <a:xfrm>
            <a:off x="838205" y="1269500"/>
            <a:ext cx="1051559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Konten" type="obj">
  <p:cSld name="OBJECT">
    <p:spTree>
      <p:nvGrpSpPr>
        <p:cNvPr id="474" name="Shape 474"/>
        <p:cNvGrpSpPr/>
        <p:nvPr/>
      </p:nvGrpSpPr>
      <p:grpSpPr>
        <a:xfrm>
          <a:off x="0" y="0"/>
          <a:ext cx="0" cy="0"/>
          <a:chOff x="0" y="0"/>
          <a:chExt cx="0" cy="0"/>
        </a:xfrm>
      </p:grpSpPr>
      <p:sp>
        <p:nvSpPr>
          <p:cNvPr id="475" name="Google Shape;475;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6" name="Google Shape;476;p4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77" name="Google Shape;477;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8" name="Google Shape;478;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9" name="Google Shape;479;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Judul" type="title">
  <p:cSld name="TITLE">
    <p:spTree>
      <p:nvGrpSpPr>
        <p:cNvPr id="480" name="Shape 480"/>
        <p:cNvGrpSpPr/>
        <p:nvPr/>
      </p:nvGrpSpPr>
      <p:grpSpPr>
        <a:xfrm>
          <a:off x="0" y="0"/>
          <a:ext cx="0" cy="0"/>
          <a:chOff x="0" y="0"/>
          <a:chExt cx="0" cy="0"/>
        </a:xfrm>
      </p:grpSpPr>
      <p:sp>
        <p:nvSpPr>
          <p:cNvPr id="481" name="Google Shape;481;p5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2" name="Google Shape;482;p5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483" name="Google Shape;483;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4" name="Google Shape;484;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5" name="Google Shape;485;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Bagian" type="secHead">
  <p:cSld name="SECTION_HEADER">
    <p:spTree>
      <p:nvGrpSpPr>
        <p:cNvPr id="486" name="Shape 486"/>
        <p:cNvGrpSpPr/>
        <p:nvPr/>
      </p:nvGrpSpPr>
      <p:grpSpPr>
        <a:xfrm>
          <a:off x="0" y="0"/>
          <a:ext cx="0" cy="0"/>
          <a:chOff x="0" y="0"/>
          <a:chExt cx="0" cy="0"/>
        </a:xfrm>
      </p:grpSpPr>
      <p:sp>
        <p:nvSpPr>
          <p:cNvPr id="487" name="Google Shape;487;p5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8" name="Google Shape;488;p5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89" name="Google Shape;489;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0" name="Google Shape;490;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1" name="Google Shape;491;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 Konten" type="twoObj">
  <p:cSld name="TWO_OBJECTS">
    <p:spTree>
      <p:nvGrpSpPr>
        <p:cNvPr id="492" name="Shape 492"/>
        <p:cNvGrpSpPr/>
        <p:nvPr/>
      </p:nvGrpSpPr>
      <p:grpSpPr>
        <a:xfrm>
          <a:off x="0" y="0"/>
          <a:ext cx="0" cy="0"/>
          <a:chOff x="0" y="0"/>
          <a:chExt cx="0" cy="0"/>
        </a:xfrm>
      </p:grpSpPr>
      <p:sp>
        <p:nvSpPr>
          <p:cNvPr id="493" name="Google Shape;493;p5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4" name="Google Shape;494;p5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95" name="Google Shape;495;p5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96" name="Google Shape;496;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7" name="Google Shape;497;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8" name="Google Shape;498;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bandingan" type="twoTxTwoObj">
  <p:cSld name="TWO_OBJECTS_WITH_TEXT">
    <p:spTree>
      <p:nvGrpSpPr>
        <p:cNvPr id="499" name="Shape 499"/>
        <p:cNvGrpSpPr/>
        <p:nvPr/>
      </p:nvGrpSpPr>
      <p:grpSpPr>
        <a:xfrm>
          <a:off x="0" y="0"/>
          <a:ext cx="0" cy="0"/>
          <a:chOff x="0" y="0"/>
          <a:chExt cx="0" cy="0"/>
        </a:xfrm>
      </p:grpSpPr>
      <p:sp>
        <p:nvSpPr>
          <p:cNvPr id="500" name="Google Shape;500;p58"/>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1" name="Google Shape;501;p5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02" name="Google Shape;502;p5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3" name="Google Shape;503;p5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04" name="Google Shape;504;p5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5" name="Google Shape;505;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6" name="Google Shape;506;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7" name="Google Shape;507;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Saja" type="titleOnly">
  <p:cSld name="TITLE_ONLY">
    <p:spTree>
      <p:nvGrpSpPr>
        <p:cNvPr id="508" name="Shape 508"/>
        <p:cNvGrpSpPr/>
        <p:nvPr/>
      </p:nvGrpSpPr>
      <p:grpSpPr>
        <a:xfrm>
          <a:off x="0" y="0"/>
          <a:ext cx="0" cy="0"/>
          <a:chOff x="0" y="0"/>
          <a:chExt cx="0" cy="0"/>
        </a:xfrm>
      </p:grpSpPr>
      <p:sp>
        <p:nvSpPr>
          <p:cNvPr id="509" name="Google Shape;509;p5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0" name="Google Shape;510;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1" name="Google Shape;511;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2" name="Google Shape;512;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song" type="blank">
  <p:cSld name="BLANK">
    <p:spTree>
      <p:nvGrpSpPr>
        <p:cNvPr id="513" name="Shape 513"/>
        <p:cNvGrpSpPr/>
        <p:nvPr/>
      </p:nvGrpSpPr>
      <p:grpSpPr>
        <a:xfrm>
          <a:off x="0" y="0"/>
          <a:ext cx="0" cy="0"/>
          <a:chOff x="0" y="0"/>
          <a:chExt cx="0" cy="0"/>
        </a:xfrm>
      </p:grpSpPr>
      <p:sp>
        <p:nvSpPr>
          <p:cNvPr id="514" name="Google Shape;514;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5" name="Google Shape;515;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6" name="Google Shape;516;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nten dengan Keterangan" type="objTx">
  <p:cSld name="OBJECT_WITH_CAPTION_TEXT">
    <p:spTree>
      <p:nvGrpSpPr>
        <p:cNvPr id="517" name="Shape 517"/>
        <p:cNvGrpSpPr/>
        <p:nvPr/>
      </p:nvGrpSpPr>
      <p:grpSpPr>
        <a:xfrm>
          <a:off x="0" y="0"/>
          <a:ext cx="0" cy="0"/>
          <a:chOff x="0" y="0"/>
          <a:chExt cx="0" cy="0"/>
        </a:xfrm>
      </p:grpSpPr>
      <p:sp>
        <p:nvSpPr>
          <p:cNvPr id="518" name="Google Shape;518;p6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9" name="Google Shape;519;p6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20" name="Google Shape;520;p6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21" name="Google Shape;521;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2" name="Google Shape;522;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3" name="Google Shape;523;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ambar dengan Keterangan" type="picTx">
  <p:cSld name="PICTURE_WITH_CAPTION_TEXT">
    <p:spTree>
      <p:nvGrpSpPr>
        <p:cNvPr id="524" name="Shape 524"/>
        <p:cNvGrpSpPr/>
        <p:nvPr/>
      </p:nvGrpSpPr>
      <p:grpSpPr>
        <a:xfrm>
          <a:off x="0" y="0"/>
          <a:ext cx="0" cy="0"/>
          <a:chOff x="0" y="0"/>
          <a:chExt cx="0" cy="0"/>
        </a:xfrm>
      </p:grpSpPr>
      <p:sp>
        <p:nvSpPr>
          <p:cNvPr id="525" name="Google Shape;525;p6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6" name="Google Shape;526;p62"/>
          <p:cNvSpPr/>
          <p:nvPr>
            <p:ph idx="2" type="pic"/>
          </p:nvPr>
        </p:nvSpPr>
        <p:spPr>
          <a:xfrm>
            <a:off x="5183188" y="987425"/>
            <a:ext cx="6172200" cy="4873625"/>
          </a:xfrm>
          <a:prstGeom prst="rect">
            <a:avLst/>
          </a:prstGeom>
          <a:noFill/>
          <a:ln>
            <a:noFill/>
          </a:ln>
        </p:spPr>
      </p:sp>
      <p:sp>
        <p:nvSpPr>
          <p:cNvPr id="527" name="Google Shape;527;p6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28" name="Google Shape;528;p6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9" name="Google Shape;529;p6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0" name="Google Shape;530;p6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Teks Vertikal" type="vertTx">
  <p:cSld name="VERTICAL_TEXT">
    <p:spTree>
      <p:nvGrpSpPr>
        <p:cNvPr id="531" name="Shape 531"/>
        <p:cNvGrpSpPr/>
        <p:nvPr/>
      </p:nvGrpSpPr>
      <p:grpSpPr>
        <a:xfrm>
          <a:off x="0" y="0"/>
          <a:ext cx="0" cy="0"/>
          <a:chOff x="0" y="0"/>
          <a:chExt cx="0" cy="0"/>
        </a:xfrm>
      </p:grpSpPr>
      <p:sp>
        <p:nvSpPr>
          <p:cNvPr id="532" name="Google Shape;532;p6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3" name="Google Shape;533;p6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4" name="Google Shape;534;p6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5" name="Google Shape;535;p6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6" name="Google Shape;536;p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Vertikal dan Teks" type="vertTitleAndTx">
  <p:cSld name="VERTICAL_TITLE_AND_VERTICAL_TEXT">
    <p:spTree>
      <p:nvGrpSpPr>
        <p:cNvPr id="537" name="Shape 537"/>
        <p:cNvGrpSpPr/>
        <p:nvPr/>
      </p:nvGrpSpPr>
      <p:grpSpPr>
        <a:xfrm>
          <a:off x="0" y="0"/>
          <a:ext cx="0" cy="0"/>
          <a:chOff x="0" y="0"/>
          <a:chExt cx="0" cy="0"/>
        </a:xfrm>
      </p:grpSpPr>
      <p:sp>
        <p:nvSpPr>
          <p:cNvPr id="538" name="Google Shape;538;p6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9" name="Google Shape;539;p6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0" name="Google Shape;540;p6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1" name="Google Shape;541;p6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2" name="Google Shape;542;p6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6" Type="http://schemas.openxmlformats.org/officeDocument/2006/relationships/theme" Target="../theme/theme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6.xml"/><Relationship Id="rId10" Type="http://schemas.openxmlformats.org/officeDocument/2006/relationships/slideLayout" Target="../slideLayouts/slideLayout25.xml"/><Relationship Id="rId13" Type="http://schemas.openxmlformats.org/officeDocument/2006/relationships/slideLayout" Target="../slideLayouts/slideLayout28.xml"/><Relationship Id="rId12" Type="http://schemas.openxmlformats.org/officeDocument/2006/relationships/slideLayout" Target="../slideLayouts/slideLayout27.xml"/><Relationship Id="rId1" Type="http://schemas.openxmlformats.org/officeDocument/2006/relationships/slideLayout" Target="../slideLayouts/slideLayout16.xml"/><Relationship Id="rId2" Type="http://schemas.openxmlformats.org/officeDocument/2006/relationships/slideLayout" Target="../slideLayouts/slideLayout17.xml"/><Relationship Id="rId3" Type="http://schemas.openxmlformats.org/officeDocument/2006/relationships/slideLayout" Target="../slideLayouts/slideLayout18.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5" Type="http://schemas.openxmlformats.org/officeDocument/2006/relationships/slideLayout" Target="../slideLayouts/slideLayout30.xml"/><Relationship Id="rId14" Type="http://schemas.openxmlformats.org/officeDocument/2006/relationships/slideLayout" Target="../slideLayouts/slideLayout29.xml"/><Relationship Id="rId17" Type="http://schemas.openxmlformats.org/officeDocument/2006/relationships/slideLayout" Target="../slideLayouts/slideLayout32.xml"/><Relationship Id="rId16" Type="http://schemas.openxmlformats.org/officeDocument/2006/relationships/slideLayout" Target="../slideLayouts/slideLayout31.xml"/><Relationship Id="rId5" Type="http://schemas.openxmlformats.org/officeDocument/2006/relationships/slideLayout" Target="../slideLayouts/slideLayout20.xml"/><Relationship Id="rId19" Type="http://schemas.openxmlformats.org/officeDocument/2006/relationships/theme" Target="../theme/theme2.xml"/><Relationship Id="rId6" Type="http://schemas.openxmlformats.org/officeDocument/2006/relationships/slideLayout" Target="../slideLayouts/slideLayout21.xml"/><Relationship Id="rId18" Type="http://schemas.openxmlformats.org/officeDocument/2006/relationships/slideLayout" Target="../slideLayouts/slideLayout33.xml"/><Relationship Id="rId7" Type="http://schemas.openxmlformats.org/officeDocument/2006/relationships/slideLayout" Target="../slideLayouts/slideLayout22.xml"/><Relationship Id="rId8"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44.xml"/><Relationship Id="rId10" Type="http://schemas.openxmlformats.org/officeDocument/2006/relationships/slideLayout" Target="../slideLayouts/slideLayout43.xml"/><Relationship Id="rId13" Type="http://schemas.openxmlformats.org/officeDocument/2006/relationships/slideLayout" Target="../slideLayouts/slideLayout46.xml"/><Relationship Id="rId12" Type="http://schemas.openxmlformats.org/officeDocument/2006/relationships/slideLayout" Target="../slideLayouts/slideLayout45.xml"/><Relationship Id="rId1" Type="http://schemas.openxmlformats.org/officeDocument/2006/relationships/slideLayout" Target="../slideLayouts/slideLayout34.xml"/><Relationship Id="rId2" Type="http://schemas.openxmlformats.org/officeDocument/2006/relationships/slideLayout" Target="../slideLayouts/slideLayout35.xml"/><Relationship Id="rId3" Type="http://schemas.openxmlformats.org/officeDocument/2006/relationships/slideLayout" Target="../slideLayouts/slideLayout36.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5" Type="http://schemas.openxmlformats.org/officeDocument/2006/relationships/slideLayout" Target="../slideLayouts/slideLayout48.xml"/><Relationship Id="rId14" Type="http://schemas.openxmlformats.org/officeDocument/2006/relationships/slideLayout" Target="../slideLayouts/slideLayout47.xml"/><Relationship Id="rId17" Type="http://schemas.openxmlformats.org/officeDocument/2006/relationships/slideLayout" Target="../slideLayouts/slideLayout50.xml"/><Relationship Id="rId16" Type="http://schemas.openxmlformats.org/officeDocument/2006/relationships/slideLayout" Target="../slideLayouts/slideLayout49.xml"/><Relationship Id="rId5" Type="http://schemas.openxmlformats.org/officeDocument/2006/relationships/slideLayout" Target="../slideLayouts/slideLayout38.xml"/><Relationship Id="rId19" Type="http://schemas.openxmlformats.org/officeDocument/2006/relationships/theme" Target="../theme/theme5.xml"/><Relationship Id="rId6" Type="http://schemas.openxmlformats.org/officeDocument/2006/relationships/slideLayout" Target="../slideLayouts/slideLayout39.xml"/><Relationship Id="rId18" Type="http://schemas.openxmlformats.org/officeDocument/2006/relationships/slideLayout" Target="../slideLayouts/slideLayout51.xml"/><Relationship Id="rId7" Type="http://schemas.openxmlformats.org/officeDocument/2006/relationships/slideLayout" Target="../slideLayouts/slideLayout40.xml"/><Relationship Id="rId8" Type="http://schemas.openxmlformats.org/officeDocument/2006/relationships/slideLayout" Target="../slideLayouts/slideLayout41.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62.xml"/><Relationship Id="rId10" Type="http://schemas.openxmlformats.org/officeDocument/2006/relationships/slideLayout" Target="../slideLayouts/slideLayout61.xml"/><Relationship Id="rId12" Type="http://schemas.openxmlformats.org/officeDocument/2006/relationships/theme" Target="../theme/theme1.xml"/><Relationship Id="rId1" Type="http://schemas.openxmlformats.org/officeDocument/2006/relationships/slideLayout" Target="../slideLayouts/slideLayout52.xml"/><Relationship Id="rId2" Type="http://schemas.openxmlformats.org/officeDocument/2006/relationships/slideLayout" Target="../slideLayouts/slideLayout53.xml"/><Relationship Id="rId3" Type="http://schemas.openxmlformats.org/officeDocument/2006/relationships/slideLayout" Target="../slideLayouts/slideLayout54.xml"/><Relationship Id="rId4" Type="http://schemas.openxmlformats.org/officeDocument/2006/relationships/slideLayout" Target="../slideLayouts/slideLayout55.xml"/><Relationship Id="rId9" Type="http://schemas.openxmlformats.org/officeDocument/2006/relationships/slideLayout" Target="../slideLayouts/slideLayout60.xml"/><Relationship Id="rId5" Type="http://schemas.openxmlformats.org/officeDocument/2006/relationships/slideLayout" Target="../slideLayouts/slideLayout56.xml"/><Relationship Id="rId6" Type="http://schemas.openxmlformats.org/officeDocument/2006/relationships/slideLayout" Target="../slideLayouts/slideLayout57.xml"/><Relationship Id="rId7" Type="http://schemas.openxmlformats.org/officeDocument/2006/relationships/slideLayout" Target="../slideLayouts/slideLayout58.xml"/><Relationship Id="rId8" Type="http://schemas.openxmlformats.org/officeDocument/2006/relationships/slideLayout" Target="../slideLayouts/slideLayout5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3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6" name="Shape 126"/>
        <p:cNvGrpSpPr/>
        <p:nvPr/>
      </p:nvGrpSpPr>
      <p:grpSpPr>
        <a:xfrm>
          <a:off x="0" y="0"/>
          <a:ext cx="0" cy="0"/>
          <a:chOff x="0" y="0"/>
          <a:chExt cx="0" cy="0"/>
        </a:xfrm>
      </p:grpSpPr>
      <p:sp>
        <p:nvSpPr>
          <p:cNvPr id="127" name="Google Shape;127;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28" name="Google Shape;128;p3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9" name="Google Shape;129;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0" name="Google Shape;130;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1" name="Google Shape;131;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 id="2147483681" r:id="rId17"/>
    <p:sldLayoutId id="2147483682"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7" name="Shape 297"/>
        <p:cNvGrpSpPr/>
        <p:nvPr/>
      </p:nvGrpSpPr>
      <p:grpSpPr>
        <a:xfrm>
          <a:off x="0" y="0"/>
          <a:ext cx="0" cy="0"/>
          <a:chOff x="0" y="0"/>
          <a:chExt cx="0" cy="0"/>
        </a:xfrm>
      </p:grpSpPr>
      <p:sp>
        <p:nvSpPr>
          <p:cNvPr id="298" name="Google Shape;298;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299" name="Google Shape;299;p4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00" name="Google Shape;300;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301" name="Google Shape;301;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302" name="Google Shape;302;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7" r:id="rId14"/>
    <p:sldLayoutId id="2147483698" r:id="rId15"/>
    <p:sldLayoutId id="2147483699" r:id="rId16"/>
    <p:sldLayoutId id="2147483700" r:id="rId17"/>
    <p:sldLayoutId id="2147483701"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68" name="Shape 468"/>
        <p:cNvGrpSpPr/>
        <p:nvPr/>
      </p:nvGrpSpPr>
      <p:grpSpPr>
        <a:xfrm>
          <a:off x="0" y="0"/>
          <a:ext cx="0" cy="0"/>
          <a:chOff x="0" y="0"/>
          <a:chExt cx="0" cy="0"/>
        </a:xfrm>
      </p:grpSpPr>
      <p:sp>
        <p:nvSpPr>
          <p:cNvPr id="469" name="Google Shape;469;p4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470" name="Google Shape;470;p4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71" name="Google Shape;471;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72" name="Google Shape;472;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73" name="Google Shape;473;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hyperlink" Target="https://aie.edu.au/wp-content/uploads/2018/02/game-programming-04.jpg" TargetMode="External"/><Relationship Id="rId4" Type="http://schemas.openxmlformats.org/officeDocument/2006/relationships/image" Target="../media/image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28.jpg"/><Relationship Id="rId4" Type="http://schemas.openxmlformats.org/officeDocument/2006/relationships/hyperlink" Target="https://aie.edu.au/wp-content/uploads/2018/02/game-programming-04.jpg"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4.jpg"/><Relationship Id="rId4" Type="http://schemas.openxmlformats.org/officeDocument/2006/relationships/hyperlink" Target="https://www.codingninjas.com/blog/wp-content/uploads/2020/08/blog-13.png"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hyperlink" Target="https://www.redappletech.com/wp-content/uploads/2017/08/mobile-game-dev.jpg" TargetMode="Externa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image" Target="../media/image8.jpg"/><Relationship Id="rId4" Type="http://schemas.openxmlformats.org/officeDocument/2006/relationships/image" Target="../media/image6.png"/><Relationship Id="rId5" Type="http://schemas.openxmlformats.org/officeDocument/2006/relationships/hyperlink" Target="https://www.appjetty.com/blog/wp-content/uploads/2021/05/How-to-Assign-Team-Specific-Activities-with-Dynamics-CRM-Calendar-App_F.png"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 Id="rId3"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xml"/><Relationship Id="rId3" Type="http://schemas.openxmlformats.org/officeDocument/2006/relationships/image" Target="../media/image1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0.xml"/><Relationship Id="rId3"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1.xml"/><Relationship Id="rId3"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12.png"/><Relationship Id="rId4" Type="http://schemas.openxmlformats.org/officeDocument/2006/relationships/image" Target="../media/image10.png"/><Relationship Id="rId5" Type="http://schemas.openxmlformats.org/officeDocument/2006/relationships/hyperlink" Target="https://www.redappletech.com/wp-content/uploads/2017/08/mobile-game-dev.jpg"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 Id="rId3" Type="http://schemas.openxmlformats.org/officeDocument/2006/relationships/image" Target="../media/image12.png"/><Relationship Id="rId4" Type="http://schemas.openxmlformats.org/officeDocument/2006/relationships/image" Target="../media/image3.png"/><Relationship Id="rId5" Type="http://schemas.openxmlformats.org/officeDocument/2006/relationships/hyperlink" Target="https://www.redappletech.com/wp-content/uploads/2017/08/mobile-game-dev.jpg"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hyperlink" Target="https://qph.fs.quoracdn.net/main-qimg-9db1a974286bed1c4a431f77aa70c08f-pjlq" TargetMode="Externa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5.xml"/><Relationship Id="rId3" Type="http://schemas.openxmlformats.org/officeDocument/2006/relationships/hyperlink" Target="https://seqtek.com/wp-content/uploads/2021/06/New-Project-5.svg" TargetMode="Externa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6.xml"/><Relationship Id="rId3" Type="http://schemas.openxmlformats.org/officeDocument/2006/relationships/image" Target="../media/image11.png"/><Relationship Id="rId4" Type="http://schemas.openxmlformats.org/officeDocument/2006/relationships/hyperlink" Target="https://seqtek.com/wp-content/uploads/2021/06/New-Project-5.svg"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7.xml"/><Relationship Id="rId3" Type="http://schemas.openxmlformats.org/officeDocument/2006/relationships/image" Target="../media/image9.png"/><Relationship Id="rId4" Type="http://schemas.openxmlformats.org/officeDocument/2006/relationships/hyperlink" Target="http://getdrawings.com/get-icon#swift-icon-63.png"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8.xml"/><Relationship Id="rId3" Type="http://schemas.openxmlformats.org/officeDocument/2006/relationships/image" Target="../media/image22.png"/><Relationship Id="rId4" Type="http://schemas.openxmlformats.org/officeDocument/2006/relationships/hyperlink" Target="https://seqtek.com/wp-content/uploads/2021/06/New-Project-5.svg"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9.xml"/><Relationship Id="rId3" Type="http://schemas.openxmlformats.org/officeDocument/2006/relationships/image" Target="../media/image16.png"/><Relationship Id="rId4" Type="http://schemas.openxmlformats.org/officeDocument/2006/relationships/hyperlink" Target="https://seqtek.com/wp-content/uploads/2021/06/New-Project-5.svg" TargetMode="External"/></Relationships>
</file>

<file path=ppt/slides/_rels/slide20.xml.rels><?xml version="1.0" encoding="UTF-8" standalone="yes"?><Relationships xmlns="http://schemas.openxmlformats.org/package/2006/relationships"><Relationship Id="rId11" Type="http://schemas.openxmlformats.org/officeDocument/2006/relationships/image" Target="../media/image17.png"/><Relationship Id="rId10" Type="http://schemas.openxmlformats.org/officeDocument/2006/relationships/image" Target="../media/image23.png"/><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0.png"/><Relationship Id="rId4" Type="http://schemas.openxmlformats.org/officeDocument/2006/relationships/hyperlink" Target="https://s6r5k6w8.rocketcdn.me/wp-content/uploads/2021/11/20211124_225806.jpg" TargetMode="External"/><Relationship Id="rId9" Type="http://schemas.openxmlformats.org/officeDocument/2006/relationships/image" Target="../media/image19.png"/><Relationship Id="rId5" Type="http://schemas.openxmlformats.org/officeDocument/2006/relationships/hyperlink" Target="https://user-images.githubusercontent.com/2244442/53168879-75ea7680-35ba-11e9-9708-afa6de46b2ff.png" TargetMode="External"/><Relationship Id="rId6" Type="http://schemas.openxmlformats.org/officeDocument/2006/relationships/hyperlink" Target="https://images-wixmp-ed30a86b8c4ca887773594c2.wixmp.com/i/6ded0954-c083-45cf-a8e5-b47390e9b280/d54whq5-dfa4017e-8775-4503-bdc2-fe37136d9e98.png" TargetMode="External"/><Relationship Id="rId7" Type="http://schemas.openxmlformats.org/officeDocument/2006/relationships/image" Target="../media/image32.png"/><Relationship Id="rId8"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2.xml"/><Relationship Id="rId3" Type="http://schemas.openxmlformats.org/officeDocument/2006/relationships/image" Target="../media/image15.png"/><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3.xml"/><Relationship Id="rId3" Type="http://schemas.openxmlformats.org/officeDocument/2006/relationships/image" Target="../media/image31.png"/><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4.xml"/><Relationship Id="rId3" Type="http://schemas.openxmlformats.org/officeDocument/2006/relationships/image" Target="../media/image30.jpg"/><Relationship Id="rId4" Type="http://schemas.openxmlformats.org/officeDocument/2006/relationships/image" Target="../media/image24.png"/><Relationship Id="rId5" Type="http://schemas.openxmlformats.org/officeDocument/2006/relationships/hyperlink" Target="https://architosh.com/wp-content/uploads/2017/07/Cinemachine.jpg"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5.xml"/><Relationship Id="rId3" Type="http://schemas.openxmlformats.org/officeDocument/2006/relationships/image" Target="../media/image27.png"/><Relationship Id="rId4" Type="http://schemas.openxmlformats.org/officeDocument/2006/relationships/image" Target="../media/image25.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6.xml"/><Relationship Id="rId3" Type="http://schemas.openxmlformats.org/officeDocument/2006/relationships/image" Target="../media/image33.jpg"/><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34.jpg"/><Relationship Id="rId4" Type="http://schemas.openxmlformats.org/officeDocument/2006/relationships/hyperlink" Target="https://image.shutterstock.com/image-photo/two-hands-thumb-thumbs-down-600w-308608184.jpg"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xml"/><Relationship Id="rId3" Type="http://schemas.openxmlformats.org/officeDocument/2006/relationships/image" Target="../media/image35.png"/><Relationship Id="rId4" Type="http://schemas.openxmlformats.org/officeDocument/2006/relationships/hyperlink" Target="https://www.codingninjas.com/blog/wp-content/uploads/2020/08/blog-13.png"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2.xml"/><Relationship Id="rId2" Type="http://schemas.openxmlformats.org/officeDocument/2006/relationships/notesSlide" Target="../notesSlides/notesSlide3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6" name="Shape 546"/>
        <p:cNvGrpSpPr/>
        <p:nvPr/>
      </p:nvGrpSpPr>
      <p:grpSpPr>
        <a:xfrm>
          <a:off x="0" y="0"/>
          <a:ext cx="0" cy="0"/>
          <a:chOff x="0" y="0"/>
          <a:chExt cx="0" cy="0"/>
        </a:xfrm>
      </p:grpSpPr>
      <p:sp>
        <p:nvSpPr>
          <p:cNvPr id="547" name="Google Shape;547;p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r>
              <a:rPr lang="en-US"/>
              <a:t>INTRODUCTION TO INFORMATION TECHNOLOGY II</a:t>
            </a:r>
            <a:endParaRPr/>
          </a:p>
        </p:txBody>
      </p:sp>
      <p:sp>
        <p:nvSpPr>
          <p:cNvPr id="548" name="Google Shape;548;p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None/>
            </a:pPr>
            <a:r>
              <a:rPr b="1" lang="en-US" sz="3200"/>
              <a:t>Week 11</a:t>
            </a:r>
            <a:endParaRPr/>
          </a:p>
          <a:p>
            <a:pPr indent="0" lvl="0" marL="0" rtl="0" algn="ctr">
              <a:lnSpc>
                <a:spcPct val="90000"/>
              </a:lnSpc>
              <a:spcBef>
                <a:spcPts val="1000"/>
              </a:spcBef>
              <a:spcAft>
                <a:spcPts val="0"/>
              </a:spcAft>
              <a:buClr>
                <a:schemeClr val="dk1"/>
              </a:buClr>
              <a:buSzPts val="3200"/>
              <a:buNone/>
            </a:pPr>
            <a:r>
              <a:rPr b="1" lang="en-US" sz="3200"/>
              <a:t>No-Code Game Programming</a:t>
            </a:r>
            <a:endParaRPr b="1" sz="3200"/>
          </a:p>
        </p:txBody>
      </p:sp>
      <p:sp>
        <p:nvSpPr>
          <p:cNvPr id="549" name="Google Shape;549;p1"/>
          <p:cNvSpPr txBox="1"/>
          <p:nvPr/>
        </p:nvSpPr>
        <p:spPr>
          <a:xfrm>
            <a:off x="1541929" y="5511240"/>
            <a:ext cx="9144000" cy="1655762"/>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rgbClr val="000000"/>
              </a:buClr>
              <a:buSzPts val="1800"/>
              <a:buFont typeface="Arial"/>
              <a:buNone/>
            </a:pPr>
            <a:r>
              <a:rPr b="0" i="0" lang="en-US" sz="1800" u="none" cap="none" strike="noStrike">
                <a:solidFill>
                  <a:srgbClr val="000000"/>
                </a:solidFill>
                <a:latin typeface="Times New Roman"/>
                <a:ea typeface="Times New Roman"/>
                <a:cs typeface="Times New Roman"/>
                <a:sym typeface="Times New Roman"/>
              </a:rPr>
              <a:t>Riovan Styx Roring, S.T., M.Kom</a:t>
            </a:r>
            <a:endParaRPr b="0" i="0" sz="2400" u="none" cap="none" strike="noStrike">
              <a:solidFill>
                <a:srgbClr val="000000"/>
              </a:solidFill>
              <a:latin typeface="Calibri"/>
              <a:ea typeface="Calibri"/>
              <a:cs typeface="Calibri"/>
              <a:sym typeface="Calibri"/>
            </a:endParaRPr>
          </a:p>
        </p:txBody>
      </p:sp>
      <p:pic>
        <p:nvPicPr>
          <p:cNvPr id="550" name="Google Shape;550;p1"/>
          <p:cNvPicPr preferRelativeResize="0"/>
          <p:nvPr/>
        </p:nvPicPr>
        <p:blipFill rotWithShape="1">
          <a:blip r:embed="rId3">
            <a:alphaModFix/>
          </a:blip>
          <a:srcRect b="0" l="0" r="0" t="0"/>
          <a:stretch/>
        </p:blipFill>
        <p:spPr>
          <a:xfrm>
            <a:off x="4297734" y="195968"/>
            <a:ext cx="3596531" cy="234192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5" name="Shape 555"/>
        <p:cNvGrpSpPr/>
        <p:nvPr/>
      </p:nvGrpSpPr>
      <p:grpSpPr>
        <a:xfrm>
          <a:off x="0" y="0"/>
          <a:ext cx="0" cy="0"/>
          <a:chOff x="0" y="0"/>
          <a:chExt cx="0" cy="0"/>
        </a:xfrm>
      </p:grpSpPr>
      <p:sp>
        <p:nvSpPr>
          <p:cNvPr id="556" name="Google Shape;556;p2"/>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accent3"/>
              </a:buClr>
              <a:buSzPts val="8800"/>
              <a:buNone/>
            </a:pPr>
            <a:r>
              <a:rPr lang="en-US"/>
              <a:t>01</a:t>
            </a:r>
            <a:endParaRPr/>
          </a:p>
        </p:txBody>
      </p:sp>
      <p:sp>
        <p:nvSpPr>
          <p:cNvPr id="557" name="Google Shape;557;p2"/>
          <p:cNvSpPr txBox="1"/>
          <p:nvPr/>
        </p:nvSpPr>
        <p:spPr>
          <a:xfrm>
            <a:off x="48602" y="6456025"/>
            <a:ext cx="82869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3"/>
              </a:rPr>
              <a:t>https://aie.edu.au/wp-content/uploads/2018/02/game-programming-04.jpg</a:t>
            </a:r>
            <a:r>
              <a:rPr i="1" lang="en-US" sz="1600"/>
              <a:t> </a:t>
            </a:r>
            <a:endParaRPr b="0" i="0" sz="1400" u="none" cap="none" strike="noStrike">
              <a:solidFill>
                <a:srgbClr val="000000"/>
              </a:solidFill>
              <a:latin typeface="Arial"/>
              <a:ea typeface="Arial"/>
              <a:cs typeface="Arial"/>
              <a:sym typeface="Arial"/>
            </a:endParaRPr>
          </a:p>
        </p:txBody>
      </p:sp>
      <p:sp>
        <p:nvSpPr>
          <p:cNvPr id="558" name="Google Shape;558;p2"/>
          <p:cNvSpPr txBox="1"/>
          <p:nvPr>
            <p:ph type="ctrTitle"/>
          </p:nvPr>
        </p:nvSpPr>
        <p:spPr>
          <a:xfrm>
            <a:off x="3287688" y="3769861"/>
            <a:ext cx="8434500" cy="1067700"/>
          </a:xfrm>
          <a:prstGeom prst="rect">
            <a:avLst/>
          </a:prstGeom>
          <a:noFill/>
          <a:ln>
            <a:noFill/>
          </a:ln>
        </p:spPr>
        <p:txBody>
          <a:bodyPr anchorCtr="0" anchor="b" bIns="45700" lIns="274300" spcFirstLastPara="1" rIns="0" wrap="square" tIns="45700">
            <a:noAutofit/>
          </a:bodyPr>
          <a:lstStyle/>
          <a:p>
            <a:pPr indent="0" lvl="0" marL="0" rtl="0" algn="l">
              <a:lnSpc>
                <a:spcPct val="90000"/>
              </a:lnSpc>
              <a:spcBef>
                <a:spcPts val="0"/>
              </a:spcBef>
              <a:spcAft>
                <a:spcPts val="0"/>
              </a:spcAft>
              <a:buClr>
                <a:schemeClr val="accent2"/>
              </a:buClr>
              <a:buSzPts val="4400"/>
              <a:buFont typeface="Calibri"/>
              <a:buNone/>
            </a:pPr>
            <a:r>
              <a:rPr lang="en-US"/>
              <a:t>GAME PROGRAMMING</a:t>
            </a:r>
            <a:endParaRPr/>
          </a:p>
        </p:txBody>
      </p:sp>
      <p:sp>
        <p:nvSpPr>
          <p:cNvPr id="559" name="Google Shape;559;p2"/>
          <p:cNvSpPr txBox="1"/>
          <p:nvPr>
            <p:ph idx="1" type="subTitle"/>
          </p:nvPr>
        </p:nvSpPr>
        <p:spPr>
          <a:xfrm>
            <a:off x="3241964" y="4868013"/>
            <a:ext cx="8480100" cy="1173000"/>
          </a:xfrm>
          <a:prstGeom prst="rect">
            <a:avLst/>
          </a:prstGeom>
          <a:noFill/>
          <a:ln>
            <a:noFill/>
          </a:ln>
        </p:spPr>
        <p:txBody>
          <a:bodyPr anchorCtr="0" anchor="t" bIns="45700" lIns="274300" spcFirstLastPara="1" rIns="0" wrap="square" tIns="45700">
            <a:spAutoFit/>
          </a:bodyPr>
          <a:lstStyle/>
          <a:p>
            <a:pPr indent="0" lvl="0" marL="0" rtl="0" algn="just">
              <a:lnSpc>
                <a:spcPct val="90000"/>
              </a:lnSpc>
              <a:spcBef>
                <a:spcPts val="0"/>
              </a:spcBef>
              <a:spcAft>
                <a:spcPts val="0"/>
              </a:spcAft>
              <a:buClr>
                <a:schemeClr val="accent3"/>
              </a:buClr>
              <a:buSzPts val="2600"/>
              <a:buNone/>
            </a:pPr>
            <a:r>
              <a:rPr lang="en-US" sz="2600"/>
              <a:t>no amount of planning can fully safeguard you against production bottlenecks or impending deadlines, undertaking a project without a plan is a sure way to fail.</a:t>
            </a:r>
            <a:endParaRPr/>
          </a:p>
        </p:txBody>
      </p:sp>
      <p:pic>
        <p:nvPicPr>
          <p:cNvPr id="560" name="Google Shape;560;p2"/>
          <p:cNvPicPr preferRelativeResize="0"/>
          <p:nvPr/>
        </p:nvPicPr>
        <p:blipFill rotWithShape="1">
          <a:blip r:embed="rId4">
            <a:alphaModFix/>
          </a:blip>
          <a:srcRect b="0" l="0" r="0" t="0"/>
          <a:stretch/>
        </p:blipFill>
        <p:spPr>
          <a:xfrm>
            <a:off x="0" y="0"/>
            <a:ext cx="7277674" cy="42638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4" name="Shape 564"/>
        <p:cNvGrpSpPr/>
        <p:nvPr/>
      </p:nvGrpSpPr>
      <p:grpSpPr>
        <a:xfrm>
          <a:off x="0" y="0"/>
          <a:ext cx="0" cy="0"/>
          <a:chOff x="0" y="0"/>
          <a:chExt cx="0" cy="0"/>
        </a:xfrm>
      </p:grpSpPr>
      <p:sp>
        <p:nvSpPr>
          <p:cNvPr id="565" name="Google Shape;565;p3"/>
          <p:cNvSpPr txBox="1"/>
          <p:nvPr>
            <p:ph type="title"/>
          </p:nvPr>
        </p:nvSpPr>
        <p:spPr>
          <a:xfrm>
            <a:off x="5913439" y="250031"/>
            <a:ext cx="5577114"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US"/>
              <a:t>What is Game</a:t>
            </a:r>
            <a:r>
              <a:rPr b="1" lang="en-US">
                <a:solidFill>
                  <a:srgbClr val="CE31D2"/>
                </a:solidFill>
              </a:rPr>
              <a:t> development</a:t>
            </a:r>
            <a:r>
              <a:rPr lang="en-US"/>
              <a:t>?</a:t>
            </a:r>
            <a:endParaRPr/>
          </a:p>
        </p:txBody>
      </p:sp>
      <p:sp>
        <p:nvSpPr>
          <p:cNvPr id="566" name="Google Shape;566;p3"/>
          <p:cNvSpPr txBox="1"/>
          <p:nvPr>
            <p:ph idx="1" type="body"/>
          </p:nvPr>
        </p:nvSpPr>
        <p:spPr>
          <a:xfrm>
            <a:off x="5690282" y="1825625"/>
            <a:ext cx="6023428"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US"/>
              <a:t>Game development is the process of developing a Game, from the initial concept to the finished product.</a:t>
            </a:r>
            <a:endParaRPr/>
          </a:p>
          <a:p>
            <a:pPr indent="0" lvl="0" marL="0" rtl="0" algn="just">
              <a:lnSpc>
                <a:spcPct val="90000"/>
              </a:lnSpc>
              <a:spcBef>
                <a:spcPts val="1000"/>
              </a:spcBef>
              <a:spcAft>
                <a:spcPts val="0"/>
              </a:spcAft>
              <a:buClr>
                <a:schemeClr val="dk1"/>
              </a:buClr>
              <a:buSzPts val="2800"/>
              <a:buNone/>
            </a:pPr>
            <a:r>
              <a:rPr lang="en-US"/>
              <a:t>Depending on the game and the studio undertaking the project, this process can take anything from a few weeks to over a decade. It can involve thousands of designers, artists, programmers, writers, and testers, or be carried out by a single indie developer.</a:t>
            </a:r>
            <a:endParaRPr/>
          </a:p>
        </p:txBody>
      </p:sp>
      <p:pic>
        <p:nvPicPr>
          <p:cNvPr id="567" name="Google Shape;567;p3"/>
          <p:cNvPicPr preferRelativeResize="0"/>
          <p:nvPr/>
        </p:nvPicPr>
        <p:blipFill rotWithShape="1">
          <a:blip r:embed="rId3">
            <a:alphaModFix/>
          </a:blip>
          <a:srcRect b="0" l="26236" r="26234" t="0"/>
          <a:stretch/>
        </p:blipFill>
        <p:spPr>
          <a:xfrm>
            <a:off x="0" y="0"/>
            <a:ext cx="5913439" cy="6857999"/>
          </a:xfrm>
          <a:custGeom>
            <a:rect b="b" l="l" r="r" t="t"/>
            <a:pathLst>
              <a:path extrusionOk="0" h="6857999" w="5913439">
                <a:moveTo>
                  <a:pt x="0" y="0"/>
                </a:moveTo>
                <a:lnTo>
                  <a:pt x="5786218" y="0"/>
                </a:lnTo>
                <a:lnTo>
                  <a:pt x="5788155" y="805"/>
                </a:lnTo>
                <a:lnTo>
                  <a:pt x="5805219" y="8439"/>
                </a:lnTo>
                <a:lnTo>
                  <a:pt x="5822732" y="14726"/>
                </a:lnTo>
                <a:lnTo>
                  <a:pt x="5840245" y="20563"/>
                </a:lnTo>
                <a:lnTo>
                  <a:pt x="5848777" y="23258"/>
                </a:lnTo>
                <a:lnTo>
                  <a:pt x="5858206" y="25503"/>
                </a:lnTo>
                <a:lnTo>
                  <a:pt x="5866738" y="27299"/>
                </a:lnTo>
                <a:lnTo>
                  <a:pt x="5875719" y="28646"/>
                </a:lnTo>
                <a:lnTo>
                  <a:pt x="5885149" y="29993"/>
                </a:lnTo>
                <a:lnTo>
                  <a:pt x="5894130" y="30891"/>
                </a:lnTo>
                <a:lnTo>
                  <a:pt x="5896375" y="30891"/>
                </a:lnTo>
                <a:lnTo>
                  <a:pt x="5898621" y="31790"/>
                </a:lnTo>
                <a:lnTo>
                  <a:pt x="5900417" y="33137"/>
                </a:lnTo>
                <a:lnTo>
                  <a:pt x="5902662" y="34484"/>
                </a:lnTo>
                <a:lnTo>
                  <a:pt x="5906254" y="38076"/>
                </a:lnTo>
                <a:lnTo>
                  <a:pt x="5908949" y="42117"/>
                </a:lnTo>
                <a:lnTo>
                  <a:pt x="5910296" y="45261"/>
                </a:lnTo>
                <a:lnTo>
                  <a:pt x="5911643" y="49751"/>
                </a:lnTo>
                <a:lnTo>
                  <a:pt x="5912541" y="55589"/>
                </a:lnTo>
                <a:lnTo>
                  <a:pt x="5912990" y="61876"/>
                </a:lnTo>
                <a:lnTo>
                  <a:pt x="5913439" y="78490"/>
                </a:lnTo>
                <a:lnTo>
                  <a:pt x="5912990" y="98697"/>
                </a:lnTo>
                <a:lnTo>
                  <a:pt x="5912092" y="121598"/>
                </a:lnTo>
                <a:lnTo>
                  <a:pt x="5910296" y="146296"/>
                </a:lnTo>
                <a:lnTo>
                  <a:pt x="5907601" y="172790"/>
                </a:lnTo>
                <a:lnTo>
                  <a:pt x="5904907" y="199732"/>
                </a:lnTo>
                <a:lnTo>
                  <a:pt x="5901315" y="226226"/>
                </a:lnTo>
                <a:lnTo>
                  <a:pt x="5897273" y="252271"/>
                </a:lnTo>
                <a:lnTo>
                  <a:pt x="5892783" y="277417"/>
                </a:lnTo>
                <a:lnTo>
                  <a:pt x="5888742" y="299420"/>
                </a:lnTo>
                <a:lnTo>
                  <a:pt x="5884251" y="319178"/>
                </a:lnTo>
                <a:lnTo>
                  <a:pt x="5882006" y="327261"/>
                </a:lnTo>
                <a:lnTo>
                  <a:pt x="5879761" y="334895"/>
                </a:lnTo>
                <a:lnTo>
                  <a:pt x="5877515" y="341631"/>
                </a:lnTo>
                <a:lnTo>
                  <a:pt x="5875270" y="346570"/>
                </a:lnTo>
                <a:lnTo>
                  <a:pt x="5873025" y="350611"/>
                </a:lnTo>
                <a:lnTo>
                  <a:pt x="5871229" y="353306"/>
                </a:lnTo>
                <a:lnTo>
                  <a:pt x="5866289" y="356898"/>
                </a:lnTo>
                <a:lnTo>
                  <a:pt x="5861350" y="359592"/>
                </a:lnTo>
                <a:lnTo>
                  <a:pt x="5855512" y="362736"/>
                </a:lnTo>
                <a:lnTo>
                  <a:pt x="5849675" y="364981"/>
                </a:lnTo>
                <a:lnTo>
                  <a:pt x="5838448" y="369471"/>
                </a:lnTo>
                <a:lnTo>
                  <a:pt x="5826773" y="374411"/>
                </a:lnTo>
                <a:lnTo>
                  <a:pt x="5821834" y="378452"/>
                </a:lnTo>
                <a:lnTo>
                  <a:pt x="5816894" y="382045"/>
                </a:lnTo>
                <a:lnTo>
                  <a:pt x="5813751" y="385637"/>
                </a:lnTo>
                <a:lnTo>
                  <a:pt x="5810608" y="388780"/>
                </a:lnTo>
                <a:lnTo>
                  <a:pt x="5808812" y="391924"/>
                </a:lnTo>
                <a:lnTo>
                  <a:pt x="5807015" y="395067"/>
                </a:lnTo>
                <a:lnTo>
                  <a:pt x="5806117" y="397761"/>
                </a:lnTo>
                <a:lnTo>
                  <a:pt x="5805668" y="400905"/>
                </a:lnTo>
                <a:lnTo>
                  <a:pt x="5806117" y="403599"/>
                </a:lnTo>
                <a:lnTo>
                  <a:pt x="5806566" y="405844"/>
                </a:lnTo>
                <a:lnTo>
                  <a:pt x="5807464" y="408538"/>
                </a:lnTo>
                <a:lnTo>
                  <a:pt x="5808812" y="410784"/>
                </a:lnTo>
                <a:lnTo>
                  <a:pt x="5812404" y="416172"/>
                </a:lnTo>
                <a:lnTo>
                  <a:pt x="5816894" y="420662"/>
                </a:lnTo>
                <a:lnTo>
                  <a:pt x="5827671" y="430092"/>
                </a:lnTo>
                <a:lnTo>
                  <a:pt x="5832611" y="435032"/>
                </a:lnTo>
                <a:lnTo>
                  <a:pt x="5837101" y="439971"/>
                </a:lnTo>
                <a:lnTo>
                  <a:pt x="5838898" y="442666"/>
                </a:lnTo>
                <a:lnTo>
                  <a:pt x="5840694" y="445360"/>
                </a:lnTo>
                <a:lnTo>
                  <a:pt x="5842041" y="448054"/>
                </a:lnTo>
                <a:lnTo>
                  <a:pt x="5842939" y="451647"/>
                </a:lnTo>
                <a:lnTo>
                  <a:pt x="5843388" y="454790"/>
                </a:lnTo>
                <a:lnTo>
                  <a:pt x="5843388" y="457933"/>
                </a:lnTo>
                <a:lnTo>
                  <a:pt x="5842939" y="461526"/>
                </a:lnTo>
                <a:lnTo>
                  <a:pt x="5842041" y="465118"/>
                </a:lnTo>
                <a:lnTo>
                  <a:pt x="5834856" y="461526"/>
                </a:lnTo>
                <a:lnTo>
                  <a:pt x="5827671" y="459280"/>
                </a:lnTo>
                <a:lnTo>
                  <a:pt x="5821385" y="457933"/>
                </a:lnTo>
                <a:lnTo>
                  <a:pt x="5815098" y="457484"/>
                </a:lnTo>
                <a:lnTo>
                  <a:pt x="5809710" y="457933"/>
                </a:lnTo>
                <a:lnTo>
                  <a:pt x="5804321" y="459280"/>
                </a:lnTo>
                <a:lnTo>
                  <a:pt x="5799831" y="461076"/>
                </a:lnTo>
                <a:lnTo>
                  <a:pt x="5795340" y="463771"/>
                </a:lnTo>
                <a:lnTo>
                  <a:pt x="5790850" y="466914"/>
                </a:lnTo>
                <a:lnTo>
                  <a:pt x="5786808" y="470506"/>
                </a:lnTo>
                <a:lnTo>
                  <a:pt x="5782767" y="474548"/>
                </a:lnTo>
                <a:lnTo>
                  <a:pt x="5779175" y="479038"/>
                </a:lnTo>
                <a:lnTo>
                  <a:pt x="5772439" y="488917"/>
                </a:lnTo>
                <a:lnTo>
                  <a:pt x="5765703" y="499245"/>
                </a:lnTo>
                <a:lnTo>
                  <a:pt x="5758968" y="510023"/>
                </a:lnTo>
                <a:lnTo>
                  <a:pt x="5752232" y="519902"/>
                </a:lnTo>
                <a:lnTo>
                  <a:pt x="5748639" y="524841"/>
                </a:lnTo>
                <a:lnTo>
                  <a:pt x="5744149" y="529331"/>
                </a:lnTo>
                <a:lnTo>
                  <a:pt x="5740108" y="533373"/>
                </a:lnTo>
                <a:lnTo>
                  <a:pt x="5736066" y="536965"/>
                </a:lnTo>
                <a:lnTo>
                  <a:pt x="5731127" y="539659"/>
                </a:lnTo>
                <a:lnTo>
                  <a:pt x="5726187" y="542354"/>
                </a:lnTo>
                <a:lnTo>
                  <a:pt x="5721248" y="544150"/>
                </a:lnTo>
                <a:lnTo>
                  <a:pt x="5715410" y="545048"/>
                </a:lnTo>
                <a:lnTo>
                  <a:pt x="5709124" y="545497"/>
                </a:lnTo>
                <a:lnTo>
                  <a:pt x="5702388" y="545048"/>
                </a:lnTo>
                <a:lnTo>
                  <a:pt x="5695203" y="543701"/>
                </a:lnTo>
                <a:lnTo>
                  <a:pt x="5688018" y="541007"/>
                </a:lnTo>
                <a:lnTo>
                  <a:pt x="5659729" y="546844"/>
                </a:lnTo>
                <a:lnTo>
                  <a:pt x="5631888" y="551335"/>
                </a:lnTo>
                <a:lnTo>
                  <a:pt x="5604496" y="555825"/>
                </a:lnTo>
                <a:lnTo>
                  <a:pt x="5576206" y="559417"/>
                </a:lnTo>
                <a:lnTo>
                  <a:pt x="5548366" y="562112"/>
                </a:lnTo>
                <a:lnTo>
                  <a:pt x="5534445" y="563010"/>
                </a:lnTo>
                <a:lnTo>
                  <a:pt x="5520076" y="563459"/>
                </a:lnTo>
                <a:lnTo>
                  <a:pt x="5506155" y="563908"/>
                </a:lnTo>
                <a:lnTo>
                  <a:pt x="5491786" y="563908"/>
                </a:lnTo>
                <a:lnTo>
                  <a:pt x="5477417" y="563459"/>
                </a:lnTo>
                <a:lnTo>
                  <a:pt x="5463496" y="563010"/>
                </a:lnTo>
                <a:lnTo>
                  <a:pt x="5434308" y="566602"/>
                </a:lnTo>
                <a:lnTo>
                  <a:pt x="5405120" y="569746"/>
                </a:lnTo>
                <a:lnTo>
                  <a:pt x="5376381" y="572440"/>
                </a:lnTo>
                <a:lnTo>
                  <a:pt x="5347193" y="574236"/>
                </a:lnTo>
                <a:lnTo>
                  <a:pt x="5318006" y="576032"/>
                </a:lnTo>
                <a:lnTo>
                  <a:pt x="5288818" y="577379"/>
                </a:lnTo>
                <a:lnTo>
                  <a:pt x="5259630" y="577828"/>
                </a:lnTo>
                <a:lnTo>
                  <a:pt x="5230891" y="578726"/>
                </a:lnTo>
                <a:lnTo>
                  <a:pt x="5172515" y="579624"/>
                </a:lnTo>
                <a:lnTo>
                  <a:pt x="5113690" y="580074"/>
                </a:lnTo>
                <a:lnTo>
                  <a:pt x="5055763" y="580972"/>
                </a:lnTo>
                <a:lnTo>
                  <a:pt x="5026575" y="581870"/>
                </a:lnTo>
                <a:lnTo>
                  <a:pt x="4996938" y="583217"/>
                </a:lnTo>
                <a:lnTo>
                  <a:pt x="4399709" y="602077"/>
                </a:lnTo>
                <a:lnTo>
                  <a:pt x="4399260" y="622284"/>
                </a:lnTo>
                <a:lnTo>
                  <a:pt x="4438775" y="631265"/>
                </a:lnTo>
                <a:lnTo>
                  <a:pt x="4478740" y="640246"/>
                </a:lnTo>
                <a:lnTo>
                  <a:pt x="4518257" y="648328"/>
                </a:lnTo>
                <a:lnTo>
                  <a:pt x="4558221" y="656411"/>
                </a:lnTo>
                <a:lnTo>
                  <a:pt x="4717632" y="688293"/>
                </a:lnTo>
                <a:lnTo>
                  <a:pt x="4757597" y="696376"/>
                </a:lnTo>
                <a:lnTo>
                  <a:pt x="4797113" y="704459"/>
                </a:lnTo>
                <a:lnTo>
                  <a:pt x="4837078" y="713889"/>
                </a:lnTo>
                <a:lnTo>
                  <a:pt x="4876594" y="722870"/>
                </a:lnTo>
                <a:lnTo>
                  <a:pt x="4915661" y="732300"/>
                </a:lnTo>
                <a:lnTo>
                  <a:pt x="4955177" y="743077"/>
                </a:lnTo>
                <a:lnTo>
                  <a:pt x="4994244" y="754303"/>
                </a:lnTo>
                <a:lnTo>
                  <a:pt x="5033311" y="765978"/>
                </a:lnTo>
                <a:lnTo>
                  <a:pt x="5049926" y="764631"/>
                </a:lnTo>
                <a:lnTo>
                  <a:pt x="5065642" y="764182"/>
                </a:lnTo>
                <a:lnTo>
                  <a:pt x="5082257" y="764631"/>
                </a:lnTo>
                <a:lnTo>
                  <a:pt x="5097973" y="766427"/>
                </a:lnTo>
                <a:lnTo>
                  <a:pt x="5113690" y="768672"/>
                </a:lnTo>
                <a:lnTo>
                  <a:pt x="5129856" y="771816"/>
                </a:lnTo>
                <a:lnTo>
                  <a:pt x="5145572" y="776306"/>
                </a:lnTo>
                <a:lnTo>
                  <a:pt x="5161289" y="782593"/>
                </a:lnTo>
                <a:lnTo>
                  <a:pt x="5167126" y="782144"/>
                </a:lnTo>
                <a:lnTo>
                  <a:pt x="5172964" y="782144"/>
                </a:lnTo>
                <a:lnTo>
                  <a:pt x="5178353" y="782593"/>
                </a:lnTo>
                <a:lnTo>
                  <a:pt x="5184190" y="783042"/>
                </a:lnTo>
                <a:lnTo>
                  <a:pt x="5189579" y="784389"/>
                </a:lnTo>
                <a:lnTo>
                  <a:pt x="5194967" y="785736"/>
                </a:lnTo>
                <a:lnTo>
                  <a:pt x="5200356" y="787532"/>
                </a:lnTo>
                <a:lnTo>
                  <a:pt x="5205295" y="789329"/>
                </a:lnTo>
                <a:lnTo>
                  <a:pt x="5215174" y="793819"/>
                </a:lnTo>
                <a:lnTo>
                  <a:pt x="5224604" y="799207"/>
                </a:lnTo>
                <a:lnTo>
                  <a:pt x="5234483" y="805045"/>
                </a:lnTo>
                <a:lnTo>
                  <a:pt x="5243913" y="810883"/>
                </a:lnTo>
                <a:lnTo>
                  <a:pt x="5253343" y="817618"/>
                </a:lnTo>
                <a:lnTo>
                  <a:pt x="5263222" y="823456"/>
                </a:lnTo>
                <a:lnTo>
                  <a:pt x="5273101" y="828844"/>
                </a:lnTo>
                <a:lnTo>
                  <a:pt x="5283429" y="833784"/>
                </a:lnTo>
                <a:lnTo>
                  <a:pt x="5293757" y="837376"/>
                </a:lnTo>
                <a:lnTo>
                  <a:pt x="5299146" y="839173"/>
                </a:lnTo>
                <a:lnTo>
                  <a:pt x="5304983" y="840520"/>
                </a:lnTo>
                <a:lnTo>
                  <a:pt x="5310821" y="841418"/>
                </a:lnTo>
                <a:lnTo>
                  <a:pt x="5316209" y="842316"/>
                </a:lnTo>
                <a:lnTo>
                  <a:pt x="5322496" y="842316"/>
                </a:lnTo>
                <a:lnTo>
                  <a:pt x="5328334" y="842316"/>
                </a:lnTo>
                <a:lnTo>
                  <a:pt x="5333722" y="842316"/>
                </a:lnTo>
                <a:lnTo>
                  <a:pt x="5338213" y="843214"/>
                </a:lnTo>
                <a:lnTo>
                  <a:pt x="5342254" y="845010"/>
                </a:lnTo>
                <a:lnTo>
                  <a:pt x="5344948" y="847255"/>
                </a:lnTo>
                <a:lnTo>
                  <a:pt x="5347193" y="850399"/>
                </a:lnTo>
                <a:lnTo>
                  <a:pt x="5348092" y="853991"/>
                </a:lnTo>
                <a:lnTo>
                  <a:pt x="5348990" y="857583"/>
                </a:lnTo>
                <a:lnTo>
                  <a:pt x="5349439" y="862074"/>
                </a:lnTo>
                <a:lnTo>
                  <a:pt x="5348990" y="866564"/>
                </a:lnTo>
                <a:lnTo>
                  <a:pt x="5348990" y="871055"/>
                </a:lnTo>
                <a:lnTo>
                  <a:pt x="5347642" y="880485"/>
                </a:lnTo>
                <a:lnTo>
                  <a:pt x="5346295" y="890364"/>
                </a:lnTo>
                <a:lnTo>
                  <a:pt x="5345397" y="898895"/>
                </a:lnTo>
                <a:lnTo>
                  <a:pt x="5344948" y="955924"/>
                </a:lnTo>
                <a:lnTo>
                  <a:pt x="5344499" y="1013402"/>
                </a:lnTo>
                <a:lnTo>
                  <a:pt x="5344050" y="1128358"/>
                </a:lnTo>
                <a:lnTo>
                  <a:pt x="5356623" y="1125663"/>
                </a:lnTo>
                <a:lnTo>
                  <a:pt x="5362012" y="1125214"/>
                </a:lnTo>
                <a:lnTo>
                  <a:pt x="5366951" y="1124765"/>
                </a:lnTo>
                <a:lnTo>
                  <a:pt x="5370993" y="1124765"/>
                </a:lnTo>
                <a:lnTo>
                  <a:pt x="5375034" y="1124765"/>
                </a:lnTo>
                <a:lnTo>
                  <a:pt x="5378627" y="1125663"/>
                </a:lnTo>
                <a:lnTo>
                  <a:pt x="5381770" y="1126561"/>
                </a:lnTo>
                <a:lnTo>
                  <a:pt x="5384015" y="1127459"/>
                </a:lnTo>
                <a:lnTo>
                  <a:pt x="5386260" y="1129256"/>
                </a:lnTo>
                <a:lnTo>
                  <a:pt x="5388057" y="1130603"/>
                </a:lnTo>
                <a:lnTo>
                  <a:pt x="5389404" y="1132399"/>
                </a:lnTo>
                <a:lnTo>
                  <a:pt x="5390302" y="1134644"/>
                </a:lnTo>
                <a:lnTo>
                  <a:pt x="5391200" y="1136889"/>
                </a:lnTo>
                <a:lnTo>
                  <a:pt x="5391649" y="1139135"/>
                </a:lnTo>
                <a:lnTo>
                  <a:pt x="5392098" y="1141829"/>
                </a:lnTo>
                <a:lnTo>
                  <a:pt x="5392098" y="1147666"/>
                </a:lnTo>
                <a:lnTo>
                  <a:pt x="5391200" y="1153953"/>
                </a:lnTo>
                <a:lnTo>
                  <a:pt x="5389853" y="1160240"/>
                </a:lnTo>
                <a:lnTo>
                  <a:pt x="5388506" y="1166526"/>
                </a:lnTo>
                <a:lnTo>
                  <a:pt x="5385811" y="1179549"/>
                </a:lnTo>
                <a:lnTo>
                  <a:pt x="5384913" y="1185835"/>
                </a:lnTo>
                <a:lnTo>
                  <a:pt x="5384464" y="1191673"/>
                </a:lnTo>
                <a:lnTo>
                  <a:pt x="5385362" y="1207390"/>
                </a:lnTo>
                <a:lnTo>
                  <a:pt x="5387158" y="1223555"/>
                </a:lnTo>
                <a:lnTo>
                  <a:pt x="5389853" y="1239721"/>
                </a:lnTo>
                <a:lnTo>
                  <a:pt x="5392996" y="1255437"/>
                </a:lnTo>
                <a:lnTo>
                  <a:pt x="5398834" y="1287768"/>
                </a:lnTo>
                <a:lnTo>
                  <a:pt x="5401079" y="1303934"/>
                </a:lnTo>
                <a:lnTo>
                  <a:pt x="5402875" y="1320100"/>
                </a:lnTo>
                <a:lnTo>
                  <a:pt x="5403324" y="1327733"/>
                </a:lnTo>
                <a:lnTo>
                  <a:pt x="5403773" y="1336265"/>
                </a:lnTo>
                <a:lnTo>
                  <a:pt x="5403773" y="1343899"/>
                </a:lnTo>
                <a:lnTo>
                  <a:pt x="5403324" y="1351533"/>
                </a:lnTo>
                <a:lnTo>
                  <a:pt x="5402426" y="1359616"/>
                </a:lnTo>
                <a:lnTo>
                  <a:pt x="5401528" y="1367699"/>
                </a:lnTo>
                <a:lnTo>
                  <a:pt x="5399732" y="1375332"/>
                </a:lnTo>
                <a:lnTo>
                  <a:pt x="5397936" y="1382966"/>
                </a:lnTo>
                <a:lnTo>
                  <a:pt x="5395241" y="1390600"/>
                </a:lnTo>
                <a:lnTo>
                  <a:pt x="5392547" y="1398234"/>
                </a:lnTo>
                <a:lnTo>
                  <a:pt x="5388955" y="1405867"/>
                </a:lnTo>
                <a:lnTo>
                  <a:pt x="5384913" y="1413501"/>
                </a:lnTo>
                <a:lnTo>
                  <a:pt x="5379974" y="1421135"/>
                </a:lnTo>
                <a:lnTo>
                  <a:pt x="5374136" y="1428320"/>
                </a:lnTo>
                <a:lnTo>
                  <a:pt x="5368299" y="1435504"/>
                </a:lnTo>
                <a:lnTo>
                  <a:pt x="5361563" y="1443138"/>
                </a:lnTo>
                <a:lnTo>
                  <a:pt x="5335518" y="1475469"/>
                </a:lnTo>
                <a:lnTo>
                  <a:pt x="5339560" y="1484450"/>
                </a:lnTo>
                <a:lnTo>
                  <a:pt x="5342703" y="1493431"/>
                </a:lnTo>
                <a:lnTo>
                  <a:pt x="5344948" y="1501514"/>
                </a:lnTo>
                <a:lnTo>
                  <a:pt x="5346744" y="1510046"/>
                </a:lnTo>
                <a:lnTo>
                  <a:pt x="5347642" y="1518578"/>
                </a:lnTo>
                <a:lnTo>
                  <a:pt x="5348541" y="1526211"/>
                </a:lnTo>
                <a:lnTo>
                  <a:pt x="5348541" y="1533845"/>
                </a:lnTo>
                <a:lnTo>
                  <a:pt x="5348092" y="1541479"/>
                </a:lnTo>
                <a:lnTo>
                  <a:pt x="5347193" y="1548664"/>
                </a:lnTo>
                <a:lnTo>
                  <a:pt x="5345846" y="1556298"/>
                </a:lnTo>
                <a:lnTo>
                  <a:pt x="5344050" y="1563033"/>
                </a:lnTo>
                <a:lnTo>
                  <a:pt x="5341356" y="1569769"/>
                </a:lnTo>
                <a:lnTo>
                  <a:pt x="5337763" y="1576055"/>
                </a:lnTo>
                <a:lnTo>
                  <a:pt x="5334171" y="1581893"/>
                </a:lnTo>
                <a:lnTo>
                  <a:pt x="5330579" y="1588180"/>
                </a:lnTo>
                <a:lnTo>
                  <a:pt x="5326088" y="1594017"/>
                </a:lnTo>
                <a:lnTo>
                  <a:pt x="5321149" y="1598957"/>
                </a:lnTo>
                <a:lnTo>
                  <a:pt x="5315760" y="1603896"/>
                </a:lnTo>
                <a:lnTo>
                  <a:pt x="5309923" y="1608836"/>
                </a:lnTo>
                <a:lnTo>
                  <a:pt x="5303187" y="1612877"/>
                </a:lnTo>
                <a:lnTo>
                  <a:pt x="5296002" y="1616919"/>
                </a:lnTo>
                <a:lnTo>
                  <a:pt x="5288818" y="1620960"/>
                </a:lnTo>
                <a:lnTo>
                  <a:pt x="5281184" y="1624552"/>
                </a:lnTo>
                <a:lnTo>
                  <a:pt x="5273101" y="1627696"/>
                </a:lnTo>
                <a:lnTo>
                  <a:pt x="5264120" y="1630390"/>
                </a:lnTo>
                <a:lnTo>
                  <a:pt x="5255139" y="1632635"/>
                </a:lnTo>
                <a:lnTo>
                  <a:pt x="5246158" y="1634880"/>
                </a:lnTo>
                <a:lnTo>
                  <a:pt x="5236279" y="1636676"/>
                </a:lnTo>
                <a:lnTo>
                  <a:pt x="5225951" y="1637575"/>
                </a:lnTo>
                <a:lnTo>
                  <a:pt x="5215174" y="1638473"/>
                </a:lnTo>
                <a:lnTo>
                  <a:pt x="5204397" y="1638922"/>
                </a:lnTo>
                <a:lnTo>
                  <a:pt x="5193171" y="1638922"/>
                </a:lnTo>
                <a:lnTo>
                  <a:pt x="5183292" y="1641616"/>
                </a:lnTo>
                <a:lnTo>
                  <a:pt x="5173862" y="1644310"/>
                </a:lnTo>
                <a:lnTo>
                  <a:pt x="5163983" y="1646106"/>
                </a:lnTo>
                <a:lnTo>
                  <a:pt x="5154553" y="1647454"/>
                </a:lnTo>
                <a:lnTo>
                  <a:pt x="5144225" y="1647903"/>
                </a:lnTo>
                <a:lnTo>
                  <a:pt x="5134795" y="1647454"/>
                </a:lnTo>
                <a:lnTo>
                  <a:pt x="5129856" y="1647005"/>
                </a:lnTo>
                <a:lnTo>
                  <a:pt x="5124916" y="1646106"/>
                </a:lnTo>
                <a:lnTo>
                  <a:pt x="5119977" y="1644759"/>
                </a:lnTo>
                <a:lnTo>
                  <a:pt x="5114588" y="1643412"/>
                </a:lnTo>
                <a:lnTo>
                  <a:pt x="5104709" y="1647005"/>
                </a:lnTo>
                <a:lnTo>
                  <a:pt x="5094830" y="1650148"/>
                </a:lnTo>
                <a:lnTo>
                  <a:pt x="5084502" y="1651944"/>
                </a:lnTo>
                <a:lnTo>
                  <a:pt x="5079563" y="1652842"/>
                </a:lnTo>
                <a:lnTo>
                  <a:pt x="5074174" y="1653291"/>
                </a:lnTo>
                <a:lnTo>
                  <a:pt x="5069235" y="1653740"/>
                </a:lnTo>
                <a:lnTo>
                  <a:pt x="5063846" y="1653291"/>
                </a:lnTo>
                <a:lnTo>
                  <a:pt x="5058907" y="1652842"/>
                </a:lnTo>
                <a:lnTo>
                  <a:pt x="5053967" y="1652393"/>
                </a:lnTo>
                <a:lnTo>
                  <a:pt x="5049028" y="1651046"/>
                </a:lnTo>
                <a:lnTo>
                  <a:pt x="5043639" y="1649250"/>
                </a:lnTo>
                <a:lnTo>
                  <a:pt x="5038250" y="1647005"/>
                </a:lnTo>
                <a:lnTo>
                  <a:pt x="5033311" y="1644310"/>
                </a:lnTo>
                <a:lnTo>
                  <a:pt x="4911171" y="1665416"/>
                </a:lnTo>
                <a:lnTo>
                  <a:pt x="4911171" y="1675294"/>
                </a:lnTo>
                <a:lnTo>
                  <a:pt x="4910273" y="1685623"/>
                </a:lnTo>
                <a:lnTo>
                  <a:pt x="5237626" y="1766900"/>
                </a:lnTo>
                <a:lnTo>
                  <a:pt x="5264120" y="1774533"/>
                </a:lnTo>
                <a:lnTo>
                  <a:pt x="5291512" y="1781269"/>
                </a:lnTo>
                <a:lnTo>
                  <a:pt x="5345846" y="1794291"/>
                </a:lnTo>
                <a:lnTo>
                  <a:pt x="5399732" y="1806865"/>
                </a:lnTo>
                <a:lnTo>
                  <a:pt x="5454066" y="1820785"/>
                </a:lnTo>
                <a:lnTo>
                  <a:pt x="5480560" y="1827521"/>
                </a:lnTo>
                <a:lnTo>
                  <a:pt x="5507503" y="1835155"/>
                </a:lnTo>
                <a:lnTo>
                  <a:pt x="5534445" y="1843237"/>
                </a:lnTo>
                <a:lnTo>
                  <a:pt x="5560490" y="1852218"/>
                </a:lnTo>
                <a:lnTo>
                  <a:pt x="5586983" y="1861199"/>
                </a:lnTo>
                <a:lnTo>
                  <a:pt x="5613028" y="1871527"/>
                </a:lnTo>
                <a:lnTo>
                  <a:pt x="5639072" y="1882753"/>
                </a:lnTo>
                <a:lnTo>
                  <a:pt x="5664219" y="1894429"/>
                </a:lnTo>
                <a:lnTo>
                  <a:pt x="5676792" y="1897123"/>
                </a:lnTo>
                <a:lnTo>
                  <a:pt x="5688467" y="1900266"/>
                </a:lnTo>
                <a:lnTo>
                  <a:pt x="5699245" y="1903858"/>
                </a:lnTo>
                <a:lnTo>
                  <a:pt x="5710022" y="1907900"/>
                </a:lnTo>
                <a:lnTo>
                  <a:pt x="5719002" y="1912390"/>
                </a:lnTo>
                <a:lnTo>
                  <a:pt x="5727534" y="1917330"/>
                </a:lnTo>
                <a:lnTo>
                  <a:pt x="5731127" y="1920922"/>
                </a:lnTo>
                <a:lnTo>
                  <a:pt x="5734719" y="1924066"/>
                </a:lnTo>
                <a:lnTo>
                  <a:pt x="5738311" y="1927209"/>
                </a:lnTo>
                <a:lnTo>
                  <a:pt x="5741455" y="1930352"/>
                </a:lnTo>
                <a:lnTo>
                  <a:pt x="5744149" y="1933944"/>
                </a:lnTo>
                <a:lnTo>
                  <a:pt x="5746843" y="1937986"/>
                </a:lnTo>
                <a:lnTo>
                  <a:pt x="5749089" y="1941578"/>
                </a:lnTo>
                <a:lnTo>
                  <a:pt x="5751334" y="1946069"/>
                </a:lnTo>
                <a:lnTo>
                  <a:pt x="5752681" y="1950559"/>
                </a:lnTo>
                <a:lnTo>
                  <a:pt x="5754028" y="1955498"/>
                </a:lnTo>
                <a:lnTo>
                  <a:pt x="5755375" y="1960438"/>
                </a:lnTo>
                <a:lnTo>
                  <a:pt x="5755824" y="1965377"/>
                </a:lnTo>
                <a:lnTo>
                  <a:pt x="5756273" y="1970766"/>
                </a:lnTo>
                <a:lnTo>
                  <a:pt x="5756273" y="1976604"/>
                </a:lnTo>
                <a:lnTo>
                  <a:pt x="5755824" y="1982441"/>
                </a:lnTo>
                <a:lnTo>
                  <a:pt x="5755375" y="1988728"/>
                </a:lnTo>
                <a:lnTo>
                  <a:pt x="5754028" y="1995463"/>
                </a:lnTo>
                <a:lnTo>
                  <a:pt x="5752681" y="2002199"/>
                </a:lnTo>
                <a:lnTo>
                  <a:pt x="5750885" y="2009384"/>
                </a:lnTo>
                <a:lnTo>
                  <a:pt x="5748639" y="2016569"/>
                </a:lnTo>
                <a:lnTo>
                  <a:pt x="5747292" y="2022406"/>
                </a:lnTo>
                <a:lnTo>
                  <a:pt x="5745496" y="2027795"/>
                </a:lnTo>
                <a:lnTo>
                  <a:pt x="5744598" y="2034081"/>
                </a:lnTo>
                <a:lnTo>
                  <a:pt x="5744149" y="2039919"/>
                </a:lnTo>
                <a:lnTo>
                  <a:pt x="5743700" y="2052043"/>
                </a:lnTo>
                <a:lnTo>
                  <a:pt x="5743700" y="2064168"/>
                </a:lnTo>
                <a:lnTo>
                  <a:pt x="5745496" y="2089314"/>
                </a:lnTo>
                <a:lnTo>
                  <a:pt x="5745945" y="2102336"/>
                </a:lnTo>
                <a:lnTo>
                  <a:pt x="5746843" y="2114012"/>
                </a:lnTo>
                <a:lnTo>
                  <a:pt x="5749538" y="2128830"/>
                </a:lnTo>
                <a:lnTo>
                  <a:pt x="5751334" y="2143649"/>
                </a:lnTo>
                <a:lnTo>
                  <a:pt x="5751783" y="2157569"/>
                </a:lnTo>
                <a:lnTo>
                  <a:pt x="5751334" y="2171040"/>
                </a:lnTo>
                <a:lnTo>
                  <a:pt x="5749987" y="2184961"/>
                </a:lnTo>
                <a:lnTo>
                  <a:pt x="5747741" y="2197534"/>
                </a:lnTo>
                <a:lnTo>
                  <a:pt x="5743700" y="2209658"/>
                </a:lnTo>
                <a:lnTo>
                  <a:pt x="5739210" y="2222231"/>
                </a:lnTo>
                <a:lnTo>
                  <a:pt x="5733821" y="2233458"/>
                </a:lnTo>
                <a:lnTo>
                  <a:pt x="5727534" y="2244683"/>
                </a:lnTo>
                <a:lnTo>
                  <a:pt x="5720350" y="2255461"/>
                </a:lnTo>
                <a:lnTo>
                  <a:pt x="5712267" y="2265789"/>
                </a:lnTo>
                <a:lnTo>
                  <a:pt x="5702388" y="2275668"/>
                </a:lnTo>
                <a:lnTo>
                  <a:pt x="5692509" y="2285098"/>
                </a:lnTo>
                <a:lnTo>
                  <a:pt x="5681283" y="2294977"/>
                </a:lnTo>
                <a:lnTo>
                  <a:pt x="5668709" y="2303509"/>
                </a:lnTo>
                <a:lnTo>
                  <a:pt x="5677690" y="2309795"/>
                </a:lnTo>
                <a:lnTo>
                  <a:pt x="5686671" y="2316980"/>
                </a:lnTo>
                <a:lnTo>
                  <a:pt x="5695203" y="2325063"/>
                </a:lnTo>
                <a:lnTo>
                  <a:pt x="5698795" y="2328655"/>
                </a:lnTo>
                <a:lnTo>
                  <a:pt x="5701939" y="2332696"/>
                </a:lnTo>
                <a:lnTo>
                  <a:pt x="5705082" y="2336738"/>
                </a:lnTo>
                <a:lnTo>
                  <a:pt x="5706878" y="2340779"/>
                </a:lnTo>
                <a:lnTo>
                  <a:pt x="5708225" y="2344821"/>
                </a:lnTo>
                <a:lnTo>
                  <a:pt x="5708225" y="2348862"/>
                </a:lnTo>
                <a:lnTo>
                  <a:pt x="5708225" y="2351107"/>
                </a:lnTo>
                <a:lnTo>
                  <a:pt x="5707776" y="2352903"/>
                </a:lnTo>
                <a:lnTo>
                  <a:pt x="5706878" y="2354700"/>
                </a:lnTo>
                <a:lnTo>
                  <a:pt x="5705531" y="2356945"/>
                </a:lnTo>
                <a:lnTo>
                  <a:pt x="5704184" y="2359190"/>
                </a:lnTo>
                <a:lnTo>
                  <a:pt x="5702388" y="2360986"/>
                </a:lnTo>
                <a:lnTo>
                  <a:pt x="5697897" y="2364579"/>
                </a:lnTo>
                <a:lnTo>
                  <a:pt x="5693407" y="2368171"/>
                </a:lnTo>
                <a:lnTo>
                  <a:pt x="5688467" y="2371763"/>
                </a:lnTo>
                <a:lnTo>
                  <a:pt x="5679487" y="2379846"/>
                </a:lnTo>
                <a:lnTo>
                  <a:pt x="5670506" y="2388827"/>
                </a:lnTo>
                <a:lnTo>
                  <a:pt x="5661974" y="2398706"/>
                </a:lnTo>
                <a:lnTo>
                  <a:pt x="5644461" y="2417566"/>
                </a:lnTo>
                <a:lnTo>
                  <a:pt x="5635031" y="2426996"/>
                </a:lnTo>
                <a:lnTo>
                  <a:pt x="5626050" y="2435528"/>
                </a:lnTo>
                <a:lnTo>
                  <a:pt x="5621111" y="2439569"/>
                </a:lnTo>
                <a:lnTo>
                  <a:pt x="5616171" y="2443161"/>
                </a:lnTo>
                <a:lnTo>
                  <a:pt x="5611232" y="2446305"/>
                </a:lnTo>
                <a:lnTo>
                  <a:pt x="5605843" y="2448999"/>
                </a:lnTo>
                <a:lnTo>
                  <a:pt x="5600455" y="2451693"/>
                </a:lnTo>
                <a:lnTo>
                  <a:pt x="5594617" y="2453489"/>
                </a:lnTo>
                <a:lnTo>
                  <a:pt x="5588779" y="2455286"/>
                </a:lnTo>
                <a:lnTo>
                  <a:pt x="5582942" y="2456633"/>
                </a:lnTo>
                <a:lnTo>
                  <a:pt x="5576655" y="2457082"/>
                </a:lnTo>
                <a:lnTo>
                  <a:pt x="5570369" y="2457082"/>
                </a:lnTo>
                <a:lnTo>
                  <a:pt x="5563633" y="2456633"/>
                </a:lnTo>
                <a:lnTo>
                  <a:pt x="5555999" y="2455286"/>
                </a:lnTo>
                <a:lnTo>
                  <a:pt x="5548815" y="2453489"/>
                </a:lnTo>
                <a:lnTo>
                  <a:pt x="5541181" y="2450795"/>
                </a:lnTo>
                <a:lnTo>
                  <a:pt x="5533547" y="2447652"/>
                </a:lnTo>
                <a:lnTo>
                  <a:pt x="5525464" y="2443611"/>
                </a:lnTo>
                <a:lnTo>
                  <a:pt x="5517382" y="2447203"/>
                </a:lnTo>
                <a:lnTo>
                  <a:pt x="5510197" y="2450346"/>
                </a:lnTo>
                <a:lnTo>
                  <a:pt x="5503012" y="2453489"/>
                </a:lnTo>
                <a:lnTo>
                  <a:pt x="5495827" y="2456184"/>
                </a:lnTo>
                <a:lnTo>
                  <a:pt x="5480111" y="2460674"/>
                </a:lnTo>
                <a:lnTo>
                  <a:pt x="5465292" y="2464716"/>
                </a:lnTo>
                <a:lnTo>
                  <a:pt x="5449576" y="2467410"/>
                </a:lnTo>
                <a:lnTo>
                  <a:pt x="5434308" y="2470553"/>
                </a:lnTo>
                <a:lnTo>
                  <a:pt x="5419041" y="2471901"/>
                </a:lnTo>
                <a:lnTo>
                  <a:pt x="5403324" y="2473248"/>
                </a:lnTo>
                <a:lnTo>
                  <a:pt x="5371891" y="2475044"/>
                </a:lnTo>
                <a:lnTo>
                  <a:pt x="5341356" y="2476840"/>
                </a:lnTo>
                <a:lnTo>
                  <a:pt x="5325190" y="2477738"/>
                </a:lnTo>
                <a:lnTo>
                  <a:pt x="5309923" y="2478636"/>
                </a:lnTo>
                <a:lnTo>
                  <a:pt x="5294206" y="2479983"/>
                </a:lnTo>
                <a:lnTo>
                  <a:pt x="5278939" y="2482228"/>
                </a:lnTo>
                <a:lnTo>
                  <a:pt x="5275346" y="2506477"/>
                </a:lnTo>
                <a:lnTo>
                  <a:pt x="5278939" y="2523540"/>
                </a:lnTo>
                <a:lnTo>
                  <a:pt x="5282531" y="2540604"/>
                </a:lnTo>
                <a:lnTo>
                  <a:pt x="5285225" y="2558117"/>
                </a:lnTo>
                <a:lnTo>
                  <a:pt x="5287021" y="2575181"/>
                </a:lnTo>
                <a:lnTo>
                  <a:pt x="5287919" y="2584162"/>
                </a:lnTo>
                <a:lnTo>
                  <a:pt x="5287919" y="2592693"/>
                </a:lnTo>
                <a:lnTo>
                  <a:pt x="5287919" y="2601225"/>
                </a:lnTo>
                <a:lnTo>
                  <a:pt x="5287021" y="2609757"/>
                </a:lnTo>
                <a:lnTo>
                  <a:pt x="5286123" y="2618738"/>
                </a:lnTo>
                <a:lnTo>
                  <a:pt x="5284776" y="2627270"/>
                </a:lnTo>
                <a:lnTo>
                  <a:pt x="5282531" y="2635802"/>
                </a:lnTo>
                <a:lnTo>
                  <a:pt x="5279837" y="2644783"/>
                </a:lnTo>
                <a:lnTo>
                  <a:pt x="5282531" y="2649722"/>
                </a:lnTo>
                <a:lnTo>
                  <a:pt x="5284776" y="2655560"/>
                </a:lnTo>
                <a:lnTo>
                  <a:pt x="5286123" y="2660499"/>
                </a:lnTo>
                <a:lnTo>
                  <a:pt x="5287470" y="2665439"/>
                </a:lnTo>
                <a:lnTo>
                  <a:pt x="5287919" y="2670827"/>
                </a:lnTo>
                <a:lnTo>
                  <a:pt x="5288369" y="2675767"/>
                </a:lnTo>
                <a:lnTo>
                  <a:pt x="5288369" y="2680706"/>
                </a:lnTo>
                <a:lnTo>
                  <a:pt x="5287919" y="2686095"/>
                </a:lnTo>
                <a:lnTo>
                  <a:pt x="5286123" y="2696423"/>
                </a:lnTo>
                <a:lnTo>
                  <a:pt x="5283878" y="2706751"/>
                </a:lnTo>
                <a:lnTo>
                  <a:pt x="5278490" y="2727407"/>
                </a:lnTo>
                <a:lnTo>
                  <a:pt x="5276244" y="2747165"/>
                </a:lnTo>
                <a:lnTo>
                  <a:pt x="5273101" y="2766923"/>
                </a:lnTo>
                <a:lnTo>
                  <a:pt x="5270856" y="2776802"/>
                </a:lnTo>
                <a:lnTo>
                  <a:pt x="5268611" y="2786232"/>
                </a:lnTo>
                <a:lnTo>
                  <a:pt x="5265916" y="2795213"/>
                </a:lnTo>
                <a:lnTo>
                  <a:pt x="5262324" y="2805092"/>
                </a:lnTo>
                <a:lnTo>
                  <a:pt x="5259181" y="2813624"/>
                </a:lnTo>
                <a:lnTo>
                  <a:pt x="5255139" y="2822604"/>
                </a:lnTo>
                <a:lnTo>
                  <a:pt x="5250200" y="2830688"/>
                </a:lnTo>
                <a:lnTo>
                  <a:pt x="5244811" y="2839668"/>
                </a:lnTo>
                <a:lnTo>
                  <a:pt x="5238974" y="2847302"/>
                </a:lnTo>
                <a:lnTo>
                  <a:pt x="5232238" y="2854936"/>
                </a:lnTo>
                <a:lnTo>
                  <a:pt x="5224155" y="2861671"/>
                </a:lnTo>
                <a:lnTo>
                  <a:pt x="5216072" y="2868407"/>
                </a:lnTo>
                <a:lnTo>
                  <a:pt x="5216521" y="2869754"/>
                </a:lnTo>
                <a:lnTo>
                  <a:pt x="5216970" y="2871102"/>
                </a:lnTo>
                <a:lnTo>
                  <a:pt x="5216970" y="2872448"/>
                </a:lnTo>
                <a:lnTo>
                  <a:pt x="5216970" y="2874245"/>
                </a:lnTo>
                <a:lnTo>
                  <a:pt x="5215623" y="2876490"/>
                </a:lnTo>
                <a:lnTo>
                  <a:pt x="5213827" y="2879184"/>
                </a:lnTo>
                <a:lnTo>
                  <a:pt x="5211582" y="2881430"/>
                </a:lnTo>
                <a:lnTo>
                  <a:pt x="5208888" y="2883675"/>
                </a:lnTo>
                <a:lnTo>
                  <a:pt x="5203499" y="2888165"/>
                </a:lnTo>
                <a:lnTo>
                  <a:pt x="5200805" y="2890410"/>
                </a:lnTo>
                <a:lnTo>
                  <a:pt x="5199009" y="2893105"/>
                </a:lnTo>
                <a:lnTo>
                  <a:pt x="5198110" y="2895350"/>
                </a:lnTo>
                <a:lnTo>
                  <a:pt x="5198110" y="2896697"/>
                </a:lnTo>
                <a:lnTo>
                  <a:pt x="5198110" y="2897595"/>
                </a:lnTo>
                <a:lnTo>
                  <a:pt x="5198560" y="2898942"/>
                </a:lnTo>
                <a:lnTo>
                  <a:pt x="5199009" y="2900289"/>
                </a:lnTo>
                <a:lnTo>
                  <a:pt x="5201703" y="2902984"/>
                </a:lnTo>
                <a:lnTo>
                  <a:pt x="5205744" y="2905678"/>
                </a:lnTo>
                <a:lnTo>
                  <a:pt x="5212031" y="2908372"/>
                </a:lnTo>
                <a:lnTo>
                  <a:pt x="5216970" y="2911515"/>
                </a:lnTo>
                <a:lnTo>
                  <a:pt x="5221461" y="2914210"/>
                </a:lnTo>
                <a:lnTo>
                  <a:pt x="5225502" y="2917802"/>
                </a:lnTo>
                <a:lnTo>
                  <a:pt x="5229544" y="2921394"/>
                </a:lnTo>
                <a:lnTo>
                  <a:pt x="5232687" y="2924987"/>
                </a:lnTo>
                <a:lnTo>
                  <a:pt x="5235381" y="2929028"/>
                </a:lnTo>
                <a:lnTo>
                  <a:pt x="5237177" y="2933070"/>
                </a:lnTo>
                <a:lnTo>
                  <a:pt x="5238525" y="2937111"/>
                </a:lnTo>
                <a:lnTo>
                  <a:pt x="5239423" y="2940704"/>
                </a:lnTo>
                <a:lnTo>
                  <a:pt x="5239423" y="2944745"/>
                </a:lnTo>
                <a:lnTo>
                  <a:pt x="5238974" y="2948337"/>
                </a:lnTo>
                <a:lnTo>
                  <a:pt x="5238075" y="2951481"/>
                </a:lnTo>
                <a:lnTo>
                  <a:pt x="5236728" y="2954175"/>
                </a:lnTo>
                <a:lnTo>
                  <a:pt x="5234483" y="2956420"/>
                </a:lnTo>
                <a:lnTo>
                  <a:pt x="5231340" y="2957767"/>
                </a:lnTo>
                <a:lnTo>
                  <a:pt x="5227747" y="2958665"/>
                </a:lnTo>
                <a:lnTo>
                  <a:pt x="5222359" y="2959563"/>
                </a:lnTo>
                <a:lnTo>
                  <a:pt x="5217419" y="2960461"/>
                </a:lnTo>
                <a:lnTo>
                  <a:pt x="5212480" y="2962258"/>
                </a:lnTo>
                <a:lnTo>
                  <a:pt x="5207540" y="2963605"/>
                </a:lnTo>
                <a:lnTo>
                  <a:pt x="5199009" y="2967646"/>
                </a:lnTo>
                <a:lnTo>
                  <a:pt x="5190028" y="2972586"/>
                </a:lnTo>
                <a:lnTo>
                  <a:pt x="5181945" y="2977974"/>
                </a:lnTo>
                <a:lnTo>
                  <a:pt x="5174311" y="2984710"/>
                </a:lnTo>
                <a:lnTo>
                  <a:pt x="5159493" y="2997283"/>
                </a:lnTo>
                <a:lnTo>
                  <a:pt x="5151859" y="3003121"/>
                </a:lnTo>
                <a:lnTo>
                  <a:pt x="5144225" y="3009407"/>
                </a:lnTo>
                <a:lnTo>
                  <a:pt x="5136591" y="3014796"/>
                </a:lnTo>
                <a:lnTo>
                  <a:pt x="5128509" y="3019735"/>
                </a:lnTo>
                <a:lnTo>
                  <a:pt x="5119977" y="3024226"/>
                </a:lnTo>
                <a:lnTo>
                  <a:pt x="5115486" y="3026022"/>
                </a:lnTo>
                <a:lnTo>
                  <a:pt x="5110996" y="3027369"/>
                </a:lnTo>
                <a:lnTo>
                  <a:pt x="5106056" y="3028267"/>
                </a:lnTo>
                <a:lnTo>
                  <a:pt x="5101566" y="3029165"/>
                </a:lnTo>
                <a:lnTo>
                  <a:pt x="5096177" y="3029614"/>
                </a:lnTo>
                <a:lnTo>
                  <a:pt x="5091238" y="3030064"/>
                </a:lnTo>
                <a:lnTo>
                  <a:pt x="5053967" y="3033656"/>
                </a:lnTo>
                <a:lnTo>
                  <a:pt x="4972690" y="3035901"/>
                </a:lnTo>
                <a:lnTo>
                  <a:pt x="4869859" y="3054312"/>
                </a:lnTo>
                <a:lnTo>
                  <a:pt x="4868511" y="3071376"/>
                </a:lnTo>
                <a:lnTo>
                  <a:pt x="4867613" y="3088439"/>
                </a:lnTo>
                <a:lnTo>
                  <a:pt x="4867164" y="3106401"/>
                </a:lnTo>
                <a:lnTo>
                  <a:pt x="4867613" y="3123465"/>
                </a:lnTo>
                <a:lnTo>
                  <a:pt x="4868062" y="3158490"/>
                </a:lnTo>
                <a:lnTo>
                  <a:pt x="4867613" y="3176452"/>
                </a:lnTo>
                <a:lnTo>
                  <a:pt x="4867164" y="3193516"/>
                </a:lnTo>
                <a:lnTo>
                  <a:pt x="4865368" y="3210579"/>
                </a:lnTo>
                <a:lnTo>
                  <a:pt x="4864021" y="3219111"/>
                </a:lnTo>
                <a:lnTo>
                  <a:pt x="4862225" y="3227194"/>
                </a:lnTo>
                <a:lnTo>
                  <a:pt x="4860429" y="3235277"/>
                </a:lnTo>
                <a:lnTo>
                  <a:pt x="4858183" y="3243809"/>
                </a:lnTo>
                <a:lnTo>
                  <a:pt x="4855040" y="3251892"/>
                </a:lnTo>
                <a:lnTo>
                  <a:pt x="4851897" y="3259975"/>
                </a:lnTo>
                <a:lnTo>
                  <a:pt x="4848304" y="3267608"/>
                </a:lnTo>
                <a:lnTo>
                  <a:pt x="4844263" y="3275242"/>
                </a:lnTo>
                <a:lnTo>
                  <a:pt x="4839773" y="3283325"/>
                </a:lnTo>
                <a:lnTo>
                  <a:pt x="4834384" y="3290510"/>
                </a:lnTo>
                <a:lnTo>
                  <a:pt x="4828546" y="3297694"/>
                </a:lnTo>
                <a:lnTo>
                  <a:pt x="4822260" y="3304879"/>
                </a:lnTo>
                <a:lnTo>
                  <a:pt x="4814626" y="3312064"/>
                </a:lnTo>
                <a:lnTo>
                  <a:pt x="4806992" y="3319249"/>
                </a:lnTo>
                <a:lnTo>
                  <a:pt x="4809237" y="3329128"/>
                </a:lnTo>
                <a:lnTo>
                  <a:pt x="4811034" y="3338108"/>
                </a:lnTo>
                <a:lnTo>
                  <a:pt x="4812381" y="3347089"/>
                </a:lnTo>
                <a:lnTo>
                  <a:pt x="4812830" y="3355621"/>
                </a:lnTo>
                <a:lnTo>
                  <a:pt x="4812830" y="3363704"/>
                </a:lnTo>
                <a:lnTo>
                  <a:pt x="4811932" y="3371338"/>
                </a:lnTo>
                <a:lnTo>
                  <a:pt x="4811034" y="3378073"/>
                </a:lnTo>
                <a:lnTo>
                  <a:pt x="4809237" y="3384809"/>
                </a:lnTo>
                <a:lnTo>
                  <a:pt x="4806992" y="3391545"/>
                </a:lnTo>
                <a:lnTo>
                  <a:pt x="4804298" y="3397382"/>
                </a:lnTo>
                <a:lnTo>
                  <a:pt x="4801155" y="3403220"/>
                </a:lnTo>
                <a:lnTo>
                  <a:pt x="4798011" y="3408159"/>
                </a:lnTo>
                <a:lnTo>
                  <a:pt x="4793970" y="3413099"/>
                </a:lnTo>
                <a:lnTo>
                  <a:pt x="4789929" y="3418038"/>
                </a:lnTo>
                <a:lnTo>
                  <a:pt x="4785438" y="3422529"/>
                </a:lnTo>
                <a:lnTo>
                  <a:pt x="4780050" y="3427019"/>
                </a:lnTo>
                <a:lnTo>
                  <a:pt x="4775110" y="3431061"/>
                </a:lnTo>
                <a:lnTo>
                  <a:pt x="4769722" y="3435102"/>
                </a:lnTo>
                <a:lnTo>
                  <a:pt x="4758495" y="3441838"/>
                </a:lnTo>
                <a:lnTo>
                  <a:pt x="4746371" y="3448573"/>
                </a:lnTo>
                <a:lnTo>
                  <a:pt x="4733349" y="3454860"/>
                </a:lnTo>
                <a:lnTo>
                  <a:pt x="4707304" y="3466984"/>
                </a:lnTo>
                <a:lnTo>
                  <a:pt x="4694282" y="3472822"/>
                </a:lnTo>
                <a:lnTo>
                  <a:pt x="4682158" y="3479108"/>
                </a:lnTo>
                <a:lnTo>
                  <a:pt x="4547444" y="3506500"/>
                </a:lnTo>
                <a:lnTo>
                  <a:pt x="4563610" y="3544669"/>
                </a:lnTo>
                <a:lnTo>
                  <a:pt x="4572591" y="3546914"/>
                </a:lnTo>
                <a:lnTo>
                  <a:pt x="4582021" y="3548261"/>
                </a:lnTo>
                <a:lnTo>
                  <a:pt x="4601779" y="3547812"/>
                </a:lnTo>
                <a:lnTo>
                  <a:pt x="4620639" y="3548710"/>
                </a:lnTo>
                <a:lnTo>
                  <a:pt x="4639947" y="3550058"/>
                </a:lnTo>
                <a:lnTo>
                  <a:pt x="4658359" y="3552303"/>
                </a:lnTo>
                <a:lnTo>
                  <a:pt x="4677218" y="3554997"/>
                </a:lnTo>
                <a:lnTo>
                  <a:pt x="4695180" y="3558589"/>
                </a:lnTo>
                <a:lnTo>
                  <a:pt x="4713591" y="3563080"/>
                </a:lnTo>
                <a:lnTo>
                  <a:pt x="4731553" y="3568019"/>
                </a:lnTo>
                <a:lnTo>
                  <a:pt x="4749514" y="3573857"/>
                </a:lnTo>
                <a:lnTo>
                  <a:pt x="4767027" y="3579695"/>
                </a:lnTo>
                <a:lnTo>
                  <a:pt x="4784540" y="3586430"/>
                </a:lnTo>
                <a:lnTo>
                  <a:pt x="4802053" y="3593166"/>
                </a:lnTo>
                <a:lnTo>
                  <a:pt x="4819116" y="3600800"/>
                </a:lnTo>
                <a:lnTo>
                  <a:pt x="4836629" y="3608882"/>
                </a:lnTo>
                <a:lnTo>
                  <a:pt x="4853244" y="3616965"/>
                </a:lnTo>
                <a:lnTo>
                  <a:pt x="4870757" y="3625497"/>
                </a:lnTo>
                <a:lnTo>
                  <a:pt x="4871206" y="3625497"/>
                </a:lnTo>
                <a:lnTo>
                  <a:pt x="4885575" y="3629089"/>
                </a:lnTo>
                <a:lnTo>
                  <a:pt x="4899046" y="3633131"/>
                </a:lnTo>
                <a:lnTo>
                  <a:pt x="4911171" y="3638070"/>
                </a:lnTo>
                <a:lnTo>
                  <a:pt x="4917008" y="3640765"/>
                </a:lnTo>
                <a:lnTo>
                  <a:pt x="4922397" y="3643459"/>
                </a:lnTo>
                <a:lnTo>
                  <a:pt x="4927785" y="3647051"/>
                </a:lnTo>
                <a:lnTo>
                  <a:pt x="4932725" y="3650195"/>
                </a:lnTo>
                <a:lnTo>
                  <a:pt x="4937664" y="3653338"/>
                </a:lnTo>
                <a:lnTo>
                  <a:pt x="4942155" y="3656930"/>
                </a:lnTo>
                <a:lnTo>
                  <a:pt x="4946196" y="3660972"/>
                </a:lnTo>
                <a:lnTo>
                  <a:pt x="4949789" y="3665013"/>
                </a:lnTo>
                <a:lnTo>
                  <a:pt x="4953381" y="3669054"/>
                </a:lnTo>
                <a:lnTo>
                  <a:pt x="4956973" y="3673545"/>
                </a:lnTo>
                <a:lnTo>
                  <a:pt x="4960117" y="3678035"/>
                </a:lnTo>
                <a:lnTo>
                  <a:pt x="4962811" y="3682975"/>
                </a:lnTo>
                <a:lnTo>
                  <a:pt x="4965505" y="3687914"/>
                </a:lnTo>
                <a:lnTo>
                  <a:pt x="4968199" y="3693303"/>
                </a:lnTo>
                <a:lnTo>
                  <a:pt x="4969996" y="3698691"/>
                </a:lnTo>
                <a:lnTo>
                  <a:pt x="4971792" y="3704080"/>
                </a:lnTo>
                <a:lnTo>
                  <a:pt x="4973588" y="3709918"/>
                </a:lnTo>
                <a:lnTo>
                  <a:pt x="4974935" y="3715755"/>
                </a:lnTo>
                <a:lnTo>
                  <a:pt x="4975833" y="3722491"/>
                </a:lnTo>
                <a:lnTo>
                  <a:pt x="4976731" y="3728777"/>
                </a:lnTo>
                <a:lnTo>
                  <a:pt x="4977180" y="3742249"/>
                </a:lnTo>
                <a:lnTo>
                  <a:pt x="4977180" y="3757067"/>
                </a:lnTo>
                <a:lnTo>
                  <a:pt x="4975833" y="3771886"/>
                </a:lnTo>
                <a:lnTo>
                  <a:pt x="4974935" y="3784908"/>
                </a:lnTo>
                <a:lnTo>
                  <a:pt x="4974037" y="3797930"/>
                </a:lnTo>
                <a:lnTo>
                  <a:pt x="4974037" y="3810504"/>
                </a:lnTo>
                <a:lnTo>
                  <a:pt x="4974486" y="3823526"/>
                </a:lnTo>
                <a:lnTo>
                  <a:pt x="4975384" y="3849571"/>
                </a:lnTo>
                <a:lnTo>
                  <a:pt x="4975833" y="3876064"/>
                </a:lnTo>
                <a:lnTo>
                  <a:pt x="4975833" y="3888638"/>
                </a:lnTo>
                <a:lnTo>
                  <a:pt x="4975384" y="3901660"/>
                </a:lnTo>
                <a:lnTo>
                  <a:pt x="4974037" y="3914682"/>
                </a:lnTo>
                <a:lnTo>
                  <a:pt x="4972241" y="3927255"/>
                </a:lnTo>
                <a:lnTo>
                  <a:pt x="4969547" y="3940278"/>
                </a:lnTo>
                <a:lnTo>
                  <a:pt x="4965056" y="3952851"/>
                </a:lnTo>
                <a:lnTo>
                  <a:pt x="4962811" y="3959138"/>
                </a:lnTo>
                <a:lnTo>
                  <a:pt x="4960566" y="3965424"/>
                </a:lnTo>
                <a:lnTo>
                  <a:pt x="4957422" y="3971262"/>
                </a:lnTo>
                <a:lnTo>
                  <a:pt x="4954279" y="3977997"/>
                </a:lnTo>
                <a:lnTo>
                  <a:pt x="4951585" y="3984733"/>
                </a:lnTo>
                <a:lnTo>
                  <a:pt x="4948441" y="3991918"/>
                </a:lnTo>
                <a:lnTo>
                  <a:pt x="4945298" y="3998205"/>
                </a:lnTo>
                <a:lnTo>
                  <a:pt x="4941706" y="4004940"/>
                </a:lnTo>
                <a:lnTo>
                  <a:pt x="4934072" y="4017513"/>
                </a:lnTo>
                <a:lnTo>
                  <a:pt x="4925540" y="4029638"/>
                </a:lnTo>
                <a:lnTo>
                  <a:pt x="4916559" y="4040864"/>
                </a:lnTo>
                <a:lnTo>
                  <a:pt x="4907129" y="4052090"/>
                </a:lnTo>
                <a:lnTo>
                  <a:pt x="4897250" y="4062867"/>
                </a:lnTo>
                <a:lnTo>
                  <a:pt x="4886922" y="4073195"/>
                </a:lnTo>
                <a:lnTo>
                  <a:pt x="4866266" y="4093851"/>
                </a:lnTo>
                <a:lnTo>
                  <a:pt x="4845161" y="4114058"/>
                </a:lnTo>
                <a:lnTo>
                  <a:pt x="4834833" y="4125284"/>
                </a:lnTo>
                <a:lnTo>
                  <a:pt x="4825403" y="4136061"/>
                </a:lnTo>
                <a:lnTo>
                  <a:pt x="4815524" y="4147287"/>
                </a:lnTo>
                <a:lnTo>
                  <a:pt x="4806992" y="4159412"/>
                </a:lnTo>
                <a:lnTo>
                  <a:pt x="4799808" y="4168842"/>
                </a:lnTo>
                <a:lnTo>
                  <a:pt x="4791725" y="4177823"/>
                </a:lnTo>
                <a:lnTo>
                  <a:pt x="4783642" y="4185456"/>
                </a:lnTo>
                <a:lnTo>
                  <a:pt x="4774212" y="4192192"/>
                </a:lnTo>
                <a:lnTo>
                  <a:pt x="4764782" y="4198479"/>
                </a:lnTo>
                <a:lnTo>
                  <a:pt x="4755352" y="4203867"/>
                </a:lnTo>
                <a:lnTo>
                  <a:pt x="4745024" y="4207909"/>
                </a:lnTo>
                <a:lnTo>
                  <a:pt x="4734696" y="4211501"/>
                </a:lnTo>
                <a:lnTo>
                  <a:pt x="4724368" y="4214195"/>
                </a:lnTo>
                <a:lnTo>
                  <a:pt x="4713142" y="4215991"/>
                </a:lnTo>
                <a:lnTo>
                  <a:pt x="4701916" y="4217338"/>
                </a:lnTo>
                <a:lnTo>
                  <a:pt x="4690690" y="4217788"/>
                </a:lnTo>
                <a:lnTo>
                  <a:pt x="4679014" y="4217788"/>
                </a:lnTo>
                <a:lnTo>
                  <a:pt x="4666890" y="4217338"/>
                </a:lnTo>
                <a:lnTo>
                  <a:pt x="4655216" y="4216440"/>
                </a:lnTo>
                <a:lnTo>
                  <a:pt x="4643091" y="4214644"/>
                </a:lnTo>
                <a:lnTo>
                  <a:pt x="4583817" y="4216889"/>
                </a:lnTo>
                <a:lnTo>
                  <a:pt x="4563610" y="4217338"/>
                </a:lnTo>
                <a:lnTo>
                  <a:pt x="4531728" y="4220931"/>
                </a:lnTo>
                <a:lnTo>
                  <a:pt x="4500294" y="4224074"/>
                </a:lnTo>
                <a:lnTo>
                  <a:pt x="4468412" y="4226768"/>
                </a:lnTo>
                <a:lnTo>
                  <a:pt x="4436979" y="4228565"/>
                </a:lnTo>
                <a:lnTo>
                  <a:pt x="4405097" y="4230361"/>
                </a:lnTo>
                <a:lnTo>
                  <a:pt x="4373664" y="4231708"/>
                </a:lnTo>
                <a:lnTo>
                  <a:pt x="4310797" y="4233953"/>
                </a:lnTo>
                <a:lnTo>
                  <a:pt x="4306757" y="4233953"/>
                </a:lnTo>
                <a:lnTo>
                  <a:pt x="4303164" y="4233953"/>
                </a:lnTo>
                <a:lnTo>
                  <a:pt x="4245686" y="4234851"/>
                </a:lnTo>
                <a:lnTo>
                  <a:pt x="4187759" y="4235300"/>
                </a:lnTo>
                <a:lnTo>
                  <a:pt x="4130730" y="4235749"/>
                </a:lnTo>
                <a:lnTo>
                  <a:pt x="4072804" y="4236647"/>
                </a:lnTo>
                <a:lnTo>
                  <a:pt x="3663724" y="4242485"/>
                </a:lnTo>
                <a:lnTo>
                  <a:pt x="3622860" y="4242485"/>
                </a:lnTo>
                <a:lnTo>
                  <a:pt x="3420341" y="4257303"/>
                </a:lnTo>
                <a:lnTo>
                  <a:pt x="3414055" y="4259549"/>
                </a:lnTo>
                <a:lnTo>
                  <a:pt x="3407319" y="4261345"/>
                </a:lnTo>
                <a:lnTo>
                  <a:pt x="3401032" y="4262692"/>
                </a:lnTo>
                <a:lnTo>
                  <a:pt x="3394746" y="4263590"/>
                </a:lnTo>
                <a:lnTo>
                  <a:pt x="3388459" y="4264488"/>
                </a:lnTo>
                <a:lnTo>
                  <a:pt x="3382172" y="4264937"/>
                </a:lnTo>
                <a:lnTo>
                  <a:pt x="3369150" y="4264937"/>
                </a:lnTo>
                <a:lnTo>
                  <a:pt x="3356577" y="4264488"/>
                </a:lnTo>
                <a:lnTo>
                  <a:pt x="3343554" y="4263590"/>
                </a:lnTo>
                <a:lnTo>
                  <a:pt x="3317959" y="4260447"/>
                </a:lnTo>
                <a:lnTo>
                  <a:pt x="3326042" y="4265835"/>
                </a:lnTo>
                <a:lnTo>
                  <a:pt x="3334574" y="4271224"/>
                </a:lnTo>
                <a:lnTo>
                  <a:pt x="3343554" y="4275714"/>
                </a:lnTo>
                <a:lnTo>
                  <a:pt x="3352086" y="4279307"/>
                </a:lnTo>
                <a:lnTo>
                  <a:pt x="3361067" y="4282899"/>
                </a:lnTo>
                <a:lnTo>
                  <a:pt x="3369599" y="4286042"/>
                </a:lnTo>
                <a:lnTo>
                  <a:pt x="3379029" y="4289186"/>
                </a:lnTo>
                <a:lnTo>
                  <a:pt x="3388010" y="4291431"/>
                </a:lnTo>
                <a:lnTo>
                  <a:pt x="3396991" y="4293676"/>
                </a:lnTo>
                <a:lnTo>
                  <a:pt x="3405972" y="4295472"/>
                </a:lnTo>
                <a:lnTo>
                  <a:pt x="3424383" y="4298167"/>
                </a:lnTo>
                <a:lnTo>
                  <a:pt x="3442793" y="4299963"/>
                </a:lnTo>
                <a:lnTo>
                  <a:pt x="3461653" y="4301310"/>
                </a:lnTo>
                <a:lnTo>
                  <a:pt x="3480513" y="4302208"/>
                </a:lnTo>
                <a:lnTo>
                  <a:pt x="3499373" y="4302657"/>
                </a:lnTo>
                <a:lnTo>
                  <a:pt x="3537093" y="4303555"/>
                </a:lnTo>
                <a:lnTo>
                  <a:pt x="3555953" y="4304004"/>
                </a:lnTo>
                <a:lnTo>
                  <a:pt x="3574813" y="4305351"/>
                </a:lnTo>
                <a:lnTo>
                  <a:pt x="3593223" y="4308046"/>
                </a:lnTo>
                <a:lnTo>
                  <a:pt x="3611634" y="4310740"/>
                </a:lnTo>
                <a:lnTo>
                  <a:pt x="3644415" y="4316577"/>
                </a:lnTo>
                <a:lnTo>
                  <a:pt x="3676746" y="4321068"/>
                </a:lnTo>
                <a:lnTo>
                  <a:pt x="3709526" y="4325558"/>
                </a:lnTo>
                <a:lnTo>
                  <a:pt x="3741857" y="4329600"/>
                </a:lnTo>
                <a:lnTo>
                  <a:pt x="3774638" y="4332743"/>
                </a:lnTo>
                <a:lnTo>
                  <a:pt x="3807418" y="4336335"/>
                </a:lnTo>
                <a:lnTo>
                  <a:pt x="3873428" y="4343071"/>
                </a:lnTo>
                <a:lnTo>
                  <a:pt x="3906208" y="4346214"/>
                </a:lnTo>
                <a:lnTo>
                  <a:pt x="3938988" y="4349807"/>
                </a:lnTo>
                <a:lnTo>
                  <a:pt x="3971768" y="4353399"/>
                </a:lnTo>
                <a:lnTo>
                  <a:pt x="4004549" y="4357890"/>
                </a:lnTo>
                <a:lnTo>
                  <a:pt x="4036880" y="4362829"/>
                </a:lnTo>
                <a:lnTo>
                  <a:pt x="4069211" y="4368667"/>
                </a:lnTo>
                <a:lnTo>
                  <a:pt x="4101992" y="4374953"/>
                </a:lnTo>
                <a:lnTo>
                  <a:pt x="4134323" y="4383036"/>
                </a:lnTo>
                <a:lnTo>
                  <a:pt x="5009961" y="4510565"/>
                </a:lnTo>
                <a:lnTo>
                  <a:pt x="5028371" y="4513259"/>
                </a:lnTo>
                <a:lnTo>
                  <a:pt x="5047231" y="4516402"/>
                </a:lnTo>
                <a:lnTo>
                  <a:pt x="5065642" y="4520444"/>
                </a:lnTo>
                <a:lnTo>
                  <a:pt x="5084053" y="4525383"/>
                </a:lnTo>
                <a:lnTo>
                  <a:pt x="5101566" y="4531221"/>
                </a:lnTo>
                <a:lnTo>
                  <a:pt x="5119528" y="4536610"/>
                </a:lnTo>
                <a:lnTo>
                  <a:pt x="5137040" y="4542896"/>
                </a:lnTo>
                <a:lnTo>
                  <a:pt x="5155002" y="4549183"/>
                </a:lnTo>
                <a:lnTo>
                  <a:pt x="5190028" y="4562205"/>
                </a:lnTo>
                <a:lnTo>
                  <a:pt x="5225053" y="4575676"/>
                </a:lnTo>
                <a:lnTo>
                  <a:pt x="5243015" y="4581514"/>
                </a:lnTo>
                <a:lnTo>
                  <a:pt x="5260528" y="4587352"/>
                </a:lnTo>
                <a:lnTo>
                  <a:pt x="5278939" y="4592740"/>
                </a:lnTo>
                <a:lnTo>
                  <a:pt x="5296900" y="4597680"/>
                </a:lnTo>
                <a:lnTo>
                  <a:pt x="5304534" y="4600374"/>
                </a:lnTo>
                <a:lnTo>
                  <a:pt x="5311719" y="4603068"/>
                </a:lnTo>
                <a:lnTo>
                  <a:pt x="5318455" y="4607110"/>
                </a:lnTo>
                <a:lnTo>
                  <a:pt x="5321598" y="4609355"/>
                </a:lnTo>
                <a:lnTo>
                  <a:pt x="5324292" y="4611600"/>
                </a:lnTo>
                <a:lnTo>
                  <a:pt x="5326986" y="4614294"/>
                </a:lnTo>
                <a:lnTo>
                  <a:pt x="5329232" y="4616989"/>
                </a:lnTo>
                <a:lnTo>
                  <a:pt x="5331028" y="4620132"/>
                </a:lnTo>
                <a:lnTo>
                  <a:pt x="5332824" y="4623275"/>
                </a:lnTo>
                <a:lnTo>
                  <a:pt x="5334171" y="4626868"/>
                </a:lnTo>
                <a:lnTo>
                  <a:pt x="5335069" y="4630460"/>
                </a:lnTo>
                <a:lnTo>
                  <a:pt x="5335518" y="4634501"/>
                </a:lnTo>
                <a:lnTo>
                  <a:pt x="5335518" y="4639441"/>
                </a:lnTo>
                <a:lnTo>
                  <a:pt x="5335069" y="4659648"/>
                </a:lnTo>
                <a:lnTo>
                  <a:pt x="5335069" y="4680304"/>
                </a:lnTo>
                <a:lnTo>
                  <a:pt x="5335518" y="4700960"/>
                </a:lnTo>
                <a:lnTo>
                  <a:pt x="5336416" y="4722065"/>
                </a:lnTo>
                <a:lnTo>
                  <a:pt x="5337314" y="4742721"/>
                </a:lnTo>
                <a:lnTo>
                  <a:pt x="5338213" y="4763826"/>
                </a:lnTo>
                <a:lnTo>
                  <a:pt x="5338213" y="4784482"/>
                </a:lnTo>
                <a:lnTo>
                  <a:pt x="5337763" y="4805138"/>
                </a:lnTo>
                <a:lnTo>
                  <a:pt x="5336416" y="4825795"/>
                </a:lnTo>
                <a:lnTo>
                  <a:pt x="5335518" y="4835674"/>
                </a:lnTo>
                <a:lnTo>
                  <a:pt x="5334171" y="4845553"/>
                </a:lnTo>
                <a:lnTo>
                  <a:pt x="5332375" y="4855432"/>
                </a:lnTo>
                <a:lnTo>
                  <a:pt x="5330130" y="4865760"/>
                </a:lnTo>
                <a:lnTo>
                  <a:pt x="5327885" y="4875639"/>
                </a:lnTo>
                <a:lnTo>
                  <a:pt x="5324741" y="4885518"/>
                </a:lnTo>
                <a:lnTo>
                  <a:pt x="5321598" y="4895397"/>
                </a:lnTo>
                <a:lnTo>
                  <a:pt x="5317556" y="4905276"/>
                </a:lnTo>
                <a:lnTo>
                  <a:pt x="5313515" y="4914705"/>
                </a:lnTo>
                <a:lnTo>
                  <a:pt x="5308576" y="4924135"/>
                </a:lnTo>
                <a:lnTo>
                  <a:pt x="5303187" y="4934014"/>
                </a:lnTo>
                <a:lnTo>
                  <a:pt x="5296900" y="4942995"/>
                </a:lnTo>
                <a:lnTo>
                  <a:pt x="5290165" y="4951976"/>
                </a:lnTo>
                <a:lnTo>
                  <a:pt x="5282980" y="4960957"/>
                </a:lnTo>
                <a:lnTo>
                  <a:pt x="5266814" y="4978021"/>
                </a:lnTo>
                <a:lnTo>
                  <a:pt x="5260079" y="4985206"/>
                </a:lnTo>
                <a:lnTo>
                  <a:pt x="5257833" y="4988349"/>
                </a:lnTo>
                <a:lnTo>
                  <a:pt x="5269509" y="5000473"/>
                </a:lnTo>
                <a:lnTo>
                  <a:pt x="5273999" y="5006311"/>
                </a:lnTo>
                <a:lnTo>
                  <a:pt x="5277591" y="5011699"/>
                </a:lnTo>
                <a:lnTo>
                  <a:pt x="5281184" y="5016190"/>
                </a:lnTo>
                <a:lnTo>
                  <a:pt x="5283429" y="5020680"/>
                </a:lnTo>
                <a:lnTo>
                  <a:pt x="5285674" y="5024721"/>
                </a:lnTo>
                <a:lnTo>
                  <a:pt x="5287021" y="5028763"/>
                </a:lnTo>
                <a:lnTo>
                  <a:pt x="5287919" y="5031906"/>
                </a:lnTo>
                <a:lnTo>
                  <a:pt x="5288369" y="5035050"/>
                </a:lnTo>
                <a:lnTo>
                  <a:pt x="5288369" y="5038193"/>
                </a:lnTo>
                <a:lnTo>
                  <a:pt x="5287919" y="5040438"/>
                </a:lnTo>
                <a:lnTo>
                  <a:pt x="5286572" y="5043132"/>
                </a:lnTo>
                <a:lnTo>
                  <a:pt x="5285225" y="5045378"/>
                </a:lnTo>
                <a:lnTo>
                  <a:pt x="5283429" y="5047174"/>
                </a:lnTo>
                <a:lnTo>
                  <a:pt x="5281184" y="5048970"/>
                </a:lnTo>
                <a:lnTo>
                  <a:pt x="5278939" y="5050317"/>
                </a:lnTo>
                <a:lnTo>
                  <a:pt x="5275795" y="5051664"/>
                </a:lnTo>
                <a:lnTo>
                  <a:pt x="5269509" y="5053460"/>
                </a:lnTo>
                <a:lnTo>
                  <a:pt x="5261875" y="5055257"/>
                </a:lnTo>
                <a:lnTo>
                  <a:pt x="5253792" y="5056155"/>
                </a:lnTo>
                <a:lnTo>
                  <a:pt x="5235830" y="5057502"/>
                </a:lnTo>
                <a:lnTo>
                  <a:pt x="5217419" y="5058400"/>
                </a:lnTo>
                <a:lnTo>
                  <a:pt x="5203948" y="5076362"/>
                </a:lnTo>
                <a:lnTo>
                  <a:pt x="5197212" y="5085343"/>
                </a:lnTo>
                <a:lnTo>
                  <a:pt x="5190028" y="5093874"/>
                </a:lnTo>
                <a:lnTo>
                  <a:pt x="5182843" y="5102406"/>
                </a:lnTo>
                <a:lnTo>
                  <a:pt x="5175209" y="5110040"/>
                </a:lnTo>
                <a:lnTo>
                  <a:pt x="5167575" y="5117674"/>
                </a:lnTo>
                <a:lnTo>
                  <a:pt x="5159493" y="5123960"/>
                </a:lnTo>
                <a:lnTo>
                  <a:pt x="5150512" y="5129349"/>
                </a:lnTo>
                <a:lnTo>
                  <a:pt x="5146021" y="5132043"/>
                </a:lnTo>
                <a:lnTo>
                  <a:pt x="5141531" y="5134288"/>
                </a:lnTo>
                <a:lnTo>
                  <a:pt x="5137040" y="5136085"/>
                </a:lnTo>
                <a:lnTo>
                  <a:pt x="5132101" y="5137881"/>
                </a:lnTo>
                <a:lnTo>
                  <a:pt x="5127161" y="5139228"/>
                </a:lnTo>
                <a:lnTo>
                  <a:pt x="5121773" y="5140575"/>
                </a:lnTo>
                <a:lnTo>
                  <a:pt x="5116384" y="5141024"/>
                </a:lnTo>
                <a:lnTo>
                  <a:pt x="5110547" y="5141473"/>
                </a:lnTo>
                <a:lnTo>
                  <a:pt x="5104709" y="5141922"/>
                </a:lnTo>
                <a:lnTo>
                  <a:pt x="5098872" y="5141473"/>
                </a:lnTo>
                <a:lnTo>
                  <a:pt x="5093034" y="5141024"/>
                </a:lnTo>
                <a:lnTo>
                  <a:pt x="5086747" y="5140126"/>
                </a:lnTo>
                <a:lnTo>
                  <a:pt x="5080012" y="5138779"/>
                </a:lnTo>
                <a:lnTo>
                  <a:pt x="5072827" y="5136983"/>
                </a:lnTo>
                <a:lnTo>
                  <a:pt x="4999633" y="5142820"/>
                </a:lnTo>
                <a:lnTo>
                  <a:pt x="4942604" y="5149556"/>
                </a:lnTo>
                <a:lnTo>
                  <a:pt x="4913865" y="5153148"/>
                </a:lnTo>
                <a:lnTo>
                  <a:pt x="4885126" y="5155843"/>
                </a:lnTo>
                <a:lnTo>
                  <a:pt x="4856836" y="5158537"/>
                </a:lnTo>
                <a:lnTo>
                  <a:pt x="4828097" y="5160333"/>
                </a:lnTo>
                <a:lnTo>
                  <a:pt x="4799358" y="5162129"/>
                </a:lnTo>
                <a:lnTo>
                  <a:pt x="4770620" y="5163476"/>
                </a:lnTo>
                <a:lnTo>
                  <a:pt x="4741881" y="5163925"/>
                </a:lnTo>
                <a:lnTo>
                  <a:pt x="4713591" y="5164374"/>
                </a:lnTo>
                <a:lnTo>
                  <a:pt x="4684852" y="5163925"/>
                </a:lnTo>
                <a:lnTo>
                  <a:pt x="4656113" y="5162578"/>
                </a:lnTo>
                <a:lnTo>
                  <a:pt x="4627375" y="5160782"/>
                </a:lnTo>
                <a:lnTo>
                  <a:pt x="4599085" y="5158088"/>
                </a:lnTo>
                <a:lnTo>
                  <a:pt x="4570346" y="5154496"/>
                </a:lnTo>
                <a:lnTo>
                  <a:pt x="4541607" y="5149556"/>
                </a:lnTo>
                <a:lnTo>
                  <a:pt x="4538015" y="5149107"/>
                </a:lnTo>
                <a:lnTo>
                  <a:pt x="4534871" y="5149107"/>
                </a:lnTo>
                <a:lnTo>
                  <a:pt x="4531279" y="5149107"/>
                </a:lnTo>
                <a:lnTo>
                  <a:pt x="4528135" y="5149556"/>
                </a:lnTo>
                <a:lnTo>
                  <a:pt x="4521400" y="5151801"/>
                </a:lnTo>
                <a:lnTo>
                  <a:pt x="4515113" y="5154046"/>
                </a:lnTo>
                <a:lnTo>
                  <a:pt x="4509275" y="5156741"/>
                </a:lnTo>
                <a:lnTo>
                  <a:pt x="4503438" y="5159884"/>
                </a:lnTo>
                <a:lnTo>
                  <a:pt x="4491763" y="5166171"/>
                </a:lnTo>
                <a:lnTo>
                  <a:pt x="4485925" y="5168865"/>
                </a:lnTo>
                <a:lnTo>
                  <a:pt x="4479639" y="5171110"/>
                </a:lnTo>
                <a:lnTo>
                  <a:pt x="4473801" y="5172906"/>
                </a:lnTo>
                <a:lnTo>
                  <a:pt x="4467964" y="5173355"/>
                </a:lnTo>
                <a:lnTo>
                  <a:pt x="4464820" y="5173355"/>
                </a:lnTo>
                <a:lnTo>
                  <a:pt x="4461677" y="5172906"/>
                </a:lnTo>
                <a:lnTo>
                  <a:pt x="4458533" y="5172008"/>
                </a:lnTo>
                <a:lnTo>
                  <a:pt x="4455390" y="5171110"/>
                </a:lnTo>
                <a:lnTo>
                  <a:pt x="4452247" y="5169763"/>
                </a:lnTo>
                <a:lnTo>
                  <a:pt x="4449103" y="5167967"/>
                </a:lnTo>
                <a:lnTo>
                  <a:pt x="4445062" y="5165273"/>
                </a:lnTo>
                <a:lnTo>
                  <a:pt x="4441919" y="5162578"/>
                </a:lnTo>
                <a:lnTo>
                  <a:pt x="4438327" y="5164374"/>
                </a:lnTo>
                <a:lnTo>
                  <a:pt x="4434734" y="5165722"/>
                </a:lnTo>
                <a:lnTo>
                  <a:pt x="4431142" y="5166620"/>
                </a:lnTo>
                <a:lnTo>
                  <a:pt x="4427550" y="5167069"/>
                </a:lnTo>
                <a:lnTo>
                  <a:pt x="4420814" y="5167518"/>
                </a:lnTo>
                <a:lnTo>
                  <a:pt x="4414078" y="5167069"/>
                </a:lnTo>
                <a:lnTo>
                  <a:pt x="4395218" y="5169763"/>
                </a:lnTo>
                <a:lnTo>
                  <a:pt x="4376808" y="5171559"/>
                </a:lnTo>
                <a:lnTo>
                  <a:pt x="4357947" y="5173355"/>
                </a:lnTo>
                <a:lnTo>
                  <a:pt x="4339087" y="5174253"/>
                </a:lnTo>
                <a:lnTo>
                  <a:pt x="4320228" y="5175152"/>
                </a:lnTo>
                <a:lnTo>
                  <a:pt x="4301817" y="5175601"/>
                </a:lnTo>
                <a:lnTo>
                  <a:pt x="4264097" y="5175601"/>
                </a:lnTo>
                <a:lnTo>
                  <a:pt x="4188657" y="5175152"/>
                </a:lnTo>
                <a:lnTo>
                  <a:pt x="4150937" y="5175601"/>
                </a:lnTo>
                <a:lnTo>
                  <a:pt x="4132527" y="5176050"/>
                </a:lnTo>
                <a:lnTo>
                  <a:pt x="4113667" y="5176499"/>
                </a:lnTo>
                <a:lnTo>
                  <a:pt x="4093011" y="5176499"/>
                </a:lnTo>
                <a:lnTo>
                  <a:pt x="4000956" y="5177846"/>
                </a:lnTo>
                <a:lnTo>
                  <a:pt x="3955154" y="5179193"/>
                </a:lnTo>
                <a:lnTo>
                  <a:pt x="3932702" y="5180091"/>
                </a:lnTo>
                <a:lnTo>
                  <a:pt x="3909800" y="5180989"/>
                </a:lnTo>
                <a:lnTo>
                  <a:pt x="3901717" y="5181438"/>
                </a:lnTo>
                <a:lnTo>
                  <a:pt x="3894084" y="5181438"/>
                </a:lnTo>
                <a:lnTo>
                  <a:pt x="3886001" y="5180989"/>
                </a:lnTo>
                <a:lnTo>
                  <a:pt x="3879265" y="5180091"/>
                </a:lnTo>
                <a:lnTo>
                  <a:pt x="3872979" y="5178744"/>
                </a:lnTo>
                <a:lnTo>
                  <a:pt x="3867141" y="5176948"/>
                </a:lnTo>
                <a:lnTo>
                  <a:pt x="3861752" y="5174253"/>
                </a:lnTo>
                <a:lnTo>
                  <a:pt x="3857262" y="5171559"/>
                </a:lnTo>
                <a:lnTo>
                  <a:pt x="3852322" y="5167518"/>
                </a:lnTo>
                <a:lnTo>
                  <a:pt x="3848730" y="5163476"/>
                </a:lnTo>
                <a:lnTo>
                  <a:pt x="3845587" y="5158537"/>
                </a:lnTo>
                <a:lnTo>
                  <a:pt x="3843342" y="5152699"/>
                </a:lnTo>
                <a:lnTo>
                  <a:pt x="3841545" y="5145964"/>
                </a:lnTo>
                <a:lnTo>
                  <a:pt x="3840198" y="5138330"/>
                </a:lnTo>
                <a:lnTo>
                  <a:pt x="3839749" y="5130247"/>
                </a:lnTo>
                <a:lnTo>
                  <a:pt x="3840198" y="5121266"/>
                </a:lnTo>
                <a:lnTo>
                  <a:pt x="3828972" y="5139228"/>
                </a:lnTo>
                <a:lnTo>
                  <a:pt x="3828523" y="5145515"/>
                </a:lnTo>
                <a:lnTo>
                  <a:pt x="3828074" y="5151352"/>
                </a:lnTo>
                <a:lnTo>
                  <a:pt x="3827176" y="5156292"/>
                </a:lnTo>
                <a:lnTo>
                  <a:pt x="3826278" y="5160782"/>
                </a:lnTo>
                <a:lnTo>
                  <a:pt x="3824931" y="5164824"/>
                </a:lnTo>
                <a:lnTo>
                  <a:pt x="3823584" y="5168416"/>
                </a:lnTo>
                <a:lnTo>
                  <a:pt x="3821787" y="5171110"/>
                </a:lnTo>
                <a:lnTo>
                  <a:pt x="3819542" y="5173804"/>
                </a:lnTo>
                <a:lnTo>
                  <a:pt x="3817297" y="5175601"/>
                </a:lnTo>
                <a:lnTo>
                  <a:pt x="3814603" y="5177397"/>
                </a:lnTo>
                <a:lnTo>
                  <a:pt x="3812357" y="5178744"/>
                </a:lnTo>
                <a:lnTo>
                  <a:pt x="3809663" y="5180091"/>
                </a:lnTo>
                <a:lnTo>
                  <a:pt x="3806969" y="5180540"/>
                </a:lnTo>
                <a:lnTo>
                  <a:pt x="3803826" y="5180989"/>
                </a:lnTo>
                <a:lnTo>
                  <a:pt x="3797988" y="5181438"/>
                </a:lnTo>
                <a:lnTo>
                  <a:pt x="3791252" y="5180989"/>
                </a:lnTo>
                <a:lnTo>
                  <a:pt x="3784966" y="5180091"/>
                </a:lnTo>
                <a:lnTo>
                  <a:pt x="3770596" y="5177846"/>
                </a:lnTo>
                <a:lnTo>
                  <a:pt x="3764310" y="5176948"/>
                </a:lnTo>
                <a:lnTo>
                  <a:pt x="3757574" y="5176499"/>
                </a:lnTo>
                <a:lnTo>
                  <a:pt x="3751736" y="5176948"/>
                </a:lnTo>
                <a:lnTo>
                  <a:pt x="3748593" y="5177397"/>
                </a:lnTo>
                <a:lnTo>
                  <a:pt x="3745899" y="5177846"/>
                </a:lnTo>
                <a:lnTo>
                  <a:pt x="3705036" y="5181438"/>
                </a:lnTo>
                <a:lnTo>
                  <a:pt x="3711322" y="5186827"/>
                </a:lnTo>
                <a:lnTo>
                  <a:pt x="3717160" y="5192664"/>
                </a:lnTo>
                <a:lnTo>
                  <a:pt x="3723447" y="5197155"/>
                </a:lnTo>
                <a:lnTo>
                  <a:pt x="3729733" y="5201196"/>
                </a:lnTo>
                <a:lnTo>
                  <a:pt x="3736020" y="5205238"/>
                </a:lnTo>
                <a:lnTo>
                  <a:pt x="3742755" y="5208830"/>
                </a:lnTo>
                <a:lnTo>
                  <a:pt x="3749940" y="5211973"/>
                </a:lnTo>
                <a:lnTo>
                  <a:pt x="3756676" y="5214668"/>
                </a:lnTo>
                <a:lnTo>
                  <a:pt x="3763412" y="5217362"/>
                </a:lnTo>
                <a:lnTo>
                  <a:pt x="3770596" y="5219607"/>
                </a:lnTo>
                <a:lnTo>
                  <a:pt x="3784966" y="5223648"/>
                </a:lnTo>
                <a:lnTo>
                  <a:pt x="3799784" y="5227241"/>
                </a:lnTo>
                <a:lnTo>
                  <a:pt x="3814154" y="5230384"/>
                </a:lnTo>
                <a:lnTo>
                  <a:pt x="3844240" y="5235324"/>
                </a:lnTo>
                <a:lnTo>
                  <a:pt x="3859058" y="5238018"/>
                </a:lnTo>
                <a:lnTo>
                  <a:pt x="3873877" y="5241161"/>
                </a:lnTo>
                <a:lnTo>
                  <a:pt x="3888246" y="5244754"/>
                </a:lnTo>
                <a:lnTo>
                  <a:pt x="3902616" y="5249244"/>
                </a:lnTo>
                <a:lnTo>
                  <a:pt x="3909351" y="5251938"/>
                </a:lnTo>
                <a:lnTo>
                  <a:pt x="3916087" y="5255082"/>
                </a:lnTo>
                <a:lnTo>
                  <a:pt x="3922823" y="5258225"/>
                </a:lnTo>
                <a:lnTo>
                  <a:pt x="3930007" y="5262266"/>
                </a:lnTo>
                <a:lnTo>
                  <a:pt x="3938539" y="5263613"/>
                </a:lnTo>
                <a:lnTo>
                  <a:pt x="3947071" y="5265410"/>
                </a:lnTo>
                <a:lnTo>
                  <a:pt x="3955603" y="5267655"/>
                </a:lnTo>
                <a:lnTo>
                  <a:pt x="3963686" y="5270349"/>
                </a:lnTo>
                <a:lnTo>
                  <a:pt x="3972218" y="5273043"/>
                </a:lnTo>
                <a:lnTo>
                  <a:pt x="3979851" y="5276187"/>
                </a:lnTo>
                <a:lnTo>
                  <a:pt x="3987485" y="5279779"/>
                </a:lnTo>
                <a:lnTo>
                  <a:pt x="3995119" y="5283371"/>
                </a:lnTo>
                <a:lnTo>
                  <a:pt x="4002753" y="5287413"/>
                </a:lnTo>
                <a:lnTo>
                  <a:pt x="4010386" y="5291454"/>
                </a:lnTo>
                <a:lnTo>
                  <a:pt x="4024756" y="5301333"/>
                </a:lnTo>
                <a:lnTo>
                  <a:pt x="4038676" y="5311212"/>
                </a:lnTo>
                <a:lnTo>
                  <a:pt x="4052597" y="5321989"/>
                </a:lnTo>
                <a:lnTo>
                  <a:pt x="4055740" y="5327827"/>
                </a:lnTo>
                <a:lnTo>
                  <a:pt x="4058434" y="5333215"/>
                </a:lnTo>
                <a:lnTo>
                  <a:pt x="4060679" y="5339502"/>
                </a:lnTo>
                <a:lnTo>
                  <a:pt x="4062476" y="5345340"/>
                </a:lnTo>
                <a:lnTo>
                  <a:pt x="4063823" y="5351177"/>
                </a:lnTo>
                <a:lnTo>
                  <a:pt x="4065170" y="5356566"/>
                </a:lnTo>
                <a:lnTo>
                  <a:pt x="4066068" y="5362403"/>
                </a:lnTo>
                <a:lnTo>
                  <a:pt x="4066517" y="5368241"/>
                </a:lnTo>
                <a:lnTo>
                  <a:pt x="4066966" y="5379916"/>
                </a:lnTo>
                <a:lnTo>
                  <a:pt x="4066517" y="5391142"/>
                </a:lnTo>
                <a:lnTo>
                  <a:pt x="4065170" y="5402368"/>
                </a:lnTo>
                <a:lnTo>
                  <a:pt x="4063823" y="5414044"/>
                </a:lnTo>
                <a:lnTo>
                  <a:pt x="4061577" y="5425270"/>
                </a:lnTo>
                <a:lnTo>
                  <a:pt x="4058883" y="5436945"/>
                </a:lnTo>
                <a:lnTo>
                  <a:pt x="4053944" y="5459846"/>
                </a:lnTo>
                <a:lnTo>
                  <a:pt x="4051698" y="5471072"/>
                </a:lnTo>
                <a:lnTo>
                  <a:pt x="4049902" y="5482747"/>
                </a:lnTo>
                <a:lnTo>
                  <a:pt x="4048555" y="5493974"/>
                </a:lnTo>
                <a:lnTo>
                  <a:pt x="4048106" y="5505649"/>
                </a:lnTo>
                <a:lnTo>
                  <a:pt x="4049453" y="5517324"/>
                </a:lnTo>
                <a:lnTo>
                  <a:pt x="4050351" y="5529448"/>
                </a:lnTo>
                <a:lnTo>
                  <a:pt x="4050351" y="5541572"/>
                </a:lnTo>
                <a:lnTo>
                  <a:pt x="4049902" y="5553697"/>
                </a:lnTo>
                <a:lnTo>
                  <a:pt x="4048555" y="5566719"/>
                </a:lnTo>
                <a:lnTo>
                  <a:pt x="4046759" y="5579292"/>
                </a:lnTo>
                <a:lnTo>
                  <a:pt x="4044514" y="5591416"/>
                </a:lnTo>
                <a:lnTo>
                  <a:pt x="4041370" y="5604439"/>
                </a:lnTo>
                <a:lnTo>
                  <a:pt x="4037329" y="5617012"/>
                </a:lnTo>
                <a:lnTo>
                  <a:pt x="4033288" y="5630034"/>
                </a:lnTo>
                <a:lnTo>
                  <a:pt x="4028797" y="5642158"/>
                </a:lnTo>
                <a:lnTo>
                  <a:pt x="4023858" y="5654283"/>
                </a:lnTo>
                <a:lnTo>
                  <a:pt x="4018469" y="5666856"/>
                </a:lnTo>
                <a:lnTo>
                  <a:pt x="4012632" y="5678980"/>
                </a:lnTo>
                <a:lnTo>
                  <a:pt x="4006345" y="5690655"/>
                </a:lnTo>
                <a:lnTo>
                  <a:pt x="3998711" y="5701881"/>
                </a:lnTo>
                <a:lnTo>
                  <a:pt x="3991526" y="5713557"/>
                </a:lnTo>
                <a:lnTo>
                  <a:pt x="3984342" y="5724783"/>
                </a:lnTo>
                <a:lnTo>
                  <a:pt x="3976259" y="5735560"/>
                </a:lnTo>
                <a:lnTo>
                  <a:pt x="3968176" y="5745888"/>
                </a:lnTo>
                <a:lnTo>
                  <a:pt x="3959195" y="5756216"/>
                </a:lnTo>
                <a:lnTo>
                  <a:pt x="3950214" y="5765646"/>
                </a:lnTo>
                <a:lnTo>
                  <a:pt x="3941233" y="5774627"/>
                </a:lnTo>
                <a:lnTo>
                  <a:pt x="3931803" y="5783608"/>
                </a:lnTo>
                <a:lnTo>
                  <a:pt x="3921475" y="5791690"/>
                </a:lnTo>
                <a:lnTo>
                  <a:pt x="3911596" y="5799324"/>
                </a:lnTo>
                <a:lnTo>
                  <a:pt x="3901717" y="5806509"/>
                </a:lnTo>
                <a:lnTo>
                  <a:pt x="3890940" y="5813245"/>
                </a:lnTo>
                <a:lnTo>
                  <a:pt x="3880612" y="5819082"/>
                </a:lnTo>
                <a:lnTo>
                  <a:pt x="3869835" y="5824022"/>
                </a:lnTo>
                <a:lnTo>
                  <a:pt x="3859058" y="5828512"/>
                </a:lnTo>
                <a:lnTo>
                  <a:pt x="3847832" y="5832554"/>
                </a:lnTo>
                <a:lnTo>
                  <a:pt x="3844240" y="5835248"/>
                </a:lnTo>
                <a:lnTo>
                  <a:pt x="3840198" y="5837044"/>
                </a:lnTo>
                <a:lnTo>
                  <a:pt x="3836157" y="5837493"/>
                </a:lnTo>
                <a:lnTo>
                  <a:pt x="3831666" y="5837044"/>
                </a:lnTo>
                <a:lnTo>
                  <a:pt x="3825829" y="5841085"/>
                </a:lnTo>
                <a:lnTo>
                  <a:pt x="3819093" y="5844678"/>
                </a:lnTo>
                <a:lnTo>
                  <a:pt x="3812357" y="5847372"/>
                </a:lnTo>
                <a:lnTo>
                  <a:pt x="3805173" y="5849617"/>
                </a:lnTo>
                <a:lnTo>
                  <a:pt x="3797988" y="5851413"/>
                </a:lnTo>
                <a:lnTo>
                  <a:pt x="3790803" y="5852312"/>
                </a:lnTo>
                <a:lnTo>
                  <a:pt x="3774638" y="5854108"/>
                </a:lnTo>
                <a:lnTo>
                  <a:pt x="3758472" y="5855904"/>
                </a:lnTo>
                <a:lnTo>
                  <a:pt x="3749491" y="5856802"/>
                </a:lnTo>
                <a:lnTo>
                  <a:pt x="3740061" y="5858149"/>
                </a:lnTo>
                <a:lnTo>
                  <a:pt x="3731080" y="5859945"/>
                </a:lnTo>
                <a:lnTo>
                  <a:pt x="3721650" y="5862190"/>
                </a:lnTo>
                <a:lnTo>
                  <a:pt x="3712220" y="5865334"/>
                </a:lnTo>
                <a:lnTo>
                  <a:pt x="3701443" y="5868926"/>
                </a:lnTo>
                <a:lnTo>
                  <a:pt x="3724794" y="5874315"/>
                </a:lnTo>
                <a:lnTo>
                  <a:pt x="3747695" y="5879254"/>
                </a:lnTo>
                <a:lnTo>
                  <a:pt x="3792150" y="5889133"/>
                </a:lnTo>
                <a:lnTo>
                  <a:pt x="3835259" y="5898114"/>
                </a:lnTo>
                <a:lnTo>
                  <a:pt x="3877020" y="5906646"/>
                </a:lnTo>
                <a:lnTo>
                  <a:pt x="3897676" y="5911136"/>
                </a:lnTo>
                <a:lnTo>
                  <a:pt x="3917883" y="5916076"/>
                </a:lnTo>
                <a:lnTo>
                  <a:pt x="3938090" y="5921464"/>
                </a:lnTo>
                <a:lnTo>
                  <a:pt x="3957848" y="5927302"/>
                </a:lnTo>
                <a:lnTo>
                  <a:pt x="3977157" y="5933140"/>
                </a:lnTo>
                <a:lnTo>
                  <a:pt x="3996466" y="5939426"/>
                </a:lnTo>
                <a:lnTo>
                  <a:pt x="4015775" y="5946611"/>
                </a:lnTo>
                <a:lnTo>
                  <a:pt x="4034186" y="5954245"/>
                </a:lnTo>
                <a:lnTo>
                  <a:pt x="4442368" y="6056627"/>
                </a:lnTo>
                <a:lnTo>
                  <a:pt x="4442368" y="6056178"/>
                </a:lnTo>
                <a:lnTo>
                  <a:pt x="4457187" y="6057974"/>
                </a:lnTo>
                <a:lnTo>
                  <a:pt x="4472005" y="6059770"/>
                </a:lnTo>
                <a:lnTo>
                  <a:pt x="4501193" y="6064710"/>
                </a:lnTo>
                <a:lnTo>
                  <a:pt x="4530381" y="6070547"/>
                </a:lnTo>
                <a:lnTo>
                  <a:pt x="4558671" y="6077283"/>
                </a:lnTo>
                <a:lnTo>
                  <a:pt x="4586961" y="6084468"/>
                </a:lnTo>
                <a:lnTo>
                  <a:pt x="4615251" y="6092551"/>
                </a:lnTo>
                <a:lnTo>
                  <a:pt x="4643091" y="6101532"/>
                </a:lnTo>
                <a:lnTo>
                  <a:pt x="4670483" y="6111410"/>
                </a:lnTo>
                <a:lnTo>
                  <a:pt x="4697874" y="6121289"/>
                </a:lnTo>
                <a:lnTo>
                  <a:pt x="4725266" y="6131618"/>
                </a:lnTo>
                <a:lnTo>
                  <a:pt x="4752658" y="6142844"/>
                </a:lnTo>
                <a:lnTo>
                  <a:pt x="4779601" y="6154070"/>
                </a:lnTo>
                <a:lnTo>
                  <a:pt x="4833935" y="6177420"/>
                </a:lnTo>
                <a:lnTo>
                  <a:pt x="4887371" y="6201669"/>
                </a:lnTo>
                <a:lnTo>
                  <a:pt x="4892311" y="6203914"/>
                </a:lnTo>
                <a:lnTo>
                  <a:pt x="4897250" y="6206608"/>
                </a:lnTo>
                <a:lnTo>
                  <a:pt x="4900394" y="6209302"/>
                </a:lnTo>
                <a:lnTo>
                  <a:pt x="4903088" y="6211548"/>
                </a:lnTo>
                <a:lnTo>
                  <a:pt x="4905333" y="6214242"/>
                </a:lnTo>
                <a:lnTo>
                  <a:pt x="4906680" y="6217834"/>
                </a:lnTo>
                <a:lnTo>
                  <a:pt x="4907578" y="6220528"/>
                </a:lnTo>
                <a:lnTo>
                  <a:pt x="4908027" y="6223223"/>
                </a:lnTo>
                <a:lnTo>
                  <a:pt x="4908476" y="6225917"/>
                </a:lnTo>
                <a:lnTo>
                  <a:pt x="4908476" y="6229060"/>
                </a:lnTo>
                <a:lnTo>
                  <a:pt x="4907578" y="6234898"/>
                </a:lnTo>
                <a:lnTo>
                  <a:pt x="4906680" y="6241634"/>
                </a:lnTo>
                <a:lnTo>
                  <a:pt x="4906231" y="6247920"/>
                </a:lnTo>
                <a:lnTo>
                  <a:pt x="4906680" y="6277557"/>
                </a:lnTo>
                <a:lnTo>
                  <a:pt x="4907578" y="6306745"/>
                </a:lnTo>
                <a:lnTo>
                  <a:pt x="4909375" y="6365121"/>
                </a:lnTo>
                <a:lnTo>
                  <a:pt x="4911620" y="6391166"/>
                </a:lnTo>
                <a:lnTo>
                  <a:pt x="4912967" y="6404637"/>
                </a:lnTo>
                <a:lnTo>
                  <a:pt x="4914314" y="6417659"/>
                </a:lnTo>
                <a:lnTo>
                  <a:pt x="4914763" y="6430682"/>
                </a:lnTo>
                <a:lnTo>
                  <a:pt x="4914763" y="6443704"/>
                </a:lnTo>
                <a:lnTo>
                  <a:pt x="4914314" y="6455828"/>
                </a:lnTo>
                <a:lnTo>
                  <a:pt x="4912518" y="6467952"/>
                </a:lnTo>
                <a:lnTo>
                  <a:pt x="4911620" y="6474239"/>
                </a:lnTo>
                <a:lnTo>
                  <a:pt x="4909824" y="6480076"/>
                </a:lnTo>
                <a:lnTo>
                  <a:pt x="4908027" y="6485914"/>
                </a:lnTo>
                <a:lnTo>
                  <a:pt x="4906231" y="6491303"/>
                </a:lnTo>
                <a:lnTo>
                  <a:pt x="4903537" y="6497140"/>
                </a:lnTo>
                <a:lnTo>
                  <a:pt x="4900843" y="6502529"/>
                </a:lnTo>
                <a:lnTo>
                  <a:pt x="4897699" y="6507468"/>
                </a:lnTo>
                <a:lnTo>
                  <a:pt x="4894107" y="6512857"/>
                </a:lnTo>
                <a:lnTo>
                  <a:pt x="4889617" y="6517796"/>
                </a:lnTo>
                <a:lnTo>
                  <a:pt x="4885126" y="6522736"/>
                </a:lnTo>
                <a:lnTo>
                  <a:pt x="4880187" y="6527226"/>
                </a:lnTo>
                <a:lnTo>
                  <a:pt x="4874798" y="6531717"/>
                </a:lnTo>
                <a:lnTo>
                  <a:pt x="4868960" y="6536207"/>
                </a:lnTo>
                <a:lnTo>
                  <a:pt x="4862225" y="6540249"/>
                </a:lnTo>
                <a:lnTo>
                  <a:pt x="4854591" y="6544290"/>
                </a:lnTo>
                <a:lnTo>
                  <a:pt x="4847406" y="6548331"/>
                </a:lnTo>
                <a:lnTo>
                  <a:pt x="4847406" y="6551924"/>
                </a:lnTo>
                <a:lnTo>
                  <a:pt x="4848304" y="6555965"/>
                </a:lnTo>
                <a:lnTo>
                  <a:pt x="4849202" y="6559557"/>
                </a:lnTo>
                <a:lnTo>
                  <a:pt x="4850550" y="6563599"/>
                </a:lnTo>
                <a:lnTo>
                  <a:pt x="4853693" y="6570784"/>
                </a:lnTo>
                <a:lnTo>
                  <a:pt x="4857734" y="6577968"/>
                </a:lnTo>
                <a:lnTo>
                  <a:pt x="4862225" y="6585602"/>
                </a:lnTo>
                <a:lnTo>
                  <a:pt x="4866715" y="6592338"/>
                </a:lnTo>
                <a:lnTo>
                  <a:pt x="4871206" y="6599522"/>
                </a:lnTo>
                <a:lnTo>
                  <a:pt x="4875247" y="6606707"/>
                </a:lnTo>
                <a:lnTo>
                  <a:pt x="4878839" y="6613892"/>
                </a:lnTo>
                <a:lnTo>
                  <a:pt x="4881983" y="6621526"/>
                </a:lnTo>
                <a:lnTo>
                  <a:pt x="4882881" y="6625567"/>
                </a:lnTo>
                <a:lnTo>
                  <a:pt x="4883779" y="6629159"/>
                </a:lnTo>
                <a:lnTo>
                  <a:pt x="4884228" y="6633201"/>
                </a:lnTo>
                <a:lnTo>
                  <a:pt x="4884677" y="6636793"/>
                </a:lnTo>
                <a:lnTo>
                  <a:pt x="4884228" y="6640835"/>
                </a:lnTo>
                <a:lnTo>
                  <a:pt x="4883779" y="6644876"/>
                </a:lnTo>
                <a:lnTo>
                  <a:pt x="4882881" y="6648917"/>
                </a:lnTo>
                <a:lnTo>
                  <a:pt x="4881534" y="6653408"/>
                </a:lnTo>
                <a:lnTo>
                  <a:pt x="4879738" y="6657898"/>
                </a:lnTo>
                <a:lnTo>
                  <a:pt x="4877043" y="6662389"/>
                </a:lnTo>
                <a:lnTo>
                  <a:pt x="4874349" y="6666879"/>
                </a:lnTo>
                <a:lnTo>
                  <a:pt x="4870757" y="6671370"/>
                </a:lnTo>
                <a:lnTo>
                  <a:pt x="4875247" y="6677656"/>
                </a:lnTo>
                <a:lnTo>
                  <a:pt x="4879738" y="6684392"/>
                </a:lnTo>
                <a:lnTo>
                  <a:pt x="4881983" y="6687535"/>
                </a:lnTo>
                <a:lnTo>
                  <a:pt x="4884677" y="6690230"/>
                </a:lnTo>
                <a:lnTo>
                  <a:pt x="4887371" y="6692475"/>
                </a:lnTo>
                <a:lnTo>
                  <a:pt x="4890066" y="6693822"/>
                </a:lnTo>
                <a:lnTo>
                  <a:pt x="4920152" y="6706395"/>
                </a:lnTo>
                <a:lnTo>
                  <a:pt x="4946196" y="6717621"/>
                </a:lnTo>
                <a:lnTo>
                  <a:pt x="4969098" y="6727500"/>
                </a:lnTo>
                <a:lnTo>
                  <a:pt x="4987957" y="6737379"/>
                </a:lnTo>
                <a:lnTo>
                  <a:pt x="4996489" y="6741870"/>
                </a:lnTo>
                <a:lnTo>
                  <a:pt x="5004123" y="6746360"/>
                </a:lnTo>
                <a:lnTo>
                  <a:pt x="5011757" y="6750851"/>
                </a:lnTo>
                <a:lnTo>
                  <a:pt x="5018043" y="6755790"/>
                </a:lnTo>
                <a:lnTo>
                  <a:pt x="5023881" y="6760730"/>
                </a:lnTo>
                <a:lnTo>
                  <a:pt x="5028821" y="6765669"/>
                </a:lnTo>
                <a:lnTo>
                  <a:pt x="5033311" y="6771507"/>
                </a:lnTo>
                <a:lnTo>
                  <a:pt x="5037352" y="6776895"/>
                </a:lnTo>
                <a:lnTo>
                  <a:pt x="5040945" y="6782733"/>
                </a:lnTo>
                <a:lnTo>
                  <a:pt x="5044537" y="6788570"/>
                </a:lnTo>
                <a:lnTo>
                  <a:pt x="5047231" y="6795306"/>
                </a:lnTo>
                <a:lnTo>
                  <a:pt x="5049028" y="6802042"/>
                </a:lnTo>
                <a:lnTo>
                  <a:pt x="5050824" y="6810125"/>
                </a:lnTo>
                <a:lnTo>
                  <a:pt x="5052171" y="6818207"/>
                </a:lnTo>
                <a:lnTo>
                  <a:pt x="5053518" y="6826739"/>
                </a:lnTo>
                <a:lnTo>
                  <a:pt x="5053967" y="6835720"/>
                </a:lnTo>
                <a:lnTo>
                  <a:pt x="5054416" y="6846048"/>
                </a:lnTo>
                <a:lnTo>
                  <a:pt x="5054865" y="6856376"/>
                </a:lnTo>
                <a:lnTo>
                  <a:pt x="5054835" y="6857999"/>
                </a:lnTo>
                <a:lnTo>
                  <a:pt x="0" y="6857999"/>
                </a:lnTo>
                <a:close/>
              </a:path>
            </a:pathLst>
          </a:custGeom>
          <a:solidFill>
            <a:srgbClr val="4472C4"/>
          </a:solidFill>
          <a:ln>
            <a:noFill/>
          </a:ln>
        </p:spPr>
      </p:pic>
      <p:cxnSp>
        <p:nvCxnSpPr>
          <p:cNvPr id="568" name="Google Shape;568;p3"/>
          <p:cNvCxnSpPr/>
          <p:nvPr/>
        </p:nvCxnSpPr>
        <p:spPr>
          <a:xfrm>
            <a:off x="5913439" y="1575594"/>
            <a:ext cx="5577114" cy="0"/>
          </a:xfrm>
          <a:prstGeom prst="straightConnector1">
            <a:avLst/>
          </a:prstGeom>
          <a:noFill/>
          <a:ln cap="flat" cmpd="sng" w="38100">
            <a:solidFill>
              <a:schemeClr val="accent1"/>
            </a:solidFill>
            <a:prstDash val="solid"/>
            <a:miter lim="800000"/>
            <a:headEnd len="sm" w="sm" type="none"/>
            <a:tailEnd len="sm" w="sm" type="none"/>
          </a:ln>
        </p:spPr>
      </p:cxnSp>
      <p:sp>
        <p:nvSpPr>
          <p:cNvPr id="569" name="Google Shape;569;p3"/>
          <p:cNvSpPr txBox="1"/>
          <p:nvPr/>
        </p:nvSpPr>
        <p:spPr>
          <a:xfrm>
            <a:off x="89352" y="6427000"/>
            <a:ext cx="82869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chemeClr val="lt1"/>
                </a:solidFill>
                <a:latin typeface="Arial"/>
                <a:ea typeface="Arial"/>
                <a:cs typeface="Arial"/>
                <a:sym typeface="Arial"/>
              </a:rPr>
              <a:t>Image Source: </a:t>
            </a:r>
            <a:r>
              <a:rPr i="1" lang="en-US" sz="1600" u="sng">
                <a:solidFill>
                  <a:schemeClr val="hlink"/>
                </a:solidFill>
                <a:hlinkClick r:id="rId4"/>
              </a:rPr>
              <a:t>https://aie.edu.au/wp-content/uploads/2018/02/game-programming-04.jpg</a:t>
            </a:r>
            <a:r>
              <a:rPr i="1" lang="en-US" sz="1600"/>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3" name="Shape 573"/>
        <p:cNvGrpSpPr/>
        <p:nvPr/>
      </p:nvGrpSpPr>
      <p:grpSpPr>
        <a:xfrm>
          <a:off x="0" y="0"/>
          <a:ext cx="0" cy="0"/>
          <a:chOff x="0" y="0"/>
          <a:chExt cx="0" cy="0"/>
        </a:xfrm>
      </p:grpSpPr>
      <p:sp>
        <p:nvSpPr>
          <p:cNvPr id="574" name="Google Shape;574;p4"/>
          <p:cNvSpPr/>
          <p:nvPr/>
        </p:nvSpPr>
        <p:spPr>
          <a:xfrm rot="-5400000">
            <a:off x="10558781" y="879336"/>
            <a:ext cx="1756229" cy="1513991"/>
          </a:xfrm>
          <a:prstGeom prst="triangle">
            <a:avLst>
              <a:gd fmla="val 50000" name="adj"/>
            </a:avLst>
          </a:prstGeom>
          <a:solidFill>
            <a:srgbClr val="2582BB">
              <a:alpha val="49411"/>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75" name="Google Shape;575;p4"/>
          <p:cNvSpPr/>
          <p:nvPr/>
        </p:nvSpPr>
        <p:spPr>
          <a:xfrm rot="-5400000">
            <a:off x="10785924" y="1664214"/>
            <a:ext cx="936446" cy="807281"/>
          </a:xfrm>
          <a:prstGeom prst="triangle">
            <a:avLst>
              <a:gd fmla="val 50000" name="adj"/>
            </a:avLst>
          </a:prstGeom>
          <a:solidFill>
            <a:srgbClr val="2582BB">
              <a:alpha val="49411"/>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76" name="Google Shape;576;p4"/>
          <p:cNvSpPr/>
          <p:nvPr/>
        </p:nvSpPr>
        <p:spPr>
          <a:xfrm rot="5400000">
            <a:off x="-121119" y="4557767"/>
            <a:ext cx="1756229" cy="1513991"/>
          </a:xfrm>
          <a:prstGeom prst="triangle">
            <a:avLst>
              <a:gd fmla="val 50000" name="adj"/>
            </a:avLst>
          </a:prstGeom>
          <a:solidFill>
            <a:schemeClr val="accent1">
              <a:alpha val="57254"/>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77" name="Google Shape;577;p4"/>
          <p:cNvSpPr txBox="1"/>
          <p:nvPr>
            <p:ph type="title"/>
          </p:nvPr>
        </p:nvSpPr>
        <p:spPr>
          <a:xfrm>
            <a:off x="273052" y="161925"/>
            <a:ext cx="11645896" cy="868589"/>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2481BA"/>
              </a:buClr>
              <a:buSzPts val="4400"/>
              <a:buFont typeface="Calibri"/>
              <a:buNone/>
            </a:pPr>
            <a:r>
              <a:rPr b="1" lang="en-US">
                <a:solidFill>
                  <a:srgbClr val="2481BA"/>
                </a:solidFill>
              </a:rPr>
              <a:t>Game design </a:t>
            </a:r>
            <a:r>
              <a:rPr lang="en-US"/>
              <a:t>vs. </a:t>
            </a:r>
            <a:r>
              <a:rPr b="1" lang="en-US">
                <a:solidFill>
                  <a:srgbClr val="CE31D2"/>
                </a:solidFill>
              </a:rPr>
              <a:t>game development</a:t>
            </a:r>
            <a:endParaRPr/>
          </a:p>
        </p:txBody>
      </p:sp>
      <p:sp>
        <p:nvSpPr>
          <p:cNvPr id="578" name="Google Shape;578;p4"/>
          <p:cNvSpPr txBox="1"/>
          <p:nvPr>
            <p:ph idx="1" type="body"/>
          </p:nvPr>
        </p:nvSpPr>
        <p:spPr>
          <a:xfrm>
            <a:off x="143253" y="1088570"/>
            <a:ext cx="6490605" cy="3222451"/>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Clr>
                <a:schemeClr val="dk1"/>
              </a:buClr>
              <a:buSzPts val="2600"/>
              <a:buNone/>
            </a:pPr>
            <a:r>
              <a:rPr lang="en-US" sz="2600"/>
              <a:t>Game development and game design are two different terms, though they are often used interchangeably:</a:t>
            </a:r>
            <a:endParaRPr/>
          </a:p>
          <a:p>
            <a:pPr indent="-228600" lvl="0" marL="228600" rtl="0" algn="just">
              <a:lnSpc>
                <a:spcPct val="90000"/>
              </a:lnSpc>
              <a:spcBef>
                <a:spcPts val="1000"/>
              </a:spcBef>
              <a:spcAft>
                <a:spcPts val="0"/>
              </a:spcAft>
              <a:buClr>
                <a:schemeClr val="dk1"/>
              </a:buClr>
              <a:buSzPts val="2600"/>
              <a:buChar char="•"/>
            </a:pPr>
            <a:r>
              <a:rPr lang="en-US" sz="2600"/>
              <a:t>Game design refers to the conceptual side of things: the initial vision, the mechanics, the story, the characters, the locations, and so on.</a:t>
            </a:r>
            <a:endParaRPr/>
          </a:p>
          <a:p>
            <a:pPr indent="-228600" lvl="0" marL="228600" rtl="0" algn="just">
              <a:lnSpc>
                <a:spcPct val="90000"/>
              </a:lnSpc>
              <a:spcBef>
                <a:spcPts val="1000"/>
              </a:spcBef>
              <a:spcAft>
                <a:spcPts val="0"/>
              </a:spcAft>
              <a:buClr>
                <a:schemeClr val="dk1"/>
              </a:buClr>
              <a:buSzPts val="2600"/>
              <a:buChar char="•"/>
            </a:pPr>
            <a:r>
              <a:rPr lang="en-US" sz="2600"/>
              <a:t>Game development is a broader term that covers game design and additionally includes the technical implementation of the game concepts.</a:t>
            </a:r>
            <a:endParaRPr/>
          </a:p>
        </p:txBody>
      </p:sp>
      <p:pic>
        <p:nvPicPr>
          <p:cNvPr id="579" name="Google Shape;579;p4"/>
          <p:cNvPicPr preferRelativeResize="0"/>
          <p:nvPr/>
        </p:nvPicPr>
        <p:blipFill rotWithShape="1">
          <a:blip r:embed="rId3">
            <a:alphaModFix/>
          </a:blip>
          <a:srcRect b="14941" l="1024" r="1024" t="14943"/>
          <a:stretch/>
        </p:blipFill>
        <p:spPr>
          <a:xfrm>
            <a:off x="6865257" y="1944862"/>
            <a:ext cx="5183490" cy="2968276"/>
          </a:xfrm>
          <a:custGeom>
            <a:rect b="b" l="l" r="r" t="t"/>
            <a:pathLst>
              <a:path extrusionOk="0" h="6857999" w="11976100">
                <a:moveTo>
                  <a:pt x="8226118" y="866775"/>
                </a:moveTo>
                <a:lnTo>
                  <a:pt x="8233048" y="866775"/>
                </a:lnTo>
                <a:lnTo>
                  <a:pt x="8240512" y="866775"/>
                </a:lnTo>
                <a:lnTo>
                  <a:pt x="8247443" y="867823"/>
                </a:lnTo>
                <a:lnTo>
                  <a:pt x="8253307" y="869917"/>
                </a:lnTo>
                <a:lnTo>
                  <a:pt x="8258638" y="872536"/>
                </a:lnTo>
                <a:lnTo>
                  <a:pt x="8262370" y="876202"/>
                </a:lnTo>
                <a:lnTo>
                  <a:pt x="8265036" y="879868"/>
                </a:lnTo>
                <a:lnTo>
                  <a:pt x="8266102" y="884581"/>
                </a:lnTo>
                <a:lnTo>
                  <a:pt x="8267701" y="889295"/>
                </a:lnTo>
                <a:lnTo>
                  <a:pt x="8266635" y="895056"/>
                </a:lnTo>
                <a:lnTo>
                  <a:pt x="8261837" y="903959"/>
                </a:lnTo>
                <a:lnTo>
                  <a:pt x="8259171" y="908148"/>
                </a:lnTo>
                <a:lnTo>
                  <a:pt x="8255440" y="912338"/>
                </a:lnTo>
                <a:lnTo>
                  <a:pt x="8251175" y="914957"/>
                </a:lnTo>
                <a:lnTo>
                  <a:pt x="8248509" y="916004"/>
                </a:lnTo>
                <a:lnTo>
                  <a:pt x="8245843" y="917051"/>
                </a:lnTo>
                <a:lnTo>
                  <a:pt x="8242645" y="917575"/>
                </a:lnTo>
                <a:lnTo>
                  <a:pt x="8238913" y="917575"/>
                </a:lnTo>
                <a:lnTo>
                  <a:pt x="8235714" y="917575"/>
                </a:lnTo>
                <a:lnTo>
                  <a:pt x="8231982" y="917051"/>
                </a:lnTo>
                <a:lnTo>
                  <a:pt x="8223985" y="914957"/>
                </a:lnTo>
                <a:lnTo>
                  <a:pt x="8216522" y="912862"/>
                </a:lnTo>
                <a:lnTo>
                  <a:pt x="8210124" y="909196"/>
                </a:lnTo>
                <a:lnTo>
                  <a:pt x="8204793" y="905530"/>
                </a:lnTo>
                <a:lnTo>
                  <a:pt x="8202128" y="903435"/>
                </a:lnTo>
                <a:lnTo>
                  <a:pt x="8199995" y="900816"/>
                </a:lnTo>
                <a:lnTo>
                  <a:pt x="8198396" y="898198"/>
                </a:lnTo>
                <a:lnTo>
                  <a:pt x="8197329" y="895579"/>
                </a:lnTo>
                <a:lnTo>
                  <a:pt x="8196796" y="892437"/>
                </a:lnTo>
                <a:lnTo>
                  <a:pt x="8196263" y="889818"/>
                </a:lnTo>
                <a:lnTo>
                  <a:pt x="8196263" y="886676"/>
                </a:lnTo>
                <a:lnTo>
                  <a:pt x="8197329" y="883534"/>
                </a:lnTo>
                <a:lnTo>
                  <a:pt x="8197863" y="880915"/>
                </a:lnTo>
                <a:lnTo>
                  <a:pt x="8199462" y="878821"/>
                </a:lnTo>
                <a:lnTo>
                  <a:pt x="8201061" y="876726"/>
                </a:lnTo>
                <a:lnTo>
                  <a:pt x="8202661" y="874107"/>
                </a:lnTo>
                <a:lnTo>
                  <a:pt x="8207459" y="871489"/>
                </a:lnTo>
                <a:lnTo>
                  <a:pt x="8213323" y="869394"/>
                </a:lnTo>
                <a:lnTo>
                  <a:pt x="8219187" y="867823"/>
                </a:lnTo>
                <a:close/>
                <a:moveTo>
                  <a:pt x="1983847" y="763588"/>
                </a:moveTo>
                <a:lnTo>
                  <a:pt x="1991255" y="763588"/>
                </a:lnTo>
                <a:lnTo>
                  <a:pt x="1998134" y="764647"/>
                </a:lnTo>
                <a:lnTo>
                  <a:pt x="2002897" y="766763"/>
                </a:lnTo>
                <a:lnTo>
                  <a:pt x="2007659" y="769938"/>
                </a:lnTo>
                <a:lnTo>
                  <a:pt x="2011363" y="773642"/>
                </a:lnTo>
                <a:lnTo>
                  <a:pt x="2014539" y="778405"/>
                </a:lnTo>
                <a:lnTo>
                  <a:pt x="2016126" y="783167"/>
                </a:lnTo>
                <a:lnTo>
                  <a:pt x="2017713" y="788459"/>
                </a:lnTo>
                <a:lnTo>
                  <a:pt x="2017184" y="793751"/>
                </a:lnTo>
                <a:lnTo>
                  <a:pt x="2016126" y="799042"/>
                </a:lnTo>
                <a:lnTo>
                  <a:pt x="2014009" y="803276"/>
                </a:lnTo>
                <a:lnTo>
                  <a:pt x="2010305" y="806980"/>
                </a:lnTo>
                <a:lnTo>
                  <a:pt x="2006072" y="809626"/>
                </a:lnTo>
                <a:lnTo>
                  <a:pt x="2000251" y="811742"/>
                </a:lnTo>
                <a:lnTo>
                  <a:pt x="1993372" y="813859"/>
                </a:lnTo>
                <a:lnTo>
                  <a:pt x="1985963" y="814388"/>
                </a:lnTo>
                <a:lnTo>
                  <a:pt x="1980143" y="813859"/>
                </a:lnTo>
                <a:lnTo>
                  <a:pt x="1974851" y="812272"/>
                </a:lnTo>
                <a:lnTo>
                  <a:pt x="1970618" y="810684"/>
                </a:lnTo>
                <a:lnTo>
                  <a:pt x="1965855" y="808567"/>
                </a:lnTo>
                <a:lnTo>
                  <a:pt x="1963209" y="805922"/>
                </a:lnTo>
                <a:lnTo>
                  <a:pt x="1960563" y="802217"/>
                </a:lnTo>
                <a:lnTo>
                  <a:pt x="1958447" y="798513"/>
                </a:lnTo>
                <a:lnTo>
                  <a:pt x="1957388" y="793751"/>
                </a:lnTo>
                <a:lnTo>
                  <a:pt x="1957388" y="788988"/>
                </a:lnTo>
                <a:lnTo>
                  <a:pt x="1957917" y="783696"/>
                </a:lnTo>
                <a:lnTo>
                  <a:pt x="1960034" y="778934"/>
                </a:lnTo>
                <a:lnTo>
                  <a:pt x="1962680" y="774172"/>
                </a:lnTo>
                <a:lnTo>
                  <a:pt x="1965855" y="770467"/>
                </a:lnTo>
                <a:lnTo>
                  <a:pt x="1970618" y="767292"/>
                </a:lnTo>
                <a:lnTo>
                  <a:pt x="1973264" y="766234"/>
                </a:lnTo>
                <a:lnTo>
                  <a:pt x="1976438" y="765176"/>
                </a:lnTo>
                <a:close/>
                <a:moveTo>
                  <a:pt x="3443817" y="0"/>
                </a:moveTo>
                <a:lnTo>
                  <a:pt x="3451755" y="0"/>
                </a:lnTo>
                <a:lnTo>
                  <a:pt x="3459692" y="1059"/>
                </a:lnTo>
                <a:lnTo>
                  <a:pt x="3467630" y="2646"/>
                </a:lnTo>
                <a:lnTo>
                  <a:pt x="3474509" y="5821"/>
                </a:lnTo>
                <a:lnTo>
                  <a:pt x="3489326" y="11113"/>
                </a:lnTo>
                <a:lnTo>
                  <a:pt x="3504671" y="17463"/>
                </a:lnTo>
                <a:lnTo>
                  <a:pt x="3511551" y="20109"/>
                </a:lnTo>
                <a:lnTo>
                  <a:pt x="3519488" y="21696"/>
                </a:lnTo>
                <a:lnTo>
                  <a:pt x="3526896" y="23813"/>
                </a:lnTo>
                <a:lnTo>
                  <a:pt x="3534834" y="23813"/>
                </a:lnTo>
                <a:lnTo>
                  <a:pt x="3543301" y="23284"/>
                </a:lnTo>
                <a:lnTo>
                  <a:pt x="3547005" y="21696"/>
                </a:lnTo>
                <a:lnTo>
                  <a:pt x="3551238" y="20638"/>
                </a:lnTo>
                <a:lnTo>
                  <a:pt x="3555471" y="19050"/>
                </a:lnTo>
                <a:lnTo>
                  <a:pt x="3560234" y="16934"/>
                </a:lnTo>
                <a:lnTo>
                  <a:pt x="3563938" y="14817"/>
                </a:lnTo>
                <a:lnTo>
                  <a:pt x="3568701" y="11642"/>
                </a:lnTo>
                <a:lnTo>
                  <a:pt x="3581930" y="8467"/>
                </a:lnTo>
                <a:lnTo>
                  <a:pt x="3595159" y="6350"/>
                </a:lnTo>
                <a:lnTo>
                  <a:pt x="3607859" y="4763"/>
                </a:lnTo>
                <a:lnTo>
                  <a:pt x="3621617" y="4763"/>
                </a:lnTo>
                <a:lnTo>
                  <a:pt x="3634317" y="4763"/>
                </a:lnTo>
                <a:lnTo>
                  <a:pt x="3647017" y="5821"/>
                </a:lnTo>
                <a:lnTo>
                  <a:pt x="3659717" y="7409"/>
                </a:lnTo>
                <a:lnTo>
                  <a:pt x="3672417" y="8996"/>
                </a:lnTo>
                <a:lnTo>
                  <a:pt x="3697288" y="14288"/>
                </a:lnTo>
                <a:lnTo>
                  <a:pt x="3722159" y="19579"/>
                </a:lnTo>
                <a:lnTo>
                  <a:pt x="3746501" y="25400"/>
                </a:lnTo>
                <a:lnTo>
                  <a:pt x="3769784" y="29634"/>
                </a:lnTo>
                <a:lnTo>
                  <a:pt x="3784601" y="32808"/>
                </a:lnTo>
                <a:lnTo>
                  <a:pt x="3799946" y="37042"/>
                </a:lnTo>
                <a:lnTo>
                  <a:pt x="3815821" y="42334"/>
                </a:lnTo>
                <a:lnTo>
                  <a:pt x="3832755" y="48154"/>
                </a:lnTo>
                <a:lnTo>
                  <a:pt x="3849688" y="55034"/>
                </a:lnTo>
                <a:lnTo>
                  <a:pt x="3866621" y="62442"/>
                </a:lnTo>
                <a:lnTo>
                  <a:pt x="3883026" y="70379"/>
                </a:lnTo>
                <a:lnTo>
                  <a:pt x="3898371" y="78317"/>
                </a:lnTo>
                <a:lnTo>
                  <a:pt x="3900488" y="70909"/>
                </a:lnTo>
                <a:lnTo>
                  <a:pt x="3901546" y="66675"/>
                </a:lnTo>
                <a:lnTo>
                  <a:pt x="3903134" y="62971"/>
                </a:lnTo>
                <a:lnTo>
                  <a:pt x="3905251" y="60325"/>
                </a:lnTo>
                <a:lnTo>
                  <a:pt x="3907367" y="59267"/>
                </a:lnTo>
                <a:lnTo>
                  <a:pt x="3908425" y="58738"/>
                </a:lnTo>
                <a:lnTo>
                  <a:pt x="3910013" y="57679"/>
                </a:lnTo>
                <a:lnTo>
                  <a:pt x="3912130" y="57150"/>
                </a:lnTo>
                <a:lnTo>
                  <a:pt x="3914246" y="57679"/>
                </a:lnTo>
                <a:lnTo>
                  <a:pt x="3916892" y="58738"/>
                </a:lnTo>
                <a:lnTo>
                  <a:pt x="3921655" y="60325"/>
                </a:lnTo>
                <a:lnTo>
                  <a:pt x="3925888" y="62442"/>
                </a:lnTo>
                <a:lnTo>
                  <a:pt x="3929063" y="64559"/>
                </a:lnTo>
                <a:lnTo>
                  <a:pt x="3932238" y="67734"/>
                </a:lnTo>
                <a:lnTo>
                  <a:pt x="3935413" y="70379"/>
                </a:lnTo>
                <a:lnTo>
                  <a:pt x="3937530" y="73025"/>
                </a:lnTo>
                <a:lnTo>
                  <a:pt x="3939117" y="76729"/>
                </a:lnTo>
                <a:lnTo>
                  <a:pt x="3940705" y="79904"/>
                </a:lnTo>
                <a:lnTo>
                  <a:pt x="3943351" y="86784"/>
                </a:lnTo>
                <a:lnTo>
                  <a:pt x="3944938" y="93663"/>
                </a:lnTo>
                <a:lnTo>
                  <a:pt x="3947584" y="108479"/>
                </a:lnTo>
                <a:lnTo>
                  <a:pt x="3962401" y="114300"/>
                </a:lnTo>
                <a:lnTo>
                  <a:pt x="3968221" y="116946"/>
                </a:lnTo>
                <a:lnTo>
                  <a:pt x="3974571" y="119592"/>
                </a:lnTo>
                <a:lnTo>
                  <a:pt x="3980392" y="123296"/>
                </a:lnTo>
                <a:lnTo>
                  <a:pt x="3985155" y="126471"/>
                </a:lnTo>
                <a:lnTo>
                  <a:pt x="3989917" y="129646"/>
                </a:lnTo>
                <a:lnTo>
                  <a:pt x="3993621" y="133350"/>
                </a:lnTo>
                <a:lnTo>
                  <a:pt x="3997855" y="136525"/>
                </a:lnTo>
                <a:lnTo>
                  <a:pt x="4001030" y="140759"/>
                </a:lnTo>
                <a:lnTo>
                  <a:pt x="4003676" y="144463"/>
                </a:lnTo>
                <a:lnTo>
                  <a:pt x="4006850" y="148696"/>
                </a:lnTo>
                <a:lnTo>
                  <a:pt x="4010555" y="156104"/>
                </a:lnTo>
                <a:lnTo>
                  <a:pt x="4013730" y="165100"/>
                </a:lnTo>
                <a:lnTo>
                  <a:pt x="4016375" y="173567"/>
                </a:lnTo>
                <a:lnTo>
                  <a:pt x="4017434" y="182563"/>
                </a:lnTo>
                <a:lnTo>
                  <a:pt x="4017963" y="192088"/>
                </a:lnTo>
                <a:lnTo>
                  <a:pt x="4017434" y="201084"/>
                </a:lnTo>
                <a:lnTo>
                  <a:pt x="4016375" y="220663"/>
                </a:lnTo>
                <a:lnTo>
                  <a:pt x="4014788" y="239713"/>
                </a:lnTo>
                <a:lnTo>
                  <a:pt x="4015846" y="245534"/>
                </a:lnTo>
                <a:lnTo>
                  <a:pt x="4015846" y="252413"/>
                </a:lnTo>
                <a:lnTo>
                  <a:pt x="4014788" y="259292"/>
                </a:lnTo>
                <a:lnTo>
                  <a:pt x="4013201" y="266171"/>
                </a:lnTo>
                <a:lnTo>
                  <a:pt x="4011084" y="279929"/>
                </a:lnTo>
                <a:lnTo>
                  <a:pt x="4011084" y="286279"/>
                </a:lnTo>
                <a:lnTo>
                  <a:pt x="4011084" y="293159"/>
                </a:lnTo>
                <a:lnTo>
                  <a:pt x="4012142" y="298450"/>
                </a:lnTo>
                <a:lnTo>
                  <a:pt x="4013201" y="301625"/>
                </a:lnTo>
                <a:lnTo>
                  <a:pt x="4015317" y="304271"/>
                </a:lnTo>
                <a:lnTo>
                  <a:pt x="4016905" y="306917"/>
                </a:lnTo>
                <a:lnTo>
                  <a:pt x="4019021" y="309034"/>
                </a:lnTo>
                <a:lnTo>
                  <a:pt x="4021667" y="311150"/>
                </a:lnTo>
                <a:lnTo>
                  <a:pt x="4025371" y="313267"/>
                </a:lnTo>
                <a:lnTo>
                  <a:pt x="4028546" y="314854"/>
                </a:lnTo>
                <a:lnTo>
                  <a:pt x="4033309" y="316442"/>
                </a:lnTo>
                <a:lnTo>
                  <a:pt x="4038071" y="317500"/>
                </a:lnTo>
                <a:lnTo>
                  <a:pt x="4043892" y="319088"/>
                </a:lnTo>
                <a:lnTo>
                  <a:pt x="4049713" y="319617"/>
                </a:lnTo>
                <a:lnTo>
                  <a:pt x="4056592" y="320146"/>
                </a:lnTo>
                <a:lnTo>
                  <a:pt x="4072996" y="320146"/>
                </a:lnTo>
                <a:lnTo>
                  <a:pt x="4087283" y="323850"/>
                </a:lnTo>
                <a:lnTo>
                  <a:pt x="4092575" y="325438"/>
                </a:lnTo>
                <a:lnTo>
                  <a:pt x="4097868" y="325967"/>
                </a:lnTo>
                <a:lnTo>
                  <a:pt x="4102629" y="326496"/>
                </a:lnTo>
                <a:lnTo>
                  <a:pt x="4106863" y="325967"/>
                </a:lnTo>
                <a:lnTo>
                  <a:pt x="4110038" y="325967"/>
                </a:lnTo>
                <a:lnTo>
                  <a:pt x="4113742" y="324909"/>
                </a:lnTo>
                <a:lnTo>
                  <a:pt x="4115858" y="323850"/>
                </a:lnTo>
                <a:lnTo>
                  <a:pt x="4118504" y="322792"/>
                </a:lnTo>
                <a:lnTo>
                  <a:pt x="4120092" y="321204"/>
                </a:lnTo>
                <a:lnTo>
                  <a:pt x="4121679" y="319617"/>
                </a:lnTo>
                <a:lnTo>
                  <a:pt x="4124325" y="314854"/>
                </a:lnTo>
                <a:lnTo>
                  <a:pt x="4125383" y="310092"/>
                </a:lnTo>
                <a:lnTo>
                  <a:pt x="4126443" y="304271"/>
                </a:lnTo>
                <a:lnTo>
                  <a:pt x="4126971" y="298450"/>
                </a:lnTo>
                <a:lnTo>
                  <a:pt x="4127500" y="293159"/>
                </a:lnTo>
                <a:lnTo>
                  <a:pt x="4128029" y="287338"/>
                </a:lnTo>
                <a:lnTo>
                  <a:pt x="4129617" y="282046"/>
                </a:lnTo>
                <a:lnTo>
                  <a:pt x="4132263" y="277813"/>
                </a:lnTo>
                <a:lnTo>
                  <a:pt x="4133321" y="275696"/>
                </a:lnTo>
                <a:lnTo>
                  <a:pt x="4134908" y="274108"/>
                </a:lnTo>
                <a:lnTo>
                  <a:pt x="4137026" y="272521"/>
                </a:lnTo>
                <a:lnTo>
                  <a:pt x="4139671" y="271463"/>
                </a:lnTo>
                <a:lnTo>
                  <a:pt x="4160838" y="254000"/>
                </a:lnTo>
                <a:lnTo>
                  <a:pt x="4162427" y="249238"/>
                </a:lnTo>
                <a:lnTo>
                  <a:pt x="4163483" y="244475"/>
                </a:lnTo>
                <a:lnTo>
                  <a:pt x="4164013" y="239713"/>
                </a:lnTo>
                <a:lnTo>
                  <a:pt x="4164013" y="234421"/>
                </a:lnTo>
                <a:lnTo>
                  <a:pt x="4163483" y="229658"/>
                </a:lnTo>
                <a:lnTo>
                  <a:pt x="4162427" y="224367"/>
                </a:lnTo>
                <a:lnTo>
                  <a:pt x="4159780" y="213784"/>
                </a:lnTo>
                <a:lnTo>
                  <a:pt x="4155546" y="203729"/>
                </a:lnTo>
                <a:lnTo>
                  <a:pt x="4151313" y="193675"/>
                </a:lnTo>
                <a:lnTo>
                  <a:pt x="4146551" y="182563"/>
                </a:lnTo>
                <a:lnTo>
                  <a:pt x="4142846" y="172509"/>
                </a:lnTo>
                <a:lnTo>
                  <a:pt x="4139671" y="161925"/>
                </a:lnTo>
                <a:lnTo>
                  <a:pt x="4138613" y="156633"/>
                </a:lnTo>
                <a:lnTo>
                  <a:pt x="4138084" y="151871"/>
                </a:lnTo>
                <a:lnTo>
                  <a:pt x="4138084" y="146579"/>
                </a:lnTo>
                <a:lnTo>
                  <a:pt x="4138613" y="141817"/>
                </a:lnTo>
                <a:lnTo>
                  <a:pt x="4139671" y="137054"/>
                </a:lnTo>
                <a:lnTo>
                  <a:pt x="4141258" y="132292"/>
                </a:lnTo>
                <a:lnTo>
                  <a:pt x="4143905" y="127000"/>
                </a:lnTo>
                <a:lnTo>
                  <a:pt x="4146551" y="122767"/>
                </a:lnTo>
                <a:lnTo>
                  <a:pt x="4150784" y="117475"/>
                </a:lnTo>
                <a:lnTo>
                  <a:pt x="4155546" y="113242"/>
                </a:lnTo>
                <a:lnTo>
                  <a:pt x="4161368" y="108479"/>
                </a:lnTo>
                <a:lnTo>
                  <a:pt x="4168247" y="104246"/>
                </a:lnTo>
                <a:lnTo>
                  <a:pt x="4175654" y="99484"/>
                </a:lnTo>
                <a:lnTo>
                  <a:pt x="4184122" y="95250"/>
                </a:lnTo>
                <a:lnTo>
                  <a:pt x="4184122" y="95779"/>
                </a:lnTo>
                <a:lnTo>
                  <a:pt x="4193117" y="90488"/>
                </a:lnTo>
                <a:lnTo>
                  <a:pt x="4202113" y="86254"/>
                </a:lnTo>
                <a:lnTo>
                  <a:pt x="4211109" y="82550"/>
                </a:lnTo>
                <a:lnTo>
                  <a:pt x="4219575" y="79904"/>
                </a:lnTo>
                <a:lnTo>
                  <a:pt x="4228042" y="77788"/>
                </a:lnTo>
                <a:lnTo>
                  <a:pt x="4236509" y="76729"/>
                </a:lnTo>
                <a:lnTo>
                  <a:pt x="4244977" y="75671"/>
                </a:lnTo>
                <a:lnTo>
                  <a:pt x="4253442" y="76729"/>
                </a:lnTo>
                <a:lnTo>
                  <a:pt x="4261379" y="77788"/>
                </a:lnTo>
                <a:lnTo>
                  <a:pt x="4269318" y="79375"/>
                </a:lnTo>
                <a:lnTo>
                  <a:pt x="4277255" y="82021"/>
                </a:lnTo>
                <a:lnTo>
                  <a:pt x="4284663" y="85725"/>
                </a:lnTo>
                <a:lnTo>
                  <a:pt x="4291542" y="89959"/>
                </a:lnTo>
                <a:lnTo>
                  <a:pt x="4298951" y="95250"/>
                </a:lnTo>
                <a:lnTo>
                  <a:pt x="4305829" y="100542"/>
                </a:lnTo>
                <a:lnTo>
                  <a:pt x="4313239" y="106892"/>
                </a:lnTo>
                <a:lnTo>
                  <a:pt x="4318529" y="112713"/>
                </a:lnTo>
                <a:lnTo>
                  <a:pt x="4324351" y="116946"/>
                </a:lnTo>
                <a:lnTo>
                  <a:pt x="4330172" y="120650"/>
                </a:lnTo>
                <a:lnTo>
                  <a:pt x="4336523" y="124884"/>
                </a:lnTo>
                <a:lnTo>
                  <a:pt x="4342872" y="128059"/>
                </a:lnTo>
                <a:lnTo>
                  <a:pt x="4349751" y="131763"/>
                </a:lnTo>
                <a:lnTo>
                  <a:pt x="4356629" y="133879"/>
                </a:lnTo>
                <a:lnTo>
                  <a:pt x="4363509" y="135996"/>
                </a:lnTo>
                <a:lnTo>
                  <a:pt x="4370917" y="138113"/>
                </a:lnTo>
                <a:lnTo>
                  <a:pt x="4378325" y="140229"/>
                </a:lnTo>
                <a:lnTo>
                  <a:pt x="4393671" y="142346"/>
                </a:lnTo>
                <a:lnTo>
                  <a:pt x="4410075" y="143934"/>
                </a:lnTo>
                <a:lnTo>
                  <a:pt x="4425950" y="144463"/>
                </a:lnTo>
                <a:lnTo>
                  <a:pt x="4437592" y="138642"/>
                </a:lnTo>
                <a:lnTo>
                  <a:pt x="4448176" y="134409"/>
                </a:lnTo>
                <a:lnTo>
                  <a:pt x="4459288" y="131234"/>
                </a:lnTo>
                <a:lnTo>
                  <a:pt x="4469871" y="128059"/>
                </a:lnTo>
                <a:lnTo>
                  <a:pt x="4481513" y="126471"/>
                </a:lnTo>
                <a:lnTo>
                  <a:pt x="4492096" y="125942"/>
                </a:lnTo>
                <a:lnTo>
                  <a:pt x="4502151" y="125942"/>
                </a:lnTo>
                <a:lnTo>
                  <a:pt x="4512204" y="127000"/>
                </a:lnTo>
                <a:lnTo>
                  <a:pt x="4522259" y="128588"/>
                </a:lnTo>
                <a:lnTo>
                  <a:pt x="4531784" y="131234"/>
                </a:lnTo>
                <a:lnTo>
                  <a:pt x="4541309" y="134409"/>
                </a:lnTo>
                <a:lnTo>
                  <a:pt x="4550305" y="138113"/>
                </a:lnTo>
                <a:lnTo>
                  <a:pt x="4558771" y="142875"/>
                </a:lnTo>
                <a:lnTo>
                  <a:pt x="4566709" y="147638"/>
                </a:lnTo>
                <a:lnTo>
                  <a:pt x="4574117" y="153458"/>
                </a:lnTo>
                <a:lnTo>
                  <a:pt x="4580996" y="159809"/>
                </a:lnTo>
                <a:lnTo>
                  <a:pt x="4591051" y="168804"/>
                </a:lnTo>
                <a:lnTo>
                  <a:pt x="4601634" y="177271"/>
                </a:lnTo>
                <a:lnTo>
                  <a:pt x="4613805" y="185738"/>
                </a:lnTo>
                <a:lnTo>
                  <a:pt x="4626504" y="194204"/>
                </a:lnTo>
                <a:lnTo>
                  <a:pt x="4650847" y="210079"/>
                </a:lnTo>
                <a:lnTo>
                  <a:pt x="4663546" y="218546"/>
                </a:lnTo>
                <a:lnTo>
                  <a:pt x="4674129" y="227013"/>
                </a:lnTo>
                <a:lnTo>
                  <a:pt x="4684184" y="236538"/>
                </a:lnTo>
                <a:lnTo>
                  <a:pt x="4688946" y="241300"/>
                </a:lnTo>
                <a:lnTo>
                  <a:pt x="4692650" y="246063"/>
                </a:lnTo>
                <a:lnTo>
                  <a:pt x="4695826" y="251354"/>
                </a:lnTo>
                <a:lnTo>
                  <a:pt x="4699529" y="257175"/>
                </a:lnTo>
                <a:lnTo>
                  <a:pt x="4701647" y="262467"/>
                </a:lnTo>
                <a:lnTo>
                  <a:pt x="4703764" y="268288"/>
                </a:lnTo>
                <a:lnTo>
                  <a:pt x="4704821" y="274108"/>
                </a:lnTo>
                <a:lnTo>
                  <a:pt x="4705879" y="279929"/>
                </a:lnTo>
                <a:lnTo>
                  <a:pt x="4705879" y="286809"/>
                </a:lnTo>
                <a:lnTo>
                  <a:pt x="4704292" y="293688"/>
                </a:lnTo>
                <a:lnTo>
                  <a:pt x="4702705" y="300038"/>
                </a:lnTo>
                <a:lnTo>
                  <a:pt x="4700059" y="307446"/>
                </a:lnTo>
                <a:lnTo>
                  <a:pt x="4696884" y="315383"/>
                </a:lnTo>
                <a:lnTo>
                  <a:pt x="4692123" y="323321"/>
                </a:lnTo>
                <a:lnTo>
                  <a:pt x="4705879" y="337079"/>
                </a:lnTo>
                <a:lnTo>
                  <a:pt x="4716463" y="343429"/>
                </a:lnTo>
                <a:lnTo>
                  <a:pt x="4725459" y="350308"/>
                </a:lnTo>
                <a:lnTo>
                  <a:pt x="4733397" y="358246"/>
                </a:lnTo>
                <a:lnTo>
                  <a:pt x="4739217" y="365654"/>
                </a:lnTo>
                <a:lnTo>
                  <a:pt x="4745038" y="374121"/>
                </a:lnTo>
                <a:lnTo>
                  <a:pt x="4748742" y="382588"/>
                </a:lnTo>
                <a:lnTo>
                  <a:pt x="4752975" y="391054"/>
                </a:lnTo>
                <a:lnTo>
                  <a:pt x="4755092" y="400050"/>
                </a:lnTo>
                <a:lnTo>
                  <a:pt x="4757738" y="407988"/>
                </a:lnTo>
                <a:lnTo>
                  <a:pt x="4759854" y="416984"/>
                </a:lnTo>
                <a:lnTo>
                  <a:pt x="4763030" y="436034"/>
                </a:lnTo>
                <a:lnTo>
                  <a:pt x="4766205" y="454025"/>
                </a:lnTo>
                <a:lnTo>
                  <a:pt x="4768851" y="461963"/>
                </a:lnTo>
                <a:lnTo>
                  <a:pt x="4772026" y="470958"/>
                </a:lnTo>
                <a:lnTo>
                  <a:pt x="4773084" y="474663"/>
                </a:lnTo>
                <a:lnTo>
                  <a:pt x="4773613" y="478367"/>
                </a:lnTo>
                <a:lnTo>
                  <a:pt x="4774671" y="485775"/>
                </a:lnTo>
                <a:lnTo>
                  <a:pt x="4775200" y="493713"/>
                </a:lnTo>
                <a:lnTo>
                  <a:pt x="4776259" y="501121"/>
                </a:lnTo>
                <a:lnTo>
                  <a:pt x="4778377" y="508529"/>
                </a:lnTo>
                <a:lnTo>
                  <a:pt x="4779434" y="512233"/>
                </a:lnTo>
                <a:lnTo>
                  <a:pt x="4781550" y="515409"/>
                </a:lnTo>
                <a:lnTo>
                  <a:pt x="4783667" y="519113"/>
                </a:lnTo>
                <a:lnTo>
                  <a:pt x="4786842" y="522288"/>
                </a:lnTo>
                <a:lnTo>
                  <a:pt x="4790547" y="525463"/>
                </a:lnTo>
                <a:lnTo>
                  <a:pt x="4795310" y="528638"/>
                </a:lnTo>
                <a:lnTo>
                  <a:pt x="4800071" y="530225"/>
                </a:lnTo>
                <a:lnTo>
                  <a:pt x="4805892" y="532342"/>
                </a:lnTo>
                <a:lnTo>
                  <a:pt x="4817534" y="537633"/>
                </a:lnTo>
                <a:lnTo>
                  <a:pt x="4828647" y="542396"/>
                </a:lnTo>
                <a:lnTo>
                  <a:pt x="4834467" y="545042"/>
                </a:lnTo>
                <a:lnTo>
                  <a:pt x="4840288" y="546629"/>
                </a:lnTo>
                <a:lnTo>
                  <a:pt x="4845580" y="547688"/>
                </a:lnTo>
                <a:lnTo>
                  <a:pt x="4850871" y="547688"/>
                </a:lnTo>
                <a:lnTo>
                  <a:pt x="4855105" y="547158"/>
                </a:lnTo>
                <a:lnTo>
                  <a:pt x="4859867" y="545042"/>
                </a:lnTo>
                <a:lnTo>
                  <a:pt x="4861984" y="543454"/>
                </a:lnTo>
                <a:lnTo>
                  <a:pt x="4864100" y="541338"/>
                </a:lnTo>
                <a:lnTo>
                  <a:pt x="4867804" y="537104"/>
                </a:lnTo>
                <a:lnTo>
                  <a:pt x="4870980" y="530225"/>
                </a:lnTo>
                <a:lnTo>
                  <a:pt x="4873626" y="522288"/>
                </a:lnTo>
                <a:lnTo>
                  <a:pt x="4876800" y="513292"/>
                </a:lnTo>
                <a:lnTo>
                  <a:pt x="4880505" y="505354"/>
                </a:lnTo>
                <a:lnTo>
                  <a:pt x="4885267" y="497417"/>
                </a:lnTo>
                <a:lnTo>
                  <a:pt x="4890560" y="490538"/>
                </a:lnTo>
                <a:lnTo>
                  <a:pt x="4897438" y="483129"/>
                </a:lnTo>
                <a:lnTo>
                  <a:pt x="4903788" y="476250"/>
                </a:lnTo>
                <a:lnTo>
                  <a:pt x="4917546" y="463021"/>
                </a:lnTo>
                <a:lnTo>
                  <a:pt x="4931834" y="448734"/>
                </a:lnTo>
                <a:lnTo>
                  <a:pt x="4937654" y="441325"/>
                </a:lnTo>
                <a:lnTo>
                  <a:pt x="4944004" y="433917"/>
                </a:lnTo>
                <a:lnTo>
                  <a:pt x="4949297" y="425450"/>
                </a:lnTo>
                <a:lnTo>
                  <a:pt x="4953529" y="416984"/>
                </a:lnTo>
                <a:lnTo>
                  <a:pt x="4957234" y="407988"/>
                </a:lnTo>
                <a:lnTo>
                  <a:pt x="4958292" y="403754"/>
                </a:lnTo>
                <a:lnTo>
                  <a:pt x="4958822" y="398463"/>
                </a:lnTo>
                <a:lnTo>
                  <a:pt x="4959880" y="395288"/>
                </a:lnTo>
                <a:lnTo>
                  <a:pt x="4960938" y="392642"/>
                </a:lnTo>
                <a:lnTo>
                  <a:pt x="4962525" y="389996"/>
                </a:lnTo>
                <a:lnTo>
                  <a:pt x="4964114" y="387350"/>
                </a:lnTo>
                <a:lnTo>
                  <a:pt x="4967288" y="385234"/>
                </a:lnTo>
                <a:lnTo>
                  <a:pt x="4969934" y="383646"/>
                </a:lnTo>
                <a:lnTo>
                  <a:pt x="4976814" y="379413"/>
                </a:lnTo>
                <a:lnTo>
                  <a:pt x="4984751" y="376767"/>
                </a:lnTo>
                <a:lnTo>
                  <a:pt x="4993747" y="374121"/>
                </a:lnTo>
                <a:lnTo>
                  <a:pt x="5003271" y="371475"/>
                </a:lnTo>
                <a:lnTo>
                  <a:pt x="5013855" y="369359"/>
                </a:lnTo>
                <a:lnTo>
                  <a:pt x="5036080" y="366184"/>
                </a:lnTo>
                <a:lnTo>
                  <a:pt x="5058834" y="361950"/>
                </a:lnTo>
                <a:lnTo>
                  <a:pt x="5069946" y="359834"/>
                </a:lnTo>
                <a:lnTo>
                  <a:pt x="5080529" y="357188"/>
                </a:lnTo>
                <a:lnTo>
                  <a:pt x="5090584" y="354013"/>
                </a:lnTo>
                <a:lnTo>
                  <a:pt x="5099579" y="350838"/>
                </a:lnTo>
                <a:lnTo>
                  <a:pt x="5078942" y="320675"/>
                </a:lnTo>
                <a:lnTo>
                  <a:pt x="5057775" y="320146"/>
                </a:lnTo>
                <a:lnTo>
                  <a:pt x="4991629" y="319617"/>
                </a:lnTo>
                <a:lnTo>
                  <a:pt x="4978400" y="319617"/>
                </a:lnTo>
                <a:lnTo>
                  <a:pt x="4964642" y="320146"/>
                </a:lnTo>
                <a:lnTo>
                  <a:pt x="4950884" y="320146"/>
                </a:lnTo>
                <a:lnTo>
                  <a:pt x="4937654" y="319617"/>
                </a:lnTo>
                <a:lnTo>
                  <a:pt x="4931834" y="319088"/>
                </a:lnTo>
                <a:lnTo>
                  <a:pt x="4925485" y="317500"/>
                </a:lnTo>
                <a:lnTo>
                  <a:pt x="4919663" y="316442"/>
                </a:lnTo>
                <a:lnTo>
                  <a:pt x="4914371" y="314325"/>
                </a:lnTo>
                <a:lnTo>
                  <a:pt x="4909609" y="311679"/>
                </a:lnTo>
                <a:lnTo>
                  <a:pt x="4905375" y="307975"/>
                </a:lnTo>
                <a:lnTo>
                  <a:pt x="4901142" y="303742"/>
                </a:lnTo>
                <a:lnTo>
                  <a:pt x="4898496" y="298450"/>
                </a:lnTo>
                <a:lnTo>
                  <a:pt x="4896909" y="295275"/>
                </a:lnTo>
                <a:lnTo>
                  <a:pt x="4896379" y="291042"/>
                </a:lnTo>
                <a:lnTo>
                  <a:pt x="4896909" y="287867"/>
                </a:lnTo>
                <a:lnTo>
                  <a:pt x="4897967" y="284692"/>
                </a:lnTo>
                <a:lnTo>
                  <a:pt x="4900084" y="280988"/>
                </a:lnTo>
                <a:lnTo>
                  <a:pt x="4902201" y="278342"/>
                </a:lnTo>
                <a:lnTo>
                  <a:pt x="4905905" y="275696"/>
                </a:lnTo>
                <a:lnTo>
                  <a:pt x="4909609" y="272521"/>
                </a:lnTo>
                <a:lnTo>
                  <a:pt x="4918075" y="267759"/>
                </a:lnTo>
                <a:lnTo>
                  <a:pt x="4927600" y="262996"/>
                </a:lnTo>
                <a:lnTo>
                  <a:pt x="4946122" y="254529"/>
                </a:lnTo>
                <a:lnTo>
                  <a:pt x="4946122" y="250296"/>
                </a:lnTo>
                <a:lnTo>
                  <a:pt x="4946122" y="246063"/>
                </a:lnTo>
                <a:lnTo>
                  <a:pt x="4946651" y="237596"/>
                </a:lnTo>
                <a:lnTo>
                  <a:pt x="4948238" y="228600"/>
                </a:lnTo>
                <a:lnTo>
                  <a:pt x="4948238" y="224367"/>
                </a:lnTo>
                <a:lnTo>
                  <a:pt x="4948238" y="220663"/>
                </a:lnTo>
                <a:lnTo>
                  <a:pt x="4947709" y="216429"/>
                </a:lnTo>
                <a:lnTo>
                  <a:pt x="4945592" y="212725"/>
                </a:lnTo>
                <a:lnTo>
                  <a:pt x="4944004" y="208492"/>
                </a:lnTo>
                <a:lnTo>
                  <a:pt x="4941359" y="205317"/>
                </a:lnTo>
                <a:lnTo>
                  <a:pt x="4937126" y="201613"/>
                </a:lnTo>
                <a:lnTo>
                  <a:pt x="4932363" y="198967"/>
                </a:lnTo>
                <a:lnTo>
                  <a:pt x="4925485" y="196321"/>
                </a:lnTo>
                <a:lnTo>
                  <a:pt x="4918075" y="194204"/>
                </a:lnTo>
                <a:lnTo>
                  <a:pt x="4893205" y="187854"/>
                </a:lnTo>
                <a:lnTo>
                  <a:pt x="4883151" y="185209"/>
                </a:lnTo>
                <a:lnTo>
                  <a:pt x="4875213" y="182563"/>
                </a:lnTo>
                <a:lnTo>
                  <a:pt x="4868863" y="179917"/>
                </a:lnTo>
                <a:lnTo>
                  <a:pt x="4864100" y="177800"/>
                </a:lnTo>
                <a:lnTo>
                  <a:pt x="4861455" y="174625"/>
                </a:lnTo>
                <a:lnTo>
                  <a:pt x="4860397" y="173038"/>
                </a:lnTo>
                <a:lnTo>
                  <a:pt x="4859867" y="171979"/>
                </a:lnTo>
                <a:lnTo>
                  <a:pt x="4859867" y="170392"/>
                </a:lnTo>
                <a:lnTo>
                  <a:pt x="4859867" y="168804"/>
                </a:lnTo>
                <a:lnTo>
                  <a:pt x="4861455" y="164571"/>
                </a:lnTo>
                <a:lnTo>
                  <a:pt x="4864629" y="160338"/>
                </a:lnTo>
                <a:lnTo>
                  <a:pt x="4869923" y="155046"/>
                </a:lnTo>
                <a:lnTo>
                  <a:pt x="4876272" y="149754"/>
                </a:lnTo>
                <a:lnTo>
                  <a:pt x="4883679" y="142875"/>
                </a:lnTo>
                <a:lnTo>
                  <a:pt x="4904317" y="126471"/>
                </a:lnTo>
                <a:lnTo>
                  <a:pt x="4909609" y="122767"/>
                </a:lnTo>
                <a:lnTo>
                  <a:pt x="4915429" y="119063"/>
                </a:lnTo>
                <a:lnTo>
                  <a:pt x="4921250" y="116417"/>
                </a:lnTo>
                <a:lnTo>
                  <a:pt x="4926542" y="113771"/>
                </a:lnTo>
                <a:lnTo>
                  <a:pt x="4932363" y="111654"/>
                </a:lnTo>
                <a:lnTo>
                  <a:pt x="4937654" y="110596"/>
                </a:lnTo>
                <a:lnTo>
                  <a:pt x="4942946" y="109538"/>
                </a:lnTo>
                <a:lnTo>
                  <a:pt x="4948767" y="109538"/>
                </a:lnTo>
                <a:lnTo>
                  <a:pt x="4954059" y="110067"/>
                </a:lnTo>
                <a:lnTo>
                  <a:pt x="4959880" y="110596"/>
                </a:lnTo>
                <a:lnTo>
                  <a:pt x="4965700" y="111654"/>
                </a:lnTo>
                <a:lnTo>
                  <a:pt x="4970992" y="114300"/>
                </a:lnTo>
                <a:lnTo>
                  <a:pt x="4976814" y="116417"/>
                </a:lnTo>
                <a:lnTo>
                  <a:pt x="4982104" y="119063"/>
                </a:lnTo>
                <a:lnTo>
                  <a:pt x="4987925" y="122767"/>
                </a:lnTo>
                <a:lnTo>
                  <a:pt x="4993747" y="125942"/>
                </a:lnTo>
                <a:lnTo>
                  <a:pt x="5000096" y="126471"/>
                </a:lnTo>
                <a:lnTo>
                  <a:pt x="5006447" y="127000"/>
                </a:lnTo>
                <a:lnTo>
                  <a:pt x="5012796" y="128588"/>
                </a:lnTo>
                <a:lnTo>
                  <a:pt x="5018088" y="130704"/>
                </a:lnTo>
                <a:lnTo>
                  <a:pt x="5023380" y="132821"/>
                </a:lnTo>
                <a:lnTo>
                  <a:pt x="5028671" y="135467"/>
                </a:lnTo>
                <a:lnTo>
                  <a:pt x="5032376" y="138642"/>
                </a:lnTo>
                <a:lnTo>
                  <a:pt x="5036080" y="142875"/>
                </a:lnTo>
                <a:lnTo>
                  <a:pt x="5045604" y="137054"/>
                </a:lnTo>
                <a:lnTo>
                  <a:pt x="5056188" y="132292"/>
                </a:lnTo>
                <a:lnTo>
                  <a:pt x="5066242" y="127000"/>
                </a:lnTo>
                <a:lnTo>
                  <a:pt x="5076297" y="122767"/>
                </a:lnTo>
                <a:lnTo>
                  <a:pt x="5086879" y="118534"/>
                </a:lnTo>
                <a:lnTo>
                  <a:pt x="5096934" y="115888"/>
                </a:lnTo>
                <a:lnTo>
                  <a:pt x="5106989" y="113242"/>
                </a:lnTo>
                <a:lnTo>
                  <a:pt x="5117572" y="111654"/>
                </a:lnTo>
                <a:lnTo>
                  <a:pt x="5128154" y="110596"/>
                </a:lnTo>
                <a:lnTo>
                  <a:pt x="5138209" y="111125"/>
                </a:lnTo>
                <a:lnTo>
                  <a:pt x="5148263" y="112713"/>
                </a:lnTo>
                <a:lnTo>
                  <a:pt x="5158317" y="115358"/>
                </a:lnTo>
                <a:lnTo>
                  <a:pt x="5168371" y="118534"/>
                </a:lnTo>
                <a:lnTo>
                  <a:pt x="5178425" y="123825"/>
                </a:lnTo>
                <a:lnTo>
                  <a:pt x="5187950" y="129646"/>
                </a:lnTo>
                <a:lnTo>
                  <a:pt x="5197475" y="137054"/>
                </a:lnTo>
                <a:lnTo>
                  <a:pt x="5208059" y="146579"/>
                </a:lnTo>
                <a:lnTo>
                  <a:pt x="5212292" y="151871"/>
                </a:lnTo>
                <a:lnTo>
                  <a:pt x="5217054" y="156633"/>
                </a:lnTo>
                <a:lnTo>
                  <a:pt x="5220759" y="162454"/>
                </a:lnTo>
                <a:lnTo>
                  <a:pt x="5223934" y="168275"/>
                </a:lnTo>
                <a:lnTo>
                  <a:pt x="5227109" y="173567"/>
                </a:lnTo>
                <a:lnTo>
                  <a:pt x="5228696" y="179388"/>
                </a:lnTo>
                <a:lnTo>
                  <a:pt x="5229225" y="185738"/>
                </a:lnTo>
                <a:lnTo>
                  <a:pt x="5229225" y="188383"/>
                </a:lnTo>
                <a:lnTo>
                  <a:pt x="5228696" y="191029"/>
                </a:lnTo>
                <a:lnTo>
                  <a:pt x="5227638" y="194204"/>
                </a:lnTo>
                <a:lnTo>
                  <a:pt x="5226580" y="196850"/>
                </a:lnTo>
                <a:lnTo>
                  <a:pt x="5224464" y="199496"/>
                </a:lnTo>
                <a:lnTo>
                  <a:pt x="5222346" y="202671"/>
                </a:lnTo>
                <a:lnTo>
                  <a:pt x="5220229" y="205317"/>
                </a:lnTo>
                <a:lnTo>
                  <a:pt x="5217584" y="207963"/>
                </a:lnTo>
                <a:lnTo>
                  <a:pt x="5213879" y="210609"/>
                </a:lnTo>
                <a:lnTo>
                  <a:pt x="5210176" y="213784"/>
                </a:lnTo>
                <a:lnTo>
                  <a:pt x="5200650" y="218546"/>
                </a:lnTo>
                <a:lnTo>
                  <a:pt x="5188479" y="223309"/>
                </a:lnTo>
                <a:lnTo>
                  <a:pt x="5187950" y="229658"/>
                </a:lnTo>
                <a:lnTo>
                  <a:pt x="5187421" y="235479"/>
                </a:lnTo>
                <a:lnTo>
                  <a:pt x="5187421" y="241829"/>
                </a:lnTo>
                <a:lnTo>
                  <a:pt x="5187950" y="248179"/>
                </a:lnTo>
                <a:lnTo>
                  <a:pt x="5189009" y="260350"/>
                </a:lnTo>
                <a:lnTo>
                  <a:pt x="5190596" y="272521"/>
                </a:lnTo>
                <a:lnTo>
                  <a:pt x="5190596" y="278871"/>
                </a:lnTo>
                <a:lnTo>
                  <a:pt x="5190067" y="285221"/>
                </a:lnTo>
                <a:lnTo>
                  <a:pt x="5187950" y="291042"/>
                </a:lnTo>
                <a:lnTo>
                  <a:pt x="5186363" y="296863"/>
                </a:lnTo>
                <a:lnTo>
                  <a:pt x="5183188" y="302684"/>
                </a:lnTo>
                <a:lnTo>
                  <a:pt x="5178954" y="307975"/>
                </a:lnTo>
                <a:lnTo>
                  <a:pt x="5173663" y="313796"/>
                </a:lnTo>
                <a:lnTo>
                  <a:pt x="5166784" y="319617"/>
                </a:lnTo>
                <a:lnTo>
                  <a:pt x="5167313" y="335492"/>
                </a:lnTo>
                <a:lnTo>
                  <a:pt x="5189009" y="351367"/>
                </a:lnTo>
                <a:lnTo>
                  <a:pt x="5195888" y="355071"/>
                </a:lnTo>
                <a:lnTo>
                  <a:pt x="5202767" y="357717"/>
                </a:lnTo>
                <a:lnTo>
                  <a:pt x="5209646" y="359834"/>
                </a:lnTo>
                <a:lnTo>
                  <a:pt x="5215997" y="361421"/>
                </a:lnTo>
                <a:lnTo>
                  <a:pt x="5222875" y="363009"/>
                </a:lnTo>
                <a:lnTo>
                  <a:pt x="5229754" y="364596"/>
                </a:lnTo>
                <a:lnTo>
                  <a:pt x="5237164" y="365125"/>
                </a:lnTo>
                <a:lnTo>
                  <a:pt x="5244042" y="365125"/>
                </a:lnTo>
                <a:lnTo>
                  <a:pt x="5250392" y="365125"/>
                </a:lnTo>
                <a:lnTo>
                  <a:pt x="5257271" y="364596"/>
                </a:lnTo>
                <a:lnTo>
                  <a:pt x="5264150" y="363009"/>
                </a:lnTo>
                <a:lnTo>
                  <a:pt x="5271030" y="361421"/>
                </a:lnTo>
                <a:lnTo>
                  <a:pt x="5277379" y="359834"/>
                </a:lnTo>
                <a:lnTo>
                  <a:pt x="5284259" y="357717"/>
                </a:lnTo>
                <a:lnTo>
                  <a:pt x="5291667" y="355071"/>
                </a:lnTo>
                <a:lnTo>
                  <a:pt x="5298546" y="351367"/>
                </a:lnTo>
                <a:lnTo>
                  <a:pt x="5301722" y="347134"/>
                </a:lnTo>
                <a:lnTo>
                  <a:pt x="5305954" y="343429"/>
                </a:lnTo>
                <a:lnTo>
                  <a:pt x="5311246" y="340784"/>
                </a:lnTo>
                <a:lnTo>
                  <a:pt x="5317067" y="339196"/>
                </a:lnTo>
                <a:lnTo>
                  <a:pt x="5322359" y="337609"/>
                </a:lnTo>
                <a:lnTo>
                  <a:pt x="5328710" y="337079"/>
                </a:lnTo>
                <a:lnTo>
                  <a:pt x="5335059" y="336021"/>
                </a:lnTo>
                <a:lnTo>
                  <a:pt x="5341409" y="336021"/>
                </a:lnTo>
                <a:lnTo>
                  <a:pt x="5344584" y="330729"/>
                </a:lnTo>
                <a:lnTo>
                  <a:pt x="5346171" y="325967"/>
                </a:lnTo>
                <a:lnTo>
                  <a:pt x="5346702" y="322263"/>
                </a:lnTo>
                <a:lnTo>
                  <a:pt x="5346702" y="319088"/>
                </a:lnTo>
                <a:lnTo>
                  <a:pt x="5346171" y="315913"/>
                </a:lnTo>
                <a:lnTo>
                  <a:pt x="5344584" y="313267"/>
                </a:lnTo>
                <a:lnTo>
                  <a:pt x="5342467" y="311150"/>
                </a:lnTo>
                <a:lnTo>
                  <a:pt x="5338763" y="309034"/>
                </a:lnTo>
                <a:lnTo>
                  <a:pt x="5335588" y="307975"/>
                </a:lnTo>
                <a:lnTo>
                  <a:pt x="5331884" y="306917"/>
                </a:lnTo>
                <a:lnTo>
                  <a:pt x="5323417" y="305859"/>
                </a:lnTo>
                <a:lnTo>
                  <a:pt x="5314422" y="305329"/>
                </a:lnTo>
                <a:lnTo>
                  <a:pt x="5304897" y="305859"/>
                </a:lnTo>
                <a:lnTo>
                  <a:pt x="5299075" y="306388"/>
                </a:lnTo>
                <a:lnTo>
                  <a:pt x="5292726" y="306917"/>
                </a:lnTo>
                <a:lnTo>
                  <a:pt x="5278967" y="310092"/>
                </a:lnTo>
                <a:lnTo>
                  <a:pt x="5265738" y="312208"/>
                </a:lnTo>
                <a:lnTo>
                  <a:pt x="5259388" y="313267"/>
                </a:lnTo>
                <a:lnTo>
                  <a:pt x="5253567" y="313796"/>
                </a:lnTo>
                <a:lnTo>
                  <a:pt x="5247217" y="313796"/>
                </a:lnTo>
                <a:lnTo>
                  <a:pt x="5241396" y="313267"/>
                </a:lnTo>
                <a:lnTo>
                  <a:pt x="5236634" y="311679"/>
                </a:lnTo>
                <a:lnTo>
                  <a:pt x="5231871" y="309034"/>
                </a:lnTo>
                <a:lnTo>
                  <a:pt x="5228168" y="305859"/>
                </a:lnTo>
                <a:lnTo>
                  <a:pt x="5223934" y="301625"/>
                </a:lnTo>
                <a:lnTo>
                  <a:pt x="5221817" y="295804"/>
                </a:lnTo>
                <a:lnTo>
                  <a:pt x="5219700" y="288396"/>
                </a:lnTo>
                <a:lnTo>
                  <a:pt x="5219172" y="283634"/>
                </a:lnTo>
                <a:lnTo>
                  <a:pt x="5219172" y="277813"/>
                </a:lnTo>
                <a:lnTo>
                  <a:pt x="5220229" y="272521"/>
                </a:lnTo>
                <a:lnTo>
                  <a:pt x="5221288" y="267229"/>
                </a:lnTo>
                <a:lnTo>
                  <a:pt x="5223404" y="261938"/>
                </a:lnTo>
                <a:lnTo>
                  <a:pt x="5226580" y="257175"/>
                </a:lnTo>
                <a:lnTo>
                  <a:pt x="5229754" y="252413"/>
                </a:lnTo>
                <a:lnTo>
                  <a:pt x="5233460" y="247650"/>
                </a:lnTo>
                <a:lnTo>
                  <a:pt x="5238221" y="242888"/>
                </a:lnTo>
                <a:lnTo>
                  <a:pt x="5242984" y="239184"/>
                </a:lnTo>
                <a:lnTo>
                  <a:pt x="5248276" y="234421"/>
                </a:lnTo>
                <a:lnTo>
                  <a:pt x="5254097" y="231246"/>
                </a:lnTo>
                <a:lnTo>
                  <a:pt x="5259388" y="227013"/>
                </a:lnTo>
                <a:lnTo>
                  <a:pt x="5265738" y="223838"/>
                </a:lnTo>
                <a:lnTo>
                  <a:pt x="5272617" y="221192"/>
                </a:lnTo>
                <a:lnTo>
                  <a:pt x="5278967" y="218017"/>
                </a:lnTo>
                <a:lnTo>
                  <a:pt x="5287963" y="214842"/>
                </a:lnTo>
                <a:lnTo>
                  <a:pt x="5298546" y="212725"/>
                </a:lnTo>
                <a:lnTo>
                  <a:pt x="5308600" y="211667"/>
                </a:lnTo>
                <a:lnTo>
                  <a:pt x="5319184" y="210079"/>
                </a:lnTo>
                <a:lnTo>
                  <a:pt x="5340879" y="208492"/>
                </a:lnTo>
                <a:lnTo>
                  <a:pt x="5351992" y="207434"/>
                </a:lnTo>
                <a:lnTo>
                  <a:pt x="5362575" y="206375"/>
                </a:lnTo>
                <a:lnTo>
                  <a:pt x="5366809" y="210609"/>
                </a:lnTo>
                <a:lnTo>
                  <a:pt x="5366809" y="209550"/>
                </a:lnTo>
                <a:lnTo>
                  <a:pt x="5362575" y="206375"/>
                </a:lnTo>
                <a:lnTo>
                  <a:pt x="5349875" y="194204"/>
                </a:lnTo>
                <a:lnTo>
                  <a:pt x="5339292" y="182034"/>
                </a:lnTo>
                <a:lnTo>
                  <a:pt x="5330825" y="171450"/>
                </a:lnTo>
                <a:lnTo>
                  <a:pt x="5327651" y="166688"/>
                </a:lnTo>
                <a:lnTo>
                  <a:pt x="5325006" y="161396"/>
                </a:lnTo>
                <a:lnTo>
                  <a:pt x="5322888" y="156633"/>
                </a:lnTo>
                <a:lnTo>
                  <a:pt x="5321300" y="152400"/>
                </a:lnTo>
                <a:lnTo>
                  <a:pt x="5320242" y="148696"/>
                </a:lnTo>
                <a:lnTo>
                  <a:pt x="5319714" y="144463"/>
                </a:lnTo>
                <a:lnTo>
                  <a:pt x="5320242" y="140759"/>
                </a:lnTo>
                <a:lnTo>
                  <a:pt x="5320771" y="136525"/>
                </a:lnTo>
                <a:lnTo>
                  <a:pt x="5322359" y="133350"/>
                </a:lnTo>
                <a:lnTo>
                  <a:pt x="5324475" y="129117"/>
                </a:lnTo>
                <a:lnTo>
                  <a:pt x="5327121" y="125942"/>
                </a:lnTo>
                <a:lnTo>
                  <a:pt x="5330296" y="122767"/>
                </a:lnTo>
                <a:lnTo>
                  <a:pt x="5334530" y="119592"/>
                </a:lnTo>
                <a:lnTo>
                  <a:pt x="5339292" y="116417"/>
                </a:lnTo>
                <a:lnTo>
                  <a:pt x="5344584" y="113242"/>
                </a:lnTo>
                <a:lnTo>
                  <a:pt x="5350404" y="110067"/>
                </a:lnTo>
                <a:lnTo>
                  <a:pt x="5364692" y="104246"/>
                </a:lnTo>
                <a:lnTo>
                  <a:pt x="5382154" y="97896"/>
                </a:lnTo>
                <a:lnTo>
                  <a:pt x="5401734" y="91546"/>
                </a:lnTo>
                <a:lnTo>
                  <a:pt x="5425017" y="85725"/>
                </a:lnTo>
                <a:lnTo>
                  <a:pt x="5450946" y="79375"/>
                </a:lnTo>
                <a:lnTo>
                  <a:pt x="5467350" y="73025"/>
                </a:lnTo>
                <a:lnTo>
                  <a:pt x="5483754" y="68263"/>
                </a:lnTo>
                <a:lnTo>
                  <a:pt x="5492222" y="65617"/>
                </a:lnTo>
                <a:lnTo>
                  <a:pt x="5500159" y="64029"/>
                </a:lnTo>
                <a:lnTo>
                  <a:pt x="5508625" y="62442"/>
                </a:lnTo>
                <a:lnTo>
                  <a:pt x="5517092" y="61384"/>
                </a:lnTo>
                <a:lnTo>
                  <a:pt x="5525559" y="61384"/>
                </a:lnTo>
                <a:lnTo>
                  <a:pt x="5534025" y="61384"/>
                </a:lnTo>
                <a:lnTo>
                  <a:pt x="5541963" y="61913"/>
                </a:lnTo>
                <a:lnTo>
                  <a:pt x="5550429" y="62971"/>
                </a:lnTo>
                <a:lnTo>
                  <a:pt x="5558896" y="65088"/>
                </a:lnTo>
                <a:lnTo>
                  <a:pt x="5567363" y="68792"/>
                </a:lnTo>
                <a:lnTo>
                  <a:pt x="5575829" y="71967"/>
                </a:lnTo>
                <a:lnTo>
                  <a:pt x="5583768" y="77258"/>
                </a:lnTo>
                <a:lnTo>
                  <a:pt x="5667904" y="63500"/>
                </a:lnTo>
                <a:lnTo>
                  <a:pt x="5697538" y="62971"/>
                </a:lnTo>
                <a:lnTo>
                  <a:pt x="5727171" y="62971"/>
                </a:lnTo>
                <a:lnTo>
                  <a:pt x="5757334" y="64029"/>
                </a:lnTo>
                <a:lnTo>
                  <a:pt x="5786438" y="66146"/>
                </a:lnTo>
                <a:lnTo>
                  <a:pt x="5815542" y="69321"/>
                </a:lnTo>
                <a:lnTo>
                  <a:pt x="5845175" y="72496"/>
                </a:lnTo>
                <a:lnTo>
                  <a:pt x="5874809" y="77788"/>
                </a:lnTo>
                <a:lnTo>
                  <a:pt x="5903913" y="83079"/>
                </a:lnTo>
                <a:lnTo>
                  <a:pt x="5920846" y="87313"/>
                </a:lnTo>
                <a:lnTo>
                  <a:pt x="5936721" y="92075"/>
                </a:lnTo>
                <a:lnTo>
                  <a:pt x="5951009" y="97367"/>
                </a:lnTo>
                <a:lnTo>
                  <a:pt x="5965297" y="102659"/>
                </a:lnTo>
                <a:lnTo>
                  <a:pt x="5977996" y="109009"/>
                </a:lnTo>
                <a:lnTo>
                  <a:pt x="5990167" y="115888"/>
                </a:lnTo>
                <a:lnTo>
                  <a:pt x="6001279" y="123296"/>
                </a:lnTo>
                <a:lnTo>
                  <a:pt x="6012392" y="131234"/>
                </a:lnTo>
                <a:lnTo>
                  <a:pt x="6022446" y="138642"/>
                </a:lnTo>
                <a:lnTo>
                  <a:pt x="6031971" y="147109"/>
                </a:lnTo>
                <a:lnTo>
                  <a:pt x="6041496" y="156104"/>
                </a:lnTo>
                <a:lnTo>
                  <a:pt x="6050492" y="165629"/>
                </a:lnTo>
                <a:lnTo>
                  <a:pt x="6059488" y="175684"/>
                </a:lnTo>
                <a:lnTo>
                  <a:pt x="6068484" y="185738"/>
                </a:lnTo>
                <a:lnTo>
                  <a:pt x="6085946" y="206375"/>
                </a:lnTo>
                <a:lnTo>
                  <a:pt x="6101821" y="227013"/>
                </a:lnTo>
                <a:lnTo>
                  <a:pt x="6117167" y="247650"/>
                </a:lnTo>
                <a:lnTo>
                  <a:pt x="6131984" y="268288"/>
                </a:lnTo>
                <a:lnTo>
                  <a:pt x="6145213" y="288925"/>
                </a:lnTo>
                <a:lnTo>
                  <a:pt x="6157384" y="310621"/>
                </a:lnTo>
                <a:lnTo>
                  <a:pt x="6170084" y="331788"/>
                </a:lnTo>
                <a:lnTo>
                  <a:pt x="6181725" y="352954"/>
                </a:lnTo>
                <a:lnTo>
                  <a:pt x="6192838" y="374650"/>
                </a:lnTo>
                <a:lnTo>
                  <a:pt x="6203950" y="395817"/>
                </a:lnTo>
                <a:lnTo>
                  <a:pt x="6214004" y="418042"/>
                </a:lnTo>
                <a:lnTo>
                  <a:pt x="6234113" y="460904"/>
                </a:lnTo>
                <a:lnTo>
                  <a:pt x="6253163" y="504825"/>
                </a:lnTo>
                <a:lnTo>
                  <a:pt x="6271684" y="549275"/>
                </a:lnTo>
                <a:lnTo>
                  <a:pt x="6273800" y="553508"/>
                </a:lnTo>
                <a:lnTo>
                  <a:pt x="6276446" y="557213"/>
                </a:lnTo>
                <a:lnTo>
                  <a:pt x="6278563" y="560388"/>
                </a:lnTo>
                <a:lnTo>
                  <a:pt x="6281209" y="563034"/>
                </a:lnTo>
                <a:lnTo>
                  <a:pt x="6284384" y="565150"/>
                </a:lnTo>
                <a:lnTo>
                  <a:pt x="6287029" y="566738"/>
                </a:lnTo>
                <a:lnTo>
                  <a:pt x="6290204" y="567796"/>
                </a:lnTo>
                <a:lnTo>
                  <a:pt x="6293909" y="568325"/>
                </a:lnTo>
                <a:lnTo>
                  <a:pt x="6297613" y="568854"/>
                </a:lnTo>
                <a:lnTo>
                  <a:pt x="6301317" y="568854"/>
                </a:lnTo>
                <a:lnTo>
                  <a:pt x="6309784" y="568325"/>
                </a:lnTo>
                <a:lnTo>
                  <a:pt x="6319309" y="566209"/>
                </a:lnTo>
                <a:lnTo>
                  <a:pt x="6329892" y="564092"/>
                </a:lnTo>
                <a:lnTo>
                  <a:pt x="6346296" y="559329"/>
                </a:lnTo>
                <a:lnTo>
                  <a:pt x="6363229" y="556154"/>
                </a:lnTo>
                <a:lnTo>
                  <a:pt x="6379104" y="553508"/>
                </a:lnTo>
                <a:lnTo>
                  <a:pt x="6394450" y="550333"/>
                </a:lnTo>
                <a:lnTo>
                  <a:pt x="6408738" y="548217"/>
                </a:lnTo>
                <a:lnTo>
                  <a:pt x="6423025" y="547158"/>
                </a:lnTo>
                <a:lnTo>
                  <a:pt x="6437313" y="546100"/>
                </a:lnTo>
                <a:lnTo>
                  <a:pt x="6450013" y="545571"/>
                </a:lnTo>
                <a:lnTo>
                  <a:pt x="6462184" y="546100"/>
                </a:lnTo>
                <a:lnTo>
                  <a:pt x="6474884" y="546629"/>
                </a:lnTo>
                <a:lnTo>
                  <a:pt x="6485996" y="547688"/>
                </a:lnTo>
                <a:lnTo>
                  <a:pt x="6497109" y="549804"/>
                </a:lnTo>
                <a:lnTo>
                  <a:pt x="6507163" y="552450"/>
                </a:lnTo>
                <a:lnTo>
                  <a:pt x="6517746" y="555096"/>
                </a:lnTo>
                <a:lnTo>
                  <a:pt x="6526742" y="558271"/>
                </a:lnTo>
                <a:lnTo>
                  <a:pt x="6535738" y="563034"/>
                </a:lnTo>
                <a:lnTo>
                  <a:pt x="6543675" y="567267"/>
                </a:lnTo>
                <a:lnTo>
                  <a:pt x="6551613" y="572558"/>
                </a:lnTo>
                <a:lnTo>
                  <a:pt x="6559021" y="578379"/>
                </a:lnTo>
                <a:lnTo>
                  <a:pt x="6565900" y="584729"/>
                </a:lnTo>
                <a:lnTo>
                  <a:pt x="6572250" y="591608"/>
                </a:lnTo>
                <a:lnTo>
                  <a:pt x="6577542" y="599546"/>
                </a:lnTo>
                <a:lnTo>
                  <a:pt x="6582834" y="607484"/>
                </a:lnTo>
                <a:lnTo>
                  <a:pt x="6587596" y="616479"/>
                </a:lnTo>
                <a:lnTo>
                  <a:pt x="6591829" y="625475"/>
                </a:lnTo>
                <a:lnTo>
                  <a:pt x="6595534" y="635529"/>
                </a:lnTo>
                <a:lnTo>
                  <a:pt x="6599238" y="646113"/>
                </a:lnTo>
                <a:lnTo>
                  <a:pt x="6601354" y="656696"/>
                </a:lnTo>
                <a:lnTo>
                  <a:pt x="6603471" y="668338"/>
                </a:lnTo>
                <a:lnTo>
                  <a:pt x="6605059" y="681038"/>
                </a:lnTo>
                <a:lnTo>
                  <a:pt x="6606646" y="693738"/>
                </a:lnTo>
                <a:lnTo>
                  <a:pt x="6607704" y="707496"/>
                </a:lnTo>
                <a:lnTo>
                  <a:pt x="6608763" y="723900"/>
                </a:lnTo>
                <a:lnTo>
                  <a:pt x="6610350" y="740833"/>
                </a:lnTo>
                <a:lnTo>
                  <a:pt x="6612467" y="756709"/>
                </a:lnTo>
                <a:lnTo>
                  <a:pt x="6615642" y="773113"/>
                </a:lnTo>
                <a:lnTo>
                  <a:pt x="6618817" y="788988"/>
                </a:lnTo>
                <a:lnTo>
                  <a:pt x="6622521" y="805392"/>
                </a:lnTo>
                <a:lnTo>
                  <a:pt x="6630459" y="837142"/>
                </a:lnTo>
                <a:lnTo>
                  <a:pt x="6638396" y="869950"/>
                </a:lnTo>
                <a:lnTo>
                  <a:pt x="6645804" y="901700"/>
                </a:lnTo>
                <a:lnTo>
                  <a:pt x="6648450" y="918104"/>
                </a:lnTo>
                <a:lnTo>
                  <a:pt x="6651096" y="934509"/>
                </a:lnTo>
                <a:lnTo>
                  <a:pt x="6653213" y="950913"/>
                </a:lnTo>
                <a:lnTo>
                  <a:pt x="6654800" y="967317"/>
                </a:lnTo>
                <a:lnTo>
                  <a:pt x="6655329" y="971550"/>
                </a:lnTo>
                <a:lnTo>
                  <a:pt x="6655859" y="975784"/>
                </a:lnTo>
                <a:lnTo>
                  <a:pt x="6657446" y="979488"/>
                </a:lnTo>
                <a:lnTo>
                  <a:pt x="6659034" y="983192"/>
                </a:lnTo>
                <a:lnTo>
                  <a:pt x="6661150" y="986896"/>
                </a:lnTo>
                <a:lnTo>
                  <a:pt x="6663796" y="989542"/>
                </a:lnTo>
                <a:lnTo>
                  <a:pt x="6666442" y="993246"/>
                </a:lnTo>
                <a:lnTo>
                  <a:pt x="6669088" y="995892"/>
                </a:lnTo>
                <a:lnTo>
                  <a:pt x="6676496" y="1001713"/>
                </a:lnTo>
                <a:lnTo>
                  <a:pt x="6684963" y="1006475"/>
                </a:lnTo>
                <a:lnTo>
                  <a:pt x="6693959" y="1010709"/>
                </a:lnTo>
                <a:lnTo>
                  <a:pt x="6704013" y="1014413"/>
                </a:lnTo>
                <a:lnTo>
                  <a:pt x="6708246" y="1011238"/>
                </a:lnTo>
                <a:lnTo>
                  <a:pt x="6710892" y="1007534"/>
                </a:lnTo>
                <a:lnTo>
                  <a:pt x="6713009" y="1004358"/>
                </a:lnTo>
                <a:lnTo>
                  <a:pt x="6715125" y="1001183"/>
                </a:lnTo>
                <a:lnTo>
                  <a:pt x="6716713" y="997479"/>
                </a:lnTo>
                <a:lnTo>
                  <a:pt x="6717242" y="994304"/>
                </a:lnTo>
                <a:lnTo>
                  <a:pt x="6718300" y="986896"/>
                </a:lnTo>
                <a:lnTo>
                  <a:pt x="6718300" y="980017"/>
                </a:lnTo>
                <a:lnTo>
                  <a:pt x="6718300" y="972609"/>
                </a:lnTo>
                <a:lnTo>
                  <a:pt x="6718300" y="966258"/>
                </a:lnTo>
                <a:lnTo>
                  <a:pt x="6719359" y="959379"/>
                </a:lnTo>
                <a:lnTo>
                  <a:pt x="6718829" y="913342"/>
                </a:lnTo>
                <a:lnTo>
                  <a:pt x="6708246" y="905404"/>
                </a:lnTo>
                <a:lnTo>
                  <a:pt x="6698192" y="896938"/>
                </a:lnTo>
                <a:lnTo>
                  <a:pt x="6693959" y="892704"/>
                </a:lnTo>
                <a:lnTo>
                  <a:pt x="6690784" y="889000"/>
                </a:lnTo>
                <a:lnTo>
                  <a:pt x="6688138" y="885296"/>
                </a:lnTo>
                <a:lnTo>
                  <a:pt x="6686021" y="881592"/>
                </a:lnTo>
                <a:lnTo>
                  <a:pt x="6686021" y="878417"/>
                </a:lnTo>
                <a:lnTo>
                  <a:pt x="6686021" y="876829"/>
                </a:lnTo>
                <a:lnTo>
                  <a:pt x="6687079" y="874713"/>
                </a:lnTo>
                <a:lnTo>
                  <a:pt x="6688667" y="873125"/>
                </a:lnTo>
                <a:lnTo>
                  <a:pt x="6689725" y="871538"/>
                </a:lnTo>
                <a:lnTo>
                  <a:pt x="6693959" y="868892"/>
                </a:lnTo>
                <a:lnTo>
                  <a:pt x="6700309" y="865717"/>
                </a:lnTo>
                <a:lnTo>
                  <a:pt x="6708246" y="863600"/>
                </a:lnTo>
                <a:lnTo>
                  <a:pt x="6718829" y="861484"/>
                </a:lnTo>
                <a:lnTo>
                  <a:pt x="6731000" y="859896"/>
                </a:lnTo>
                <a:lnTo>
                  <a:pt x="6824663" y="847196"/>
                </a:lnTo>
                <a:lnTo>
                  <a:pt x="6831013" y="844550"/>
                </a:lnTo>
                <a:lnTo>
                  <a:pt x="6836304" y="841904"/>
                </a:lnTo>
                <a:lnTo>
                  <a:pt x="6840009" y="838200"/>
                </a:lnTo>
                <a:lnTo>
                  <a:pt x="6843184" y="834496"/>
                </a:lnTo>
                <a:lnTo>
                  <a:pt x="6845300" y="829734"/>
                </a:lnTo>
                <a:lnTo>
                  <a:pt x="6846888" y="825500"/>
                </a:lnTo>
                <a:lnTo>
                  <a:pt x="6849534" y="815975"/>
                </a:lnTo>
                <a:lnTo>
                  <a:pt x="6850063" y="809625"/>
                </a:lnTo>
                <a:lnTo>
                  <a:pt x="6850592" y="804333"/>
                </a:lnTo>
                <a:lnTo>
                  <a:pt x="6850063" y="791104"/>
                </a:lnTo>
                <a:lnTo>
                  <a:pt x="6848475" y="778934"/>
                </a:lnTo>
                <a:lnTo>
                  <a:pt x="6847946" y="766233"/>
                </a:lnTo>
                <a:lnTo>
                  <a:pt x="6847946" y="760413"/>
                </a:lnTo>
                <a:lnTo>
                  <a:pt x="6848475" y="754063"/>
                </a:lnTo>
                <a:lnTo>
                  <a:pt x="6850063" y="748242"/>
                </a:lnTo>
                <a:lnTo>
                  <a:pt x="6852179" y="742421"/>
                </a:lnTo>
                <a:lnTo>
                  <a:pt x="6854825" y="736600"/>
                </a:lnTo>
                <a:lnTo>
                  <a:pt x="6859059" y="730779"/>
                </a:lnTo>
                <a:lnTo>
                  <a:pt x="6863821" y="725488"/>
                </a:lnTo>
                <a:lnTo>
                  <a:pt x="6870700" y="719667"/>
                </a:lnTo>
                <a:lnTo>
                  <a:pt x="6870171" y="712788"/>
                </a:lnTo>
                <a:lnTo>
                  <a:pt x="6869642" y="706967"/>
                </a:lnTo>
                <a:lnTo>
                  <a:pt x="6869113" y="700617"/>
                </a:lnTo>
                <a:lnTo>
                  <a:pt x="6867525" y="694796"/>
                </a:lnTo>
                <a:lnTo>
                  <a:pt x="6865409" y="689504"/>
                </a:lnTo>
                <a:lnTo>
                  <a:pt x="6863292" y="683684"/>
                </a:lnTo>
                <a:lnTo>
                  <a:pt x="6860646" y="678921"/>
                </a:lnTo>
                <a:lnTo>
                  <a:pt x="6857471" y="673100"/>
                </a:lnTo>
                <a:lnTo>
                  <a:pt x="6853767" y="667808"/>
                </a:lnTo>
                <a:lnTo>
                  <a:pt x="6850063" y="663575"/>
                </a:lnTo>
                <a:lnTo>
                  <a:pt x="6844771" y="658283"/>
                </a:lnTo>
                <a:lnTo>
                  <a:pt x="6839479" y="654050"/>
                </a:lnTo>
                <a:lnTo>
                  <a:pt x="6833659" y="648758"/>
                </a:lnTo>
                <a:lnTo>
                  <a:pt x="6826779" y="644525"/>
                </a:lnTo>
                <a:lnTo>
                  <a:pt x="6819371" y="639763"/>
                </a:lnTo>
                <a:lnTo>
                  <a:pt x="6811434" y="635529"/>
                </a:lnTo>
                <a:lnTo>
                  <a:pt x="6796617" y="627592"/>
                </a:lnTo>
                <a:lnTo>
                  <a:pt x="6779154" y="618596"/>
                </a:lnTo>
                <a:lnTo>
                  <a:pt x="6770688" y="612775"/>
                </a:lnTo>
                <a:lnTo>
                  <a:pt x="6763279" y="608013"/>
                </a:lnTo>
                <a:lnTo>
                  <a:pt x="6756400" y="601663"/>
                </a:lnTo>
                <a:lnTo>
                  <a:pt x="6753754" y="599017"/>
                </a:lnTo>
                <a:lnTo>
                  <a:pt x="6751109" y="595313"/>
                </a:lnTo>
                <a:lnTo>
                  <a:pt x="6748992" y="592667"/>
                </a:lnTo>
                <a:lnTo>
                  <a:pt x="6747404" y="589492"/>
                </a:lnTo>
                <a:lnTo>
                  <a:pt x="6746346" y="586317"/>
                </a:lnTo>
                <a:lnTo>
                  <a:pt x="6745817" y="583142"/>
                </a:lnTo>
                <a:lnTo>
                  <a:pt x="6746346" y="579967"/>
                </a:lnTo>
                <a:lnTo>
                  <a:pt x="6746875" y="576263"/>
                </a:lnTo>
                <a:lnTo>
                  <a:pt x="6748463" y="573088"/>
                </a:lnTo>
                <a:lnTo>
                  <a:pt x="6751109" y="570442"/>
                </a:lnTo>
                <a:lnTo>
                  <a:pt x="6754284" y="566738"/>
                </a:lnTo>
                <a:lnTo>
                  <a:pt x="6757988" y="563563"/>
                </a:lnTo>
                <a:lnTo>
                  <a:pt x="6763279" y="559859"/>
                </a:lnTo>
                <a:lnTo>
                  <a:pt x="6769100" y="556683"/>
                </a:lnTo>
                <a:lnTo>
                  <a:pt x="6775979" y="553508"/>
                </a:lnTo>
                <a:lnTo>
                  <a:pt x="6783917" y="549804"/>
                </a:lnTo>
                <a:lnTo>
                  <a:pt x="6792913" y="546629"/>
                </a:lnTo>
                <a:lnTo>
                  <a:pt x="6802967" y="543454"/>
                </a:lnTo>
                <a:lnTo>
                  <a:pt x="6807729" y="539750"/>
                </a:lnTo>
                <a:lnTo>
                  <a:pt x="6811434" y="537104"/>
                </a:lnTo>
                <a:lnTo>
                  <a:pt x="6816196" y="534988"/>
                </a:lnTo>
                <a:lnTo>
                  <a:pt x="6820429" y="532342"/>
                </a:lnTo>
                <a:lnTo>
                  <a:pt x="6825192" y="530754"/>
                </a:lnTo>
                <a:lnTo>
                  <a:pt x="6828896" y="529696"/>
                </a:lnTo>
                <a:lnTo>
                  <a:pt x="6833659" y="529167"/>
                </a:lnTo>
                <a:lnTo>
                  <a:pt x="6837892" y="529167"/>
                </a:lnTo>
                <a:lnTo>
                  <a:pt x="6842125" y="529167"/>
                </a:lnTo>
                <a:lnTo>
                  <a:pt x="6846359" y="529696"/>
                </a:lnTo>
                <a:lnTo>
                  <a:pt x="6850592" y="530754"/>
                </a:lnTo>
                <a:lnTo>
                  <a:pt x="6854825" y="532342"/>
                </a:lnTo>
                <a:lnTo>
                  <a:pt x="6859588" y="534988"/>
                </a:lnTo>
                <a:lnTo>
                  <a:pt x="6863292" y="537104"/>
                </a:lnTo>
                <a:lnTo>
                  <a:pt x="6868054" y="539750"/>
                </a:lnTo>
                <a:lnTo>
                  <a:pt x="6871759" y="543454"/>
                </a:lnTo>
                <a:lnTo>
                  <a:pt x="6897688" y="542396"/>
                </a:lnTo>
                <a:lnTo>
                  <a:pt x="6923617" y="542396"/>
                </a:lnTo>
                <a:lnTo>
                  <a:pt x="6949017" y="543983"/>
                </a:lnTo>
                <a:lnTo>
                  <a:pt x="6973888" y="545571"/>
                </a:lnTo>
                <a:lnTo>
                  <a:pt x="6999288" y="547688"/>
                </a:lnTo>
                <a:lnTo>
                  <a:pt x="7024159" y="550863"/>
                </a:lnTo>
                <a:lnTo>
                  <a:pt x="7049559" y="555625"/>
                </a:lnTo>
                <a:lnTo>
                  <a:pt x="7074429" y="560388"/>
                </a:lnTo>
                <a:lnTo>
                  <a:pt x="7080779" y="562504"/>
                </a:lnTo>
                <a:lnTo>
                  <a:pt x="7087129" y="564092"/>
                </a:lnTo>
                <a:lnTo>
                  <a:pt x="7092950" y="566209"/>
                </a:lnTo>
                <a:lnTo>
                  <a:pt x="7097713" y="568325"/>
                </a:lnTo>
                <a:lnTo>
                  <a:pt x="7101946" y="572029"/>
                </a:lnTo>
                <a:lnTo>
                  <a:pt x="7105121" y="575733"/>
                </a:lnTo>
                <a:lnTo>
                  <a:pt x="7106179" y="577850"/>
                </a:lnTo>
                <a:lnTo>
                  <a:pt x="7106709" y="580496"/>
                </a:lnTo>
                <a:lnTo>
                  <a:pt x="7107238" y="583142"/>
                </a:lnTo>
                <a:lnTo>
                  <a:pt x="7107238" y="585788"/>
                </a:lnTo>
                <a:lnTo>
                  <a:pt x="7107238" y="591608"/>
                </a:lnTo>
                <a:lnTo>
                  <a:pt x="7105650" y="597429"/>
                </a:lnTo>
                <a:lnTo>
                  <a:pt x="7103534" y="602192"/>
                </a:lnTo>
                <a:lnTo>
                  <a:pt x="7099829" y="606954"/>
                </a:lnTo>
                <a:lnTo>
                  <a:pt x="7096125" y="610658"/>
                </a:lnTo>
                <a:lnTo>
                  <a:pt x="7090834" y="613833"/>
                </a:lnTo>
                <a:lnTo>
                  <a:pt x="7088717" y="615421"/>
                </a:lnTo>
                <a:lnTo>
                  <a:pt x="7086071" y="615950"/>
                </a:lnTo>
                <a:lnTo>
                  <a:pt x="7083425" y="616479"/>
                </a:lnTo>
                <a:lnTo>
                  <a:pt x="7080250" y="616479"/>
                </a:lnTo>
                <a:lnTo>
                  <a:pt x="7060142" y="616479"/>
                </a:lnTo>
                <a:lnTo>
                  <a:pt x="7044267" y="617538"/>
                </a:lnTo>
                <a:lnTo>
                  <a:pt x="7037917" y="618596"/>
                </a:lnTo>
                <a:lnTo>
                  <a:pt x="7032096" y="619654"/>
                </a:lnTo>
                <a:lnTo>
                  <a:pt x="7027334" y="620713"/>
                </a:lnTo>
                <a:lnTo>
                  <a:pt x="7023100" y="622300"/>
                </a:lnTo>
                <a:lnTo>
                  <a:pt x="7020454" y="624417"/>
                </a:lnTo>
                <a:lnTo>
                  <a:pt x="7017279" y="626004"/>
                </a:lnTo>
                <a:lnTo>
                  <a:pt x="7015692" y="628121"/>
                </a:lnTo>
                <a:lnTo>
                  <a:pt x="7014634" y="630238"/>
                </a:lnTo>
                <a:lnTo>
                  <a:pt x="7013575" y="632354"/>
                </a:lnTo>
                <a:lnTo>
                  <a:pt x="7013575" y="635000"/>
                </a:lnTo>
                <a:lnTo>
                  <a:pt x="7014104" y="637646"/>
                </a:lnTo>
                <a:lnTo>
                  <a:pt x="7014634" y="639763"/>
                </a:lnTo>
                <a:lnTo>
                  <a:pt x="7017279" y="646113"/>
                </a:lnTo>
                <a:lnTo>
                  <a:pt x="7020984" y="651933"/>
                </a:lnTo>
                <a:lnTo>
                  <a:pt x="7030509" y="664104"/>
                </a:lnTo>
                <a:lnTo>
                  <a:pt x="7039504" y="676275"/>
                </a:lnTo>
                <a:lnTo>
                  <a:pt x="7043209" y="682096"/>
                </a:lnTo>
                <a:lnTo>
                  <a:pt x="7045854" y="688446"/>
                </a:lnTo>
                <a:lnTo>
                  <a:pt x="7056438" y="684213"/>
                </a:lnTo>
                <a:lnTo>
                  <a:pt x="7066492" y="681038"/>
                </a:lnTo>
                <a:lnTo>
                  <a:pt x="7077075" y="677334"/>
                </a:lnTo>
                <a:lnTo>
                  <a:pt x="7087129" y="674688"/>
                </a:lnTo>
                <a:lnTo>
                  <a:pt x="7098242" y="673100"/>
                </a:lnTo>
                <a:lnTo>
                  <a:pt x="7108825" y="671513"/>
                </a:lnTo>
                <a:lnTo>
                  <a:pt x="7120467" y="670983"/>
                </a:lnTo>
                <a:lnTo>
                  <a:pt x="7132109" y="671513"/>
                </a:lnTo>
                <a:lnTo>
                  <a:pt x="7135284" y="667279"/>
                </a:lnTo>
                <a:lnTo>
                  <a:pt x="7138459" y="665163"/>
                </a:lnTo>
                <a:lnTo>
                  <a:pt x="7141104" y="663575"/>
                </a:lnTo>
                <a:lnTo>
                  <a:pt x="7144279" y="663046"/>
                </a:lnTo>
                <a:lnTo>
                  <a:pt x="7147454" y="663575"/>
                </a:lnTo>
                <a:lnTo>
                  <a:pt x="7150629" y="665163"/>
                </a:lnTo>
                <a:lnTo>
                  <a:pt x="7153275" y="667279"/>
                </a:lnTo>
                <a:lnTo>
                  <a:pt x="7156979" y="671513"/>
                </a:lnTo>
                <a:lnTo>
                  <a:pt x="7155921" y="664633"/>
                </a:lnTo>
                <a:lnTo>
                  <a:pt x="7155392" y="657754"/>
                </a:lnTo>
                <a:lnTo>
                  <a:pt x="7154863" y="652463"/>
                </a:lnTo>
                <a:lnTo>
                  <a:pt x="7155392" y="646642"/>
                </a:lnTo>
                <a:lnTo>
                  <a:pt x="7156450" y="641350"/>
                </a:lnTo>
                <a:lnTo>
                  <a:pt x="7158038" y="636588"/>
                </a:lnTo>
                <a:lnTo>
                  <a:pt x="7159625" y="631825"/>
                </a:lnTo>
                <a:lnTo>
                  <a:pt x="7161742" y="628121"/>
                </a:lnTo>
                <a:lnTo>
                  <a:pt x="7164917" y="624417"/>
                </a:lnTo>
                <a:lnTo>
                  <a:pt x="7168092" y="620713"/>
                </a:lnTo>
                <a:lnTo>
                  <a:pt x="7171267" y="617538"/>
                </a:lnTo>
                <a:lnTo>
                  <a:pt x="7175500" y="614363"/>
                </a:lnTo>
                <a:lnTo>
                  <a:pt x="7179204" y="611188"/>
                </a:lnTo>
                <a:lnTo>
                  <a:pt x="7183967" y="609071"/>
                </a:lnTo>
                <a:lnTo>
                  <a:pt x="7193492" y="603779"/>
                </a:lnTo>
                <a:lnTo>
                  <a:pt x="7204075" y="600075"/>
                </a:lnTo>
                <a:lnTo>
                  <a:pt x="7215188" y="596371"/>
                </a:lnTo>
                <a:lnTo>
                  <a:pt x="7239000" y="590550"/>
                </a:lnTo>
                <a:lnTo>
                  <a:pt x="7262813" y="584200"/>
                </a:lnTo>
                <a:lnTo>
                  <a:pt x="7273925" y="581025"/>
                </a:lnTo>
                <a:lnTo>
                  <a:pt x="7285038" y="576792"/>
                </a:lnTo>
                <a:lnTo>
                  <a:pt x="7269163" y="569384"/>
                </a:lnTo>
                <a:lnTo>
                  <a:pt x="7263342" y="566209"/>
                </a:lnTo>
                <a:lnTo>
                  <a:pt x="7257521" y="563034"/>
                </a:lnTo>
                <a:lnTo>
                  <a:pt x="7252229" y="559329"/>
                </a:lnTo>
                <a:lnTo>
                  <a:pt x="7248525" y="556154"/>
                </a:lnTo>
                <a:lnTo>
                  <a:pt x="7245350" y="552979"/>
                </a:lnTo>
                <a:lnTo>
                  <a:pt x="7242704" y="549275"/>
                </a:lnTo>
                <a:lnTo>
                  <a:pt x="7240588" y="546629"/>
                </a:lnTo>
                <a:lnTo>
                  <a:pt x="7239000" y="543454"/>
                </a:lnTo>
                <a:lnTo>
                  <a:pt x="7238471" y="540279"/>
                </a:lnTo>
                <a:lnTo>
                  <a:pt x="7237942" y="537633"/>
                </a:lnTo>
                <a:lnTo>
                  <a:pt x="7238471" y="534988"/>
                </a:lnTo>
                <a:lnTo>
                  <a:pt x="7239000" y="531813"/>
                </a:lnTo>
                <a:lnTo>
                  <a:pt x="7240588" y="529167"/>
                </a:lnTo>
                <a:lnTo>
                  <a:pt x="7241646" y="527050"/>
                </a:lnTo>
                <a:lnTo>
                  <a:pt x="7244292" y="523875"/>
                </a:lnTo>
                <a:lnTo>
                  <a:pt x="7246938" y="521759"/>
                </a:lnTo>
                <a:lnTo>
                  <a:pt x="7252229" y="517525"/>
                </a:lnTo>
                <a:lnTo>
                  <a:pt x="7259638" y="513292"/>
                </a:lnTo>
                <a:lnTo>
                  <a:pt x="7267575" y="510117"/>
                </a:lnTo>
                <a:lnTo>
                  <a:pt x="7276571" y="507471"/>
                </a:lnTo>
                <a:lnTo>
                  <a:pt x="7285567" y="504825"/>
                </a:lnTo>
                <a:lnTo>
                  <a:pt x="7294563" y="503238"/>
                </a:lnTo>
                <a:lnTo>
                  <a:pt x="7304088" y="502179"/>
                </a:lnTo>
                <a:lnTo>
                  <a:pt x="7341129" y="499004"/>
                </a:lnTo>
                <a:lnTo>
                  <a:pt x="7378171" y="496359"/>
                </a:lnTo>
                <a:lnTo>
                  <a:pt x="7416271" y="494771"/>
                </a:lnTo>
                <a:lnTo>
                  <a:pt x="7453313" y="493713"/>
                </a:lnTo>
                <a:lnTo>
                  <a:pt x="7489825" y="493713"/>
                </a:lnTo>
                <a:lnTo>
                  <a:pt x="7526867" y="494242"/>
                </a:lnTo>
                <a:lnTo>
                  <a:pt x="7563379" y="495829"/>
                </a:lnTo>
                <a:lnTo>
                  <a:pt x="7599892" y="499004"/>
                </a:lnTo>
                <a:lnTo>
                  <a:pt x="7636404" y="502179"/>
                </a:lnTo>
                <a:lnTo>
                  <a:pt x="7672388" y="506413"/>
                </a:lnTo>
                <a:lnTo>
                  <a:pt x="7708371" y="512763"/>
                </a:lnTo>
                <a:lnTo>
                  <a:pt x="7744354" y="519642"/>
                </a:lnTo>
                <a:lnTo>
                  <a:pt x="7779809" y="527579"/>
                </a:lnTo>
                <a:lnTo>
                  <a:pt x="7797271" y="531813"/>
                </a:lnTo>
                <a:lnTo>
                  <a:pt x="7814734" y="537104"/>
                </a:lnTo>
                <a:lnTo>
                  <a:pt x="7832196" y="541867"/>
                </a:lnTo>
                <a:lnTo>
                  <a:pt x="7849659" y="547688"/>
                </a:lnTo>
                <a:lnTo>
                  <a:pt x="7866592" y="554038"/>
                </a:lnTo>
                <a:lnTo>
                  <a:pt x="7884054" y="559859"/>
                </a:lnTo>
                <a:lnTo>
                  <a:pt x="7891463" y="563034"/>
                </a:lnTo>
                <a:lnTo>
                  <a:pt x="7898342" y="566209"/>
                </a:lnTo>
                <a:lnTo>
                  <a:pt x="7905221" y="569384"/>
                </a:lnTo>
                <a:lnTo>
                  <a:pt x="7911571" y="573617"/>
                </a:lnTo>
                <a:lnTo>
                  <a:pt x="7917392" y="577321"/>
                </a:lnTo>
                <a:lnTo>
                  <a:pt x="7922684" y="581554"/>
                </a:lnTo>
                <a:lnTo>
                  <a:pt x="7928504" y="585258"/>
                </a:lnTo>
                <a:lnTo>
                  <a:pt x="7932738" y="590021"/>
                </a:lnTo>
                <a:lnTo>
                  <a:pt x="7941734" y="599546"/>
                </a:lnTo>
                <a:lnTo>
                  <a:pt x="7950200" y="609600"/>
                </a:lnTo>
                <a:lnTo>
                  <a:pt x="7957079" y="619654"/>
                </a:lnTo>
                <a:lnTo>
                  <a:pt x="7963959" y="630238"/>
                </a:lnTo>
                <a:lnTo>
                  <a:pt x="7969250" y="641350"/>
                </a:lnTo>
                <a:lnTo>
                  <a:pt x="7975071" y="652992"/>
                </a:lnTo>
                <a:lnTo>
                  <a:pt x="7985125" y="675217"/>
                </a:lnTo>
                <a:lnTo>
                  <a:pt x="7995709" y="697971"/>
                </a:lnTo>
                <a:lnTo>
                  <a:pt x="8002059" y="709083"/>
                </a:lnTo>
                <a:lnTo>
                  <a:pt x="8008409" y="719667"/>
                </a:lnTo>
                <a:lnTo>
                  <a:pt x="8010525" y="721784"/>
                </a:lnTo>
                <a:lnTo>
                  <a:pt x="8012113" y="724429"/>
                </a:lnTo>
                <a:lnTo>
                  <a:pt x="8014759" y="729192"/>
                </a:lnTo>
                <a:lnTo>
                  <a:pt x="8019521" y="737129"/>
                </a:lnTo>
                <a:lnTo>
                  <a:pt x="8023225" y="745067"/>
                </a:lnTo>
                <a:lnTo>
                  <a:pt x="8026929" y="753533"/>
                </a:lnTo>
                <a:lnTo>
                  <a:pt x="8029046" y="761471"/>
                </a:lnTo>
                <a:lnTo>
                  <a:pt x="8031163" y="769938"/>
                </a:lnTo>
                <a:lnTo>
                  <a:pt x="8032750" y="778404"/>
                </a:lnTo>
                <a:lnTo>
                  <a:pt x="8036454" y="795867"/>
                </a:lnTo>
                <a:lnTo>
                  <a:pt x="8038042" y="804333"/>
                </a:lnTo>
                <a:lnTo>
                  <a:pt x="8040159" y="812800"/>
                </a:lnTo>
                <a:lnTo>
                  <a:pt x="8043334" y="820209"/>
                </a:lnTo>
                <a:lnTo>
                  <a:pt x="8046509" y="828675"/>
                </a:lnTo>
                <a:lnTo>
                  <a:pt x="8050213" y="836613"/>
                </a:lnTo>
                <a:lnTo>
                  <a:pt x="8055504" y="844550"/>
                </a:lnTo>
                <a:lnTo>
                  <a:pt x="8061854" y="852488"/>
                </a:lnTo>
                <a:lnTo>
                  <a:pt x="8068734" y="859896"/>
                </a:lnTo>
                <a:lnTo>
                  <a:pt x="8073496" y="864129"/>
                </a:lnTo>
                <a:lnTo>
                  <a:pt x="8077729" y="869421"/>
                </a:lnTo>
                <a:lnTo>
                  <a:pt x="8085138" y="880534"/>
                </a:lnTo>
                <a:lnTo>
                  <a:pt x="8092546" y="891117"/>
                </a:lnTo>
                <a:lnTo>
                  <a:pt x="8096779" y="896938"/>
                </a:lnTo>
                <a:lnTo>
                  <a:pt x="8100484" y="901700"/>
                </a:lnTo>
                <a:lnTo>
                  <a:pt x="8105775" y="906463"/>
                </a:lnTo>
                <a:lnTo>
                  <a:pt x="8110538" y="910167"/>
                </a:lnTo>
                <a:lnTo>
                  <a:pt x="8116888" y="914400"/>
                </a:lnTo>
                <a:lnTo>
                  <a:pt x="8123767" y="917046"/>
                </a:lnTo>
                <a:lnTo>
                  <a:pt x="8131704" y="918634"/>
                </a:lnTo>
                <a:lnTo>
                  <a:pt x="8140700" y="919692"/>
                </a:lnTo>
                <a:lnTo>
                  <a:pt x="8151813" y="919163"/>
                </a:lnTo>
                <a:lnTo>
                  <a:pt x="8163984" y="918104"/>
                </a:lnTo>
                <a:lnTo>
                  <a:pt x="8167159" y="917575"/>
                </a:lnTo>
                <a:lnTo>
                  <a:pt x="8170334" y="917575"/>
                </a:lnTo>
                <a:lnTo>
                  <a:pt x="8176154" y="918634"/>
                </a:lnTo>
                <a:lnTo>
                  <a:pt x="8181975" y="921279"/>
                </a:lnTo>
                <a:lnTo>
                  <a:pt x="8186738" y="924454"/>
                </a:lnTo>
                <a:lnTo>
                  <a:pt x="8190971" y="928159"/>
                </a:lnTo>
                <a:lnTo>
                  <a:pt x="8193617" y="933450"/>
                </a:lnTo>
                <a:lnTo>
                  <a:pt x="8196263" y="938742"/>
                </a:lnTo>
                <a:lnTo>
                  <a:pt x="8196792" y="941388"/>
                </a:lnTo>
                <a:lnTo>
                  <a:pt x="8196792" y="944034"/>
                </a:lnTo>
                <a:lnTo>
                  <a:pt x="8196792" y="946679"/>
                </a:lnTo>
                <a:lnTo>
                  <a:pt x="8196263" y="949854"/>
                </a:lnTo>
                <a:lnTo>
                  <a:pt x="8195734" y="951971"/>
                </a:lnTo>
                <a:lnTo>
                  <a:pt x="8194146" y="954617"/>
                </a:lnTo>
                <a:lnTo>
                  <a:pt x="8192559" y="956734"/>
                </a:lnTo>
                <a:lnTo>
                  <a:pt x="8191500" y="958850"/>
                </a:lnTo>
                <a:lnTo>
                  <a:pt x="8187267" y="962025"/>
                </a:lnTo>
                <a:lnTo>
                  <a:pt x="8181975" y="964671"/>
                </a:lnTo>
                <a:lnTo>
                  <a:pt x="8176154" y="966788"/>
                </a:lnTo>
                <a:lnTo>
                  <a:pt x="8169804" y="967317"/>
                </a:lnTo>
                <a:lnTo>
                  <a:pt x="8162396" y="966788"/>
                </a:lnTo>
                <a:lnTo>
                  <a:pt x="8139113" y="964142"/>
                </a:lnTo>
                <a:lnTo>
                  <a:pt x="8128000" y="963083"/>
                </a:lnTo>
                <a:lnTo>
                  <a:pt x="8122709" y="963613"/>
                </a:lnTo>
                <a:lnTo>
                  <a:pt x="8117946" y="963613"/>
                </a:lnTo>
                <a:lnTo>
                  <a:pt x="8113184" y="964671"/>
                </a:lnTo>
                <a:lnTo>
                  <a:pt x="8108950" y="966258"/>
                </a:lnTo>
                <a:lnTo>
                  <a:pt x="8105775" y="967846"/>
                </a:lnTo>
                <a:lnTo>
                  <a:pt x="8102600" y="969963"/>
                </a:lnTo>
                <a:lnTo>
                  <a:pt x="8101013" y="973138"/>
                </a:lnTo>
                <a:lnTo>
                  <a:pt x="8099954" y="977371"/>
                </a:lnTo>
                <a:lnTo>
                  <a:pt x="8099954" y="981604"/>
                </a:lnTo>
                <a:lnTo>
                  <a:pt x="8100484" y="987425"/>
                </a:lnTo>
                <a:lnTo>
                  <a:pt x="8103129" y="1001183"/>
                </a:lnTo>
                <a:lnTo>
                  <a:pt x="8106304" y="1015471"/>
                </a:lnTo>
                <a:lnTo>
                  <a:pt x="8107363" y="1022879"/>
                </a:lnTo>
                <a:lnTo>
                  <a:pt x="8108950" y="1030288"/>
                </a:lnTo>
                <a:lnTo>
                  <a:pt x="8111067" y="1037696"/>
                </a:lnTo>
                <a:lnTo>
                  <a:pt x="8113713" y="1044046"/>
                </a:lnTo>
                <a:lnTo>
                  <a:pt x="8117417" y="1050925"/>
                </a:lnTo>
                <a:lnTo>
                  <a:pt x="8121650" y="1057275"/>
                </a:lnTo>
                <a:lnTo>
                  <a:pt x="8127471" y="1063096"/>
                </a:lnTo>
                <a:lnTo>
                  <a:pt x="8133821" y="1068388"/>
                </a:lnTo>
                <a:lnTo>
                  <a:pt x="8141759" y="1073150"/>
                </a:lnTo>
                <a:lnTo>
                  <a:pt x="8150754" y="1077384"/>
                </a:lnTo>
                <a:lnTo>
                  <a:pt x="8161338" y="1080559"/>
                </a:lnTo>
                <a:lnTo>
                  <a:pt x="8173509" y="1083204"/>
                </a:lnTo>
                <a:lnTo>
                  <a:pt x="8187796" y="1084792"/>
                </a:lnTo>
                <a:lnTo>
                  <a:pt x="8202084" y="1086379"/>
                </a:lnTo>
                <a:lnTo>
                  <a:pt x="8216900" y="1086909"/>
                </a:lnTo>
                <a:lnTo>
                  <a:pt x="8231717" y="1087438"/>
                </a:lnTo>
                <a:lnTo>
                  <a:pt x="8261350" y="1087438"/>
                </a:lnTo>
                <a:lnTo>
                  <a:pt x="8290984" y="1088496"/>
                </a:lnTo>
                <a:lnTo>
                  <a:pt x="8301038" y="1084792"/>
                </a:lnTo>
                <a:lnTo>
                  <a:pt x="8310562" y="1080559"/>
                </a:lnTo>
                <a:lnTo>
                  <a:pt x="8319029" y="1076325"/>
                </a:lnTo>
                <a:lnTo>
                  <a:pt x="8326966" y="1072092"/>
                </a:lnTo>
                <a:lnTo>
                  <a:pt x="8333846" y="1067859"/>
                </a:lnTo>
                <a:lnTo>
                  <a:pt x="8339666" y="1063096"/>
                </a:lnTo>
                <a:lnTo>
                  <a:pt x="8343900" y="1058334"/>
                </a:lnTo>
                <a:lnTo>
                  <a:pt x="8346546" y="1053042"/>
                </a:lnTo>
                <a:lnTo>
                  <a:pt x="8349192" y="1048279"/>
                </a:lnTo>
                <a:lnTo>
                  <a:pt x="8349721" y="1045104"/>
                </a:lnTo>
                <a:lnTo>
                  <a:pt x="8349721" y="1042458"/>
                </a:lnTo>
                <a:lnTo>
                  <a:pt x="8349721" y="1039283"/>
                </a:lnTo>
                <a:lnTo>
                  <a:pt x="8349192" y="1036109"/>
                </a:lnTo>
                <a:lnTo>
                  <a:pt x="8346546" y="1029759"/>
                </a:lnTo>
                <a:lnTo>
                  <a:pt x="8342842" y="1022879"/>
                </a:lnTo>
                <a:lnTo>
                  <a:pt x="8337550" y="1015471"/>
                </a:lnTo>
                <a:lnTo>
                  <a:pt x="8331200" y="1007534"/>
                </a:lnTo>
                <a:lnTo>
                  <a:pt x="8322734" y="999067"/>
                </a:lnTo>
                <a:lnTo>
                  <a:pt x="8311092" y="989013"/>
                </a:lnTo>
                <a:lnTo>
                  <a:pt x="8299979" y="977900"/>
                </a:lnTo>
                <a:lnTo>
                  <a:pt x="8295216" y="971550"/>
                </a:lnTo>
                <a:lnTo>
                  <a:pt x="8290454" y="965729"/>
                </a:lnTo>
                <a:lnTo>
                  <a:pt x="8286750" y="959379"/>
                </a:lnTo>
                <a:lnTo>
                  <a:pt x="8283046" y="953029"/>
                </a:lnTo>
                <a:lnTo>
                  <a:pt x="8281458" y="946150"/>
                </a:lnTo>
                <a:lnTo>
                  <a:pt x="8280400" y="939800"/>
                </a:lnTo>
                <a:lnTo>
                  <a:pt x="8280400" y="936096"/>
                </a:lnTo>
                <a:lnTo>
                  <a:pt x="8280929" y="932921"/>
                </a:lnTo>
                <a:lnTo>
                  <a:pt x="8281988" y="929746"/>
                </a:lnTo>
                <a:lnTo>
                  <a:pt x="8283046" y="925513"/>
                </a:lnTo>
                <a:lnTo>
                  <a:pt x="8285162" y="922338"/>
                </a:lnTo>
                <a:lnTo>
                  <a:pt x="8287279" y="918634"/>
                </a:lnTo>
                <a:lnTo>
                  <a:pt x="8289396" y="914929"/>
                </a:lnTo>
                <a:lnTo>
                  <a:pt x="8292571" y="911754"/>
                </a:lnTo>
                <a:lnTo>
                  <a:pt x="8296275" y="907521"/>
                </a:lnTo>
                <a:lnTo>
                  <a:pt x="8300508" y="904346"/>
                </a:lnTo>
                <a:lnTo>
                  <a:pt x="8310562" y="896409"/>
                </a:lnTo>
                <a:lnTo>
                  <a:pt x="8324850" y="887413"/>
                </a:lnTo>
                <a:lnTo>
                  <a:pt x="8332258" y="881063"/>
                </a:lnTo>
                <a:lnTo>
                  <a:pt x="8335434" y="878417"/>
                </a:lnTo>
                <a:lnTo>
                  <a:pt x="8338079" y="874713"/>
                </a:lnTo>
                <a:lnTo>
                  <a:pt x="8341254" y="871538"/>
                </a:lnTo>
                <a:lnTo>
                  <a:pt x="8342842" y="867834"/>
                </a:lnTo>
                <a:lnTo>
                  <a:pt x="8343900" y="863600"/>
                </a:lnTo>
                <a:lnTo>
                  <a:pt x="8344429" y="859896"/>
                </a:lnTo>
                <a:lnTo>
                  <a:pt x="8343900" y="855663"/>
                </a:lnTo>
                <a:lnTo>
                  <a:pt x="8342312" y="851429"/>
                </a:lnTo>
                <a:lnTo>
                  <a:pt x="8339666" y="846667"/>
                </a:lnTo>
                <a:lnTo>
                  <a:pt x="8335434" y="841904"/>
                </a:lnTo>
                <a:lnTo>
                  <a:pt x="8330671" y="837671"/>
                </a:lnTo>
                <a:lnTo>
                  <a:pt x="8325379" y="833967"/>
                </a:lnTo>
                <a:lnTo>
                  <a:pt x="8320088" y="830792"/>
                </a:lnTo>
                <a:lnTo>
                  <a:pt x="8314796" y="827088"/>
                </a:lnTo>
                <a:lnTo>
                  <a:pt x="8308975" y="824971"/>
                </a:lnTo>
                <a:lnTo>
                  <a:pt x="8303684" y="822854"/>
                </a:lnTo>
                <a:lnTo>
                  <a:pt x="8297334" y="820738"/>
                </a:lnTo>
                <a:lnTo>
                  <a:pt x="8291512" y="819150"/>
                </a:lnTo>
                <a:lnTo>
                  <a:pt x="8278813" y="817563"/>
                </a:lnTo>
                <a:lnTo>
                  <a:pt x="8265054" y="816504"/>
                </a:lnTo>
                <a:lnTo>
                  <a:pt x="8251825" y="816504"/>
                </a:lnTo>
                <a:lnTo>
                  <a:pt x="8237009" y="817034"/>
                </a:lnTo>
                <a:lnTo>
                  <a:pt x="8231717" y="817563"/>
                </a:lnTo>
                <a:lnTo>
                  <a:pt x="8225367" y="818621"/>
                </a:lnTo>
                <a:lnTo>
                  <a:pt x="8213196" y="822325"/>
                </a:lnTo>
                <a:lnTo>
                  <a:pt x="8200496" y="826029"/>
                </a:lnTo>
                <a:lnTo>
                  <a:pt x="8194146" y="827617"/>
                </a:lnTo>
                <a:lnTo>
                  <a:pt x="8188325" y="828675"/>
                </a:lnTo>
                <a:lnTo>
                  <a:pt x="8181975" y="829734"/>
                </a:lnTo>
                <a:lnTo>
                  <a:pt x="8176154" y="829734"/>
                </a:lnTo>
                <a:lnTo>
                  <a:pt x="8170334" y="829734"/>
                </a:lnTo>
                <a:lnTo>
                  <a:pt x="8164513" y="828146"/>
                </a:lnTo>
                <a:lnTo>
                  <a:pt x="8158692" y="826029"/>
                </a:lnTo>
                <a:lnTo>
                  <a:pt x="8153400" y="822854"/>
                </a:lnTo>
                <a:lnTo>
                  <a:pt x="8148109" y="817563"/>
                </a:lnTo>
                <a:lnTo>
                  <a:pt x="8143346" y="811213"/>
                </a:lnTo>
                <a:lnTo>
                  <a:pt x="8140171" y="806450"/>
                </a:lnTo>
                <a:lnTo>
                  <a:pt x="8139113" y="801159"/>
                </a:lnTo>
                <a:lnTo>
                  <a:pt x="8138584" y="795867"/>
                </a:lnTo>
                <a:lnTo>
                  <a:pt x="8139113" y="790046"/>
                </a:lnTo>
                <a:lnTo>
                  <a:pt x="8141759" y="784754"/>
                </a:lnTo>
                <a:lnTo>
                  <a:pt x="8142817" y="782638"/>
                </a:lnTo>
                <a:lnTo>
                  <a:pt x="8144404" y="781050"/>
                </a:lnTo>
                <a:lnTo>
                  <a:pt x="8146521" y="779463"/>
                </a:lnTo>
                <a:lnTo>
                  <a:pt x="8148638" y="777875"/>
                </a:lnTo>
                <a:lnTo>
                  <a:pt x="8151284" y="776817"/>
                </a:lnTo>
                <a:lnTo>
                  <a:pt x="8154459" y="775759"/>
                </a:lnTo>
                <a:lnTo>
                  <a:pt x="8161867" y="774171"/>
                </a:lnTo>
                <a:lnTo>
                  <a:pt x="8169275" y="772054"/>
                </a:lnTo>
                <a:lnTo>
                  <a:pt x="8175625" y="769408"/>
                </a:lnTo>
                <a:lnTo>
                  <a:pt x="8183034" y="765704"/>
                </a:lnTo>
                <a:lnTo>
                  <a:pt x="8196792" y="758825"/>
                </a:lnTo>
                <a:lnTo>
                  <a:pt x="8210021" y="751417"/>
                </a:lnTo>
                <a:lnTo>
                  <a:pt x="8216900" y="748242"/>
                </a:lnTo>
                <a:lnTo>
                  <a:pt x="8223779" y="745596"/>
                </a:lnTo>
                <a:lnTo>
                  <a:pt x="8231188" y="743479"/>
                </a:lnTo>
                <a:lnTo>
                  <a:pt x="8238067" y="742421"/>
                </a:lnTo>
                <a:lnTo>
                  <a:pt x="8245475" y="741892"/>
                </a:lnTo>
                <a:lnTo>
                  <a:pt x="8253413" y="742950"/>
                </a:lnTo>
                <a:lnTo>
                  <a:pt x="8261879" y="744538"/>
                </a:lnTo>
                <a:lnTo>
                  <a:pt x="8270346" y="747713"/>
                </a:lnTo>
                <a:lnTo>
                  <a:pt x="8285692" y="754592"/>
                </a:lnTo>
                <a:lnTo>
                  <a:pt x="8300508" y="759884"/>
                </a:lnTo>
                <a:lnTo>
                  <a:pt x="8315854" y="764117"/>
                </a:lnTo>
                <a:lnTo>
                  <a:pt x="8323262" y="765175"/>
                </a:lnTo>
                <a:lnTo>
                  <a:pt x="8330671" y="766233"/>
                </a:lnTo>
                <a:lnTo>
                  <a:pt x="8338079" y="766763"/>
                </a:lnTo>
                <a:lnTo>
                  <a:pt x="8346016" y="767821"/>
                </a:lnTo>
                <a:lnTo>
                  <a:pt x="8353425" y="767821"/>
                </a:lnTo>
                <a:lnTo>
                  <a:pt x="8361362" y="767821"/>
                </a:lnTo>
                <a:lnTo>
                  <a:pt x="8369300" y="766233"/>
                </a:lnTo>
                <a:lnTo>
                  <a:pt x="8377238" y="765175"/>
                </a:lnTo>
                <a:lnTo>
                  <a:pt x="8385704" y="764117"/>
                </a:lnTo>
                <a:lnTo>
                  <a:pt x="8393642" y="762000"/>
                </a:lnTo>
                <a:lnTo>
                  <a:pt x="8405283" y="759354"/>
                </a:lnTo>
                <a:lnTo>
                  <a:pt x="8415338" y="757767"/>
                </a:lnTo>
                <a:lnTo>
                  <a:pt x="8419571" y="757767"/>
                </a:lnTo>
                <a:lnTo>
                  <a:pt x="8423275" y="758825"/>
                </a:lnTo>
                <a:lnTo>
                  <a:pt x="8426450" y="759354"/>
                </a:lnTo>
                <a:lnTo>
                  <a:pt x="8429625" y="760413"/>
                </a:lnTo>
                <a:lnTo>
                  <a:pt x="8431742" y="762000"/>
                </a:lnTo>
                <a:lnTo>
                  <a:pt x="8433329" y="763588"/>
                </a:lnTo>
                <a:lnTo>
                  <a:pt x="8434917" y="766233"/>
                </a:lnTo>
                <a:lnTo>
                  <a:pt x="8435446" y="769408"/>
                </a:lnTo>
                <a:lnTo>
                  <a:pt x="8435975" y="772584"/>
                </a:lnTo>
                <a:lnTo>
                  <a:pt x="8436504" y="776817"/>
                </a:lnTo>
                <a:lnTo>
                  <a:pt x="8435975" y="781050"/>
                </a:lnTo>
                <a:lnTo>
                  <a:pt x="8435446" y="786342"/>
                </a:lnTo>
                <a:lnTo>
                  <a:pt x="8434917" y="788988"/>
                </a:lnTo>
                <a:lnTo>
                  <a:pt x="8434917" y="791634"/>
                </a:lnTo>
                <a:lnTo>
                  <a:pt x="8435446" y="794809"/>
                </a:lnTo>
                <a:lnTo>
                  <a:pt x="8435975" y="796925"/>
                </a:lnTo>
                <a:lnTo>
                  <a:pt x="8437562" y="799042"/>
                </a:lnTo>
                <a:lnTo>
                  <a:pt x="8439150" y="801159"/>
                </a:lnTo>
                <a:lnTo>
                  <a:pt x="8440738" y="802746"/>
                </a:lnTo>
                <a:lnTo>
                  <a:pt x="8442854" y="804863"/>
                </a:lnTo>
                <a:lnTo>
                  <a:pt x="8444971" y="805921"/>
                </a:lnTo>
                <a:lnTo>
                  <a:pt x="8448146" y="806450"/>
                </a:lnTo>
                <a:lnTo>
                  <a:pt x="8450792" y="806979"/>
                </a:lnTo>
                <a:lnTo>
                  <a:pt x="8453967" y="807508"/>
                </a:lnTo>
                <a:lnTo>
                  <a:pt x="8457671" y="806979"/>
                </a:lnTo>
                <a:lnTo>
                  <a:pt x="8460846" y="806450"/>
                </a:lnTo>
                <a:lnTo>
                  <a:pt x="8465079" y="805392"/>
                </a:lnTo>
                <a:lnTo>
                  <a:pt x="8469312" y="803804"/>
                </a:lnTo>
                <a:lnTo>
                  <a:pt x="8477250" y="800100"/>
                </a:lnTo>
                <a:lnTo>
                  <a:pt x="8485188" y="797454"/>
                </a:lnTo>
                <a:lnTo>
                  <a:pt x="8493125" y="794809"/>
                </a:lnTo>
                <a:lnTo>
                  <a:pt x="8500533" y="792692"/>
                </a:lnTo>
                <a:lnTo>
                  <a:pt x="8507412" y="791634"/>
                </a:lnTo>
                <a:lnTo>
                  <a:pt x="8514821" y="790575"/>
                </a:lnTo>
                <a:lnTo>
                  <a:pt x="8521700" y="790046"/>
                </a:lnTo>
                <a:lnTo>
                  <a:pt x="8528579" y="790046"/>
                </a:lnTo>
                <a:lnTo>
                  <a:pt x="8534929" y="790046"/>
                </a:lnTo>
                <a:lnTo>
                  <a:pt x="8541279" y="790575"/>
                </a:lnTo>
                <a:lnTo>
                  <a:pt x="8547629" y="791634"/>
                </a:lnTo>
                <a:lnTo>
                  <a:pt x="8553450" y="792692"/>
                </a:lnTo>
                <a:lnTo>
                  <a:pt x="8565621" y="796396"/>
                </a:lnTo>
                <a:lnTo>
                  <a:pt x="8577262" y="800629"/>
                </a:lnTo>
                <a:lnTo>
                  <a:pt x="8587846" y="805921"/>
                </a:lnTo>
                <a:lnTo>
                  <a:pt x="8599488" y="811213"/>
                </a:lnTo>
                <a:lnTo>
                  <a:pt x="8620654" y="823913"/>
                </a:lnTo>
                <a:lnTo>
                  <a:pt x="8641821" y="836084"/>
                </a:lnTo>
                <a:lnTo>
                  <a:pt x="8653462" y="841904"/>
                </a:lnTo>
                <a:lnTo>
                  <a:pt x="8664575" y="846667"/>
                </a:lnTo>
                <a:lnTo>
                  <a:pt x="8673042" y="843492"/>
                </a:lnTo>
                <a:lnTo>
                  <a:pt x="8680450" y="840846"/>
                </a:lnTo>
                <a:lnTo>
                  <a:pt x="8685212" y="837142"/>
                </a:lnTo>
                <a:lnTo>
                  <a:pt x="8689446" y="834496"/>
                </a:lnTo>
                <a:lnTo>
                  <a:pt x="8692092" y="831321"/>
                </a:lnTo>
                <a:lnTo>
                  <a:pt x="8693679" y="828146"/>
                </a:lnTo>
                <a:lnTo>
                  <a:pt x="8693679" y="824971"/>
                </a:lnTo>
                <a:lnTo>
                  <a:pt x="8693150" y="822325"/>
                </a:lnTo>
                <a:lnTo>
                  <a:pt x="8691562" y="818621"/>
                </a:lnTo>
                <a:lnTo>
                  <a:pt x="8689446" y="815446"/>
                </a:lnTo>
                <a:lnTo>
                  <a:pt x="8686271" y="811742"/>
                </a:lnTo>
                <a:lnTo>
                  <a:pt x="8683096" y="808567"/>
                </a:lnTo>
                <a:lnTo>
                  <a:pt x="8667221" y="793750"/>
                </a:lnTo>
                <a:lnTo>
                  <a:pt x="8664046" y="791104"/>
                </a:lnTo>
                <a:lnTo>
                  <a:pt x="8659812" y="788988"/>
                </a:lnTo>
                <a:lnTo>
                  <a:pt x="8650288" y="784225"/>
                </a:lnTo>
                <a:lnTo>
                  <a:pt x="8640762" y="780521"/>
                </a:lnTo>
                <a:lnTo>
                  <a:pt x="8631238" y="775759"/>
                </a:lnTo>
                <a:lnTo>
                  <a:pt x="8627533" y="773642"/>
                </a:lnTo>
                <a:lnTo>
                  <a:pt x="8623300" y="771525"/>
                </a:lnTo>
                <a:lnTo>
                  <a:pt x="8620125" y="768879"/>
                </a:lnTo>
                <a:lnTo>
                  <a:pt x="8618008" y="765704"/>
                </a:lnTo>
                <a:lnTo>
                  <a:pt x="8615892" y="762529"/>
                </a:lnTo>
                <a:lnTo>
                  <a:pt x="8614833" y="759354"/>
                </a:lnTo>
                <a:lnTo>
                  <a:pt x="8615362" y="755121"/>
                </a:lnTo>
                <a:lnTo>
                  <a:pt x="8617479" y="751417"/>
                </a:lnTo>
                <a:lnTo>
                  <a:pt x="8619596" y="746125"/>
                </a:lnTo>
                <a:lnTo>
                  <a:pt x="8622771" y="741892"/>
                </a:lnTo>
                <a:lnTo>
                  <a:pt x="8627004" y="737658"/>
                </a:lnTo>
                <a:lnTo>
                  <a:pt x="8631238" y="734483"/>
                </a:lnTo>
                <a:lnTo>
                  <a:pt x="8636000" y="730779"/>
                </a:lnTo>
                <a:lnTo>
                  <a:pt x="8640762" y="728663"/>
                </a:lnTo>
                <a:lnTo>
                  <a:pt x="8646583" y="726546"/>
                </a:lnTo>
                <a:lnTo>
                  <a:pt x="8652933" y="724429"/>
                </a:lnTo>
                <a:lnTo>
                  <a:pt x="8658754" y="723371"/>
                </a:lnTo>
                <a:lnTo>
                  <a:pt x="8665104" y="721784"/>
                </a:lnTo>
                <a:lnTo>
                  <a:pt x="8678333" y="720196"/>
                </a:lnTo>
                <a:lnTo>
                  <a:pt x="8692621" y="719667"/>
                </a:lnTo>
                <a:lnTo>
                  <a:pt x="8707438" y="719667"/>
                </a:lnTo>
                <a:lnTo>
                  <a:pt x="8728604" y="720196"/>
                </a:lnTo>
                <a:lnTo>
                  <a:pt x="8749771" y="719667"/>
                </a:lnTo>
                <a:lnTo>
                  <a:pt x="8757708" y="714904"/>
                </a:lnTo>
                <a:lnTo>
                  <a:pt x="8765646" y="710142"/>
                </a:lnTo>
                <a:lnTo>
                  <a:pt x="8773583" y="706438"/>
                </a:lnTo>
                <a:lnTo>
                  <a:pt x="8781521" y="702733"/>
                </a:lnTo>
                <a:lnTo>
                  <a:pt x="8789458" y="699558"/>
                </a:lnTo>
                <a:lnTo>
                  <a:pt x="8797925" y="697442"/>
                </a:lnTo>
                <a:lnTo>
                  <a:pt x="8805862" y="694796"/>
                </a:lnTo>
                <a:lnTo>
                  <a:pt x="8814329" y="692679"/>
                </a:lnTo>
                <a:lnTo>
                  <a:pt x="8821738" y="691621"/>
                </a:lnTo>
                <a:lnTo>
                  <a:pt x="8830204" y="690563"/>
                </a:lnTo>
                <a:lnTo>
                  <a:pt x="8847138" y="688975"/>
                </a:lnTo>
                <a:lnTo>
                  <a:pt x="8864071" y="688975"/>
                </a:lnTo>
                <a:lnTo>
                  <a:pt x="8881004" y="689504"/>
                </a:lnTo>
                <a:lnTo>
                  <a:pt x="8898467" y="690563"/>
                </a:lnTo>
                <a:lnTo>
                  <a:pt x="8915929" y="692150"/>
                </a:lnTo>
                <a:lnTo>
                  <a:pt x="8950325" y="695325"/>
                </a:lnTo>
                <a:lnTo>
                  <a:pt x="8967258" y="697442"/>
                </a:lnTo>
                <a:lnTo>
                  <a:pt x="8984721" y="699029"/>
                </a:lnTo>
                <a:lnTo>
                  <a:pt x="9001125" y="699558"/>
                </a:lnTo>
                <a:lnTo>
                  <a:pt x="9018058" y="699558"/>
                </a:lnTo>
                <a:lnTo>
                  <a:pt x="9027583" y="699029"/>
                </a:lnTo>
                <a:lnTo>
                  <a:pt x="9037638" y="698500"/>
                </a:lnTo>
                <a:lnTo>
                  <a:pt x="9059333" y="695325"/>
                </a:lnTo>
                <a:lnTo>
                  <a:pt x="9070446" y="694267"/>
                </a:lnTo>
                <a:lnTo>
                  <a:pt x="9081029" y="693208"/>
                </a:lnTo>
                <a:lnTo>
                  <a:pt x="9092671" y="693208"/>
                </a:lnTo>
                <a:lnTo>
                  <a:pt x="9102725" y="693738"/>
                </a:lnTo>
                <a:lnTo>
                  <a:pt x="9112250" y="694796"/>
                </a:lnTo>
                <a:lnTo>
                  <a:pt x="9116483" y="696383"/>
                </a:lnTo>
                <a:lnTo>
                  <a:pt x="9121246" y="697971"/>
                </a:lnTo>
                <a:lnTo>
                  <a:pt x="9124950" y="699558"/>
                </a:lnTo>
                <a:lnTo>
                  <a:pt x="9129183" y="701675"/>
                </a:lnTo>
                <a:lnTo>
                  <a:pt x="9132358" y="704321"/>
                </a:lnTo>
                <a:lnTo>
                  <a:pt x="9135533" y="707496"/>
                </a:lnTo>
                <a:lnTo>
                  <a:pt x="9138708" y="710671"/>
                </a:lnTo>
                <a:lnTo>
                  <a:pt x="9140825" y="714904"/>
                </a:lnTo>
                <a:lnTo>
                  <a:pt x="9142942" y="719138"/>
                </a:lnTo>
                <a:lnTo>
                  <a:pt x="9144000" y="724429"/>
                </a:lnTo>
                <a:lnTo>
                  <a:pt x="9146117" y="729721"/>
                </a:lnTo>
                <a:lnTo>
                  <a:pt x="9146646" y="736071"/>
                </a:lnTo>
                <a:lnTo>
                  <a:pt x="9146646" y="742950"/>
                </a:lnTo>
                <a:lnTo>
                  <a:pt x="9146646" y="750358"/>
                </a:lnTo>
                <a:lnTo>
                  <a:pt x="9149821" y="751946"/>
                </a:lnTo>
                <a:lnTo>
                  <a:pt x="9153525" y="753004"/>
                </a:lnTo>
                <a:lnTo>
                  <a:pt x="9157758" y="753533"/>
                </a:lnTo>
                <a:lnTo>
                  <a:pt x="9161992" y="753533"/>
                </a:lnTo>
                <a:lnTo>
                  <a:pt x="9170458" y="753533"/>
                </a:lnTo>
                <a:lnTo>
                  <a:pt x="9178925" y="751946"/>
                </a:lnTo>
                <a:lnTo>
                  <a:pt x="9187921" y="749829"/>
                </a:lnTo>
                <a:lnTo>
                  <a:pt x="9196917" y="746654"/>
                </a:lnTo>
                <a:lnTo>
                  <a:pt x="9214908" y="741363"/>
                </a:lnTo>
                <a:lnTo>
                  <a:pt x="9223904" y="739246"/>
                </a:lnTo>
                <a:lnTo>
                  <a:pt x="9232900" y="738188"/>
                </a:lnTo>
                <a:lnTo>
                  <a:pt x="9237133" y="737658"/>
                </a:lnTo>
                <a:lnTo>
                  <a:pt x="9240838" y="738188"/>
                </a:lnTo>
                <a:lnTo>
                  <a:pt x="9245600" y="738717"/>
                </a:lnTo>
                <a:lnTo>
                  <a:pt x="9249304" y="739246"/>
                </a:lnTo>
                <a:lnTo>
                  <a:pt x="9252479" y="741363"/>
                </a:lnTo>
                <a:lnTo>
                  <a:pt x="9256712" y="742950"/>
                </a:lnTo>
                <a:lnTo>
                  <a:pt x="9259888" y="745596"/>
                </a:lnTo>
                <a:lnTo>
                  <a:pt x="9263592" y="748242"/>
                </a:lnTo>
                <a:lnTo>
                  <a:pt x="9266767" y="752475"/>
                </a:lnTo>
                <a:lnTo>
                  <a:pt x="9269942" y="756709"/>
                </a:lnTo>
                <a:lnTo>
                  <a:pt x="9273117" y="762000"/>
                </a:lnTo>
                <a:lnTo>
                  <a:pt x="9275762" y="767821"/>
                </a:lnTo>
                <a:lnTo>
                  <a:pt x="9432396" y="892175"/>
                </a:lnTo>
                <a:lnTo>
                  <a:pt x="9446683" y="900113"/>
                </a:lnTo>
                <a:lnTo>
                  <a:pt x="9458854" y="908579"/>
                </a:lnTo>
                <a:lnTo>
                  <a:pt x="9469967" y="917575"/>
                </a:lnTo>
                <a:lnTo>
                  <a:pt x="9479492" y="926571"/>
                </a:lnTo>
                <a:lnTo>
                  <a:pt x="9487429" y="936096"/>
                </a:lnTo>
                <a:lnTo>
                  <a:pt x="9493779" y="946150"/>
                </a:lnTo>
                <a:lnTo>
                  <a:pt x="9499600" y="956734"/>
                </a:lnTo>
                <a:lnTo>
                  <a:pt x="9503304" y="966788"/>
                </a:lnTo>
                <a:lnTo>
                  <a:pt x="9507538" y="977900"/>
                </a:lnTo>
                <a:lnTo>
                  <a:pt x="9509654" y="988484"/>
                </a:lnTo>
                <a:lnTo>
                  <a:pt x="9511771" y="999596"/>
                </a:lnTo>
                <a:lnTo>
                  <a:pt x="9512829" y="1011238"/>
                </a:lnTo>
                <a:lnTo>
                  <a:pt x="9513888" y="1022879"/>
                </a:lnTo>
                <a:lnTo>
                  <a:pt x="9514417" y="1033992"/>
                </a:lnTo>
                <a:lnTo>
                  <a:pt x="9514417" y="1057804"/>
                </a:lnTo>
                <a:lnTo>
                  <a:pt x="9505421" y="1046692"/>
                </a:lnTo>
                <a:lnTo>
                  <a:pt x="9506479" y="1049867"/>
                </a:lnTo>
                <a:lnTo>
                  <a:pt x="9508067" y="1052513"/>
                </a:lnTo>
                <a:lnTo>
                  <a:pt x="9510712" y="1055688"/>
                </a:lnTo>
                <a:lnTo>
                  <a:pt x="9514417" y="1057804"/>
                </a:lnTo>
                <a:lnTo>
                  <a:pt x="9536112" y="1104900"/>
                </a:lnTo>
                <a:lnTo>
                  <a:pt x="9548812" y="1110721"/>
                </a:lnTo>
                <a:lnTo>
                  <a:pt x="9560983" y="1116542"/>
                </a:lnTo>
                <a:lnTo>
                  <a:pt x="9572096" y="1123421"/>
                </a:lnTo>
                <a:lnTo>
                  <a:pt x="9582150" y="1130300"/>
                </a:lnTo>
                <a:lnTo>
                  <a:pt x="9591146" y="1137709"/>
                </a:lnTo>
                <a:lnTo>
                  <a:pt x="9599083" y="1145646"/>
                </a:lnTo>
                <a:lnTo>
                  <a:pt x="9606492" y="1153054"/>
                </a:lnTo>
                <a:lnTo>
                  <a:pt x="9613371" y="1160992"/>
                </a:lnTo>
                <a:lnTo>
                  <a:pt x="9618662" y="1169988"/>
                </a:lnTo>
                <a:lnTo>
                  <a:pt x="9623425" y="1178984"/>
                </a:lnTo>
                <a:lnTo>
                  <a:pt x="9627658" y="1188509"/>
                </a:lnTo>
                <a:lnTo>
                  <a:pt x="9631362" y="1198034"/>
                </a:lnTo>
                <a:lnTo>
                  <a:pt x="9634008" y="1208617"/>
                </a:lnTo>
                <a:lnTo>
                  <a:pt x="9635596" y="1219200"/>
                </a:lnTo>
                <a:lnTo>
                  <a:pt x="9637183" y="1230313"/>
                </a:lnTo>
                <a:lnTo>
                  <a:pt x="9638242" y="1241425"/>
                </a:lnTo>
                <a:lnTo>
                  <a:pt x="9638771" y="1251479"/>
                </a:lnTo>
                <a:lnTo>
                  <a:pt x="9640358" y="1261534"/>
                </a:lnTo>
                <a:lnTo>
                  <a:pt x="9643533" y="1281113"/>
                </a:lnTo>
                <a:lnTo>
                  <a:pt x="9647238" y="1300163"/>
                </a:lnTo>
                <a:lnTo>
                  <a:pt x="9653058" y="1319213"/>
                </a:lnTo>
                <a:lnTo>
                  <a:pt x="9658879" y="1338263"/>
                </a:lnTo>
                <a:lnTo>
                  <a:pt x="9665229" y="1357313"/>
                </a:lnTo>
                <a:lnTo>
                  <a:pt x="9679517" y="1395413"/>
                </a:lnTo>
                <a:lnTo>
                  <a:pt x="9693804" y="1433513"/>
                </a:lnTo>
                <a:lnTo>
                  <a:pt x="9700154" y="1452563"/>
                </a:lnTo>
                <a:lnTo>
                  <a:pt x="9706504" y="1471613"/>
                </a:lnTo>
                <a:lnTo>
                  <a:pt x="9712325" y="1491192"/>
                </a:lnTo>
                <a:lnTo>
                  <a:pt x="9716029" y="1510242"/>
                </a:lnTo>
                <a:lnTo>
                  <a:pt x="9719204" y="1529821"/>
                </a:lnTo>
                <a:lnTo>
                  <a:pt x="9720792" y="1540404"/>
                </a:lnTo>
                <a:lnTo>
                  <a:pt x="9721850" y="1549929"/>
                </a:lnTo>
                <a:lnTo>
                  <a:pt x="9722379" y="1559984"/>
                </a:lnTo>
                <a:lnTo>
                  <a:pt x="9722379" y="1569509"/>
                </a:lnTo>
                <a:lnTo>
                  <a:pt x="9721850" y="1588559"/>
                </a:lnTo>
                <a:lnTo>
                  <a:pt x="9721850" y="1598613"/>
                </a:lnTo>
                <a:lnTo>
                  <a:pt x="9722379" y="1608138"/>
                </a:lnTo>
                <a:lnTo>
                  <a:pt x="9723438" y="1617134"/>
                </a:lnTo>
                <a:lnTo>
                  <a:pt x="9725025" y="1626659"/>
                </a:lnTo>
                <a:lnTo>
                  <a:pt x="9727671" y="1635654"/>
                </a:lnTo>
                <a:lnTo>
                  <a:pt x="9731904" y="1644650"/>
                </a:lnTo>
                <a:lnTo>
                  <a:pt x="9734021" y="1649413"/>
                </a:lnTo>
                <a:lnTo>
                  <a:pt x="9736667" y="1653117"/>
                </a:lnTo>
                <a:lnTo>
                  <a:pt x="9740371" y="1657879"/>
                </a:lnTo>
                <a:lnTo>
                  <a:pt x="9743546" y="1661584"/>
                </a:lnTo>
                <a:lnTo>
                  <a:pt x="9747779" y="1665817"/>
                </a:lnTo>
                <a:lnTo>
                  <a:pt x="9752012" y="1669521"/>
                </a:lnTo>
                <a:lnTo>
                  <a:pt x="9757304" y="1673225"/>
                </a:lnTo>
                <a:lnTo>
                  <a:pt x="9762067" y="1677459"/>
                </a:lnTo>
                <a:lnTo>
                  <a:pt x="9768417" y="1680634"/>
                </a:lnTo>
                <a:lnTo>
                  <a:pt x="9774767" y="1684867"/>
                </a:lnTo>
                <a:lnTo>
                  <a:pt x="9781646" y="1688042"/>
                </a:lnTo>
                <a:lnTo>
                  <a:pt x="9789054" y="1691217"/>
                </a:lnTo>
                <a:lnTo>
                  <a:pt x="9792758" y="1693334"/>
                </a:lnTo>
                <a:lnTo>
                  <a:pt x="9795404" y="1694921"/>
                </a:lnTo>
                <a:lnTo>
                  <a:pt x="9797521" y="1696509"/>
                </a:lnTo>
                <a:lnTo>
                  <a:pt x="9799638" y="1698625"/>
                </a:lnTo>
                <a:lnTo>
                  <a:pt x="9801225" y="1700742"/>
                </a:lnTo>
                <a:lnTo>
                  <a:pt x="9801754" y="1703388"/>
                </a:lnTo>
                <a:lnTo>
                  <a:pt x="9802283" y="1705504"/>
                </a:lnTo>
                <a:lnTo>
                  <a:pt x="9802283" y="1707621"/>
                </a:lnTo>
                <a:lnTo>
                  <a:pt x="9801754" y="1713442"/>
                </a:lnTo>
                <a:lnTo>
                  <a:pt x="9799638" y="1719263"/>
                </a:lnTo>
                <a:lnTo>
                  <a:pt x="9794346" y="1730375"/>
                </a:lnTo>
                <a:lnTo>
                  <a:pt x="9791171" y="1736196"/>
                </a:lnTo>
                <a:lnTo>
                  <a:pt x="9789054" y="1742546"/>
                </a:lnTo>
                <a:lnTo>
                  <a:pt x="9787467" y="1748896"/>
                </a:lnTo>
                <a:lnTo>
                  <a:pt x="9786408" y="1755246"/>
                </a:lnTo>
                <a:lnTo>
                  <a:pt x="9786408" y="1757892"/>
                </a:lnTo>
                <a:lnTo>
                  <a:pt x="9786938" y="1761067"/>
                </a:lnTo>
                <a:lnTo>
                  <a:pt x="9787996" y="1764242"/>
                </a:lnTo>
                <a:lnTo>
                  <a:pt x="9789054" y="1766888"/>
                </a:lnTo>
                <a:lnTo>
                  <a:pt x="9790642" y="1769534"/>
                </a:lnTo>
                <a:lnTo>
                  <a:pt x="9793288" y="1772179"/>
                </a:lnTo>
                <a:lnTo>
                  <a:pt x="9795933" y="1775354"/>
                </a:lnTo>
                <a:lnTo>
                  <a:pt x="9799108" y="1777471"/>
                </a:lnTo>
                <a:lnTo>
                  <a:pt x="9820275" y="1777471"/>
                </a:lnTo>
                <a:lnTo>
                  <a:pt x="9831388" y="1769004"/>
                </a:lnTo>
                <a:lnTo>
                  <a:pt x="9841442" y="1761067"/>
                </a:lnTo>
                <a:lnTo>
                  <a:pt x="9846204" y="1756834"/>
                </a:lnTo>
                <a:lnTo>
                  <a:pt x="9849908" y="1752071"/>
                </a:lnTo>
                <a:lnTo>
                  <a:pt x="9852554" y="1748367"/>
                </a:lnTo>
                <a:lnTo>
                  <a:pt x="9855729" y="1743604"/>
                </a:lnTo>
                <a:lnTo>
                  <a:pt x="9857317" y="1738842"/>
                </a:lnTo>
                <a:lnTo>
                  <a:pt x="9858375" y="1734079"/>
                </a:lnTo>
                <a:lnTo>
                  <a:pt x="9858375" y="1729846"/>
                </a:lnTo>
                <a:lnTo>
                  <a:pt x="9856788" y="1724554"/>
                </a:lnTo>
                <a:lnTo>
                  <a:pt x="9854142" y="1719792"/>
                </a:lnTo>
                <a:lnTo>
                  <a:pt x="9850967" y="1714500"/>
                </a:lnTo>
                <a:lnTo>
                  <a:pt x="9846204" y="1708679"/>
                </a:lnTo>
                <a:lnTo>
                  <a:pt x="9839854" y="1703917"/>
                </a:lnTo>
                <a:lnTo>
                  <a:pt x="9832446" y="1697567"/>
                </a:lnTo>
                <a:lnTo>
                  <a:pt x="9825567" y="1691217"/>
                </a:lnTo>
                <a:lnTo>
                  <a:pt x="9819746" y="1685925"/>
                </a:lnTo>
                <a:lnTo>
                  <a:pt x="9813925" y="1679046"/>
                </a:lnTo>
                <a:lnTo>
                  <a:pt x="9808104" y="1672696"/>
                </a:lnTo>
                <a:lnTo>
                  <a:pt x="9803871" y="1666875"/>
                </a:lnTo>
                <a:lnTo>
                  <a:pt x="9799108" y="1660525"/>
                </a:lnTo>
                <a:lnTo>
                  <a:pt x="9795404" y="1653646"/>
                </a:lnTo>
                <a:lnTo>
                  <a:pt x="9792229" y="1646767"/>
                </a:lnTo>
                <a:lnTo>
                  <a:pt x="9788525" y="1640946"/>
                </a:lnTo>
                <a:lnTo>
                  <a:pt x="9785879" y="1634067"/>
                </a:lnTo>
                <a:lnTo>
                  <a:pt x="9783762" y="1627188"/>
                </a:lnTo>
                <a:lnTo>
                  <a:pt x="9779529" y="1613959"/>
                </a:lnTo>
                <a:lnTo>
                  <a:pt x="9776883" y="1600200"/>
                </a:lnTo>
                <a:lnTo>
                  <a:pt x="9775296" y="1586442"/>
                </a:lnTo>
                <a:lnTo>
                  <a:pt x="9774767" y="1572154"/>
                </a:lnTo>
                <a:lnTo>
                  <a:pt x="9774767" y="1558396"/>
                </a:lnTo>
                <a:lnTo>
                  <a:pt x="9775296" y="1544109"/>
                </a:lnTo>
                <a:lnTo>
                  <a:pt x="9776883" y="1515534"/>
                </a:lnTo>
                <a:lnTo>
                  <a:pt x="9779000" y="1486959"/>
                </a:lnTo>
                <a:lnTo>
                  <a:pt x="9777942" y="1480609"/>
                </a:lnTo>
                <a:lnTo>
                  <a:pt x="9775825" y="1473729"/>
                </a:lnTo>
                <a:lnTo>
                  <a:pt x="9771062" y="1471613"/>
                </a:lnTo>
                <a:lnTo>
                  <a:pt x="9767888" y="1469496"/>
                </a:lnTo>
                <a:lnTo>
                  <a:pt x="9764183" y="1466321"/>
                </a:lnTo>
                <a:lnTo>
                  <a:pt x="9762067" y="1463675"/>
                </a:lnTo>
                <a:lnTo>
                  <a:pt x="9759950" y="1461559"/>
                </a:lnTo>
                <a:lnTo>
                  <a:pt x="9758362" y="1457854"/>
                </a:lnTo>
                <a:lnTo>
                  <a:pt x="9757304" y="1455209"/>
                </a:lnTo>
                <a:lnTo>
                  <a:pt x="9756775" y="1452563"/>
                </a:lnTo>
                <a:lnTo>
                  <a:pt x="9756246" y="1446213"/>
                </a:lnTo>
                <a:lnTo>
                  <a:pt x="9756246" y="1439334"/>
                </a:lnTo>
                <a:lnTo>
                  <a:pt x="9757833" y="1426634"/>
                </a:lnTo>
                <a:lnTo>
                  <a:pt x="9761538" y="1420284"/>
                </a:lnTo>
                <a:lnTo>
                  <a:pt x="9765771" y="1414463"/>
                </a:lnTo>
                <a:lnTo>
                  <a:pt x="9770004" y="1408642"/>
                </a:lnTo>
                <a:lnTo>
                  <a:pt x="9775296" y="1403350"/>
                </a:lnTo>
                <a:lnTo>
                  <a:pt x="9780588" y="1398588"/>
                </a:lnTo>
                <a:lnTo>
                  <a:pt x="9786408" y="1394354"/>
                </a:lnTo>
                <a:lnTo>
                  <a:pt x="9792758" y="1390650"/>
                </a:lnTo>
                <a:lnTo>
                  <a:pt x="9798579" y="1387475"/>
                </a:lnTo>
                <a:lnTo>
                  <a:pt x="9805458" y="1384300"/>
                </a:lnTo>
                <a:lnTo>
                  <a:pt x="9812867" y="1382184"/>
                </a:lnTo>
                <a:lnTo>
                  <a:pt x="9820804" y="1380067"/>
                </a:lnTo>
                <a:lnTo>
                  <a:pt x="9828742" y="1379009"/>
                </a:lnTo>
                <a:lnTo>
                  <a:pt x="9837208" y="1377421"/>
                </a:lnTo>
                <a:lnTo>
                  <a:pt x="9846204" y="1376892"/>
                </a:lnTo>
                <a:lnTo>
                  <a:pt x="9855729" y="1376892"/>
                </a:lnTo>
                <a:lnTo>
                  <a:pt x="9865254" y="1377421"/>
                </a:lnTo>
                <a:lnTo>
                  <a:pt x="9884833" y="1381125"/>
                </a:lnTo>
                <a:lnTo>
                  <a:pt x="9902296" y="1384300"/>
                </a:lnTo>
                <a:lnTo>
                  <a:pt x="9910762" y="1386417"/>
                </a:lnTo>
                <a:lnTo>
                  <a:pt x="9917642" y="1389063"/>
                </a:lnTo>
                <a:lnTo>
                  <a:pt x="9923462" y="1391709"/>
                </a:lnTo>
                <a:lnTo>
                  <a:pt x="9928225" y="1394354"/>
                </a:lnTo>
                <a:lnTo>
                  <a:pt x="9929812" y="1396471"/>
                </a:lnTo>
                <a:lnTo>
                  <a:pt x="9931400" y="1398059"/>
                </a:lnTo>
                <a:lnTo>
                  <a:pt x="9932458" y="1399646"/>
                </a:lnTo>
                <a:lnTo>
                  <a:pt x="9932988" y="1401763"/>
                </a:lnTo>
                <a:lnTo>
                  <a:pt x="9932988" y="1403879"/>
                </a:lnTo>
                <a:lnTo>
                  <a:pt x="9932458" y="1406525"/>
                </a:lnTo>
                <a:lnTo>
                  <a:pt x="9931400" y="1408642"/>
                </a:lnTo>
                <a:lnTo>
                  <a:pt x="9930342" y="1411288"/>
                </a:lnTo>
                <a:lnTo>
                  <a:pt x="9928225" y="1413404"/>
                </a:lnTo>
                <a:lnTo>
                  <a:pt x="9925579" y="1417109"/>
                </a:lnTo>
                <a:lnTo>
                  <a:pt x="9918700" y="1423459"/>
                </a:lnTo>
                <a:lnTo>
                  <a:pt x="9909175" y="1430338"/>
                </a:lnTo>
                <a:lnTo>
                  <a:pt x="9896475" y="1438275"/>
                </a:lnTo>
                <a:lnTo>
                  <a:pt x="9894888" y="1439334"/>
                </a:lnTo>
                <a:lnTo>
                  <a:pt x="9893829" y="1441450"/>
                </a:lnTo>
                <a:lnTo>
                  <a:pt x="9891712" y="1445154"/>
                </a:lnTo>
                <a:lnTo>
                  <a:pt x="9891183" y="1450446"/>
                </a:lnTo>
                <a:lnTo>
                  <a:pt x="9890654" y="1455738"/>
                </a:lnTo>
                <a:lnTo>
                  <a:pt x="9891183" y="1461559"/>
                </a:lnTo>
                <a:lnTo>
                  <a:pt x="9892242" y="1466321"/>
                </a:lnTo>
                <a:lnTo>
                  <a:pt x="9894358" y="1471084"/>
                </a:lnTo>
                <a:lnTo>
                  <a:pt x="9895417" y="1473200"/>
                </a:lnTo>
                <a:lnTo>
                  <a:pt x="9897004" y="1474788"/>
                </a:lnTo>
                <a:lnTo>
                  <a:pt x="9900708" y="1477434"/>
                </a:lnTo>
                <a:lnTo>
                  <a:pt x="9903354" y="1479021"/>
                </a:lnTo>
                <a:lnTo>
                  <a:pt x="9906529" y="1480079"/>
                </a:lnTo>
                <a:lnTo>
                  <a:pt x="9909704" y="1480079"/>
                </a:lnTo>
                <a:lnTo>
                  <a:pt x="9912350" y="1480079"/>
                </a:lnTo>
                <a:lnTo>
                  <a:pt x="9914467" y="1479021"/>
                </a:lnTo>
                <a:lnTo>
                  <a:pt x="9920288" y="1475846"/>
                </a:lnTo>
                <a:lnTo>
                  <a:pt x="9929812" y="1469496"/>
                </a:lnTo>
                <a:lnTo>
                  <a:pt x="9934046" y="1466321"/>
                </a:lnTo>
                <a:lnTo>
                  <a:pt x="9936692" y="1465792"/>
                </a:lnTo>
                <a:lnTo>
                  <a:pt x="9938808" y="1465792"/>
                </a:lnTo>
                <a:lnTo>
                  <a:pt x="9949392" y="1465263"/>
                </a:lnTo>
                <a:lnTo>
                  <a:pt x="9959446" y="1464204"/>
                </a:lnTo>
                <a:lnTo>
                  <a:pt x="9970029" y="1462617"/>
                </a:lnTo>
                <a:lnTo>
                  <a:pt x="9981142" y="1460500"/>
                </a:lnTo>
                <a:lnTo>
                  <a:pt x="10002308" y="1454679"/>
                </a:lnTo>
                <a:lnTo>
                  <a:pt x="10012892" y="1452563"/>
                </a:lnTo>
                <a:lnTo>
                  <a:pt x="10023475" y="1449388"/>
                </a:lnTo>
                <a:lnTo>
                  <a:pt x="10034588" y="1447800"/>
                </a:lnTo>
                <a:lnTo>
                  <a:pt x="10045171" y="1447271"/>
                </a:lnTo>
                <a:lnTo>
                  <a:pt x="10055225" y="1447271"/>
                </a:lnTo>
                <a:lnTo>
                  <a:pt x="10059988" y="1447800"/>
                </a:lnTo>
                <a:lnTo>
                  <a:pt x="10065808" y="1448859"/>
                </a:lnTo>
                <a:lnTo>
                  <a:pt x="10071100" y="1450446"/>
                </a:lnTo>
                <a:lnTo>
                  <a:pt x="10075862" y="1452034"/>
                </a:lnTo>
                <a:lnTo>
                  <a:pt x="10081154" y="1454150"/>
                </a:lnTo>
                <a:lnTo>
                  <a:pt x="10085917" y="1456267"/>
                </a:lnTo>
                <a:lnTo>
                  <a:pt x="10091208" y="1459971"/>
                </a:lnTo>
                <a:lnTo>
                  <a:pt x="10095971" y="1463146"/>
                </a:lnTo>
                <a:lnTo>
                  <a:pt x="10100733" y="1466850"/>
                </a:lnTo>
                <a:lnTo>
                  <a:pt x="10106025" y="1471613"/>
                </a:lnTo>
                <a:lnTo>
                  <a:pt x="10128250" y="1477963"/>
                </a:lnTo>
                <a:lnTo>
                  <a:pt x="10148888" y="1484313"/>
                </a:lnTo>
                <a:lnTo>
                  <a:pt x="10168996" y="1491721"/>
                </a:lnTo>
                <a:lnTo>
                  <a:pt x="10187517" y="1499659"/>
                </a:lnTo>
                <a:lnTo>
                  <a:pt x="10204979" y="1508125"/>
                </a:lnTo>
                <a:lnTo>
                  <a:pt x="10219796" y="1517650"/>
                </a:lnTo>
                <a:lnTo>
                  <a:pt x="10234612" y="1527704"/>
                </a:lnTo>
                <a:lnTo>
                  <a:pt x="10241492" y="1532996"/>
                </a:lnTo>
                <a:lnTo>
                  <a:pt x="10247312" y="1538288"/>
                </a:lnTo>
                <a:lnTo>
                  <a:pt x="10253662" y="1544109"/>
                </a:lnTo>
                <a:lnTo>
                  <a:pt x="10259483" y="1550459"/>
                </a:lnTo>
                <a:lnTo>
                  <a:pt x="10264246" y="1555750"/>
                </a:lnTo>
                <a:lnTo>
                  <a:pt x="10269538" y="1562100"/>
                </a:lnTo>
                <a:lnTo>
                  <a:pt x="10273771" y="1568450"/>
                </a:lnTo>
                <a:lnTo>
                  <a:pt x="10278533" y="1574800"/>
                </a:lnTo>
                <a:lnTo>
                  <a:pt x="10282238" y="1581679"/>
                </a:lnTo>
                <a:lnTo>
                  <a:pt x="10285942" y="1588559"/>
                </a:lnTo>
                <a:lnTo>
                  <a:pt x="10289117" y="1595438"/>
                </a:lnTo>
                <a:lnTo>
                  <a:pt x="10291762" y="1602846"/>
                </a:lnTo>
                <a:lnTo>
                  <a:pt x="10294938" y="1609725"/>
                </a:lnTo>
                <a:lnTo>
                  <a:pt x="10297054" y="1617134"/>
                </a:lnTo>
                <a:lnTo>
                  <a:pt x="10298642" y="1625071"/>
                </a:lnTo>
                <a:lnTo>
                  <a:pt x="10300229" y="1633009"/>
                </a:lnTo>
                <a:lnTo>
                  <a:pt x="10301288" y="1640946"/>
                </a:lnTo>
                <a:lnTo>
                  <a:pt x="10301817" y="1649413"/>
                </a:lnTo>
                <a:lnTo>
                  <a:pt x="10310283" y="1654704"/>
                </a:lnTo>
                <a:lnTo>
                  <a:pt x="10317692" y="1661054"/>
                </a:lnTo>
                <a:lnTo>
                  <a:pt x="10325100" y="1667404"/>
                </a:lnTo>
                <a:lnTo>
                  <a:pt x="10331979" y="1673225"/>
                </a:lnTo>
                <a:lnTo>
                  <a:pt x="10337271" y="1679575"/>
                </a:lnTo>
                <a:lnTo>
                  <a:pt x="10343092" y="1685925"/>
                </a:lnTo>
                <a:lnTo>
                  <a:pt x="10348383" y="1692804"/>
                </a:lnTo>
                <a:lnTo>
                  <a:pt x="10352617" y="1699154"/>
                </a:lnTo>
                <a:lnTo>
                  <a:pt x="10357379" y="1706034"/>
                </a:lnTo>
                <a:lnTo>
                  <a:pt x="10360554" y="1712913"/>
                </a:lnTo>
                <a:lnTo>
                  <a:pt x="10363729" y="1719792"/>
                </a:lnTo>
                <a:lnTo>
                  <a:pt x="10367433" y="1726671"/>
                </a:lnTo>
                <a:lnTo>
                  <a:pt x="10372196" y="1740959"/>
                </a:lnTo>
                <a:lnTo>
                  <a:pt x="10376958" y="1755775"/>
                </a:lnTo>
                <a:lnTo>
                  <a:pt x="10379604" y="1770063"/>
                </a:lnTo>
                <a:lnTo>
                  <a:pt x="10382250" y="1784879"/>
                </a:lnTo>
                <a:lnTo>
                  <a:pt x="10384896" y="1799167"/>
                </a:lnTo>
                <a:lnTo>
                  <a:pt x="10386483" y="1814513"/>
                </a:lnTo>
                <a:lnTo>
                  <a:pt x="10389658" y="1844146"/>
                </a:lnTo>
                <a:lnTo>
                  <a:pt x="10391246" y="1858963"/>
                </a:lnTo>
                <a:lnTo>
                  <a:pt x="10394421" y="1874309"/>
                </a:lnTo>
                <a:lnTo>
                  <a:pt x="10412942" y="1905000"/>
                </a:lnTo>
                <a:lnTo>
                  <a:pt x="10419292" y="1894946"/>
                </a:lnTo>
                <a:lnTo>
                  <a:pt x="10426171" y="1885421"/>
                </a:lnTo>
                <a:lnTo>
                  <a:pt x="10433579" y="1876425"/>
                </a:lnTo>
                <a:lnTo>
                  <a:pt x="10441517" y="1867429"/>
                </a:lnTo>
                <a:lnTo>
                  <a:pt x="10449454" y="1858434"/>
                </a:lnTo>
                <a:lnTo>
                  <a:pt x="10457921" y="1849967"/>
                </a:lnTo>
                <a:lnTo>
                  <a:pt x="10466917" y="1841500"/>
                </a:lnTo>
                <a:lnTo>
                  <a:pt x="10475912" y="1833563"/>
                </a:lnTo>
                <a:lnTo>
                  <a:pt x="10485438" y="1825625"/>
                </a:lnTo>
                <a:lnTo>
                  <a:pt x="10495492" y="1818217"/>
                </a:lnTo>
                <a:lnTo>
                  <a:pt x="10505546" y="1810809"/>
                </a:lnTo>
                <a:lnTo>
                  <a:pt x="10516129" y="1803400"/>
                </a:lnTo>
                <a:lnTo>
                  <a:pt x="10527771" y="1796521"/>
                </a:lnTo>
                <a:lnTo>
                  <a:pt x="10539412" y="1789642"/>
                </a:lnTo>
                <a:lnTo>
                  <a:pt x="10551054" y="1783821"/>
                </a:lnTo>
                <a:lnTo>
                  <a:pt x="10563754" y="1777471"/>
                </a:lnTo>
                <a:lnTo>
                  <a:pt x="10628842" y="1744663"/>
                </a:lnTo>
                <a:lnTo>
                  <a:pt x="10632546" y="1741488"/>
                </a:lnTo>
                <a:lnTo>
                  <a:pt x="10636779" y="1738313"/>
                </a:lnTo>
                <a:lnTo>
                  <a:pt x="10641012" y="1735138"/>
                </a:lnTo>
                <a:lnTo>
                  <a:pt x="10645775" y="1733021"/>
                </a:lnTo>
                <a:lnTo>
                  <a:pt x="10655829" y="1728259"/>
                </a:lnTo>
                <a:lnTo>
                  <a:pt x="10665883" y="1722967"/>
                </a:lnTo>
                <a:lnTo>
                  <a:pt x="10675408" y="1717675"/>
                </a:lnTo>
                <a:lnTo>
                  <a:pt x="10680171" y="1714500"/>
                </a:lnTo>
                <a:lnTo>
                  <a:pt x="10683346" y="1711854"/>
                </a:lnTo>
                <a:lnTo>
                  <a:pt x="10686521" y="1707621"/>
                </a:lnTo>
                <a:lnTo>
                  <a:pt x="10689696" y="1703917"/>
                </a:lnTo>
                <a:lnTo>
                  <a:pt x="10691283" y="1699684"/>
                </a:lnTo>
                <a:lnTo>
                  <a:pt x="10692342" y="1694921"/>
                </a:lnTo>
                <a:lnTo>
                  <a:pt x="10692871" y="1691217"/>
                </a:lnTo>
                <a:lnTo>
                  <a:pt x="10694458" y="1687513"/>
                </a:lnTo>
                <a:lnTo>
                  <a:pt x="10698692" y="1680104"/>
                </a:lnTo>
                <a:lnTo>
                  <a:pt x="10703454" y="1672696"/>
                </a:lnTo>
                <a:lnTo>
                  <a:pt x="10707688" y="1664759"/>
                </a:lnTo>
                <a:lnTo>
                  <a:pt x="10709275" y="1661584"/>
                </a:lnTo>
                <a:lnTo>
                  <a:pt x="10710333" y="1658409"/>
                </a:lnTo>
                <a:lnTo>
                  <a:pt x="10710333" y="1654175"/>
                </a:lnTo>
                <a:lnTo>
                  <a:pt x="10709804" y="1651000"/>
                </a:lnTo>
                <a:lnTo>
                  <a:pt x="10707688" y="1648354"/>
                </a:lnTo>
                <a:lnTo>
                  <a:pt x="10704512" y="1644650"/>
                </a:lnTo>
                <a:lnTo>
                  <a:pt x="10700279" y="1642004"/>
                </a:lnTo>
                <a:lnTo>
                  <a:pt x="10693929" y="1639359"/>
                </a:lnTo>
                <a:lnTo>
                  <a:pt x="10688108" y="1637242"/>
                </a:lnTo>
                <a:lnTo>
                  <a:pt x="10683346" y="1636184"/>
                </a:lnTo>
                <a:lnTo>
                  <a:pt x="10678583" y="1635654"/>
                </a:lnTo>
                <a:lnTo>
                  <a:pt x="10674350" y="1636184"/>
                </a:lnTo>
                <a:lnTo>
                  <a:pt x="10671175" y="1637242"/>
                </a:lnTo>
                <a:lnTo>
                  <a:pt x="10667471" y="1639359"/>
                </a:lnTo>
                <a:lnTo>
                  <a:pt x="10664296" y="1640946"/>
                </a:lnTo>
                <a:lnTo>
                  <a:pt x="10662179" y="1643063"/>
                </a:lnTo>
                <a:lnTo>
                  <a:pt x="10659004" y="1645709"/>
                </a:lnTo>
                <a:lnTo>
                  <a:pt x="10656888" y="1649413"/>
                </a:lnTo>
                <a:lnTo>
                  <a:pt x="10653712" y="1655234"/>
                </a:lnTo>
                <a:lnTo>
                  <a:pt x="10646304" y="1669521"/>
                </a:lnTo>
                <a:lnTo>
                  <a:pt x="10642071" y="1674813"/>
                </a:lnTo>
                <a:lnTo>
                  <a:pt x="10638367" y="1680104"/>
                </a:lnTo>
                <a:lnTo>
                  <a:pt x="10633075" y="1684867"/>
                </a:lnTo>
                <a:lnTo>
                  <a:pt x="10627783" y="1688571"/>
                </a:lnTo>
                <a:lnTo>
                  <a:pt x="10624079" y="1690159"/>
                </a:lnTo>
                <a:lnTo>
                  <a:pt x="10620904" y="1691217"/>
                </a:lnTo>
                <a:lnTo>
                  <a:pt x="10617729" y="1691746"/>
                </a:lnTo>
                <a:lnTo>
                  <a:pt x="10613496" y="1692804"/>
                </a:lnTo>
                <a:lnTo>
                  <a:pt x="10610321" y="1692804"/>
                </a:lnTo>
                <a:lnTo>
                  <a:pt x="10605558" y="1692804"/>
                </a:lnTo>
                <a:lnTo>
                  <a:pt x="10601854" y="1691217"/>
                </a:lnTo>
                <a:lnTo>
                  <a:pt x="10597092" y="1690159"/>
                </a:lnTo>
                <a:lnTo>
                  <a:pt x="10590742" y="1687513"/>
                </a:lnTo>
                <a:lnTo>
                  <a:pt x="10584392" y="1684338"/>
                </a:lnTo>
                <a:lnTo>
                  <a:pt x="10578042" y="1680634"/>
                </a:lnTo>
                <a:lnTo>
                  <a:pt x="10573279" y="1676929"/>
                </a:lnTo>
                <a:lnTo>
                  <a:pt x="10568517" y="1672696"/>
                </a:lnTo>
                <a:lnTo>
                  <a:pt x="10564812" y="1668992"/>
                </a:lnTo>
                <a:lnTo>
                  <a:pt x="10560579" y="1664229"/>
                </a:lnTo>
                <a:lnTo>
                  <a:pt x="10557404" y="1659467"/>
                </a:lnTo>
                <a:lnTo>
                  <a:pt x="10554758" y="1654704"/>
                </a:lnTo>
                <a:lnTo>
                  <a:pt x="10551583" y="1649942"/>
                </a:lnTo>
                <a:lnTo>
                  <a:pt x="10547879" y="1639888"/>
                </a:lnTo>
                <a:lnTo>
                  <a:pt x="10544175" y="1628775"/>
                </a:lnTo>
                <a:lnTo>
                  <a:pt x="10541529" y="1617663"/>
                </a:lnTo>
                <a:lnTo>
                  <a:pt x="10541529" y="1585384"/>
                </a:lnTo>
                <a:lnTo>
                  <a:pt x="10542058" y="1537229"/>
                </a:lnTo>
                <a:lnTo>
                  <a:pt x="10541529" y="1532467"/>
                </a:lnTo>
                <a:lnTo>
                  <a:pt x="10541000" y="1527704"/>
                </a:lnTo>
                <a:lnTo>
                  <a:pt x="10539412" y="1523471"/>
                </a:lnTo>
                <a:lnTo>
                  <a:pt x="10537296" y="1518709"/>
                </a:lnTo>
                <a:lnTo>
                  <a:pt x="10534121" y="1515004"/>
                </a:lnTo>
                <a:lnTo>
                  <a:pt x="10530946" y="1511300"/>
                </a:lnTo>
                <a:lnTo>
                  <a:pt x="10525654" y="1508125"/>
                </a:lnTo>
                <a:lnTo>
                  <a:pt x="10519833" y="1505479"/>
                </a:lnTo>
                <a:lnTo>
                  <a:pt x="10506604" y="1508125"/>
                </a:lnTo>
                <a:lnTo>
                  <a:pt x="10499196" y="1509184"/>
                </a:lnTo>
                <a:lnTo>
                  <a:pt x="10492846" y="1510242"/>
                </a:lnTo>
                <a:lnTo>
                  <a:pt x="10489671" y="1510242"/>
                </a:lnTo>
                <a:lnTo>
                  <a:pt x="10487025" y="1509713"/>
                </a:lnTo>
                <a:lnTo>
                  <a:pt x="10484908" y="1509184"/>
                </a:lnTo>
                <a:lnTo>
                  <a:pt x="10482792" y="1508125"/>
                </a:lnTo>
                <a:lnTo>
                  <a:pt x="10480675" y="1507067"/>
                </a:lnTo>
                <a:lnTo>
                  <a:pt x="10480146" y="1504950"/>
                </a:lnTo>
                <a:lnTo>
                  <a:pt x="10479617" y="1501775"/>
                </a:lnTo>
                <a:lnTo>
                  <a:pt x="10480146" y="1498600"/>
                </a:lnTo>
                <a:lnTo>
                  <a:pt x="10485438" y="1473729"/>
                </a:lnTo>
                <a:lnTo>
                  <a:pt x="10488612" y="1461559"/>
                </a:lnTo>
                <a:lnTo>
                  <a:pt x="10490729" y="1455209"/>
                </a:lnTo>
                <a:lnTo>
                  <a:pt x="10493904" y="1448859"/>
                </a:lnTo>
                <a:lnTo>
                  <a:pt x="10496550" y="1443567"/>
                </a:lnTo>
                <a:lnTo>
                  <a:pt x="10500783" y="1437746"/>
                </a:lnTo>
                <a:lnTo>
                  <a:pt x="10505017" y="1432984"/>
                </a:lnTo>
                <a:lnTo>
                  <a:pt x="10510308" y="1427692"/>
                </a:lnTo>
                <a:lnTo>
                  <a:pt x="10516129" y="1423459"/>
                </a:lnTo>
                <a:lnTo>
                  <a:pt x="10523538" y="1419225"/>
                </a:lnTo>
                <a:lnTo>
                  <a:pt x="10531475" y="1416050"/>
                </a:lnTo>
                <a:lnTo>
                  <a:pt x="10540471" y="1412875"/>
                </a:lnTo>
                <a:lnTo>
                  <a:pt x="10551583" y="1410229"/>
                </a:lnTo>
                <a:lnTo>
                  <a:pt x="10562696" y="1408642"/>
                </a:lnTo>
                <a:lnTo>
                  <a:pt x="10574867" y="1407584"/>
                </a:lnTo>
                <a:lnTo>
                  <a:pt x="10586508" y="1408113"/>
                </a:lnTo>
                <a:lnTo>
                  <a:pt x="10592329" y="1408642"/>
                </a:lnTo>
                <a:lnTo>
                  <a:pt x="10597621" y="1409171"/>
                </a:lnTo>
                <a:lnTo>
                  <a:pt x="10603442" y="1410759"/>
                </a:lnTo>
                <a:lnTo>
                  <a:pt x="10609262" y="1412346"/>
                </a:lnTo>
                <a:lnTo>
                  <a:pt x="10614554" y="1414992"/>
                </a:lnTo>
                <a:lnTo>
                  <a:pt x="10619846" y="1417638"/>
                </a:lnTo>
                <a:lnTo>
                  <a:pt x="10624608" y="1420813"/>
                </a:lnTo>
                <a:lnTo>
                  <a:pt x="10629371" y="1425046"/>
                </a:lnTo>
                <a:lnTo>
                  <a:pt x="10639954" y="1423988"/>
                </a:lnTo>
                <a:lnTo>
                  <a:pt x="10650538" y="1422400"/>
                </a:lnTo>
                <a:lnTo>
                  <a:pt x="10659004" y="1421342"/>
                </a:lnTo>
                <a:lnTo>
                  <a:pt x="10667471" y="1419225"/>
                </a:lnTo>
                <a:lnTo>
                  <a:pt x="10684404" y="1414992"/>
                </a:lnTo>
                <a:lnTo>
                  <a:pt x="10701338" y="1410759"/>
                </a:lnTo>
                <a:lnTo>
                  <a:pt x="10710333" y="1409171"/>
                </a:lnTo>
                <a:lnTo>
                  <a:pt x="10718271" y="1408113"/>
                </a:lnTo>
                <a:lnTo>
                  <a:pt x="10726738" y="1407054"/>
                </a:lnTo>
                <a:lnTo>
                  <a:pt x="10734675" y="1407054"/>
                </a:lnTo>
                <a:lnTo>
                  <a:pt x="10742083" y="1408113"/>
                </a:lnTo>
                <a:lnTo>
                  <a:pt x="10749492" y="1409700"/>
                </a:lnTo>
                <a:lnTo>
                  <a:pt x="10756900" y="1412875"/>
                </a:lnTo>
                <a:lnTo>
                  <a:pt x="10760075" y="1414992"/>
                </a:lnTo>
                <a:lnTo>
                  <a:pt x="10763779" y="1417638"/>
                </a:lnTo>
                <a:lnTo>
                  <a:pt x="10766954" y="1419754"/>
                </a:lnTo>
                <a:lnTo>
                  <a:pt x="10770129" y="1423459"/>
                </a:lnTo>
                <a:lnTo>
                  <a:pt x="10773304" y="1426634"/>
                </a:lnTo>
                <a:lnTo>
                  <a:pt x="10775950" y="1430338"/>
                </a:lnTo>
                <a:lnTo>
                  <a:pt x="10778067" y="1434571"/>
                </a:lnTo>
                <a:lnTo>
                  <a:pt x="10780712" y="1438275"/>
                </a:lnTo>
                <a:lnTo>
                  <a:pt x="10782300" y="1441979"/>
                </a:lnTo>
                <a:lnTo>
                  <a:pt x="10783888" y="1445684"/>
                </a:lnTo>
                <a:lnTo>
                  <a:pt x="10784417" y="1448859"/>
                </a:lnTo>
                <a:lnTo>
                  <a:pt x="10784946" y="1452563"/>
                </a:lnTo>
                <a:lnTo>
                  <a:pt x="10784946" y="1455738"/>
                </a:lnTo>
                <a:lnTo>
                  <a:pt x="10784946" y="1459442"/>
                </a:lnTo>
                <a:lnTo>
                  <a:pt x="10783358" y="1465263"/>
                </a:lnTo>
                <a:lnTo>
                  <a:pt x="10780712" y="1471613"/>
                </a:lnTo>
                <a:lnTo>
                  <a:pt x="10776479" y="1477434"/>
                </a:lnTo>
                <a:lnTo>
                  <a:pt x="10772246" y="1482725"/>
                </a:lnTo>
                <a:lnTo>
                  <a:pt x="10766425" y="1488017"/>
                </a:lnTo>
                <a:lnTo>
                  <a:pt x="10760075" y="1493309"/>
                </a:lnTo>
                <a:lnTo>
                  <a:pt x="10753725" y="1498071"/>
                </a:lnTo>
                <a:lnTo>
                  <a:pt x="10746317" y="1502834"/>
                </a:lnTo>
                <a:lnTo>
                  <a:pt x="10730971" y="1511829"/>
                </a:lnTo>
                <a:lnTo>
                  <a:pt x="10716683" y="1521884"/>
                </a:lnTo>
                <a:lnTo>
                  <a:pt x="10723033" y="1521884"/>
                </a:lnTo>
                <a:lnTo>
                  <a:pt x="10729383" y="1522413"/>
                </a:lnTo>
                <a:lnTo>
                  <a:pt x="10735733" y="1523471"/>
                </a:lnTo>
                <a:lnTo>
                  <a:pt x="10741554" y="1525059"/>
                </a:lnTo>
                <a:lnTo>
                  <a:pt x="10746846" y="1526646"/>
                </a:lnTo>
                <a:lnTo>
                  <a:pt x="10752138" y="1529292"/>
                </a:lnTo>
                <a:lnTo>
                  <a:pt x="10756371" y="1532996"/>
                </a:lnTo>
                <a:lnTo>
                  <a:pt x="10760075" y="1537229"/>
                </a:lnTo>
                <a:lnTo>
                  <a:pt x="10766425" y="1541463"/>
                </a:lnTo>
                <a:lnTo>
                  <a:pt x="10772246" y="1545696"/>
                </a:lnTo>
                <a:lnTo>
                  <a:pt x="10775421" y="1550459"/>
                </a:lnTo>
                <a:lnTo>
                  <a:pt x="10778067" y="1555221"/>
                </a:lnTo>
                <a:lnTo>
                  <a:pt x="10780712" y="1560513"/>
                </a:lnTo>
                <a:lnTo>
                  <a:pt x="10781771" y="1565275"/>
                </a:lnTo>
                <a:lnTo>
                  <a:pt x="10782300" y="1571096"/>
                </a:lnTo>
                <a:lnTo>
                  <a:pt x="10782300" y="1576388"/>
                </a:lnTo>
                <a:lnTo>
                  <a:pt x="10782300" y="1587500"/>
                </a:lnTo>
                <a:lnTo>
                  <a:pt x="10782300" y="1598084"/>
                </a:lnTo>
                <a:lnTo>
                  <a:pt x="10782300" y="1603375"/>
                </a:lnTo>
                <a:lnTo>
                  <a:pt x="10783358" y="1608667"/>
                </a:lnTo>
                <a:lnTo>
                  <a:pt x="10784946" y="1613959"/>
                </a:lnTo>
                <a:lnTo>
                  <a:pt x="10788121" y="1618192"/>
                </a:lnTo>
                <a:lnTo>
                  <a:pt x="10793942" y="1618721"/>
                </a:lnTo>
                <a:lnTo>
                  <a:pt x="10799762" y="1618721"/>
                </a:lnTo>
                <a:lnTo>
                  <a:pt x="10804525" y="1618192"/>
                </a:lnTo>
                <a:lnTo>
                  <a:pt x="10808758" y="1617134"/>
                </a:lnTo>
                <a:lnTo>
                  <a:pt x="10812462" y="1615546"/>
                </a:lnTo>
                <a:lnTo>
                  <a:pt x="10816167" y="1613959"/>
                </a:lnTo>
                <a:lnTo>
                  <a:pt x="10818812" y="1612371"/>
                </a:lnTo>
                <a:lnTo>
                  <a:pt x="10820929" y="1609725"/>
                </a:lnTo>
                <a:lnTo>
                  <a:pt x="10822517" y="1607079"/>
                </a:lnTo>
                <a:lnTo>
                  <a:pt x="10824104" y="1604963"/>
                </a:lnTo>
                <a:lnTo>
                  <a:pt x="10825162" y="1601788"/>
                </a:lnTo>
                <a:lnTo>
                  <a:pt x="10825162" y="1599142"/>
                </a:lnTo>
                <a:lnTo>
                  <a:pt x="10825692" y="1596496"/>
                </a:lnTo>
                <a:lnTo>
                  <a:pt x="10825162" y="1594379"/>
                </a:lnTo>
                <a:lnTo>
                  <a:pt x="10824633" y="1591734"/>
                </a:lnTo>
                <a:lnTo>
                  <a:pt x="10823046" y="1589617"/>
                </a:lnTo>
                <a:lnTo>
                  <a:pt x="10818283" y="1577975"/>
                </a:lnTo>
                <a:lnTo>
                  <a:pt x="10816167" y="1572154"/>
                </a:lnTo>
                <a:lnTo>
                  <a:pt x="10815108" y="1567392"/>
                </a:lnTo>
                <a:lnTo>
                  <a:pt x="10813521" y="1562100"/>
                </a:lnTo>
                <a:lnTo>
                  <a:pt x="10812992" y="1557867"/>
                </a:lnTo>
                <a:lnTo>
                  <a:pt x="10812462" y="1553104"/>
                </a:lnTo>
                <a:lnTo>
                  <a:pt x="10812462" y="1548871"/>
                </a:lnTo>
                <a:lnTo>
                  <a:pt x="10812992" y="1544638"/>
                </a:lnTo>
                <a:lnTo>
                  <a:pt x="10814050" y="1541463"/>
                </a:lnTo>
                <a:lnTo>
                  <a:pt x="10815638" y="1537759"/>
                </a:lnTo>
                <a:lnTo>
                  <a:pt x="10817225" y="1534584"/>
                </a:lnTo>
                <a:lnTo>
                  <a:pt x="10819342" y="1531409"/>
                </a:lnTo>
                <a:lnTo>
                  <a:pt x="10821458" y="1528234"/>
                </a:lnTo>
                <a:lnTo>
                  <a:pt x="10824633" y="1526117"/>
                </a:lnTo>
                <a:lnTo>
                  <a:pt x="10827808" y="1523471"/>
                </a:lnTo>
                <a:lnTo>
                  <a:pt x="10834688" y="1519238"/>
                </a:lnTo>
                <a:lnTo>
                  <a:pt x="10843154" y="1515534"/>
                </a:lnTo>
                <a:lnTo>
                  <a:pt x="10852150" y="1512888"/>
                </a:lnTo>
                <a:lnTo>
                  <a:pt x="10862733" y="1509713"/>
                </a:lnTo>
                <a:lnTo>
                  <a:pt x="10873846" y="1508125"/>
                </a:lnTo>
                <a:lnTo>
                  <a:pt x="10885488" y="1506538"/>
                </a:lnTo>
                <a:lnTo>
                  <a:pt x="10898717" y="1505479"/>
                </a:lnTo>
                <a:lnTo>
                  <a:pt x="10912475" y="1504950"/>
                </a:lnTo>
                <a:lnTo>
                  <a:pt x="10918825" y="1504421"/>
                </a:lnTo>
                <a:lnTo>
                  <a:pt x="10924646" y="1503892"/>
                </a:lnTo>
                <a:lnTo>
                  <a:pt x="10929408" y="1501775"/>
                </a:lnTo>
                <a:lnTo>
                  <a:pt x="10933642" y="1500717"/>
                </a:lnTo>
                <a:lnTo>
                  <a:pt x="10937346" y="1498600"/>
                </a:lnTo>
                <a:lnTo>
                  <a:pt x="10940521" y="1497013"/>
                </a:lnTo>
                <a:lnTo>
                  <a:pt x="10942638" y="1493838"/>
                </a:lnTo>
                <a:lnTo>
                  <a:pt x="10944225" y="1491721"/>
                </a:lnTo>
                <a:lnTo>
                  <a:pt x="10945283" y="1489075"/>
                </a:lnTo>
                <a:lnTo>
                  <a:pt x="10945812" y="1485900"/>
                </a:lnTo>
                <a:lnTo>
                  <a:pt x="10946871" y="1479550"/>
                </a:lnTo>
                <a:lnTo>
                  <a:pt x="10946342" y="1472142"/>
                </a:lnTo>
                <a:lnTo>
                  <a:pt x="10945812" y="1465263"/>
                </a:lnTo>
                <a:lnTo>
                  <a:pt x="10945283" y="1457854"/>
                </a:lnTo>
                <a:lnTo>
                  <a:pt x="10944754" y="1450975"/>
                </a:lnTo>
                <a:lnTo>
                  <a:pt x="10945283" y="1444625"/>
                </a:lnTo>
                <a:lnTo>
                  <a:pt x="10946342" y="1441450"/>
                </a:lnTo>
                <a:lnTo>
                  <a:pt x="10947400" y="1438275"/>
                </a:lnTo>
                <a:lnTo>
                  <a:pt x="10949517" y="1436159"/>
                </a:lnTo>
                <a:lnTo>
                  <a:pt x="10951633" y="1433513"/>
                </a:lnTo>
                <a:lnTo>
                  <a:pt x="10954279" y="1430867"/>
                </a:lnTo>
                <a:lnTo>
                  <a:pt x="10957454" y="1429279"/>
                </a:lnTo>
                <a:lnTo>
                  <a:pt x="10961688" y="1427692"/>
                </a:lnTo>
                <a:lnTo>
                  <a:pt x="10966450" y="1426634"/>
                </a:lnTo>
                <a:lnTo>
                  <a:pt x="10972271" y="1425575"/>
                </a:lnTo>
                <a:lnTo>
                  <a:pt x="10979150" y="1425575"/>
                </a:lnTo>
                <a:lnTo>
                  <a:pt x="10983383" y="1416579"/>
                </a:lnTo>
                <a:lnTo>
                  <a:pt x="10988146" y="1409171"/>
                </a:lnTo>
                <a:lnTo>
                  <a:pt x="10993438" y="1401763"/>
                </a:lnTo>
                <a:lnTo>
                  <a:pt x="10999258" y="1394884"/>
                </a:lnTo>
                <a:lnTo>
                  <a:pt x="11005608" y="1389592"/>
                </a:lnTo>
                <a:lnTo>
                  <a:pt x="11011429" y="1383771"/>
                </a:lnTo>
                <a:lnTo>
                  <a:pt x="11018308" y="1379538"/>
                </a:lnTo>
                <a:lnTo>
                  <a:pt x="11025717" y="1375304"/>
                </a:lnTo>
                <a:lnTo>
                  <a:pt x="11033125" y="1371600"/>
                </a:lnTo>
                <a:lnTo>
                  <a:pt x="11040533" y="1367896"/>
                </a:lnTo>
                <a:lnTo>
                  <a:pt x="11048471" y="1365250"/>
                </a:lnTo>
                <a:lnTo>
                  <a:pt x="11055879" y="1363134"/>
                </a:lnTo>
                <a:lnTo>
                  <a:pt x="11064346" y="1361017"/>
                </a:lnTo>
                <a:lnTo>
                  <a:pt x="11072812" y="1358900"/>
                </a:lnTo>
                <a:lnTo>
                  <a:pt x="11089746" y="1356784"/>
                </a:lnTo>
                <a:lnTo>
                  <a:pt x="11107738" y="1355196"/>
                </a:lnTo>
                <a:lnTo>
                  <a:pt x="11125729" y="1354667"/>
                </a:lnTo>
                <a:lnTo>
                  <a:pt x="11143721" y="1354667"/>
                </a:lnTo>
                <a:lnTo>
                  <a:pt x="11162242" y="1355196"/>
                </a:lnTo>
                <a:lnTo>
                  <a:pt x="11197696" y="1355725"/>
                </a:lnTo>
                <a:lnTo>
                  <a:pt x="11215158" y="1355196"/>
                </a:lnTo>
                <a:lnTo>
                  <a:pt x="11231562" y="1354667"/>
                </a:lnTo>
                <a:lnTo>
                  <a:pt x="11250612" y="1353609"/>
                </a:lnTo>
                <a:lnTo>
                  <a:pt x="11270192" y="1353079"/>
                </a:lnTo>
                <a:lnTo>
                  <a:pt x="11289242" y="1353079"/>
                </a:lnTo>
                <a:lnTo>
                  <a:pt x="11309350" y="1353079"/>
                </a:lnTo>
                <a:lnTo>
                  <a:pt x="11328929" y="1354138"/>
                </a:lnTo>
                <a:lnTo>
                  <a:pt x="11348508" y="1355196"/>
                </a:lnTo>
                <a:lnTo>
                  <a:pt x="11368088" y="1357313"/>
                </a:lnTo>
                <a:lnTo>
                  <a:pt x="11387138" y="1359429"/>
                </a:lnTo>
                <a:lnTo>
                  <a:pt x="11407246" y="1363134"/>
                </a:lnTo>
                <a:lnTo>
                  <a:pt x="11426296" y="1366309"/>
                </a:lnTo>
                <a:lnTo>
                  <a:pt x="11445346" y="1370542"/>
                </a:lnTo>
                <a:lnTo>
                  <a:pt x="11464396" y="1375304"/>
                </a:lnTo>
                <a:lnTo>
                  <a:pt x="11482917" y="1380596"/>
                </a:lnTo>
                <a:lnTo>
                  <a:pt x="11500908" y="1386417"/>
                </a:lnTo>
                <a:lnTo>
                  <a:pt x="11518900" y="1392767"/>
                </a:lnTo>
                <a:lnTo>
                  <a:pt x="11536362" y="1400175"/>
                </a:lnTo>
                <a:lnTo>
                  <a:pt x="11547475" y="1405467"/>
                </a:lnTo>
                <a:lnTo>
                  <a:pt x="11558058" y="1410229"/>
                </a:lnTo>
                <a:lnTo>
                  <a:pt x="11569171" y="1416050"/>
                </a:lnTo>
                <a:lnTo>
                  <a:pt x="11578696" y="1421871"/>
                </a:lnTo>
                <a:lnTo>
                  <a:pt x="11588221" y="1428221"/>
                </a:lnTo>
                <a:lnTo>
                  <a:pt x="11597217" y="1434571"/>
                </a:lnTo>
                <a:lnTo>
                  <a:pt x="11605683" y="1441450"/>
                </a:lnTo>
                <a:lnTo>
                  <a:pt x="11613621" y="1447800"/>
                </a:lnTo>
                <a:lnTo>
                  <a:pt x="11621029" y="1454679"/>
                </a:lnTo>
                <a:lnTo>
                  <a:pt x="11628438" y="1462088"/>
                </a:lnTo>
                <a:lnTo>
                  <a:pt x="11642725" y="1477434"/>
                </a:lnTo>
                <a:lnTo>
                  <a:pt x="11655954" y="1492250"/>
                </a:lnTo>
                <a:lnTo>
                  <a:pt x="11668125" y="1508125"/>
                </a:lnTo>
                <a:lnTo>
                  <a:pt x="11679767" y="1524529"/>
                </a:lnTo>
                <a:lnTo>
                  <a:pt x="11690350" y="1540934"/>
                </a:lnTo>
                <a:lnTo>
                  <a:pt x="11712575" y="1574271"/>
                </a:lnTo>
                <a:lnTo>
                  <a:pt x="11723158" y="1590675"/>
                </a:lnTo>
                <a:lnTo>
                  <a:pt x="11733742" y="1607609"/>
                </a:lnTo>
                <a:lnTo>
                  <a:pt x="11744854" y="1624013"/>
                </a:lnTo>
                <a:lnTo>
                  <a:pt x="11757554" y="1639888"/>
                </a:lnTo>
                <a:lnTo>
                  <a:pt x="11758612" y="1641475"/>
                </a:lnTo>
                <a:lnTo>
                  <a:pt x="11759142" y="1643592"/>
                </a:lnTo>
                <a:lnTo>
                  <a:pt x="11758612" y="1645709"/>
                </a:lnTo>
                <a:lnTo>
                  <a:pt x="11758612" y="1648354"/>
                </a:lnTo>
                <a:lnTo>
                  <a:pt x="11757025" y="1653646"/>
                </a:lnTo>
                <a:lnTo>
                  <a:pt x="11754379" y="1659996"/>
                </a:lnTo>
                <a:lnTo>
                  <a:pt x="11752792" y="1666346"/>
                </a:lnTo>
                <a:lnTo>
                  <a:pt x="11752262" y="1669521"/>
                </a:lnTo>
                <a:lnTo>
                  <a:pt x="11752262" y="1672696"/>
                </a:lnTo>
                <a:lnTo>
                  <a:pt x="11752792" y="1675871"/>
                </a:lnTo>
                <a:lnTo>
                  <a:pt x="11753321" y="1679046"/>
                </a:lnTo>
                <a:lnTo>
                  <a:pt x="11754908" y="1681692"/>
                </a:lnTo>
                <a:lnTo>
                  <a:pt x="11757554" y="1684867"/>
                </a:lnTo>
                <a:lnTo>
                  <a:pt x="11767079" y="1694921"/>
                </a:lnTo>
                <a:lnTo>
                  <a:pt x="11776075" y="1705504"/>
                </a:lnTo>
                <a:lnTo>
                  <a:pt x="11784012" y="1716088"/>
                </a:lnTo>
                <a:lnTo>
                  <a:pt x="11790892" y="1726142"/>
                </a:lnTo>
                <a:lnTo>
                  <a:pt x="11797771" y="1737254"/>
                </a:lnTo>
                <a:lnTo>
                  <a:pt x="11804121" y="1748367"/>
                </a:lnTo>
                <a:lnTo>
                  <a:pt x="11808883" y="1758950"/>
                </a:lnTo>
                <a:lnTo>
                  <a:pt x="11813646" y="1769534"/>
                </a:lnTo>
                <a:lnTo>
                  <a:pt x="11817350" y="1780646"/>
                </a:lnTo>
                <a:lnTo>
                  <a:pt x="11821583" y="1791759"/>
                </a:lnTo>
                <a:lnTo>
                  <a:pt x="11824229" y="1802871"/>
                </a:lnTo>
                <a:lnTo>
                  <a:pt x="11826875" y="1813984"/>
                </a:lnTo>
                <a:lnTo>
                  <a:pt x="11828992" y="1825096"/>
                </a:lnTo>
                <a:lnTo>
                  <a:pt x="11830579" y="1836738"/>
                </a:lnTo>
                <a:lnTo>
                  <a:pt x="11832167" y="1847850"/>
                </a:lnTo>
                <a:lnTo>
                  <a:pt x="11832696" y="1858963"/>
                </a:lnTo>
                <a:lnTo>
                  <a:pt x="11833754" y="1881717"/>
                </a:lnTo>
                <a:lnTo>
                  <a:pt x="11833754" y="1904471"/>
                </a:lnTo>
                <a:lnTo>
                  <a:pt x="11833754" y="1927225"/>
                </a:lnTo>
                <a:lnTo>
                  <a:pt x="11832696" y="1949979"/>
                </a:lnTo>
                <a:lnTo>
                  <a:pt x="11830579" y="1995488"/>
                </a:lnTo>
                <a:lnTo>
                  <a:pt x="11830579" y="2018771"/>
                </a:lnTo>
                <a:lnTo>
                  <a:pt x="11830579" y="2040996"/>
                </a:lnTo>
                <a:lnTo>
                  <a:pt x="11831638" y="2072746"/>
                </a:lnTo>
                <a:lnTo>
                  <a:pt x="11833225" y="2103967"/>
                </a:lnTo>
                <a:lnTo>
                  <a:pt x="11834812" y="2135188"/>
                </a:lnTo>
                <a:lnTo>
                  <a:pt x="11837458" y="2166408"/>
                </a:lnTo>
                <a:lnTo>
                  <a:pt x="11842221" y="2228850"/>
                </a:lnTo>
                <a:lnTo>
                  <a:pt x="11849100" y="2291292"/>
                </a:lnTo>
                <a:lnTo>
                  <a:pt x="11856508" y="2353733"/>
                </a:lnTo>
                <a:lnTo>
                  <a:pt x="11864446" y="2415646"/>
                </a:lnTo>
                <a:lnTo>
                  <a:pt x="11880850" y="2540529"/>
                </a:lnTo>
                <a:lnTo>
                  <a:pt x="11886142" y="2579159"/>
                </a:lnTo>
                <a:lnTo>
                  <a:pt x="11891433" y="2618317"/>
                </a:lnTo>
                <a:lnTo>
                  <a:pt x="11895667" y="2657475"/>
                </a:lnTo>
                <a:lnTo>
                  <a:pt x="11899371" y="2696634"/>
                </a:lnTo>
                <a:lnTo>
                  <a:pt x="11903604" y="2736321"/>
                </a:lnTo>
                <a:lnTo>
                  <a:pt x="11906779" y="2775480"/>
                </a:lnTo>
                <a:lnTo>
                  <a:pt x="11910483" y="2814638"/>
                </a:lnTo>
                <a:lnTo>
                  <a:pt x="11913129" y="2853796"/>
                </a:lnTo>
                <a:lnTo>
                  <a:pt x="11924242" y="3021013"/>
                </a:lnTo>
                <a:lnTo>
                  <a:pt x="11930062" y="3104092"/>
                </a:lnTo>
                <a:lnTo>
                  <a:pt x="11934825" y="3187171"/>
                </a:lnTo>
                <a:lnTo>
                  <a:pt x="11939588" y="3270780"/>
                </a:lnTo>
                <a:lnTo>
                  <a:pt x="11943292" y="3354917"/>
                </a:lnTo>
                <a:lnTo>
                  <a:pt x="11946467" y="3437996"/>
                </a:lnTo>
                <a:lnTo>
                  <a:pt x="11946996" y="3480329"/>
                </a:lnTo>
                <a:lnTo>
                  <a:pt x="11947525" y="3521604"/>
                </a:lnTo>
                <a:lnTo>
                  <a:pt x="11948583" y="3555471"/>
                </a:lnTo>
                <a:lnTo>
                  <a:pt x="11950171" y="3589867"/>
                </a:lnTo>
                <a:lnTo>
                  <a:pt x="11952817" y="3624263"/>
                </a:lnTo>
                <a:lnTo>
                  <a:pt x="11956521" y="3659188"/>
                </a:lnTo>
                <a:lnTo>
                  <a:pt x="11960225" y="3694113"/>
                </a:lnTo>
                <a:lnTo>
                  <a:pt x="11964458" y="3727979"/>
                </a:lnTo>
                <a:lnTo>
                  <a:pt x="11972925" y="3797300"/>
                </a:lnTo>
                <a:lnTo>
                  <a:pt x="11975042" y="3816879"/>
                </a:lnTo>
                <a:lnTo>
                  <a:pt x="11976100" y="3835929"/>
                </a:lnTo>
                <a:lnTo>
                  <a:pt x="11976100" y="3856038"/>
                </a:lnTo>
                <a:lnTo>
                  <a:pt x="11976100" y="3876146"/>
                </a:lnTo>
                <a:lnTo>
                  <a:pt x="11975571" y="3895725"/>
                </a:lnTo>
                <a:lnTo>
                  <a:pt x="11974512" y="3915304"/>
                </a:lnTo>
                <a:lnTo>
                  <a:pt x="11971338" y="3955521"/>
                </a:lnTo>
                <a:lnTo>
                  <a:pt x="11964458" y="4035425"/>
                </a:lnTo>
                <a:lnTo>
                  <a:pt x="11960754" y="4075113"/>
                </a:lnTo>
                <a:lnTo>
                  <a:pt x="11960225" y="4095221"/>
                </a:lnTo>
                <a:lnTo>
                  <a:pt x="11959696" y="4114800"/>
                </a:lnTo>
                <a:lnTo>
                  <a:pt x="11959167" y="4208992"/>
                </a:lnTo>
                <a:lnTo>
                  <a:pt x="11959167" y="4302654"/>
                </a:lnTo>
                <a:lnTo>
                  <a:pt x="11959696" y="4396846"/>
                </a:lnTo>
                <a:lnTo>
                  <a:pt x="11959167" y="4490509"/>
                </a:lnTo>
                <a:lnTo>
                  <a:pt x="11958638" y="4514850"/>
                </a:lnTo>
                <a:lnTo>
                  <a:pt x="11959167" y="4539721"/>
                </a:lnTo>
                <a:lnTo>
                  <a:pt x="11960754" y="4588404"/>
                </a:lnTo>
                <a:lnTo>
                  <a:pt x="11963400" y="4637617"/>
                </a:lnTo>
                <a:lnTo>
                  <a:pt x="11964458" y="4685771"/>
                </a:lnTo>
                <a:lnTo>
                  <a:pt x="11964988" y="4710642"/>
                </a:lnTo>
                <a:lnTo>
                  <a:pt x="11964458" y="4734454"/>
                </a:lnTo>
                <a:lnTo>
                  <a:pt x="11963929" y="4759325"/>
                </a:lnTo>
                <a:lnTo>
                  <a:pt x="11961812" y="4783667"/>
                </a:lnTo>
                <a:lnTo>
                  <a:pt x="11959696" y="4808009"/>
                </a:lnTo>
                <a:lnTo>
                  <a:pt x="11956521" y="4832350"/>
                </a:lnTo>
                <a:lnTo>
                  <a:pt x="11951758" y="4856692"/>
                </a:lnTo>
                <a:lnTo>
                  <a:pt x="11945938" y="4881034"/>
                </a:lnTo>
                <a:lnTo>
                  <a:pt x="11943821" y="4890029"/>
                </a:lnTo>
                <a:lnTo>
                  <a:pt x="11943292" y="4899025"/>
                </a:lnTo>
                <a:lnTo>
                  <a:pt x="11943292" y="4908021"/>
                </a:lnTo>
                <a:lnTo>
                  <a:pt x="11944350" y="4917017"/>
                </a:lnTo>
                <a:lnTo>
                  <a:pt x="11945938" y="4925484"/>
                </a:lnTo>
                <a:lnTo>
                  <a:pt x="11947525" y="4934479"/>
                </a:lnTo>
                <a:lnTo>
                  <a:pt x="11950700" y="4952471"/>
                </a:lnTo>
                <a:lnTo>
                  <a:pt x="11953346" y="4970992"/>
                </a:lnTo>
                <a:lnTo>
                  <a:pt x="11955992" y="4989513"/>
                </a:lnTo>
                <a:lnTo>
                  <a:pt x="11957579" y="5008034"/>
                </a:lnTo>
                <a:lnTo>
                  <a:pt x="11958638" y="5026554"/>
                </a:lnTo>
                <a:lnTo>
                  <a:pt x="11959167" y="5045075"/>
                </a:lnTo>
                <a:lnTo>
                  <a:pt x="11959167" y="5063596"/>
                </a:lnTo>
                <a:lnTo>
                  <a:pt x="11958638" y="5082117"/>
                </a:lnTo>
                <a:lnTo>
                  <a:pt x="11958108" y="5100638"/>
                </a:lnTo>
                <a:lnTo>
                  <a:pt x="11957050" y="5119159"/>
                </a:lnTo>
                <a:lnTo>
                  <a:pt x="11955462" y="5137679"/>
                </a:lnTo>
                <a:lnTo>
                  <a:pt x="11951758" y="5175250"/>
                </a:lnTo>
                <a:lnTo>
                  <a:pt x="11946996" y="5211763"/>
                </a:lnTo>
                <a:lnTo>
                  <a:pt x="11941175" y="5248804"/>
                </a:lnTo>
                <a:lnTo>
                  <a:pt x="11934825" y="5285317"/>
                </a:lnTo>
                <a:lnTo>
                  <a:pt x="11929004" y="5322359"/>
                </a:lnTo>
                <a:lnTo>
                  <a:pt x="11915775" y="5395913"/>
                </a:lnTo>
                <a:lnTo>
                  <a:pt x="11910483" y="5432425"/>
                </a:lnTo>
                <a:lnTo>
                  <a:pt x="11905192" y="5469467"/>
                </a:lnTo>
                <a:lnTo>
                  <a:pt x="11901488" y="5506509"/>
                </a:lnTo>
                <a:lnTo>
                  <a:pt x="11899371" y="5525559"/>
                </a:lnTo>
                <a:lnTo>
                  <a:pt x="11898312" y="5544079"/>
                </a:lnTo>
                <a:lnTo>
                  <a:pt x="11892492" y="5572654"/>
                </a:lnTo>
                <a:lnTo>
                  <a:pt x="11896196" y="5602817"/>
                </a:lnTo>
                <a:lnTo>
                  <a:pt x="11899371" y="5632450"/>
                </a:lnTo>
                <a:lnTo>
                  <a:pt x="11901488" y="5663142"/>
                </a:lnTo>
                <a:lnTo>
                  <a:pt x="11902546" y="5693304"/>
                </a:lnTo>
                <a:lnTo>
                  <a:pt x="11902546" y="5723996"/>
                </a:lnTo>
                <a:lnTo>
                  <a:pt x="11902017" y="5754159"/>
                </a:lnTo>
                <a:lnTo>
                  <a:pt x="11900958" y="5784321"/>
                </a:lnTo>
                <a:lnTo>
                  <a:pt x="11899371" y="5815013"/>
                </a:lnTo>
                <a:lnTo>
                  <a:pt x="11896725" y="5875867"/>
                </a:lnTo>
                <a:lnTo>
                  <a:pt x="11894079" y="5936192"/>
                </a:lnTo>
                <a:lnTo>
                  <a:pt x="11893021" y="5966884"/>
                </a:lnTo>
                <a:lnTo>
                  <a:pt x="11892492" y="5997046"/>
                </a:lnTo>
                <a:lnTo>
                  <a:pt x="11893021" y="6027209"/>
                </a:lnTo>
                <a:lnTo>
                  <a:pt x="11894079" y="6057900"/>
                </a:lnTo>
                <a:lnTo>
                  <a:pt x="11894079" y="6070600"/>
                </a:lnTo>
                <a:lnTo>
                  <a:pt x="11893550" y="6077479"/>
                </a:lnTo>
                <a:lnTo>
                  <a:pt x="11893021" y="6084359"/>
                </a:lnTo>
                <a:lnTo>
                  <a:pt x="11891433" y="6090179"/>
                </a:lnTo>
                <a:lnTo>
                  <a:pt x="11889317" y="6097059"/>
                </a:lnTo>
                <a:lnTo>
                  <a:pt x="11886671" y="6103938"/>
                </a:lnTo>
                <a:lnTo>
                  <a:pt x="11884025" y="6110817"/>
                </a:lnTo>
                <a:lnTo>
                  <a:pt x="11880321" y="6116638"/>
                </a:lnTo>
                <a:lnTo>
                  <a:pt x="11876088" y="6122988"/>
                </a:lnTo>
                <a:lnTo>
                  <a:pt x="11870796" y="6129338"/>
                </a:lnTo>
                <a:lnTo>
                  <a:pt x="11865504" y="6134629"/>
                </a:lnTo>
                <a:lnTo>
                  <a:pt x="11858625" y="6139921"/>
                </a:lnTo>
                <a:lnTo>
                  <a:pt x="11851217" y="6145213"/>
                </a:lnTo>
                <a:lnTo>
                  <a:pt x="11842750" y="6149975"/>
                </a:lnTo>
                <a:lnTo>
                  <a:pt x="11833225" y="6154209"/>
                </a:lnTo>
                <a:lnTo>
                  <a:pt x="11832167" y="6159500"/>
                </a:lnTo>
                <a:lnTo>
                  <a:pt x="11831108" y="6164792"/>
                </a:lnTo>
                <a:lnTo>
                  <a:pt x="11830050" y="6170084"/>
                </a:lnTo>
                <a:lnTo>
                  <a:pt x="11827404" y="6175375"/>
                </a:lnTo>
                <a:lnTo>
                  <a:pt x="11823171" y="6185429"/>
                </a:lnTo>
                <a:lnTo>
                  <a:pt x="11817350" y="6194954"/>
                </a:lnTo>
                <a:lnTo>
                  <a:pt x="11811000" y="6204479"/>
                </a:lnTo>
                <a:lnTo>
                  <a:pt x="11803062" y="6213475"/>
                </a:lnTo>
                <a:lnTo>
                  <a:pt x="11794596" y="6222471"/>
                </a:lnTo>
                <a:lnTo>
                  <a:pt x="11785071" y="6230938"/>
                </a:lnTo>
                <a:lnTo>
                  <a:pt x="11784542" y="6238875"/>
                </a:lnTo>
                <a:lnTo>
                  <a:pt x="11782954" y="6246284"/>
                </a:lnTo>
                <a:lnTo>
                  <a:pt x="11781367" y="6253163"/>
                </a:lnTo>
                <a:lnTo>
                  <a:pt x="11778721" y="6259513"/>
                </a:lnTo>
                <a:lnTo>
                  <a:pt x="11775546" y="6265334"/>
                </a:lnTo>
                <a:lnTo>
                  <a:pt x="11771312" y="6271154"/>
                </a:lnTo>
                <a:lnTo>
                  <a:pt x="11766550" y="6276446"/>
                </a:lnTo>
                <a:lnTo>
                  <a:pt x="11761258" y="6281738"/>
                </a:lnTo>
                <a:lnTo>
                  <a:pt x="11754908" y="6285971"/>
                </a:lnTo>
                <a:lnTo>
                  <a:pt x="11749088" y="6290734"/>
                </a:lnTo>
                <a:lnTo>
                  <a:pt x="11741679" y="6294438"/>
                </a:lnTo>
                <a:lnTo>
                  <a:pt x="11734271" y="6298671"/>
                </a:lnTo>
                <a:lnTo>
                  <a:pt x="11726333" y="6302375"/>
                </a:lnTo>
                <a:lnTo>
                  <a:pt x="11717867" y="6305550"/>
                </a:lnTo>
                <a:lnTo>
                  <a:pt x="11699875" y="6311900"/>
                </a:lnTo>
                <a:lnTo>
                  <a:pt x="11686117" y="6317192"/>
                </a:lnTo>
                <a:lnTo>
                  <a:pt x="11672358" y="6322484"/>
                </a:lnTo>
                <a:lnTo>
                  <a:pt x="11659658" y="6328304"/>
                </a:lnTo>
                <a:lnTo>
                  <a:pt x="11648017" y="6334654"/>
                </a:lnTo>
                <a:lnTo>
                  <a:pt x="11637433" y="6340475"/>
                </a:lnTo>
                <a:lnTo>
                  <a:pt x="11627379" y="6347884"/>
                </a:lnTo>
                <a:lnTo>
                  <a:pt x="11618912" y="6355292"/>
                </a:lnTo>
                <a:lnTo>
                  <a:pt x="11611504" y="6363229"/>
                </a:lnTo>
                <a:lnTo>
                  <a:pt x="11608858" y="6366934"/>
                </a:lnTo>
                <a:lnTo>
                  <a:pt x="11606212" y="6371696"/>
                </a:lnTo>
                <a:lnTo>
                  <a:pt x="11603038" y="6375929"/>
                </a:lnTo>
                <a:lnTo>
                  <a:pt x="11600921" y="6380692"/>
                </a:lnTo>
                <a:lnTo>
                  <a:pt x="11599333" y="6384925"/>
                </a:lnTo>
                <a:lnTo>
                  <a:pt x="11597746" y="6390217"/>
                </a:lnTo>
                <a:lnTo>
                  <a:pt x="11596688" y="6394979"/>
                </a:lnTo>
                <a:lnTo>
                  <a:pt x="11596158" y="6400271"/>
                </a:lnTo>
                <a:lnTo>
                  <a:pt x="11595629" y="6405563"/>
                </a:lnTo>
                <a:lnTo>
                  <a:pt x="11595629" y="6410854"/>
                </a:lnTo>
                <a:lnTo>
                  <a:pt x="11596158" y="6416675"/>
                </a:lnTo>
                <a:lnTo>
                  <a:pt x="11597217" y="6421967"/>
                </a:lnTo>
                <a:lnTo>
                  <a:pt x="11598275" y="6428317"/>
                </a:lnTo>
                <a:lnTo>
                  <a:pt x="11599862" y="6434667"/>
                </a:lnTo>
                <a:lnTo>
                  <a:pt x="11601979" y="6441017"/>
                </a:lnTo>
                <a:lnTo>
                  <a:pt x="11604625" y="6447367"/>
                </a:lnTo>
                <a:lnTo>
                  <a:pt x="11606212" y="6452129"/>
                </a:lnTo>
                <a:lnTo>
                  <a:pt x="11607800" y="6456892"/>
                </a:lnTo>
                <a:lnTo>
                  <a:pt x="11608858" y="6461654"/>
                </a:lnTo>
                <a:lnTo>
                  <a:pt x="11609388" y="6466417"/>
                </a:lnTo>
                <a:lnTo>
                  <a:pt x="11609917" y="6475942"/>
                </a:lnTo>
                <a:lnTo>
                  <a:pt x="11609388" y="6485996"/>
                </a:lnTo>
                <a:lnTo>
                  <a:pt x="11607800" y="6495521"/>
                </a:lnTo>
                <a:lnTo>
                  <a:pt x="11605683" y="6505046"/>
                </a:lnTo>
                <a:lnTo>
                  <a:pt x="11602508" y="6514571"/>
                </a:lnTo>
                <a:lnTo>
                  <a:pt x="11599862" y="6524096"/>
                </a:lnTo>
                <a:lnTo>
                  <a:pt x="11593512" y="6543146"/>
                </a:lnTo>
                <a:lnTo>
                  <a:pt x="11590867" y="6552671"/>
                </a:lnTo>
                <a:lnTo>
                  <a:pt x="11588750" y="6562725"/>
                </a:lnTo>
                <a:lnTo>
                  <a:pt x="11587692" y="6572250"/>
                </a:lnTo>
                <a:lnTo>
                  <a:pt x="11587162" y="6581775"/>
                </a:lnTo>
                <a:lnTo>
                  <a:pt x="11587692" y="6591829"/>
                </a:lnTo>
                <a:lnTo>
                  <a:pt x="11588221" y="6596592"/>
                </a:lnTo>
                <a:lnTo>
                  <a:pt x="11589808" y="6601354"/>
                </a:lnTo>
                <a:lnTo>
                  <a:pt x="11590338" y="6609821"/>
                </a:lnTo>
                <a:lnTo>
                  <a:pt x="11591396" y="6617759"/>
                </a:lnTo>
                <a:lnTo>
                  <a:pt x="11593512" y="6626225"/>
                </a:lnTo>
                <a:lnTo>
                  <a:pt x="11596158" y="6634692"/>
                </a:lnTo>
                <a:lnTo>
                  <a:pt x="11600392" y="6651096"/>
                </a:lnTo>
                <a:lnTo>
                  <a:pt x="11601979" y="6659563"/>
                </a:lnTo>
                <a:lnTo>
                  <a:pt x="11603038" y="6668029"/>
                </a:lnTo>
                <a:lnTo>
                  <a:pt x="11604096" y="6675967"/>
                </a:lnTo>
                <a:lnTo>
                  <a:pt x="11603038" y="6683904"/>
                </a:lnTo>
                <a:lnTo>
                  <a:pt x="11601979" y="6692371"/>
                </a:lnTo>
                <a:lnTo>
                  <a:pt x="11600392" y="6696075"/>
                </a:lnTo>
                <a:lnTo>
                  <a:pt x="11598804" y="6699779"/>
                </a:lnTo>
                <a:lnTo>
                  <a:pt x="11597217" y="6704013"/>
                </a:lnTo>
                <a:lnTo>
                  <a:pt x="11594042" y="6707188"/>
                </a:lnTo>
                <a:lnTo>
                  <a:pt x="11591396" y="6711421"/>
                </a:lnTo>
                <a:lnTo>
                  <a:pt x="11588221" y="6715125"/>
                </a:lnTo>
                <a:lnTo>
                  <a:pt x="11583988" y="6718300"/>
                </a:lnTo>
                <a:lnTo>
                  <a:pt x="11579754" y="6722534"/>
                </a:lnTo>
                <a:lnTo>
                  <a:pt x="11574462" y="6725709"/>
                </a:lnTo>
                <a:lnTo>
                  <a:pt x="11569171" y="6729942"/>
                </a:lnTo>
                <a:lnTo>
                  <a:pt x="11561233" y="6738409"/>
                </a:lnTo>
                <a:lnTo>
                  <a:pt x="11552238" y="6746346"/>
                </a:lnTo>
                <a:lnTo>
                  <a:pt x="11542712" y="6753754"/>
                </a:lnTo>
                <a:lnTo>
                  <a:pt x="11532658" y="6761163"/>
                </a:lnTo>
                <a:lnTo>
                  <a:pt x="11522075" y="6768571"/>
                </a:lnTo>
                <a:lnTo>
                  <a:pt x="11511492" y="6774921"/>
                </a:lnTo>
                <a:lnTo>
                  <a:pt x="11489796" y="6787621"/>
                </a:lnTo>
                <a:lnTo>
                  <a:pt x="11466512" y="6800321"/>
                </a:lnTo>
                <a:lnTo>
                  <a:pt x="11443758" y="6811963"/>
                </a:lnTo>
                <a:lnTo>
                  <a:pt x="11421004" y="6824134"/>
                </a:lnTo>
                <a:lnTo>
                  <a:pt x="11410421" y="6831013"/>
                </a:lnTo>
                <a:lnTo>
                  <a:pt x="11399838" y="6837892"/>
                </a:lnTo>
                <a:lnTo>
                  <a:pt x="11390842" y="6842654"/>
                </a:lnTo>
                <a:lnTo>
                  <a:pt x="11380788" y="6848475"/>
                </a:lnTo>
                <a:lnTo>
                  <a:pt x="11374967" y="6851121"/>
                </a:lnTo>
                <a:lnTo>
                  <a:pt x="11369146" y="6853238"/>
                </a:lnTo>
                <a:lnTo>
                  <a:pt x="11363854" y="6855884"/>
                </a:lnTo>
                <a:lnTo>
                  <a:pt x="11357504" y="6856942"/>
                </a:lnTo>
                <a:lnTo>
                  <a:pt x="11351160" y="6857999"/>
                </a:lnTo>
                <a:lnTo>
                  <a:pt x="11345320" y="6857999"/>
                </a:lnTo>
                <a:lnTo>
                  <a:pt x="11338454" y="6857471"/>
                </a:lnTo>
                <a:lnTo>
                  <a:pt x="11332104" y="6855884"/>
                </a:lnTo>
                <a:lnTo>
                  <a:pt x="11326283" y="6853238"/>
                </a:lnTo>
                <a:lnTo>
                  <a:pt x="11319933" y="6850063"/>
                </a:lnTo>
                <a:lnTo>
                  <a:pt x="11313583" y="6845300"/>
                </a:lnTo>
                <a:lnTo>
                  <a:pt x="11307233" y="6838950"/>
                </a:lnTo>
                <a:lnTo>
                  <a:pt x="11304588" y="6836304"/>
                </a:lnTo>
                <a:lnTo>
                  <a:pt x="11300883" y="6833659"/>
                </a:lnTo>
                <a:lnTo>
                  <a:pt x="11297179" y="6832071"/>
                </a:lnTo>
                <a:lnTo>
                  <a:pt x="11293475" y="6831013"/>
                </a:lnTo>
                <a:lnTo>
                  <a:pt x="11288712" y="6829954"/>
                </a:lnTo>
                <a:lnTo>
                  <a:pt x="11285008" y="6829425"/>
                </a:lnTo>
                <a:lnTo>
                  <a:pt x="11276012" y="6828896"/>
                </a:lnTo>
                <a:lnTo>
                  <a:pt x="11266488" y="6829425"/>
                </a:lnTo>
                <a:lnTo>
                  <a:pt x="11256962" y="6831013"/>
                </a:lnTo>
                <a:lnTo>
                  <a:pt x="11237912" y="6833659"/>
                </a:lnTo>
                <a:lnTo>
                  <a:pt x="11228388" y="6834717"/>
                </a:lnTo>
                <a:lnTo>
                  <a:pt x="11218862" y="6836304"/>
                </a:lnTo>
                <a:lnTo>
                  <a:pt x="11209867" y="6835246"/>
                </a:lnTo>
                <a:lnTo>
                  <a:pt x="11205633" y="6834717"/>
                </a:lnTo>
                <a:lnTo>
                  <a:pt x="11201929" y="6833659"/>
                </a:lnTo>
                <a:lnTo>
                  <a:pt x="11197167" y="6832600"/>
                </a:lnTo>
                <a:lnTo>
                  <a:pt x="11193992" y="6831013"/>
                </a:lnTo>
                <a:lnTo>
                  <a:pt x="11189758" y="6828896"/>
                </a:lnTo>
                <a:lnTo>
                  <a:pt x="11186583" y="6825721"/>
                </a:lnTo>
                <a:lnTo>
                  <a:pt x="11183938" y="6822546"/>
                </a:lnTo>
                <a:lnTo>
                  <a:pt x="11180762" y="6818842"/>
                </a:lnTo>
                <a:lnTo>
                  <a:pt x="11178117" y="6814079"/>
                </a:lnTo>
                <a:lnTo>
                  <a:pt x="11176000" y="6809317"/>
                </a:lnTo>
                <a:lnTo>
                  <a:pt x="11171767" y="6803496"/>
                </a:lnTo>
                <a:lnTo>
                  <a:pt x="11173883" y="6796617"/>
                </a:lnTo>
                <a:lnTo>
                  <a:pt x="11168592" y="6796617"/>
                </a:lnTo>
                <a:lnTo>
                  <a:pt x="11163300" y="6795559"/>
                </a:lnTo>
                <a:lnTo>
                  <a:pt x="11158538" y="6793971"/>
                </a:lnTo>
                <a:lnTo>
                  <a:pt x="11153775" y="6792384"/>
                </a:lnTo>
                <a:lnTo>
                  <a:pt x="11140546" y="6791854"/>
                </a:lnTo>
                <a:lnTo>
                  <a:pt x="11127317" y="6790267"/>
                </a:lnTo>
                <a:lnTo>
                  <a:pt x="11114617" y="6788679"/>
                </a:lnTo>
                <a:lnTo>
                  <a:pt x="11102975" y="6786563"/>
                </a:lnTo>
                <a:lnTo>
                  <a:pt x="11097154" y="6784975"/>
                </a:lnTo>
                <a:lnTo>
                  <a:pt x="11091333" y="6782859"/>
                </a:lnTo>
                <a:lnTo>
                  <a:pt x="11086042" y="6780213"/>
                </a:lnTo>
                <a:lnTo>
                  <a:pt x="11080221" y="6777567"/>
                </a:lnTo>
                <a:lnTo>
                  <a:pt x="11075458" y="6774921"/>
                </a:lnTo>
                <a:lnTo>
                  <a:pt x="11070696" y="6771217"/>
                </a:lnTo>
                <a:lnTo>
                  <a:pt x="11066462" y="6767513"/>
                </a:lnTo>
                <a:lnTo>
                  <a:pt x="11061700" y="6763279"/>
                </a:lnTo>
                <a:lnTo>
                  <a:pt x="11026775" y="6772275"/>
                </a:lnTo>
                <a:lnTo>
                  <a:pt x="10992379" y="6780213"/>
                </a:lnTo>
                <a:lnTo>
                  <a:pt x="10975446" y="6783917"/>
                </a:lnTo>
                <a:lnTo>
                  <a:pt x="10958512" y="6786563"/>
                </a:lnTo>
                <a:lnTo>
                  <a:pt x="10941579" y="6788679"/>
                </a:lnTo>
                <a:lnTo>
                  <a:pt x="10924117" y="6789738"/>
                </a:lnTo>
                <a:lnTo>
                  <a:pt x="10906654" y="6790267"/>
                </a:lnTo>
                <a:lnTo>
                  <a:pt x="10889721" y="6790267"/>
                </a:lnTo>
                <a:lnTo>
                  <a:pt x="10872258" y="6789209"/>
                </a:lnTo>
                <a:lnTo>
                  <a:pt x="10854796" y="6786563"/>
                </a:lnTo>
                <a:lnTo>
                  <a:pt x="10837333" y="6783388"/>
                </a:lnTo>
                <a:lnTo>
                  <a:pt x="10828867" y="6780213"/>
                </a:lnTo>
                <a:lnTo>
                  <a:pt x="10819871" y="6778096"/>
                </a:lnTo>
                <a:lnTo>
                  <a:pt x="10811404" y="6774921"/>
                </a:lnTo>
                <a:lnTo>
                  <a:pt x="10802408" y="6771217"/>
                </a:lnTo>
                <a:lnTo>
                  <a:pt x="10793942" y="6767513"/>
                </a:lnTo>
                <a:lnTo>
                  <a:pt x="10784946" y="6763279"/>
                </a:lnTo>
                <a:lnTo>
                  <a:pt x="10780712" y="6761163"/>
                </a:lnTo>
                <a:lnTo>
                  <a:pt x="10775950" y="6759575"/>
                </a:lnTo>
                <a:lnTo>
                  <a:pt x="10771188" y="6758517"/>
                </a:lnTo>
                <a:lnTo>
                  <a:pt x="10765896" y="6757459"/>
                </a:lnTo>
                <a:lnTo>
                  <a:pt x="10755312" y="6756929"/>
                </a:lnTo>
                <a:lnTo>
                  <a:pt x="10744729" y="6756929"/>
                </a:lnTo>
                <a:lnTo>
                  <a:pt x="10733088" y="6758517"/>
                </a:lnTo>
                <a:lnTo>
                  <a:pt x="10721975" y="6760104"/>
                </a:lnTo>
                <a:lnTo>
                  <a:pt x="10711392" y="6762221"/>
                </a:lnTo>
                <a:lnTo>
                  <a:pt x="10700808" y="6765396"/>
                </a:lnTo>
                <a:lnTo>
                  <a:pt x="10683875" y="6769629"/>
                </a:lnTo>
                <a:lnTo>
                  <a:pt x="10667471" y="6773334"/>
                </a:lnTo>
                <a:lnTo>
                  <a:pt x="10651067" y="6775979"/>
                </a:lnTo>
                <a:lnTo>
                  <a:pt x="10634133" y="6778625"/>
                </a:lnTo>
                <a:lnTo>
                  <a:pt x="10617729" y="6780213"/>
                </a:lnTo>
                <a:lnTo>
                  <a:pt x="10601325" y="6782329"/>
                </a:lnTo>
                <a:lnTo>
                  <a:pt x="10584392" y="6783388"/>
                </a:lnTo>
                <a:lnTo>
                  <a:pt x="10567458" y="6784446"/>
                </a:lnTo>
                <a:lnTo>
                  <a:pt x="10533592" y="6784446"/>
                </a:lnTo>
                <a:lnTo>
                  <a:pt x="10499725" y="6783917"/>
                </a:lnTo>
                <a:lnTo>
                  <a:pt x="10466388" y="6782859"/>
                </a:lnTo>
                <a:lnTo>
                  <a:pt x="10432521" y="6780213"/>
                </a:lnTo>
                <a:lnTo>
                  <a:pt x="10398654" y="6779154"/>
                </a:lnTo>
                <a:lnTo>
                  <a:pt x="10364788" y="6778625"/>
                </a:lnTo>
                <a:lnTo>
                  <a:pt x="10297583" y="6778096"/>
                </a:lnTo>
                <a:lnTo>
                  <a:pt x="10162117" y="6779684"/>
                </a:lnTo>
                <a:lnTo>
                  <a:pt x="10094383" y="6779684"/>
                </a:lnTo>
                <a:lnTo>
                  <a:pt x="10060517" y="6779154"/>
                </a:lnTo>
                <a:lnTo>
                  <a:pt x="10027179" y="6778096"/>
                </a:lnTo>
                <a:lnTo>
                  <a:pt x="9993312" y="6777038"/>
                </a:lnTo>
                <a:lnTo>
                  <a:pt x="9959446" y="6774921"/>
                </a:lnTo>
                <a:lnTo>
                  <a:pt x="9926638" y="6771746"/>
                </a:lnTo>
                <a:lnTo>
                  <a:pt x="9892771" y="6768571"/>
                </a:lnTo>
                <a:lnTo>
                  <a:pt x="9855729" y="6763279"/>
                </a:lnTo>
                <a:lnTo>
                  <a:pt x="9818158" y="6757988"/>
                </a:lnTo>
                <a:lnTo>
                  <a:pt x="9781646" y="6751109"/>
                </a:lnTo>
                <a:lnTo>
                  <a:pt x="9745133" y="6743700"/>
                </a:lnTo>
                <a:lnTo>
                  <a:pt x="9672108" y="6729413"/>
                </a:lnTo>
                <a:lnTo>
                  <a:pt x="9635596" y="6721475"/>
                </a:lnTo>
                <a:lnTo>
                  <a:pt x="9599083" y="6714596"/>
                </a:lnTo>
                <a:lnTo>
                  <a:pt x="9591146" y="6717242"/>
                </a:lnTo>
                <a:lnTo>
                  <a:pt x="9583738" y="6719359"/>
                </a:lnTo>
                <a:lnTo>
                  <a:pt x="9575800" y="6720417"/>
                </a:lnTo>
                <a:lnTo>
                  <a:pt x="9568921" y="6720946"/>
                </a:lnTo>
                <a:lnTo>
                  <a:pt x="9560983" y="6719888"/>
                </a:lnTo>
                <a:lnTo>
                  <a:pt x="9553575" y="6717771"/>
                </a:lnTo>
                <a:lnTo>
                  <a:pt x="9546167" y="6715125"/>
                </a:lnTo>
                <a:lnTo>
                  <a:pt x="9539288" y="6711421"/>
                </a:lnTo>
                <a:lnTo>
                  <a:pt x="9527117" y="6712479"/>
                </a:lnTo>
                <a:lnTo>
                  <a:pt x="9516004" y="6712479"/>
                </a:lnTo>
                <a:lnTo>
                  <a:pt x="9505421" y="6712479"/>
                </a:lnTo>
                <a:lnTo>
                  <a:pt x="9495367" y="6711421"/>
                </a:lnTo>
                <a:lnTo>
                  <a:pt x="9485842" y="6709304"/>
                </a:lnTo>
                <a:lnTo>
                  <a:pt x="9477375" y="6707188"/>
                </a:lnTo>
                <a:lnTo>
                  <a:pt x="9469967" y="6704542"/>
                </a:lnTo>
                <a:lnTo>
                  <a:pt x="9463088" y="6700309"/>
                </a:lnTo>
                <a:lnTo>
                  <a:pt x="9456208" y="6696604"/>
                </a:lnTo>
                <a:lnTo>
                  <a:pt x="9450388" y="6691313"/>
                </a:lnTo>
                <a:lnTo>
                  <a:pt x="9445625" y="6686021"/>
                </a:lnTo>
                <a:lnTo>
                  <a:pt x="9440862" y="6679671"/>
                </a:lnTo>
                <a:lnTo>
                  <a:pt x="9437158" y="6672792"/>
                </a:lnTo>
                <a:lnTo>
                  <a:pt x="9434512" y="6665913"/>
                </a:lnTo>
                <a:lnTo>
                  <a:pt x="9431338" y="6657975"/>
                </a:lnTo>
                <a:lnTo>
                  <a:pt x="9429750" y="6648979"/>
                </a:lnTo>
                <a:lnTo>
                  <a:pt x="9419167" y="6642629"/>
                </a:lnTo>
                <a:lnTo>
                  <a:pt x="9409112" y="6635750"/>
                </a:lnTo>
                <a:lnTo>
                  <a:pt x="9400117" y="6629400"/>
                </a:lnTo>
                <a:lnTo>
                  <a:pt x="9392179" y="6621992"/>
                </a:lnTo>
                <a:lnTo>
                  <a:pt x="9384242" y="6614054"/>
                </a:lnTo>
                <a:lnTo>
                  <a:pt x="9376833" y="6605588"/>
                </a:lnTo>
                <a:lnTo>
                  <a:pt x="9371012" y="6596592"/>
                </a:lnTo>
                <a:lnTo>
                  <a:pt x="9364662" y="6587596"/>
                </a:lnTo>
                <a:lnTo>
                  <a:pt x="9360429" y="6580717"/>
                </a:lnTo>
                <a:lnTo>
                  <a:pt x="9356196" y="6574367"/>
                </a:lnTo>
                <a:lnTo>
                  <a:pt x="9350904" y="6568546"/>
                </a:lnTo>
                <a:lnTo>
                  <a:pt x="9346142" y="6562725"/>
                </a:lnTo>
                <a:lnTo>
                  <a:pt x="9340321" y="6557963"/>
                </a:lnTo>
                <a:lnTo>
                  <a:pt x="9335029" y="6552671"/>
                </a:lnTo>
                <a:lnTo>
                  <a:pt x="9329208" y="6547909"/>
                </a:lnTo>
                <a:lnTo>
                  <a:pt x="9323388" y="6544204"/>
                </a:lnTo>
                <a:lnTo>
                  <a:pt x="9317567" y="6540500"/>
                </a:lnTo>
                <a:lnTo>
                  <a:pt x="9311217" y="6536796"/>
                </a:lnTo>
                <a:lnTo>
                  <a:pt x="9304338" y="6534150"/>
                </a:lnTo>
                <a:lnTo>
                  <a:pt x="9297988" y="6531504"/>
                </a:lnTo>
                <a:lnTo>
                  <a:pt x="9291638" y="6529388"/>
                </a:lnTo>
                <a:lnTo>
                  <a:pt x="9284758" y="6527271"/>
                </a:lnTo>
                <a:lnTo>
                  <a:pt x="9277879" y="6526213"/>
                </a:lnTo>
                <a:lnTo>
                  <a:pt x="9270471" y="6525154"/>
                </a:lnTo>
                <a:lnTo>
                  <a:pt x="9264121" y="6524625"/>
                </a:lnTo>
                <a:lnTo>
                  <a:pt x="9256712" y="6524096"/>
                </a:lnTo>
                <a:lnTo>
                  <a:pt x="9249833" y="6524625"/>
                </a:lnTo>
                <a:lnTo>
                  <a:pt x="9242425" y="6525154"/>
                </a:lnTo>
                <a:lnTo>
                  <a:pt x="9236075" y="6525684"/>
                </a:lnTo>
                <a:lnTo>
                  <a:pt x="9228667" y="6527271"/>
                </a:lnTo>
                <a:lnTo>
                  <a:pt x="9221258" y="6528859"/>
                </a:lnTo>
                <a:lnTo>
                  <a:pt x="9214379" y="6531504"/>
                </a:lnTo>
                <a:lnTo>
                  <a:pt x="9206971" y="6533621"/>
                </a:lnTo>
                <a:lnTo>
                  <a:pt x="9200621" y="6536796"/>
                </a:lnTo>
                <a:lnTo>
                  <a:pt x="9193742" y="6540500"/>
                </a:lnTo>
                <a:lnTo>
                  <a:pt x="9186862" y="6543675"/>
                </a:lnTo>
                <a:lnTo>
                  <a:pt x="9179983" y="6547909"/>
                </a:lnTo>
                <a:lnTo>
                  <a:pt x="9174162" y="6552671"/>
                </a:lnTo>
                <a:lnTo>
                  <a:pt x="9167283" y="6557963"/>
                </a:lnTo>
                <a:lnTo>
                  <a:pt x="9160933" y="6562725"/>
                </a:lnTo>
                <a:lnTo>
                  <a:pt x="9152996" y="6569604"/>
                </a:lnTo>
                <a:lnTo>
                  <a:pt x="9144529" y="6574367"/>
                </a:lnTo>
                <a:lnTo>
                  <a:pt x="9135533" y="6578600"/>
                </a:lnTo>
                <a:lnTo>
                  <a:pt x="9126008" y="6581775"/>
                </a:lnTo>
                <a:lnTo>
                  <a:pt x="9116483" y="6583363"/>
                </a:lnTo>
                <a:lnTo>
                  <a:pt x="9106429" y="6585479"/>
                </a:lnTo>
                <a:lnTo>
                  <a:pt x="9095846" y="6586009"/>
                </a:lnTo>
                <a:lnTo>
                  <a:pt x="9084733" y="6586009"/>
                </a:lnTo>
                <a:lnTo>
                  <a:pt x="9054571" y="6586009"/>
                </a:lnTo>
                <a:lnTo>
                  <a:pt x="9040283" y="6586538"/>
                </a:lnTo>
                <a:lnTo>
                  <a:pt x="9025467" y="6587596"/>
                </a:lnTo>
                <a:lnTo>
                  <a:pt x="9011708" y="6589184"/>
                </a:lnTo>
                <a:lnTo>
                  <a:pt x="9004300" y="6590771"/>
                </a:lnTo>
                <a:lnTo>
                  <a:pt x="8997421" y="6592359"/>
                </a:lnTo>
                <a:lnTo>
                  <a:pt x="8990542" y="6594475"/>
                </a:lnTo>
                <a:lnTo>
                  <a:pt x="8983662" y="6596592"/>
                </a:lnTo>
                <a:lnTo>
                  <a:pt x="8977312" y="6599238"/>
                </a:lnTo>
                <a:lnTo>
                  <a:pt x="8970433" y="6602942"/>
                </a:lnTo>
                <a:lnTo>
                  <a:pt x="8967258" y="6605059"/>
                </a:lnTo>
                <a:lnTo>
                  <a:pt x="8964083" y="6606646"/>
                </a:lnTo>
                <a:lnTo>
                  <a:pt x="8961438" y="6608763"/>
                </a:lnTo>
                <a:lnTo>
                  <a:pt x="8959321" y="6610879"/>
                </a:lnTo>
                <a:lnTo>
                  <a:pt x="8955617" y="6616171"/>
                </a:lnTo>
                <a:lnTo>
                  <a:pt x="8952971" y="6621992"/>
                </a:lnTo>
                <a:lnTo>
                  <a:pt x="8951383" y="6627813"/>
                </a:lnTo>
                <a:lnTo>
                  <a:pt x="8949796" y="6634163"/>
                </a:lnTo>
                <a:lnTo>
                  <a:pt x="8947150" y="6646334"/>
                </a:lnTo>
                <a:lnTo>
                  <a:pt x="8946092" y="6652684"/>
                </a:lnTo>
                <a:lnTo>
                  <a:pt x="8943975" y="6659034"/>
                </a:lnTo>
                <a:lnTo>
                  <a:pt x="8941329" y="6663796"/>
                </a:lnTo>
                <a:lnTo>
                  <a:pt x="8938683" y="6666971"/>
                </a:lnTo>
                <a:lnTo>
                  <a:pt x="8936567" y="6669088"/>
                </a:lnTo>
                <a:lnTo>
                  <a:pt x="8934450" y="6671204"/>
                </a:lnTo>
                <a:lnTo>
                  <a:pt x="8931275" y="6673321"/>
                </a:lnTo>
                <a:lnTo>
                  <a:pt x="8927571" y="6675438"/>
                </a:lnTo>
                <a:lnTo>
                  <a:pt x="8924396" y="6677025"/>
                </a:lnTo>
                <a:lnTo>
                  <a:pt x="8919633" y="6678084"/>
                </a:lnTo>
                <a:lnTo>
                  <a:pt x="8914871" y="6679671"/>
                </a:lnTo>
                <a:lnTo>
                  <a:pt x="8909579" y="6680200"/>
                </a:lnTo>
                <a:lnTo>
                  <a:pt x="8903229" y="6680729"/>
                </a:lnTo>
                <a:lnTo>
                  <a:pt x="8892646" y="6678613"/>
                </a:lnTo>
                <a:lnTo>
                  <a:pt x="8882062" y="6676496"/>
                </a:lnTo>
                <a:lnTo>
                  <a:pt x="8871479" y="6673321"/>
                </a:lnTo>
                <a:lnTo>
                  <a:pt x="8861425" y="6670146"/>
                </a:lnTo>
                <a:lnTo>
                  <a:pt x="8841846" y="6662738"/>
                </a:lnTo>
                <a:lnTo>
                  <a:pt x="8822267" y="6654800"/>
                </a:lnTo>
                <a:lnTo>
                  <a:pt x="8803746" y="6645804"/>
                </a:lnTo>
                <a:lnTo>
                  <a:pt x="8785754" y="6636279"/>
                </a:lnTo>
                <a:lnTo>
                  <a:pt x="8750300" y="6616700"/>
                </a:lnTo>
                <a:lnTo>
                  <a:pt x="8710612" y="6582304"/>
                </a:lnTo>
                <a:lnTo>
                  <a:pt x="8704262" y="6581775"/>
                </a:lnTo>
                <a:lnTo>
                  <a:pt x="8698971" y="6580717"/>
                </a:lnTo>
                <a:lnTo>
                  <a:pt x="8693150" y="6579129"/>
                </a:lnTo>
                <a:lnTo>
                  <a:pt x="8688917" y="6577542"/>
                </a:lnTo>
                <a:lnTo>
                  <a:pt x="8684154" y="6575954"/>
                </a:lnTo>
                <a:lnTo>
                  <a:pt x="8680450" y="6573309"/>
                </a:lnTo>
                <a:lnTo>
                  <a:pt x="8676746" y="6570663"/>
                </a:lnTo>
                <a:lnTo>
                  <a:pt x="8674100" y="6568017"/>
                </a:lnTo>
                <a:lnTo>
                  <a:pt x="8671454" y="6564842"/>
                </a:lnTo>
                <a:lnTo>
                  <a:pt x="8668808" y="6561667"/>
                </a:lnTo>
                <a:lnTo>
                  <a:pt x="8666692" y="6558492"/>
                </a:lnTo>
                <a:lnTo>
                  <a:pt x="8665104" y="6554788"/>
                </a:lnTo>
                <a:lnTo>
                  <a:pt x="8662988" y="6546850"/>
                </a:lnTo>
                <a:lnTo>
                  <a:pt x="8660871" y="6538384"/>
                </a:lnTo>
                <a:lnTo>
                  <a:pt x="8652933" y="6534150"/>
                </a:lnTo>
                <a:lnTo>
                  <a:pt x="8645525" y="6528859"/>
                </a:lnTo>
                <a:lnTo>
                  <a:pt x="8638117" y="6524096"/>
                </a:lnTo>
                <a:lnTo>
                  <a:pt x="8631238" y="6518804"/>
                </a:lnTo>
                <a:lnTo>
                  <a:pt x="8624888" y="6513513"/>
                </a:lnTo>
                <a:lnTo>
                  <a:pt x="8620125" y="6507163"/>
                </a:lnTo>
                <a:lnTo>
                  <a:pt x="8615362" y="6499754"/>
                </a:lnTo>
                <a:lnTo>
                  <a:pt x="8613775" y="6496579"/>
                </a:lnTo>
                <a:lnTo>
                  <a:pt x="8612717" y="6492346"/>
                </a:lnTo>
                <a:lnTo>
                  <a:pt x="8609012" y="6488642"/>
                </a:lnTo>
                <a:lnTo>
                  <a:pt x="8605308" y="6484409"/>
                </a:lnTo>
                <a:lnTo>
                  <a:pt x="8603192" y="6480704"/>
                </a:lnTo>
                <a:lnTo>
                  <a:pt x="8601604" y="6477000"/>
                </a:lnTo>
                <a:lnTo>
                  <a:pt x="8600546" y="6472238"/>
                </a:lnTo>
                <a:lnTo>
                  <a:pt x="8600017" y="6468534"/>
                </a:lnTo>
                <a:lnTo>
                  <a:pt x="8600017" y="6459538"/>
                </a:lnTo>
                <a:lnTo>
                  <a:pt x="8600546" y="6451071"/>
                </a:lnTo>
                <a:lnTo>
                  <a:pt x="8600546" y="6442075"/>
                </a:lnTo>
                <a:lnTo>
                  <a:pt x="8600546" y="6437313"/>
                </a:lnTo>
                <a:lnTo>
                  <a:pt x="8600017" y="6433609"/>
                </a:lnTo>
                <a:lnTo>
                  <a:pt x="8598958" y="6428846"/>
                </a:lnTo>
                <a:lnTo>
                  <a:pt x="8596842" y="6425142"/>
                </a:lnTo>
                <a:lnTo>
                  <a:pt x="8595254" y="6400271"/>
                </a:lnTo>
                <a:lnTo>
                  <a:pt x="8594196" y="6389688"/>
                </a:lnTo>
                <a:lnTo>
                  <a:pt x="8593138" y="6381221"/>
                </a:lnTo>
                <a:lnTo>
                  <a:pt x="8592079" y="6373284"/>
                </a:lnTo>
                <a:lnTo>
                  <a:pt x="8590492" y="6366404"/>
                </a:lnTo>
                <a:lnTo>
                  <a:pt x="8587846" y="6361113"/>
                </a:lnTo>
                <a:lnTo>
                  <a:pt x="8585200" y="6355821"/>
                </a:lnTo>
                <a:lnTo>
                  <a:pt x="8582025" y="6352117"/>
                </a:lnTo>
                <a:lnTo>
                  <a:pt x="8577792" y="6347884"/>
                </a:lnTo>
                <a:lnTo>
                  <a:pt x="8573029" y="6344709"/>
                </a:lnTo>
                <a:lnTo>
                  <a:pt x="8566679" y="6341004"/>
                </a:lnTo>
                <a:lnTo>
                  <a:pt x="8559800" y="6338359"/>
                </a:lnTo>
                <a:lnTo>
                  <a:pt x="8551862" y="6335184"/>
                </a:lnTo>
                <a:lnTo>
                  <a:pt x="8532283" y="6328304"/>
                </a:lnTo>
                <a:lnTo>
                  <a:pt x="8510588" y="6312429"/>
                </a:lnTo>
                <a:lnTo>
                  <a:pt x="8504767" y="6310842"/>
                </a:lnTo>
                <a:lnTo>
                  <a:pt x="8498946" y="6308725"/>
                </a:lnTo>
                <a:lnTo>
                  <a:pt x="8489421" y="6304492"/>
                </a:lnTo>
                <a:lnTo>
                  <a:pt x="8480425" y="6299200"/>
                </a:lnTo>
                <a:lnTo>
                  <a:pt x="8471958" y="6293379"/>
                </a:lnTo>
                <a:lnTo>
                  <a:pt x="8464550" y="6287029"/>
                </a:lnTo>
                <a:lnTo>
                  <a:pt x="8457142" y="6280679"/>
                </a:lnTo>
                <a:lnTo>
                  <a:pt x="8442325" y="6267450"/>
                </a:lnTo>
                <a:lnTo>
                  <a:pt x="8420629" y="6254221"/>
                </a:lnTo>
                <a:lnTo>
                  <a:pt x="8411633" y="6246813"/>
                </a:lnTo>
                <a:lnTo>
                  <a:pt x="8403696" y="6239404"/>
                </a:lnTo>
                <a:lnTo>
                  <a:pt x="8395758" y="6231996"/>
                </a:lnTo>
                <a:lnTo>
                  <a:pt x="8388350" y="6224588"/>
                </a:lnTo>
                <a:lnTo>
                  <a:pt x="8382000" y="6217179"/>
                </a:lnTo>
                <a:lnTo>
                  <a:pt x="8375650" y="6209242"/>
                </a:lnTo>
                <a:lnTo>
                  <a:pt x="8369829" y="6200775"/>
                </a:lnTo>
                <a:lnTo>
                  <a:pt x="8364538" y="6192838"/>
                </a:lnTo>
                <a:lnTo>
                  <a:pt x="8359775" y="6184371"/>
                </a:lnTo>
                <a:lnTo>
                  <a:pt x="8354484" y="6175904"/>
                </a:lnTo>
                <a:lnTo>
                  <a:pt x="8346016" y="6158442"/>
                </a:lnTo>
                <a:lnTo>
                  <a:pt x="8339138" y="6140979"/>
                </a:lnTo>
                <a:lnTo>
                  <a:pt x="8332258" y="6122988"/>
                </a:lnTo>
                <a:lnTo>
                  <a:pt x="8322734" y="6118225"/>
                </a:lnTo>
                <a:lnTo>
                  <a:pt x="8314266" y="6112404"/>
                </a:lnTo>
                <a:lnTo>
                  <a:pt x="8306858" y="6106584"/>
                </a:lnTo>
                <a:lnTo>
                  <a:pt x="8304212" y="6103938"/>
                </a:lnTo>
                <a:lnTo>
                  <a:pt x="8301566" y="6100763"/>
                </a:lnTo>
                <a:lnTo>
                  <a:pt x="8299450" y="6097588"/>
                </a:lnTo>
                <a:lnTo>
                  <a:pt x="8298392" y="6094413"/>
                </a:lnTo>
                <a:lnTo>
                  <a:pt x="8297862" y="6090179"/>
                </a:lnTo>
                <a:lnTo>
                  <a:pt x="8298392" y="6087004"/>
                </a:lnTo>
                <a:lnTo>
                  <a:pt x="8299450" y="6083300"/>
                </a:lnTo>
                <a:lnTo>
                  <a:pt x="8301038" y="6078538"/>
                </a:lnTo>
                <a:lnTo>
                  <a:pt x="8304212" y="6074304"/>
                </a:lnTo>
                <a:lnTo>
                  <a:pt x="8307916" y="6069542"/>
                </a:lnTo>
                <a:lnTo>
                  <a:pt x="8293100" y="6051550"/>
                </a:lnTo>
                <a:lnTo>
                  <a:pt x="8286750" y="6043084"/>
                </a:lnTo>
                <a:lnTo>
                  <a:pt x="8283046" y="6038321"/>
                </a:lnTo>
                <a:lnTo>
                  <a:pt x="8280929" y="6033559"/>
                </a:lnTo>
                <a:lnTo>
                  <a:pt x="8279342" y="6029325"/>
                </a:lnTo>
                <a:lnTo>
                  <a:pt x="8277754" y="6024034"/>
                </a:lnTo>
                <a:lnTo>
                  <a:pt x="8277225" y="6019800"/>
                </a:lnTo>
                <a:lnTo>
                  <a:pt x="8277754" y="6014509"/>
                </a:lnTo>
                <a:lnTo>
                  <a:pt x="8278813" y="6009217"/>
                </a:lnTo>
                <a:lnTo>
                  <a:pt x="8280400" y="6004454"/>
                </a:lnTo>
                <a:lnTo>
                  <a:pt x="8283575" y="5998634"/>
                </a:lnTo>
                <a:lnTo>
                  <a:pt x="8287808" y="5993342"/>
                </a:lnTo>
                <a:lnTo>
                  <a:pt x="8286750" y="5982229"/>
                </a:lnTo>
                <a:lnTo>
                  <a:pt x="8285162" y="5972704"/>
                </a:lnTo>
                <a:lnTo>
                  <a:pt x="8282516" y="5963709"/>
                </a:lnTo>
                <a:lnTo>
                  <a:pt x="8279342" y="5956300"/>
                </a:lnTo>
                <a:lnTo>
                  <a:pt x="8276167" y="5949421"/>
                </a:lnTo>
                <a:lnTo>
                  <a:pt x="8271404" y="5943071"/>
                </a:lnTo>
                <a:lnTo>
                  <a:pt x="8266113" y="5938309"/>
                </a:lnTo>
                <a:lnTo>
                  <a:pt x="8261350" y="5933546"/>
                </a:lnTo>
                <a:lnTo>
                  <a:pt x="8255529" y="5929842"/>
                </a:lnTo>
                <a:lnTo>
                  <a:pt x="8249709" y="5926138"/>
                </a:lnTo>
                <a:lnTo>
                  <a:pt x="8242829" y="5923492"/>
                </a:lnTo>
                <a:lnTo>
                  <a:pt x="8235421" y="5921904"/>
                </a:lnTo>
                <a:lnTo>
                  <a:pt x="8228013" y="5920317"/>
                </a:lnTo>
                <a:lnTo>
                  <a:pt x="8220604" y="5918200"/>
                </a:lnTo>
                <a:lnTo>
                  <a:pt x="8213196" y="5917671"/>
                </a:lnTo>
                <a:lnTo>
                  <a:pt x="8205259" y="5917142"/>
                </a:lnTo>
                <a:lnTo>
                  <a:pt x="8188325" y="5917142"/>
                </a:lnTo>
                <a:lnTo>
                  <a:pt x="8170863" y="5917142"/>
                </a:lnTo>
                <a:lnTo>
                  <a:pt x="8135938" y="5918729"/>
                </a:lnTo>
                <a:lnTo>
                  <a:pt x="8119004" y="5919259"/>
                </a:lnTo>
                <a:lnTo>
                  <a:pt x="8102071" y="5918729"/>
                </a:lnTo>
                <a:lnTo>
                  <a:pt x="8094134" y="5918200"/>
                </a:lnTo>
                <a:lnTo>
                  <a:pt x="8086725" y="5917142"/>
                </a:lnTo>
                <a:lnTo>
                  <a:pt x="8079317" y="5915554"/>
                </a:lnTo>
                <a:lnTo>
                  <a:pt x="8072438" y="5913967"/>
                </a:lnTo>
                <a:lnTo>
                  <a:pt x="7876117" y="5912379"/>
                </a:lnTo>
                <a:lnTo>
                  <a:pt x="7832725" y="5911850"/>
                </a:lnTo>
                <a:lnTo>
                  <a:pt x="7820025" y="5913967"/>
                </a:lnTo>
                <a:lnTo>
                  <a:pt x="7807854" y="5917142"/>
                </a:lnTo>
                <a:lnTo>
                  <a:pt x="7797800" y="5921904"/>
                </a:lnTo>
                <a:lnTo>
                  <a:pt x="7788804" y="5926667"/>
                </a:lnTo>
                <a:lnTo>
                  <a:pt x="7781396" y="5932488"/>
                </a:lnTo>
                <a:lnTo>
                  <a:pt x="7775046" y="5938838"/>
                </a:lnTo>
                <a:lnTo>
                  <a:pt x="7768696" y="5945188"/>
                </a:lnTo>
                <a:lnTo>
                  <a:pt x="7763404" y="5952596"/>
                </a:lnTo>
                <a:lnTo>
                  <a:pt x="7759171" y="5960004"/>
                </a:lnTo>
                <a:lnTo>
                  <a:pt x="7754938" y="5967413"/>
                </a:lnTo>
                <a:lnTo>
                  <a:pt x="7748588" y="5983288"/>
                </a:lnTo>
                <a:lnTo>
                  <a:pt x="7742238" y="5997575"/>
                </a:lnTo>
                <a:lnTo>
                  <a:pt x="7739592" y="6004454"/>
                </a:lnTo>
                <a:lnTo>
                  <a:pt x="7735888" y="6011334"/>
                </a:lnTo>
                <a:lnTo>
                  <a:pt x="7730067" y="6021388"/>
                </a:lnTo>
                <a:lnTo>
                  <a:pt x="7723188" y="6031442"/>
                </a:lnTo>
                <a:lnTo>
                  <a:pt x="7715779" y="6040438"/>
                </a:lnTo>
                <a:lnTo>
                  <a:pt x="7707842" y="6049434"/>
                </a:lnTo>
                <a:lnTo>
                  <a:pt x="7699904" y="6057900"/>
                </a:lnTo>
                <a:lnTo>
                  <a:pt x="7690909" y="6066367"/>
                </a:lnTo>
                <a:lnTo>
                  <a:pt x="7681913" y="6073775"/>
                </a:lnTo>
                <a:lnTo>
                  <a:pt x="7672917" y="6081184"/>
                </a:lnTo>
                <a:lnTo>
                  <a:pt x="7653338" y="6095471"/>
                </a:lnTo>
                <a:lnTo>
                  <a:pt x="7633229" y="6109759"/>
                </a:lnTo>
                <a:lnTo>
                  <a:pt x="7613121" y="6122988"/>
                </a:lnTo>
                <a:lnTo>
                  <a:pt x="7592484" y="6137275"/>
                </a:lnTo>
                <a:lnTo>
                  <a:pt x="7562321" y="6150504"/>
                </a:lnTo>
                <a:lnTo>
                  <a:pt x="7531629" y="6163734"/>
                </a:lnTo>
                <a:lnTo>
                  <a:pt x="7516284" y="6169554"/>
                </a:lnTo>
                <a:lnTo>
                  <a:pt x="7500409" y="6175375"/>
                </a:lnTo>
                <a:lnTo>
                  <a:pt x="7484534" y="6180667"/>
                </a:lnTo>
                <a:lnTo>
                  <a:pt x="7468659" y="6184900"/>
                </a:lnTo>
                <a:lnTo>
                  <a:pt x="7452254" y="6188075"/>
                </a:lnTo>
                <a:lnTo>
                  <a:pt x="7435321" y="6191779"/>
                </a:lnTo>
                <a:lnTo>
                  <a:pt x="7418388" y="6193367"/>
                </a:lnTo>
                <a:lnTo>
                  <a:pt x="7400925" y="6194425"/>
                </a:lnTo>
                <a:lnTo>
                  <a:pt x="7383463" y="6194425"/>
                </a:lnTo>
                <a:lnTo>
                  <a:pt x="7365471" y="6193367"/>
                </a:lnTo>
                <a:lnTo>
                  <a:pt x="7346950" y="6190721"/>
                </a:lnTo>
                <a:lnTo>
                  <a:pt x="7327900" y="6187017"/>
                </a:lnTo>
                <a:lnTo>
                  <a:pt x="7313613" y="6183313"/>
                </a:lnTo>
                <a:lnTo>
                  <a:pt x="7299325" y="6179609"/>
                </a:lnTo>
                <a:lnTo>
                  <a:pt x="7269692" y="6173788"/>
                </a:lnTo>
                <a:lnTo>
                  <a:pt x="7240588" y="6169025"/>
                </a:lnTo>
                <a:lnTo>
                  <a:pt x="7210954" y="6165321"/>
                </a:lnTo>
                <a:lnTo>
                  <a:pt x="7180792" y="6162675"/>
                </a:lnTo>
                <a:lnTo>
                  <a:pt x="7151159" y="6159500"/>
                </a:lnTo>
                <a:lnTo>
                  <a:pt x="7090834" y="6156325"/>
                </a:lnTo>
                <a:lnTo>
                  <a:pt x="7031038" y="6152092"/>
                </a:lnTo>
                <a:lnTo>
                  <a:pt x="7000346" y="6150504"/>
                </a:lnTo>
                <a:lnTo>
                  <a:pt x="6970713" y="6147859"/>
                </a:lnTo>
                <a:lnTo>
                  <a:pt x="6941079" y="6145213"/>
                </a:lnTo>
                <a:lnTo>
                  <a:pt x="6911446" y="6140979"/>
                </a:lnTo>
                <a:lnTo>
                  <a:pt x="6881813" y="6136217"/>
                </a:lnTo>
                <a:lnTo>
                  <a:pt x="6853238" y="6129867"/>
                </a:lnTo>
                <a:lnTo>
                  <a:pt x="6843713" y="6127750"/>
                </a:lnTo>
                <a:lnTo>
                  <a:pt x="6834188" y="6125634"/>
                </a:lnTo>
                <a:lnTo>
                  <a:pt x="6824663" y="6124575"/>
                </a:lnTo>
                <a:lnTo>
                  <a:pt x="6815138" y="6124046"/>
                </a:lnTo>
                <a:lnTo>
                  <a:pt x="6806142" y="6124046"/>
                </a:lnTo>
                <a:lnTo>
                  <a:pt x="6796617" y="6124046"/>
                </a:lnTo>
                <a:lnTo>
                  <a:pt x="6778625" y="6125104"/>
                </a:lnTo>
                <a:lnTo>
                  <a:pt x="6760104" y="6127221"/>
                </a:lnTo>
                <a:lnTo>
                  <a:pt x="6742113" y="6128809"/>
                </a:lnTo>
                <a:lnTo>
                  <a:pt x="6723063" y="6130925"/>
                </a:lnTo>
                <a:lnTo>
                  <a:pt x="6704542" y="6133042"/>
                </a:lnTo>
                <a:lnTo>
                  <a:pt x="6676496" y="6134629"/>
                </a:lnTo>
                <a:lnTo>
                  <a:pt x="6648450" y="6136746"/>
                </a:lnTo>
                <a:lnTo>
                  <a:pt x="6619875" y="6137275"/>
                </a:lnTo>
                <a:lnTo>
                  <a:pt x="6591829" y="6137275"/>
                </a:lnTo>
                <a:lnTo>
                  <a:pt x="6534679" y="6136746"/>
                </a:lnTo>
                <a:lnTo>
                  <a:pt x="6478059" y="6136217"/>
                </a:lnTo>
                <a:lnTo>
                  <a:pt x="6451071" y="6136217"/>
                </a:lnTo>
                <a:lnTo>
                  <a:pt x="6424084" y="6136217"/>
                </a:lnTo>
                <a:lnTo>
                  <a:pt x="6369579" y="6137275"/>
                </a:lnTo>
                <a:lnTo>
                  <a:pt x="6315604" y="6138334"/>
                </a:lnTo>
                <a:lnTo>
                  <a:pt x="6261629" y="6139392"/>
                </a:lnTo>
                <a:lnTo>
                  <a:pt x="6234642" y="6139921"/>
                </a:lnTo>
                <a:lnTo>
                  <a:pt x="6207654" y="6139392"/>
                </a:lnTo>
                <a:lnTo>
                  <a:pt x="6180667" y="6139392"/>
                </a:lnTo>
                <a:lnTo>
                  <a:pt x="6153679" y="6138334"/>
                </a:lnTo>
                <a:lnTo>
                  <a:pt x="6126692" y="6136746"/>
                </a:lnTo>
                <a:lnTo>
                  <a:pt x="6099704" y="6134100"/>
                </a:lnTo>
                <a:lnTo>
                  <a:pt x="6073246" y="6130925"/>
                </a:lnTo>
                <a:lnTo>
                  <a:pt x="6046259" y="6127221"/>
                </a:lnTo>
                <a:lnTo>
                  <a:pt x="6043084" y="6127750"/>
                </a:lnTo>
                <a:lnTo>
                  <a:pt x="6038850" y="6127750"/>
                </a:lnTo>
                <a:lnTo>
                  <a:pt x="6031442" y="6126692"/>
                </a:lnTo>
                <a:lnTo>
                  <a:pt x="6022975" y="6124046"/>
                </a:lnTo>
                <a:lnTo>
                  <a:pt x="6014509" y="6121929"/>
                </a:lnTo>
                <a:lnTo>
                  <a:pt x="5985404" y="6118754"/>
                </a:lnTo>
                <a:lnTo>
                  <a:pt x="5955771" y="6115579"/>
                </a:lnTo>
                <a:lnTo>
                  <a:pt x="5926668" y="6112404"/>
                </a:lnTo>
                <a:lnTo>
                  <a:pt x="5897035" y="6109229"/>
                </a:lnTo>
                <a:lnTo>
                  <a:pt x="5868459" y="6104467"/>
                </a:lnTo>
                <a:lnTo>
                  <a:pt x="5854171" y="6101821"/>
                </a:lnTo>
                <a:lnTo>
                  <a:pt x="5839884" y="6098117"/>
                </a:lnTo>
                <a:lnTo>
                  <a:pt x="5825596" y="6094942"/>
                </a:lnTo>
                <a:lnTo>
                  <a:pt x="5812367" y="6090179"/>
                </a:lnTo>
                <a:lnTo>
                  <a:pt x="5798079" y="6085946"/>
                </a:lnTo>
                <a:lnTo>
                  <a:pt x="5785379" y="6080125"/>
                </a:lnTo>
                <a:lnTo>
                  <a:pt x="5775325" y="6076950"/>
                </a:lnTo>
                <a:lnTo>
                  <a:pt x="5765800" y="6074304"/>
                </a:lnTo>
                <a:lnTo>
                  <a:pt x="5756275" y="6071659"/>
                </a:lnTo>
                <a:lnTo>
                  <a:pt x="5746221" y="6070600"/>
                </a:lnTo>
                <a:lnTo>
                  <a:pt x="5735638" y="6069542"/>
                </a:lnTo>
                <a:lnTo>
                  <a:pt x="5726113" y="6069013"/>
                </a:lnTo>
                <a:lnTo>
                  <a:pt x="5706004" y="6069542"/>
                </a:lnTo>
                <a:lnTo>
                  <a:pt x="5685896" y="6070600"/>
                </a:lnTo>
                <a:lnTo>
                  <a:pt x="5666318" y="6071659"/>
                </a:lnTo>
                <a:lnTo>
                  <a:pt x="5645681" y="6072188"/>
                </a:lnTo>
                <a:lnTo>
                  <a:pt x="5635625" y="6072188"/>
                </a:lnTo>
                <a:lnTo>
                  <a:pt x="5626100" y="6072188"/>
                </a:lnTo>
                <a:lnTo>
                  <a:pt x="5605992" y="6070600"/>
                </a:lnTo>
                <a:lnTo>
                  <a:pt x="5588000" y="6067954"/>
                </a:lnTo>
                <a:lnTo>
                  <a:pt x="5579534" y="6066367"/>
                </a:lnTo>
                <a:lnTo>
                  <a:pt x="5571597" y="6064779"/>
                </a:lnTo>
                <a:lnTo>
                  <a:pt x="5564188" y="6062134"/>
                </a:lnTo>
                <a:lnTo>
                  <a:pt x="5557838" y="6059488"/>
                </a:lnTo>
                <a:lnTo>
                  <a:pt x="5550959" y="6057371"/>
                </a:lnTo>
                <a:lnTo>
                  <a:pt x="5544609" y="6054196"/>
                </a:lnTo>
                <a:lnTo>
                  <a:pt x="5538788" y="6051021"/>
                </a:lnTo>
                <a:lnTo>
                  <a:pt x="5534025" y="6047846"/>
                </a:lnTo>
                <a:lnTo>
                  <a:pt x="5528734" y="6044142"/>
                </a:lnTo>
                <a:lnTo>
                  <a:pt x="5524502" y="6040438"/>
                </a:lnTo>
                <a:lnTo>
                  <a:pt x="5520267" y="6036204"/>
                </a:lnTo>
                <a:lnTo>
                  <a:pt x="5516563" y="6031971"/>
                </a:lnTo>
                <a:lnTo>
                  <a:pt x="5513388" y="6028267"/>
                </a:lnTo>
                <a:lnTo>
                  <a:pt x="5509684" y="6023504"/>
                </a:lnTo>
                <a:lnTo>
                  <a:pt x="5507038" y="6018213"/>
                </a:lnTo>
                <a:lnTo>
                  <a:pt x="5504921" y="6013979"/>
                </a:lnTo>
                <a:lnTo>
                  <a:pt x="5500688" y="6003396"/>
                </a:lnTo>
                <a:lnTo>
                  <a:pt x="5498042" y="5992813"/>
                </a:lnTo>
                <a:lnTo>
                  <a:pt x="5495925" y="5981171"/>
                </a:lnTo>
                <a:lnTo>
                  <a:pt x="5495396" y="5969000"/>
                </a:lnTo>
                <a:lnTo>
                  <a:pt x="5495396" y="5956829"/>
                </a:lnTo>
                <a:lnTo>
                  <a:pt x="5495925" y="5943600"/>
                </a:lnTo>
                <a:lnTo>
                  <a:pt x="5493280" y="5940425"/>
                </a:lnTo>
                <a:lnTo>
                  <a:pt x="5491692" y="5936721"/>
                </a:lnTo>
                <a:lnTo>
                  <a:pt x="5490634" y="5933546"/>
                </a:lnTo>
                <a:lnTo>
                  <a:pt x="5489575" y="5929842"/>
                </a:lnTo>
                <a:lnTo>
                  <a:pt x="5452534" y="5927196"/>
                </a:lnTo>
                <a:lnTo>
                  <a:pt x="5438775" y="5925609"/>
                </a:lnTo>
                <a:lnTo>
                  <a:pt x="5425546" y="5925609"/>
                </a:lnTo>
                <a:lnTo>
                  <a:pt x="5411788" y="5925609"/>
                </a:lnTo>
                <a:lnTo>
                  <a:pt x="5399088" y="5926667"/>
                </a:lnTo>
                <a:lnTo>
                  <a:pt x="5372101" y="5929313"/>
                </a:lnTo>
                <a:lnTo>
                  <a:pt x="5345113" y="5932488"/>
                </a:lnTo>
                <a:lnTo>
                  <a:pt x="5331355" y="5933546"/>
                </a:lnTo>
                <a:lnTo>
                  <a:pt x="5317596" y="5934604"/>
                </a:lnTo>
                <a:lnTo>
                  <a:pt x="5303838" y="5934604"/>
                </a:lnTo>
                <a:lnTo>
                  <a:pt x="5290609" y="5934604"/>
                </a:lnTo>
                <a:lnTo>
                  <a:pt x="5276850" y="5933546"/>
                </a:lnTo>
                <a:lnTo>
                  <a:pt x="5263093" y="5931429"/>
                </a:lnTo>
                <a:lnTo>
                  <a:pt x="5249334" y="5927725"/>
                </a:lnTo>
                <a:lnTo>
                  <a:pt x="5235575" y="5923492"/>
                </a:lnTo>
                <a:lnTo>
                  <a:pt x="5231342" y="5921904"/>
                </a:lnTo>
                <a:lnTo>
                  <a:pt x="5227109" y="5921375"/>
                </a:lnTo>
                <a:lnTo>
                  <a:pt x="5222346" y="5921375"/>
                </a:lnTo>
                <a:lnTo>
                  <a:pt x="5217584" y="5921375"/>
                </a:lnTo>
                <a:lnTo>
                  <a:pt x="5211763" y="5921904"/>
                </a:lnTo>
                <a:lnTo>
                  <a:pt x="5206472" y="5923492"/>
                </a:lnTo>
                <a:lnTo>
                  <a:pt x="5201180" y="5925079"/>
                </a:lnTo>
                <a:lnTo>
                  <a:pt x="5195888" y="5926667"/>
                </a:lnTo>
                <a:lnTo>
                  <a:pt x="5190596" y="5929842"/>
                </a:lnTo>
                <a:lnTo>
                  <a:pt x="5185835" y="5932488"/>
                </a:lnTo>
                <a:lnTo>
                  <a:pt x="5181600" y="5936192"/>
                </a:lnTo>
                <a:lnTo>
                  <a:pt x="5177367" y="5940425"/>
                </a:lnTo>
                <a:lnTo>
                  <a:pt x="5174192" y="5944129"/>
                </a:lnTo>
                <a:lnTo>
                  <a:pt x="5171017" y="5949421"/>
                </a:lnTo>
                <a:lnTo>
                  <a:pt x="5168902" y="5954184"/>
                </a:lnTo>
                <a:lnTo>
                  <a:pt x="5167842" y="5960004"/>
                </a:lnTo>
                <a:lnTo>
                  <a:pt x="5168371" y="5964238"/>
                </a:lnTo>
                <a:lnTo>
                  <a:pt x="5167842" y="5967942"/>
                </a:lnTo>
                <a:lnTo>
                  <a:pt x="5167313" y="5971646"/>
                </a:lnTo>
                <a:lnTo>
                  <a:pt x="5166255" y="5974821"/>
                </a:lnTo>
                <a:lnTo>
                  <a:pt x="5164667" y="5977467"/>
                </a:lnTo>
                <a:lnTo>
                  <a:pt x="5162022" y="5979584"/>
                </a:lnTo>
                <a:lnTo>
                  <a:pt x="5159376" y="5981700"/>
                </a:lnTo>
                <a:lnTo>
                  <a:pt x="5156730" y="5983817"/>
                </a:lnTo>
                <a:lnTo>
                  <a:pt x="5154084" y="5985404"/>
                </a:lnTo>
                <a:lnTo>
                  <a:pt x="5149851" y="5986992"/>
                </a:lnTo>
                <a:lnTo>
                  <a:pt x="5141914" y="5989109"/>
                </a:lnTo>
                <a:lnTo>
                  <a:pt x="5133446" y="5990167"/>
                </a:lnTo>
                <a:lnTo>
                  <a:pt x="5123922" y="5991225"/>
                </a:lnTo>
                <a:lnTo>
                  <a:pt x="5113867" y="5992813"/>
                </a:lnTo>
                <a:lnTo>
                  <a:pt x="5104342" y="5992813"/>
                </a:lnTo>
                <a:lnTo>
                  <a:pt x="5094817" y="5992813"/>
                </a:lnTo>
                <a:lnTo>
                  <a:pt x="5086350" y="5991225"/>
                </a:lnTo>
                <a:lnTo>
                  <a:pt x="5078942" y="5989638"/>
                </a:lnTo>
                <a:lnTo>
                  <a:pt x="5071534" y="5987521"/>
                </a:lnTo>
                <a:lnTo>
                  <a:pt x="5065713" y="5984875"/>
                </a:lnTo>
                <a:lnTo>
                  <a:pt x="5059892" y="5981171"/>
                </a:lnTo>
                <a:lnTo>
                  <a:pt x="5054600" y="5976938"/>
                </a:lnTo>
                <a:lnTo>
                  <a:pt x="5050368" y="5971646"/>
                </a:lnTo>
                <a:lnTo>
                  <a:pt x="5047192" y="5965825"/>
                </a:lnTo>
                <a:lnTo>
                  <a:pt x="5044017" y="5958946"/>
                </a:lnTo>
                <a:lnTo>
                  <a:pt x="5041900" y="5951009"/>
                </a:lnTo>
                <a:lnTo>
                  <a:pt x="5040842" y="5942542"/>
                </a:lnTo>
                <a:lnTo>
                  <a:pt x="5039784" y="5933017"/>
                </a:lnTo>
                <a:lnTo>
                  <a:pt x="5039784" y="5922963"/>
                </a:lnTo>
                <a:lnTo>
                  <a:pt x="5028671" y="5937250"/>
                </a:lnTo>
                <a:lnTo>
                  <a:pt x="5016500" y="5951009"/>
                </a:lnTo>
                <a:lnTo>
                  <a:pt x="5010679" y="5957359"/>
                </a:lnTo>
                <a:lnTo>
                  <a:pt x="5004329" y="5962650"/>
                </a:lnTo>
                <a:lnTo>
                  <a:pt x="4997979" y="5967942"/>
                </a:lnTo>
                <a:lnTo>
                  <a:pt x="4991100" y="5972704"/>
                </a:lnTo>
                <a:lnTo>
                  <a:pt x="4984751" y="5977467"/>
                </a:lnTo>
                <a:lnTo>
                  <a:pt x="4977871" y="5980642"/>
                </a:lnTo>
                <a:lnTo>
                  <a:pt x="4969934" y="5984346"/>
                </a:lnTo>
                <a:lnTo>
                  <a:pt x="4961996" y="5986992"/>
                </a:lnTo>
                <a:lnTo>
                  <a:pt x="4953529" y="5989109"/>
                </a:lnTo>
                <a:lnTo>
                  <a:pt x="4945063" y="5990167"/>
                </a:lnTo>
                <a:lnTo>
                  <a:pt x="4935538" y="5991225"/>
                </a:lnTo>
                <a:lnTo>
                  <a:pt x="4925485" y="5991225"/>
                </a:lnTo>
                <a:lnTo>
                  <a:pt x="4917546" y="5990696"/>
                </a:lnTo>
                <a:lnTo>
                  <a:pt x="4909079" y="5989638"/>
                </a:lnTo>
                <a:lnTo>
                  <a:pt x="4900613" y="5988579"/>
                </a:lnTo>
                <a:lnTo>
                  <a:pt x="4891617" y="5986992"/>
                </a:lnTo>
                <a:lnTo>
                  <a:pt x="4874154" y="5981700"/>
                </a:lnTo>
                <a:lnTo>
                  <a:pt x="4855634" y="5976409"/>
                </a:lnTo>
                <a:lnTo>
                  <a:pt x="4837643" y="5969000"/>
                </a:lnTo>
                <a:lnTo>
                  <a:pt x="4820179" y="5960534"/>
                </a:lnTo>
                <a:lnTo>
                  <a:pt x="4802717" y="5951538"/>
                </a:lnTo>
                <a:lnTo>
                  <a:pt x="4786314" y="5941484"/>
                </a:lnTo>
                <a:lnTo>
                  <a:pt x="4770438" y="5930900"/>
                </a:lnTo>
                <a:lnTo>
                  <a:pt x="4755621" y="5920317"/>
                </a:lnTo>
                <a:lnTo>
                  <a:pt x="4742921" y="5908146"/>
                </a:lnTo>
                <a:lnTo>
                  <a:pt x="4730750" y="5897034"/>
                </a:lnTo>
                <a:lnTo>
                  <a:pt x="4725988" y="5891213"/>
                </a:lnTo>
                <a:lnTo>
                  <a:pt x="4721225" y="5885392"/>
                </a:lnTo>
                <a:lnTo>
                  <a:pt x="4717522" y="5879571"/>
                </a:lnTo>
                <a:lnTo>
                  <a:pt x="4713817" y="5873750"/>
                </a:lnTo>
                <a:lnTo>
                  <a:pt x="4711171" y="5868459"/>
                </a:lnTo>
                <a:lnTo>
                  <a:pt x="4709054" y="5862638"/>
                </a:lnTo>
                <a:lnTo>
                  <a:pt x="4707468" y="5856817"/>
                </a:lnTo>
                <a:lnTo>
                  <a:pt x="4706409" y="5852054"/>
                </a:lnTo>
                <a:lnTo>
                  <a:pt x="4705879" y="5842529"/>
                </a:lnTo>
                <a:lnTo>
                  <a:pt x="4705879" y="5833534"/>
                </a:lnTo>
                <a:lnTo>
                  <a:pt x="4706409" y="5829300"/>
                </a:lnTo>
                <a:lnTo>
                  <a:pt x="4706938" y="5825067"/>
                </a:lnTo>
                <a:lnTo>
                  <a:pt x="4708525" y="5820834"/>
                </a:lnTo>
                <a:lnTo>
                  <a:pt x="4710113" y="5817659"/>
                </a:lnTo>
                <a:lnTo>
                  <a:pt x="4712760" y="5814484"/>
                </a:lnTo>
                <a:lnTo>
                  <a:pt x="4716463" y="5810779"/>
                </a:lnTo>
                <a:lnTo>
                  <a:pt x="4720167" y="5808134"/>
                </a:lnTo>
                <a:lnTo>
                  <a:pt x="4724929" y="5806017"/>
                </a:lnTo>
                <a:lnTo>
                  <a:pt x="4730221" y="5803900"/>
                </a:lnTo>
                <a:lnTo>
                  <a:pt x="4736571" y="5801784"/>
                </a:lnTo>
                <a:lnTo>
                  <a:pt x="4743979" y="5800725"/>
                </a:lnTo>
                <a:lnTo>
                  <a:pt x="4752446" y="5800196"/>
                </a:lnTo>
                <a:lnTo>
                  <a:pt x="4752975" y="5800196"/>
                </a:lnTo>
                <a:lnTo>
                  <a:pt x="4760913" y="5793846"/>
                </a:lnTo>
                <a:lnTo>
                  <a:pt x="4768322" y="5787496"/>
                </a:lnTo>
                <a:lnTo>
                  <a:pt x="4774671" y="5780617"/>
                </a:lnTo>
                <a:lnTo>
                  <a:pt x="4781022" y="5773209"/>
                </a:lnTo>
                <a:lnTo>
                  <a:pt x="4793192" y="5758921"/>
                </a:lnTo>
                <a:lnTo>
                  <a:pt x="4805892" y="5744104"/>
                </a:lnTo>
                <a:lnTo>
                  <a:pt x="4812242" y="5736696"/>
                </a:lnTo>
                <a:lnTo>
                  <a:pt x="4819651" y="5730346"/>
                </a:lnTo>
                <a:lnTo>
                  <a:pt x="4827588" y="5724525"/>
                </a:lnTo>
                <a:lnTo>
                  <a:pt x="4836055" y="5718175"/>
                </a:lnTo>
                <a:lnTo>
                  <a:pt x="4845580" y="5713942"/>
                </a:lnTo>
                <a:lnTo>
                  <a:pt x="4856163" y="5709179"/>
                </a:lnTo>
                <a:lnTo>
                  <a:pt x="4868334" y="5706004"/>
                </a:lnTo>
                <a:lnTo>
                  <a:pt x="4881034" y="5703359"/>
                </a:lnTo>
                <a:lnTo>
                  <a:pt x="4879446" y="5696479"/>
                </a:lnTo>
                <a:lnTo>
                  <a:pt x="4877329" y="5689600"/>
                </a:lnTo>
                <a:lnTo>
                  <a:pt x="4874684" y="5683250"/>
                </a:lnTo>
                <a:lnTo>
                  <a:pt x="4872038" y="5677959"/>
                </a:lnTo>
                <a:lnTo>
                  <a:pt x="4868863" y="5672138"/>
                </a:lnTo>
                <a:lnTo>
                  <a:pt x="4864629" y="5667375"/>
                </a:lnTo>
                <a:lnTo>
                  <a:pt x="4860925" y="5663671"/>
                </a:lnTo>
                <a:lnTo>
                  <a:pt x="4855634" y="5660496"/>
                </a:lnTo>
                <a:lnTo>
                  <a:pt x="4850342" y="5657321"/>
                </a:lnTo>
                <a:lnTo>
                  <a:pt x="4843992" y="5655204"/>
                </a:lnTo>
                <a:lnTo>
                  <a:pt x="4836584" y="5653617"/>
                </a:lnTo>
                <a:lnTo>
                  <a:pt x="4828647" y="5653088"/>
                </a:lnTo>
                <a:lnTo>
                  <a:pt x="4819651" y="5652559"/>
                </a:lnTo>
                <a:lnTo>
                  <a:pt x="4809596" y="5653088"/>
                </a:lnTo>
                <a:lnTo>
                  <a:pt x="4799014" y="5654675"/>
                </a:lnTo>
                <a:lnTo>
                  <a:pt x="4787371" y="5656792"/>
                </a:lnTo>
                <a:lnTo>
                  <a:pt x="4775200" y="5658909"/>
                </a:lnTo>
                <a:lnTo>
                  <a:pt x="4759854" y="5661554"/>
                </a:lnTo>
                <a:lnTo>
                  <a:pt x="4751389" y="5662613"/>
                </a:lnTo>
                <a:lnTo>
                  <a:pt x="4742393" y="5663142"/>
                </a:lnTo>
                <a:lnTo>
                  <a:pt x="4733397" y="5663142"/>
                </a:lnTo>
                <a:lnTo>
                  <a:pt x="4724929" y="5662084"/>
                </a:lnTo>
                <a:lnTo>
                  <a:pt x="4716463" y="5660496"/>
                </a:lnTo>
                <a:lnTo>
                  <a:pt x="4712229" y="5658909"/>
                </a:lnTo>
                <a:lnTo>
                  <a:pt x="4709054" y="5657321"/>
                </a:lnTo>
                <a:lnTo>
                  <a:pt x="4705879" y="5655734"/>
                </a:lnTo>
                <a:lnTo>
                  <a:pt x="4702175" y="5653617"/>
                </a:lnTo>
                <a:lnTo>
                  <a:pt x="4699529" y="5650971"/>
                </a:lnTo>
                <a:lnTo>
                  <a:pt x="4696884" y="5647796"/>
                </a:lnTo>
                <a:lnTo>
                  <a:pt x="4694238" y="5645150"/>
                </a:lnTo>
                <a:lnTo>
                  <a:pt x="4692650" y="5640917"/>
                </a:lnTo>
                <a:lnTo>
                  <a:pt x="4691063" y="5637213"/>
                </a:lnTo>
                <a:lnTo>
                  <a:pt x="4690534" y="5632450"/>
                </a:lnTo>
                <a:lnTo>
                  <a:pt x="4690004" y="5627688"/>
                </a:lnTo>
                <a:lnTo>
                  <a:pt x="4690004" y="5621867"/>
                </a:lnTo>
                <a:lnTo>
                  <a:pt x="4690004" y="5616046"/>
                </a:lnTo>
                <a:lnTo>
                  <a:pt x="4691063" y="5609696"/>
                </a:lnTo>
                <a:lnTo>
                  <a:pt x="4691592" y="5604404"/>
                </a:lnTo>
                <a:lnTo>
                  <a:pt x="4691063" y="5600700"/>
                </a:lnTo>
                <a:lnTo>
                  <a:pt x="4690004" y="5598054"/>
                </a:lnTo>
                <a:lnTo>
                  <a:pt x="4687888" y="5595938"/>
                </a:lnTo>
                <a:lnTo>
                  <a:pt x="4684184" y="5594879"/>
                </a:lnTo>
                <a:lnTo>
                  <a:pt x="4681009" y="5594879"/>
                </a:lnTo>
                <a:lnTo>
                  <a:pt x="4676776" y="5594879"/>
                </a:lnTo>
                <a:lnTo>
                  <a:pt x="4672542" y="5595409"/>
                </a:lnTo>
                <a:lnTo>
                  <a:pt x="4662488" y="5598054"/>
                </a:lnTo>
                <a:lnTo>
                  <a:pt x="4652434" y="5600171"/>
                </a:lnTo>
                <a:lnTo>
                  <a:pt x="4642909" y="5601229"/>
                </a:lnTo>
                <a:lnTo>
                  <a:pt x="4638147" y="5601759"/>
                </a:lnTo>
                <a:lnTo>
                  <a:pt x="4634442" y="5601229"/>
                </a:lnTo>
                <a:lnTo>
                  <a:pt x="4625446" y="5600171"/>
                </a:lnTo>
                <a:lnTo>
                  <a:pt x="4616451" y="5600171"/>
                </a:lnTo>
                <a:lnTo>
                  <a:pt x="4607454" y="5601229"/>
                </a:lnTo>
                <a:lnTo>
                  <a:pt x="4598459" y="5602817"/>
                </a:lnTo>
                <a:lnTo>
                  <a:pt x="4579938" y="5607579"/>
                </a:lnTo>
                <a:lnTo>
                  <a:pt x="4560888" y="5611813"/>
                </a:lnTo>
                <a:lnTo>
                  <a:pt x="4551892" y="5613400"/>
                </a:lnTo>
                <a:lnTo>
                  <a:pt x="4542367" y="5614459"/>
                </a:lnTo>
                <a:lnTo>
                  <a:pt x="4533371" y="5613929"/>
                </a:lnTo>
                <a:lnTo>
                  <a:pt x="4529138" y="5613929"/>
                </a:lnTo>
                <a:lnTo>
                  <a:pt x="4524905" y="5612871"/>
                </a:lnTo>
                <a:lnTo>
                  <a:pt x="4520672" y="5611813"/>
                </a:lnTo>
                <a:lnTo>
                  <a:pt x="4515909" y="5610225"/>
                </a:lnTo>
                <a:lnTo>
                  <a:pt x="4512204" y="5608109"/>
                </a:lnTo>
                <a:lnTo>
                  <a:pt x="4507442" y="5605463"/>
                </a:lnTo>
                <a:lnTo>
                  <a:pt x="4503738" y="5602817"/>
                </a:lnTo>
                <a:lnTo>
                  <a:pt x="4500035" y="5599113"/>
                </a:lnTo>
                <a:lnTo>
                  <a:pt x="4495271" y="5594879"/>
                </a:lnTo>
                <a:lnTo>
                  <a:pt x="4491567" y="5590646"/>
                </a:lnTo>
                <a:lnTo>
                  <a:pt x="4485746" y="5585884"/>
                </a:lnTo>
                <a:lnTo>
                  <a:pt x="4479925" y="5581121"/>
                </a:lnTo>
                <a:lnTo>
                  <a:pt x="4475692" y="5575300"/>
                </a:lnTo>
                <a:lnTo>
                  <a:pt x="4471459" y="5568950"/>
                </a:lnTo>
                <a:lnTo>
                  <a:pt x="4464579" y="5557309"/>
                </a:lnTo>
                <a:lnTo>
                  <a:pt x="4457171" y="5545138"/>
                </a:lnTo>
                <a:lnTo>
                  <a:pt x="4452938" y="5539317"/>
                </a:lnTo>
                <a:lnTo>
                  <a:pt x="4448704" y="5533496"/>
                </a:lnTo>
                <a:lnTo>
                  <a:pt x="4443414" y="5528204"/>
                </a:lnTo>
                <a:lnTo>
                  <a:pt x="4438122" y="5523442"/>
                </a:lnTo>
                <a:lnTo>
                  <a:pt x="4431242" y="5519209"/>
                </a:lnTo>
                <a:lnTo>
                  <a:pt x="4423304" y="5515504"/>
                </a:lnTo>
                <a:lnTo>
                  <a:pt x="4414309" y="5512859"/>
                </a:lnTo>
                <a:lnTo>
                  <a:pt x="4403726" y="5510742"/>
                </a:lnTo>
                <a:lnTo>
                  <a:pt x="4395789" y="5506509"/>
                </a:lnTo>
                <a:lnTo>
                  <a:pt x="4388379" y="5502275"/>
                </a:lnTo>
                <a:lnTo>
                  <a:pt x="4383088" y="5497513"/>
                </a:lnTo>
                <a:lnTo>
                  <a:pt x="4377797" y="5493279"/>
                </a:lnTo>
                <a:lnTo>
                  <a:pt x="4373563" y="5487988"/>
                </a:lnTo>
                <a:lnTo>
                  <a:pt x="4369329" y="5482696"/>
                </a:lnTo>
                <a:lnTo>
                  <a:pt x="4366154" y="5477404"/>
                </a:lnTo>
                <a:lnTo>
                  <a:pt x="4363509" y="5472113"/>
                </a:lnTo>
                <a:lnTo>
                  <a:pt x="4361392" y="5465763"/>
                </a:lnTo>
                <a:lnTo>
                  <a:pt x="4359805" y="5459942"/>
                </a:lnTo>
                <a:lnTo>
                  <a:pt x="4357160" y="5447771"/>
                </a:lnTo>
                <a:lnTo>
                  <a:pt x="4352925" y="5422900"/>
                </a:lnTo>
                <a:lnTo>
                  <a:pt x="4350279" y="5409142"/>
                </a:lnTo>
                <a:lnTo>
                  <a:pt x="4346047" y="5394325"/>
                </a:lnTo>
                <a:lnTo>
                  <a:pt x="4341813" y="5380567"/>
                </a:lnTo>
                <a:lnTo>
                  <a:pt x="4339696" y="5374217"/>
                </a:lnTo>
                <a:lnTo>
                  <a:pt x="4335992" y="5367338"/>
                </a:lnTo>
                <a:lnTo>
                  <a:pt x="4332817" y="5360459"/>
                </a:lnTo>
                <a:lnTo>
                  <a:pt x="4329113" y="5353579"/>
                </a:lnTo>
                <a:lnTo>
                  <a:pt x="4324351" y="5347759"/>
                </a:lnTo>
                <a:lnTo>
                  <a:pt x="4320117" y="5341409"/>
                </a:lnTo>
                <a:lnTo>
                  <a:pt x="4314296" y="5335059"/>
                </a:lnTo>
                <a:lnTo>
                  <a:pt x="4307946" y="5329238"/>
                </a:lnTo>
                <a:lnTo>
                  <a:pt x="4301067" y="5323417"/>
                </a:lnTo>
                <a:lnTo>
                  <a:pt x="4294717" y="5318125"/>
                </a:lnTo>
                <a:lnTo>
                  <a:pt x="4287309" y="5316538"/>
                </a:lnTo>
                <a:lnTo>
                  <a:pt x="4280429" y="5316009"/>
                </a:lnTo>
                <a:lnTo>
                  <a:pt x="4266142" y="5315479"/>
                </a:lnTo>
                <a:lnTo>
                  <a:pt x="4251854" y="5315479"/>
                </a:lnTo>
                <a:lnTo>
                  <a:pt x="4237038" y="5316009"/>
                </a:lnTo>
                <a:lnTo>
                  <a:pt x="4222750" y="5316009"/>
                </a:lnTo>
                <a:lnTo>
                  <a:pt x="4215871" y="5315479"/>
                </a:lnTo>
                <a:lnTo>
                  <a:pt x="4208463" y="5314421"/>
                </a:lnTo>
                <a:lnTo>
                  <a:pt x="4201584" y="5312834"/>
                </a:lnTo>
                <a:lnTo>
                  <a:pt x="4195234" y="5311246"/>
                </a:lnTo>
                <a:lnTo>
                  <a:pt x="4188354" y="5308071"/>
                </a:lnTo>
                <a:lnTo>
                  <a:pt x="4182004" y="5304896"/>
                </a:lnTo>
                <a:lnTo>
                  <a:pt x="4191001" y="5296429"/>
                </a:lnTo>
                <a:lnTo>
                  <a:pt x="4188354" y="5294842"/>
                </a:lnTo>
                <a:lnTo>
                  <a:pt x="4188883" y="5295371"/>
                </a:lnTo>
                <a:lnTo>
                  <a:pt x="4182004" y="5304896"/>
                </a:lnTo>
                <a:lnTo>
                  <a:pt x="4174597" y="5301721"/>
                </a:lnTo>
                <a:lnTo>
                  <a:pt x="4166658" y="5298017"/>
                </a:lnTo>
                <a:lnTo>
                  <a:pt x="4159250" y="5295371"/>
                </a:lnTo>
                <a:lnTo>
                  <a:pt x="4151842" y="5292725"/>
                </a:lnTo>
                <a:lnTo>
                  <a:pt x="4135439" y="5288492"/>
                </a:lnTo>
                <a:lnTo>
                  <a:pt x="4119033" y="5285846"/>
                </a:lnTo>
                <a:lnTo>
                  <a:pt x="4102629" y="5283200"/>
                </a:lnTo>
                <a:lnTo>
                  <a:pt x="4085696" y="5281084"/>
                </a:lnTo>
                <a:lnTo>
                  <a:pt x="4052359" y="5278967"/>
                </a:lnTo>
                <a:lnTo>
                  <a:pt x="4018492" y="5276850"/>
                </a:lnTo>
                <a:lnTo>
                  <a:pt x="4001559" y="5275263"/>
                </a:lnTo>
                <a:lnTo>
                  <a:pt x="3984626" y="5272617"/>
                </a:lnTo>
                <a:lnTo>
                  <a:pt x="3968221" y="5269971"/>
                </a:lnTo>
                <a:lnTo>
                  <a:pt x="3952876" y="5266267"/>
                </a:lnTo>
                <a:lnTo>
                  <a:pt x="3944938" y="5263621"/>
                </a:lnTo>
                <a:lnTo>
                  <a:pt x="3937000" y="5260975"/>
                </a:lnTo>
                <a:lnTo>
                  <a:pt x="3929592" y="5258329"/>
                </a:lnTo>
                <a:lnTo>
                  <a:pt x="3921655" y="5254625"/>
                </a:lnTo>
                <a:lnTo>
                  <a:pt x="3908955" y="5247746"/>
                </a:lnTo>
                <a:lnTo>
                  <a:pt x="3895726" y="5241396"/>
                </a:lnTo>
                <a:lnTo>
                  <a:pt x="3884084" y="5236104"/>
                </a:lnTo>
                <a:lnTo>
                  <a:pt x="3872442" y="5232929"/>
                </a:lnTo>
                <a:lnTo>
                  <a:pt x="3860800" y="5230813"/>
                </a:lnTo>
                <a:lnTo>
                  <a:pt x="3850217" y="5229225"/>
                </a:lnTo>
                <a:lnTo>
                  <a:pt x="3840163" y="5229754"/>
                </a:lnTo>
                <a:lnTo>
                  <a:pt x="3830638" y="5230813"/>
                </a:lnTo>
                <a:lnTo>
                  <a:pt x="3825346" y="5231871"/>
                </a:lnTo>
                <a:lnTo>
                  <a:pt x="3821113" y="5232929"/>
                </a:lnTo>
                <a:lnTo>
                  <a:pt x="3816351" y="5235046"/>
                </a:lnTo>
                <a:lnTo>
                  <a:pt x="3812646" y="5236634"/>
                </a:lnTo>
                <a:lnTo>
                  <a:pt x="3808413" y="5239279"/>
                </a:lnTo>
                <a:lnTo>
                  <a:pt x="3804180" y="5241925"/>
                </a:lnTo>
                <a:lnTo>
                  <a:pt x="3796771" y="5248804"/>
                </a:lnTo>
                <a:lnTo>
                  <a:pt x="3789363" y="5256213"/>
                </a:lnTo>
                <a:lnTo>
                  <a:pt x="3783013" y="5265209"/>
                </a:lnTo>
                <a:lnTo>
                  <a:pt x="3776663" y="5275792"/>
                </a:lnTo>
                <a:lnTo>
                  <a:pt x="3770842" y="5286904"/>
                </a:lnTo>
                <a:lnTo>
                  <a:pt x="3768196" y="5319184"/>
                </a:lnTo>
                <a:lnTo>
                  <a:pt x="3769784" y="5323946"/>
                </a:lnTo>
                <a:lnTo>
                  <a:pt x="3770842" y="5328709"/>
                </a:lnTo>
                <a:lnTo>
                  <a:pt x="3771371" y="5332942"/>
                </a:lnTo>
                <a:lnTo>
                  <a:pt x="3771371" y="5337704"/>
                </a:lnTo>
                <a:lnTo>
                  <a:pt x="3771371" y="5341938"/>
                </a:lnTo>
                <a:lnTo>
                  <a:pt x="3770313" y="5346171"/>
                </a:lnTo>
                <a:lnTo>
                  <a:pt x="3768725" y="5350404"/>
                </a:lnTo>
                <a:lnTo>
                  <a:pt x="3767138" y="5354109"/>
                </a:lnTo>
                <a:lnTo>
                  <a:pt x="3764492" y="5357813"/>
                </a:lnTo>
                <a:lnTo>
                  <a:pt x="3761317" y="5361517"/>
                </a:lnTo>
                <a:lnTo>
                  <a:pt x="3758142" y="5365221"/>
                </a:lnTo>
                <a:lnTo>
                  <a:pt x="3754967" y="5368396"/>
                </a:lnTo>
                <a:lnTo>
                  <a:pt x="3746501" y="5374746"/>
                </a:lnTo>
                <a:lnTo>
                  <a:pt x="3735917" y="5380038"/>
                </a:lnTo>
                <a:lnTo>
                  <a:pt x="3725334" y="5385859"/>
                </a:lnTo>
                <a:lnTo>
                  <a:pt x="3715809" y="5392738"/>
                </a:lnTo>
                <a:lnTo>
                  <a:pt x="3706813" y="5399617"/>
                </a:lnTo>
                <a:lnTo>
                  <a:pt x="3698876" y="5406496"/>
                </a:lnTo>
                <a:lnTo>
                  <a:pt x="3691996" y="5413904"/>
                </a:lnTo>
                <a:lnTo>
                  <a:pt x="3685646" y="5421842"/>
                </a:lnTo>
                <a:lnTo>
                  <a:pt x="3679825" y="5429779"/>
                </a:lnTo>
                <a:lnTo>
                  <a:pt x="3675063" y="5438246"/>
                </a:lnTo>
                <a:lnTo>
                  <a:pt x="3669771" y="5446713"/>
                </a:lnTo>
                <a:lnTo>
                  <a:pt x="3666067" y="5455179"/>
                </a:lnTo>
                <a:lnTo>
                  <a:pt x="3658130" y="5472642"/>
                </a:lnTo>
                <a:lnTo>
                  <a:pt x="3650721" y="5490104"/>
                </a:lnTo>
                <a:lnTo>
                  <a:pt x="3643313" y="5507567"/>
                </a:lnTo>
                <a:lnTo>
                  <a:pt x="3649134" y="5510742"/>
                </a:lnTo>
                <a:lnTo>
                  <a:pt x="3653367" y="5514446"/>
                </a:lnTo>
                <a:lnTo>
                  <a:pt x="3657071" y="5518679"/>
                </a:lnTo>
                <a:lnTo>
                  <a:pt x="3659717" y="5522384"/>
                </a:lnTo>
                <a:lnTo>
                  <a:pt x="3661834" y="5526617"/>
                </a:lnTo>
                <a:lnTo>
                  <a:pt x="3663421" y="5530321"/>
                </a:lnTo>
                <a:lnTo>
                  <a:pt x="3663950" y="5534554"/>
                </a:lnTo>
                <a:lnTo>
                  <a:pt x="3665009" y="5538788"/>
                </a:lnTo>
                <a:lnTo>
                  <a:pt x="3665009" y="5542492"/>
                </a:lnTo>
                <a:lnTo>
                  <a:pt x="3665009" y="5547254"/>
                </a:lnTo>
                <a:lnTo>
                  <a:pt x="3662892" y="5555721"/>
                </a:lnTo>
                <a:lnTo>
                  <a:pt x="3660246" y="5564717"/>
                </a:lnTo>
                <a:lnTo>
                  <a:pt x="3657601" y="5573184"/>
                </a:lnTo>
                <a:lnTo>
                  <a:pt x="3656542" y="5585884"/>
                </a:lnTo>
                <a:lnTo>
                  <a:pt x="3654426" y="5598054"/>
                </a:lnTo>
                <a:lnTo>
                  <a:pt x="3652309" y="5610225"/>
                </a:lnTo>
                <a:lnTo>
                  <a:pt x="3649663" y="5621867"/>
                </a:lnTo>
                <a:lnTo>
                  <a:pt x="3645430" y="5633509"/>
                </a:lnTo>
                <a:lnTo>
                  <a:pt x="3641196" y="5644092"/>
                </a:lnTo>
                <a:lnTo>
                  <a:pt x="3638551" y="5648854"/>
                </a:lnTo>
                <a:lnTo>
                  <a:pt x="3635376" y="5654146"/>
                </a:lnTo>
                <a:lnTo>
                  <a:pt x="3632201" y="5658909"/>
                </a:lnTo>
                <a:lnTo>
                  <a:pt x="3627967" y="5664200"/>
                </a:lnTo>
                <a:lnTo>
                  <a:pt x="3624263" y="5668963"/>
                </a:lnTo>
                <a:lnTo>
                  <a:pt x="3620030" y="5673196"/>
                </a:lnTo>
                <a:lnTo>
                  <a:pt x="3614738" y="5676900"/>
                </a:lnTo>
                <a:lnTo>
                  <a:pt x="3608917" y="5681134"/>
                </a:lnTo>
                <a:lnTo>
                  <a:pt x="3603625" y="5684838"/>
                </a:lnTo>
                <a:lnTo>
                  <a:pt x="3597276" y="5689071"/>
                </a:lnTo>
                <a:lnTo>
                  <a:pt x="3590396" y="5691717"/>
                </a:lnTo>
                <a:lnTo>
                  <a:pt x="3582988" y="5694892"/>
                </a:lnTo>
                <a:lnTo>
                  <a:pt x="3575580" y="5698067"/>
                </a:lnTo>
                <a:lnTo>
                  <a:pt x="3567113" y="5700713"/>
                </a:lnTo>
                <a:lnTo>
                  <a:pt x="3558117" y="5702829"/>
                </a:lnTo>
                <a:lnTo>
                  <a:pt x="3548592" y="5705475"/>
                </a:lnTo>
                <a:lnTo>
                  <a:pt x="3537480" y="5707063"/>
                </a:lnTo>
                <a:lnTo>
                  <a:pt x="3526896" y="5708650"/>
                </a:lnTo>
                <a:lnTo>
                  <a:pt x="3515784" y="5709709"/>
                </a:lnTo>
                <a:lnTo>
                  <a:pt x="3503613" y="5710238"/>
                </a:lnTo>
                <a:lnTo>
                  <a:pt x="3518430" y="5719763"/>
                </a:lnTo>
                <a:lnTo>
                  <a:pt x="3531659" y="5728759"/>
                </a:lnTo>
                <a:lnTo>
                  <a:pt x="3542242" y="5737754"/>
                </a:lnTo>
                <a:lnTo>
                  <a:pt x="3551238" y="5746221"/>
                </a:lnTo>
                <a:lnTo>
                  <a:pt x="3558646" y="5754688"/>
                </a:lnTo>
                <a:lnTo>
                  <a:pt x="3561292" y="5758921"/>
                </a:lnTo>
                <a:lnTo>
                  <a:pt x="3563409" y="5763154"/>
                </a:lnTo>
                <a:lnTo>
                  <a:pt x="3565525" y="5766859"/>
                </a:lnTo>
                <a:lnTo>
                  <a:pt x="3567113" y="5771621"/>
                </a:lnTo>
                <a:lnTo>
                  <a:pt x="3568171" y="5775325"/>
                </a:lnTo>
                <a:lnTo>
                  <a:pt x="3569230" y="5780088"/>
                </a:lnTo>
                <a:lnTo>
                  <a:pt x="3569230" y="5784321"/>
                </a:lnTo>
                <a:lnTo>
                  <a:pt x="3569230" y="5788554"/>
                </a:lnTo>
                <a:lnTo>
                  <a:pt x="3568701" y="5792788"/>
                </a:lnTo>
                <a:lnTo>
                  <a:pt x="3568171" y="5798079"/>
                </a:lnTo>
                <a:lnTo>
                  <a:pt x="3564996" y="5807075"/>
                </a:lnTo>
                <a:lnTo>
                  <a:pt x="3560763" y="5817129"/>
                </a:lnTo>
                <a:lnTo>
                  <a:pt x="3554942" y="5827713"/>
                </a:lnTo>
                <a:lnTo>
                  <a:pt x="3548592" y="5838825"/>
                </a:lnTo>
                <a:lnTo>
                  <a:pt x="3540126" y="5850996"/>
                </a:lnTo>
                <a:lnTo>
                  <a:pt x="3531130" y="5863696"/>
                </a:lnTo>
                <a:lnTo>
                  <a:pt x="3522134" y="5874809"/>
                </a:lnTo>
                <a:lnTo>
                  <a:pt x="3512609" y="5886450"/>
                </a:lnTo>
                <a:lnTo>
                  <a:pt x="3502555" y="5897034"/>
                </a:lnTo>
                <a:lnTo>
                  <a:pt x="3493030" y="5907088"/>
                </a:lnTo>
                <a:lnTo>
                  <a:pt x="3482975" y="5916613"/>
                </a:lnTo>
                <a:lnTo>
                  <a:pt x="3472921" y="5926138"/>
                </a:lnTo>
                <a:lnTo>
                  <a:pt x="3452284" y="5944129"/>
                </a:lnTo>
                <a:lnTo>
                  <a:pt x="3430588" y="5961592"/>
                </a:lnTo>
                <a:lnTo>
                  <a:pt x="3408363" y="5978525"/>
                </a:lnTo>
                <a:lnTo>
                  <a:pt x="3362855" y="6011863"/>
                </a:lnTo>
                <a:lnTo>
                  <a:pt x="3353859" y="6017684"/>
                </a:lnTo>
                <a:lnTo>
                  <a:pt x="3344334" y="6024034"/>
                </a:lnTo>
                <a:lnTo>
                  <a:pt x="3334280" y="6029854"/>
                </a:lnTo>
                <a:lnTo>
                  <a:pt x="3323167" y="6034617"/>
                </a:lnTo>
                <a:lnTo>
                  <a:pt x="3312584" y="6039909"/>
                </a:lnTo>
                <a:lnTo>
                  <a:pt x="3300942" y="6044671"/>
                </a:lnTo>
                <a:lnTo>
                  <a:pt x="3288771" y="6049963"/>
                </a:lnTo>
                <a:lnTo>
                  <a:pt x="3276071" y="6053667"/>
                </a:lnTo>
                <a:lnTo>
                  <a:pt x="3263371" y="6058429"/>
                </a:lnTo>
                <a:lnTo>
                  <a:pt x="3250142" y="6062134"/>
                </a:lnTo>
                <a:lnTo>
                  <a:pt x="3222626" y="6069013"/>
                </a:lnTo>
                <a:lnTo>
                  <a:pt x="3195109" y="6074834"/>
                </a:lnTo>
                <a:lnTo>
                  <a:pt x="3166534" y="6079067"/>
                </a:lnTo>
                <a:lnTo>
                  <a:pt x="3137959" y="6082771"/>
                </a:lnTo>
                <a:lnTo>
                  <a:pt x="3109913" y="6084888"/>
                </a:lnTo>
                <a:lnTo>
                  <a:pt x="3082396" y="6085417"/>
                </a:lnTo>
                <a:lnTo>
                  <a:pt x="3068638" y="6085417"/>
                </a:lnTo>
                <a:lnTo>
                  <a:pt x="3055938" y="6084888"/>
                </a:lnTo>
                <a:lnTo>
                  <a:pt x="3042709" y="6084359"/>
                </a:lnTo>
                <a:lnTo>
                  <a:pt x="3030009" y="6082771"/>
                </a:lnTo>
                <a:lnTo>
                  <a:pt x="3017838" y="6081184"/>
                </a:lnTo>
                <a:lnTo>
                  <a:pt x="3006196" y="6079067"/>
                </a:lnTo>
                <a:lnTo>
                  <a:pt x="2995084" y="6076950"/>
                </a:lnTo>
                <a:lnTo>
                  <a:pt x="2984501" y="6074304"/>
                </a:lnTo>
                <a:lnTo>
                  <a:pt x="2973388" y="6071129"/>
                </a:lnTo>
                <a:lnTo>
                  <a:pt x="2963863" y="6067954"/>
                </a:lnTo>
                <a:lnTo>
                  <a:pt x="2943755" y="6053667"/>
                </a:lnTo>
                <a:lnTo>
                  <a:pt x="2917296" y="6049963"/>
                </a:lnTo>
                <a:lnTo>
                  <a:pt x="2891367" y="6045200"/>
                </a:lnTo>
                <a:lnTo>
                  <a:pt x="2878667" y="6043613"/>
                </a:lnTo>
                <a:lnTo>
                  <a:pt x="2864909" y="6042025"/>
                </a:lnTo>
                <a:lnTo>
                  <a:pt x="2852209" y="6041496"/>
                </a:lnTo>
                <a:lnTo>
                  <a:pt x="2838980" y="6041496"/>
                </a:lnTo>
                <a:lnTo>
                  <a:pt x="2795588" y="6042554"/>
                </a:lnTo>
                <a:lnTo>
                  <a:pt x="2751138" y="6042554"/>
                </a:lnTo>
                <a:lnTo>
                  <a:pt x="2729442" y="6042025"/>
                </a:lnTo>
                <a:lnTo>
                  <a:pt x="2707746" y="6040967"/>
                </a:lnTo>
                <a:lnTo>
                  <a:pt x="2686050" y="6039379"/>
                </a:lnTo>
                <a:lnTo>
                  <a:pt x="2664884" y="6037792"/>
                </a:lnTo>
                <a:lnTo>
                  <a:pt x="2643717" y="6034617"/>
                </a:lnTo>
                <a:lnTo>
                  <a:pt x="2622550" y="6031442"/>
                </a:lnTo>
                <a:lnTo>
                  <a:pt x="2601913" y="6027209"/>
                </a:lnTo>
                <a:lnTo>
                  <a:pt x="2581805" y="6022446"/>
                </a:lnTo>
                <a:lnTo>
                  <a:pt x="2561696" y="6016096"/>
                </a:lnTo>
                <a:lnTo>
                  <a:pt x="2541059" y="6009217"/>
                </a:lnTo>
                <a:lnTo>
                  <a:pt x="2521480" y="6001809"/>
                </a:lnTo>
                <a:lnTo>
                  <a:pt x="2501901" y="5992813"/>
                </a:lnTo>
                <a:lnTo>
                  <a:pt x="2502959" y="5988050"/>
                </a:lnTo>
                <a:lnTo>
                  <a:pt x="2502959" y="5984875"/>
                </a:lnTo>
                <a:lnTo>
                  <a:pt x="2502959" y="5977467"/>
                </a:lnTo>
                <a:lnTo>
                  <a:pt x="2500313" y="5977467"/>
                </a:lnTo>
                <a:lnTo>
                  <a:pt x="2501901" y="5980642"/>
                </a:lnTo>
                <a:lnTo>
                  <a:pt x="2502959" y="5984875"/>
                </a:lnTo>
                <a:lnTo>
                  <a:pt x="2501901" y="5992813"/>
                </a:lnTo>
                <a:lnTo>
                  <a:pt x="2377017" y="6001279"/>
                </a:lnTo>
                <a:lnTo>
                  <a:pt x="2314576" y="6005513"/>
                </a:lnTo>
                <a:lnTo>
                  <a:pt x="2251605" y="6008688"/>
                </a:lnTo>
                <a:lnTo>
                  <a:pt x="2189163" y="6012392"/>
                </a:lnTo>
                <a:lnTo>
                  <a:pt x="2126721" y="6014509"/>
                </a:lnTo>
                <a:lnTo>
                  <a:pt x="2064280" y="6016096"/>
                </a:lnTo>
                <a:lnTo>
                  <a:pt x="2001838" y="6016625"/>
                </a:lnTo>
                <a:lnTo>
                  <a:pt x="1939925" y="6016096"/>
                </a:lnTo>
                <a:lnTo>
                  <a:pt x="1908704" y="6015567"/>
                </a:lnTo>
                <a:lnTo>
                  <a:pt x="1877484" y="6014509"/>
                </a:lnTo>
                <a:lnTo>
                  <a:pt x="1846792" y="6012921"/>
                </a:lnTo>
                <a:lnTo>
                  <a:pt x="1815042" y="6011334"/>
                </a:lnTo>
                <a:lnTo>
                  <a:pt x="1784350" y="6008688"/>
                </a:lnTo>
                <a:lnTo>
                  <a:pt x="1753129" y="6006571"/>
                </a:lnTo>
                <a:lnTo>
                  <a:pt x="1722438" y="6003396"/>
                </a:lnTo>
                <a:lnTo>
                  <a:pt x="1691746" y="5999692"/>
                </a:lnTo>
                <a:lnTo>
                  <a:pt x="1660525" y="5995988"/>
                </a:lnTo>
                <a:lnTo>
                  <a:pt x="1629834" y="5991225"/>
                </a:lnTo>
                <a:lnTo>
                  <a:pt x="1598613" y="5986463"/>
                </a:lnTo>
                <a:lnTo>
                  <a:pt x="1567921" y="5981171"/>
                </a:lnTo>
                <a:lnTo>
                  <a:pt x="1536700" y="5975350"/>
                </a:lnTo>
                <a:lnTo>
                  <a:pt x="1506009" y="5968471"/>
                </a:lnTo>
                <a:lnTo>
                  <a:pt x="1501246" y="5967413"/>
                </a:lnTo>
                <a:lnTo>
                  <a:pt x="1497013" y="5965825"/>
                </a:lnTo>
                <a:lnTo>
                  <a:pt x="1492250" y="5962650"/>
                </a:lnTo>
                <a:lnTo>
                  <a:pt x="1488546" y="5960534"/>
                </a:lnTo>
                <a:lnTo>
                  <a:pt x="1480609" y="5954713"/>
                </a:lnTo>
                <a:lnTo>
                  <a:pt x="1472142" y="5949421"/>
                </a:lnTo>
                <a:lnTo>
                  <a:pt x="1443038" y="5946246"/>
                </a:lnTo>
                <a:lnTo>
                  <a:pt x="1428750" y="5944659"/>
                </a:lnTo>
                <a:lnTo>
                  <a:pt x="1422400" y="5943071"/>
                </a:lnTo>
                <a:lnTo>
                  <a:pt x="1415521" y="5942013"/>
                </a:lnTo>
                <a:lnTo>
                  <a:pt x="1409171" y="5939896"/>
                </a:lnTo>
                <a:lnTo>
                  <a:pt x="1402821" y="5937250"/>
                </a:lnTo>
                <a:lnTo>
                  <a:pt x="1397529" y="5934075"/>
                </a:lnTo>
                <a:lnTo>
                  <a:pt x="1391709" y="5930900"/>
                </a:lnTo>
                <a:lnTo>
                  <a:pt x="1386946" y="5926667"/>
                </a:lnTo>
                <a:lnTo>
                  <a:pt x="1382184" y="5922434"/>
                </a:lnTo>
                <a:lnTo>
                  <a:pt x="1378479" y="5916613"/>
                </a:lnTo>
                <a:lnTo>
                  <a:pt x="1374775" y="5910263"/>
                </a:lnTo>
                <a:lnTo>
                  <a:pt x="1371071" y="5903384"/>
                </a:lnTo>
                <a:lnTo>
                  <a:pt x="1368425" y="5899679"/>
                </a:lnTo>
                <a:lnTo>
                  <a:pt x="1366309" y="5898092"/>
                </a:lnTo>
                <a:lnTo>
                  <a:pt x="1364721" y="5897034"/>
                </a:lnTo>
                <a:lnTo>
                  <a:pt x="1362604" y="5895975"/>
                </a:lnTo>
                <a:lnTo>
                  <a:pt x="1360488" y="5895446"/>
                </a:lnTo>
                <a:lnTo>
                  <a:pt x="1357313" y="5894917"/>
                </a:lnTo>
                <a:lnTo>
                  <a:pt x="1354667" y="5895446"/>
                </a:lnTo>
                <a:lnTo>
                  <a:pt x="1351492" y="5895975"/>
                </a:lnTo>
                <a:lnTo>
                  <a:pt x="1347259" y="5897563"/>
                </a:lnTo>
                <a:lnTo>
                  <a:pt x="1343554" y="5899679"/>
                </a:lnTo>
                <a:lnTo>
                  <a:pt x="1338263" y="5902854"/>
                </a:lnTo>
                <a:lnTo>
                  <a:pt x="1322917" y="5912909"/>
                </a:lnTo>
                <a:lnTo>
                  <a:pt x="1309688" y="5920846"/>
                </a:lnTo>
                <a:lnTo>
                  <a:pt x="1297517" y="5925609"/>
                </a:lnTo>
                <a:lnTo>
                  <a:pt x="1292225" y="5927196"/>
                </a:lnTo>
                <a:lnTo>
                  <a:pt x="1286934" y="5929313"/>
                </a:lnTo>
                <a:lnTo>
                  <a:pt x="1282171" y="5929842"/>
                </a:lnTo>
                <a:lnTo>
                  <a:pt x="1277938" y="5930371"/>
                </a:lnTo>
                <a:lnTo>
                  <a:pt x="1274234" y="5930371"/>
                </a:lnTo>
                <a:lnTo>
                  <a:pt x="1270529" y="5929842"/>
                </a:lnTo>
                <a:lnTo>
                  <a:pt x="1266825" y="5929313"/>
                </a:lnTo>
                <a:lnTo>
                  <a:pt x="1263650" y="5927196"/>
                </a:lnTo>
                <a:lnTo>
                  <a:pt x="1261004" y="5925609"/>
                </a:lnTo>
                <a:lnTo>
                  <a:pt x="1258359" y="5924021"/>
                </a:lnTo>
                <a:lnTo>
                  <a:pt x="1255713" y="5921904"/>
                </a:lnTo>
                <a:lnTo>
                  <a:pt x="1253596" y="5918729"/>
                </a:lnTo>
                <a:lnTo>
                  <a:pt x="1249892" y="5913438"/>
                </a:lnTo>
                <a:lnTo>
                  <a:pt x="1246717" y="5906029"/>
                </a:lnTo>
                <a:lnTo>
                  <a:pt x="1244071" y="5898092"/>
                </a:lnTo>
                <a:lnTo>
                  <a:pt x="1241425" y="5889625"/>
                </a:lnTo>
                <a:lnTo>
                  <a:pt x="1239838" y="5880629"/>
                </a:lnTo>
                <a:lnTo>
                  <a:pt x="1236134" y="5861579"/>
                </a:lnTo>
                <a:lnTo>
                  <a:pt x="1235075" y="5855229"/>
                </a:lnTo>
                <a:lnTo>
                  <a:pt x="1231900" y="5849409"/>
                </a:lnTo>
                <a:lnTo>
                  <a:pt x="1229254" y="5843588"/>
                </a:lnTo>
                <a:lnTo>
                  <a:pt x="1225550" y="5837238"/>
                </a:lnTo>
                <a:lnTo>
                  <a:pt x="1220788" y="5831417"/>
                </a:lnTo>
                <a:lnTo>
                  <a:pt x="1214967" y="5825067"/>
                </a:lnTo>
                <a:lnTo>
                  <a:pt x="1209675" y="5818717"/>
                </a:lnTo>
                <a:lnTo>
                  <a:pt x="1203325" y="5812896"/>
                </a:lnTo>
                <a:lnTo>
                  <a:pt x="1195917" y="5807075"/>
                </a:lnTo>
                <a:lnTo>
                  <a:pt x="1189038" y="5800725"/>
                </a:lnTo>
                <a:lnTo>
                  <a:pt x="1172634" y="5789613"/>
                </a:lnTo>
                <a:lnTo>
                  <a:pt x="1155171" y="5778500"/>
                </a:lnTo>
                <a:lnTo>
                  <a:pt x="1136650" y="5768446"/>
                </a:lnTo>
                <a:lnTo>
                  <a:pt x="1117600" y="5759450"/>
                </a:lnTo>
                <a:lnTo>
                  <a:pt x="1098021" y="5751513"/>
                </a:lnTo>
                <a:lnTo>
                  <a:pt x="1078442" y="5744634"/>
                </a:lnTo>
                <a:lnTo>
                  <a:pt x="1068917" y="5741988"/>
                </a:lnTo>
                <a:lnTo>
                  <a:pt x="1059392" y="5739342"/>
                </a:lnTo>
                <a:lnTo>
                  <a:pt x="1050396" y="5737225"/>
                </a:lnTo>
                <a:lnTo>
                  <a:pt x="1041400" y="5735638"/>
                </a:lnTo>
                <a:lnTo>
                  <a:pt x="1032405" y="5734579"/>
                </a:lnTo>
                <a:lnTo>
                  <a:pt x="1023938" y="5734050"/>
                </a:lnTo>
                <a:lnTo>
                  <a:pt x="1016000" y="5734050"/>
                </a:lnTo>
                <a:lnTo>
                  <a:pt x="1008063" y="5734050"/>
                </a:lnTo>
                <a:lnTo>
                  <a:pt x="1001184" y="5735109"/>
                </a:lnTo>
                <a:lnTo>
                  <a:pt x="994304" y="5736696"/>
                </a:lnTo>
                <a:lnTo>
                  <a:pt x="992717" y="5745163"/>
                </a:lnTo>
                <a:lnTo>
                  <a:pt x="989013" y="5753100"/>
                </a:lnTo>
                <a:lnTo>
                  <a:pt x="985838" y="5760509"/>
                </a:lnTo>
                <a:lnTo>
                  <a:pt x="981075" y="5766329"/>
                </a:lnTo>
                <a:lnTo>
                  <a:pt x="976313" y="5772679"/>
                </a:lnTo>
                <a:lnTo>
                  <a:pt x="969963" y="5777971"/>
                </a:lnTo>
                <a:lnTo>
                  <a:pt x="963613" y="5782204"/>
                </a:lnTo>
                <a:lnTo>
                  <a:pt x="956734" y="5786438"/>
                </a:lnTo>
                <a:lnTo>
                  <a:pt x="949325" y="5789613"/>
                </a:lnTo>
                <a:lnTo>
                  <a:pt x="940859" y="5792788"/>
                </a:lnTo>
                <a:lnTo>
                  <a:pt x="932392" y="5795434"/>
                </a:lnTo>
                <a:lnTo>
                  <a:pt x="922867" y="5797021"/>
                </a:lnTo>
                <a:lnTo>
                  <a:pt x="913342" y="5798609"/>
                </a:lnTo>
                <a:lnTo>
                  <a:pt x="902759" y="5799667"/>
                </a:lnTo>
                <a:lnTo>
                  <a:pt x="891646" y="5800196"/>
                </a:lnTo>
                <a:lnTo>
                  <a:pt x="880534" y="5800196"/>
                </a:lnTo>
                <a:lnTo>
                  <a:pt x="852488" y="5800725"/>
                </a:lnTo>
                <a:lnTo>
                  <a:pt x="825500" y="5801254"/>
                </a:lnTo>
                <a:lnTo>
                  <a:pt x="812271" y="5801784"/>
                </a:lnTo>
                <a:lnTo>
                  <a:pt x="799042" y="5803900"/>
                </a:lnTo>
                <a:lnTo>
                  <a:pt x="786342" y="5804959"/>
                </a:lnTo>
                <a:lnTo>
                  <a:pt x="773113" y="5807075"/>
                </a:lnTo>
                <a:lnTo>
                  <a:pt x="760942" y="5809721"/>
                </a:lnTo>
                <a:lnTo>
                  <a:pt x="748242" y="5813954"/>
                </a:lnTo>
                <a:lnTo>
                  <a:pt x="736071" y="5817659"/>
                </a:lnTo>
                <a:lnTo>
                  <a:pt x="724430" y="5822950"/>
                </a:lnTo>
                <a:lnTo>
                  <a:pt x="712259" y="5828771"/>
                </a:lnTo>
                <a:lnTo>
                  <a:pt x="700617" y="5836179"/>
                </a:lnTo>
                <a:lnTo>
                  <a:pt x="689505" y="5844646"/>
                </a:lnTo>
                <a:lnTo>
                  <a:pt x="678392" y="5854171"/>
                </a:lnTo>
                <a:lnTo>
                  <a:pt x="674159" y="5857875"/>
                </a:lnTo>
                <a:lnTo>
                  <a:pt x="669925" y="5861050"/>
                </a:lnTo>
                <a:lnTo>
                  <a:pt x="664634" y="5863696"/>
                </a:lnTo>
                <a:lnTo>
                  <a:pt x="660400" y="5866871"/>
                </a:lnTo>
                <a:lnTo>
                  <a:pt x="655109" y="5868988"/>
                </a:lnTo>
                <a:lnTo>
                  <a:pt x="650875" y="5870575"/>
                </a:lnTo>
                <a:lnTo>
                  <a:pt x="639763" y="5873750"/>
                </a:lnTo>
                <a:lnTo>
                  <a:pt x="629709" y="5875867"/>
                </a:lnTo>
                <a:lnTo>
                  <a:pt x="618596" y="5875867"/>
                </a:lnTo>
                <a:lnTo>
                  <a:pt x="608013" y="5874809"/>
                </a:lnTo>
                <a:lnTo>
                  <a:pt x="596900" y="5873750"/>
                </a:lnTo>
                <a:lnTo>
                  <a:pt x="585259" y="5871104"/>
                </a:lnTo>
                <a:lnTo>
                  <a:pt x="574146" y="5867929"/>
                </a:lnTo>
                <a:lnTo>
                  <a:pt x="563563" y="5863696"/>
                </a:lnTo>
                <a:lnTo>
                  <a:pt x="552450" y="5858934"/>
                </a:lnTo>
                <a:lnTo>
                  <a:pt x="541867" y="5853642"/>
                </a:lnTo>
                <a:lnTo>
                  <a:pt x="531284" y="5847292"/>
                </a:lnTo>
                <a:lnTo>
                  <a:pt x="521759" y="5840942"/>
                </a:lnTo>
                <a:lnTo>
                  <a:pt x="512234" y="5834063"/>
                </a:lnTo>
                <a:lnTo>
                  <a:pt x="490009" y="5801254"/>
                </a:lnTo>
                <a:lnTo>
                  <a:pt x="468842" y="5783792"/>
                </a:lnTo>
                <a:lnTo>
                  <a:pt x="461434" y="5777971"/>
                </a:lnTo>
                <a:lnTo>
                  <a:pt x="455613" y="5771092"/>
                </a:lnTo>
                <a:lnTo>
                  <a:pt x="449263" y="5764742"/>
                </a:lnTo>
                <a:lnTo>
                  <a:pt x="443442" y="5757863"/>
                </a:lnTo>
                <a:lnTo>
                  <a:pt x="438679" y="5751513"/>
                </a:lnTo>
                <a:lnTo>
                  <a:pt x="433917" y="5744634"/>
                </a:lnTo>
                <a:lnTo>
                  <a:pt x="430213" y="5737754"/>
                </a:lnTo>
                <a:lnTo>
                  <a:pt x="426509" y="5730875"/>
                </a:lnTo>
                <a:lnTo>
                  <a:pt x="423334" y="5724525"/>
                </a:lnTo>
                <a:lnTo>
                  <a:pt x="420688" y="5717646"/>
                </a:lnTo>
                <a:lnTo>
                  <a:pt x="418042" y="5710767"/>
                </a:lnTo>
                <a:lnTo>
                  <a:pt x="415925" y="5703359"/>
                </a:lnTo>
                <a:lnTo>
                  <a:pt x="414338" y="5697009"/>
                </a:lnTo>
                <a:lnTo>
                  <a:pt x="413280" y="5690129"/>
                </a:lnTo>
                <a:lnTo>
                  <a:pt x="411692" y="5675313"/>
                </a:lnTo>
                <a:lnTo>
                  <a:pt x="411163" y="5661554"/>
                </a:lnTo>
                <a:lnTo>
                  <a:pt x="411692" y="5647267"/>
                </a:lnTo>
                <a:lnTo>
                  <a:pt x="412750" y="5632450"/>
                </a:lnTo>
                <a:lnTo>
                  <a:pt x="414867" y="5618163"/>
                </a:lnTo>
                <a:lnTo>
                  <a:pt x="417513" y="5603875"/>
                </a:lnTo>
                <a:lnTo>
                  <a:pt x="420159" y="5589588"/>
                </a:lnTo>
                <a:lnTo>
                  <a:pt x="427038" y="5559954"/>
                </a:lnTo>
                <a:lnTo>
                  <a:pt x="448734" y="5528204"/>
                </a:lnTo>
                <a:lnTo>
                  <a:pt x="447146" y="5523971"/>
                </a:lnTo>
                <a:lnTo>
                  <a:pt x="445559" y="5520267"/>
                </a:lnTo>
                <a:lnTo>
                  <a:pt x="443442" y="5517092"/>
                </a:lnTo>
                <a:lnTo>
                  <a:pt x="441325" y="5513917"/>
                </a:lnTo>
                <a:lnTo>
                  <a:pt x="439209" y="5511271"/>
                </a:lnTo>
                <a:lnTo>
                  <a:pt x="437092" y="5508625"/>
                </a:lnTo>
                <a:lnTo>
                  <a:pt x="431271" y="5504392"/>
                </a:lnTo>
                <a:lnTo>
                  <a:pt x="425450" y="5501746"/>
                </a:lnTo>
                <a:lnTo>
                  <a:pt x="419100" y="5499629"/>
                </a:lnTo>
                <a:lnTo>
                  <a:pt x="412221" y="5498571"/>
                </a:lnTo>
                <a:lnTo>
                  <a:pt x="404813" y="5496984"/>
                </a:lnTo>
                <a:lnTo>
                  <a:pt x="397404" y="5496454"/>
                </a:lnTo>
                <a:lnTo>
                  <a:pt x="390525" y="5496454"/>
                </a:lnTo>
                <a:lnTo>
                  <a:pt x="374650" y="5496984"/>
                </a:lnTo>
                <a:lnTo>
                  <a:pt x="359304" y="5496454"/>
                </a:lnTo>
                <a:lnTo>
                  <a:pt x="351367" y="5495925"/>
                </a:lnTo>
                <a:lnTo>
                  <a:pt x="343959" y="5494867"/>
                </a:lnTo>
                <a:lnTo>
                  <a:pt x="335492" y="5493809"/>
                </a:lnTo>
                <a:lnTo>
                  <a:pt x="325967" y="5493279"/>
                </a:lnTo>
                <a:lnTo>
                  <a:pt x="316442" y="5493809"/>
                </a:lnTo>
                <a:lnTo>
                  <a:pt x="306917" y="5494338"/>
                </a:lnTo>
                <a:lnTo>
                  <a:pt x="287338" y="5495925"/>
                </a:lnTo>
                <a:lnTo>
                  <a:pt x="277813" y="5496454"/>
                </a:lnTo>
                <a:lnTo>
                  <a:pt x="268288" y="5496984"/>
                </a:lnTo>
                <a:lnTo>
                  <a:pt x="258763" y="5496984"/>
                </a:lnTo>
                <a:lnTo>
                  <a:pt x="249767" y="5495925"/>
                </a:lnTo>
                <a:lnTo>
                  <a:pt x="240771" y="5494338"/>
                </a:lnTo>
                <a:lnTo>
                  <a:pt x="236538" y="5492750"/>
                </a:lnTo>
                <a:lnTo>
                  <a:pt x="232834" y="5491163"/>
                </a:lnTo>
                <a:lnTo>
                  <a:pt x="229129" y="5489575"/>
                </a:lnTo>
                <a:lnTo>
                  <a:pt x="225425" y="5486400"/>
                </a:lnTo>
                <a:lnTo>
                  <a:pt x="221721" y="5483754"/>
                </a:lnTo>
                <a:lnTo>
                  <a:pt x="218017" y="5481109"/>
                </a:lnTo>
                <a:lnTo>
                  <a:pt x="215371" y="5476875"/>
                </a:lnTo>
                <a:lnTo>
                  <a:pt x="212725" y="5473171"/>
                </a:lnTo>
                <a:lnTo>
                  <a:pt x="209550" y="5468409"/>
                </a:lnTo>
                <a:lnTo>
                  <a:pt x="206904" y="5463646"/>
                </a:lnTo>
                <a:lnTo>
                  <a:pt x="204788" y="5460471"/>
                </a:lnTo>
                <a:lnTo>
                  <a:pt x="203730" y="5457296"/>
                </a:lnTo>
                <a:lnTo>
                  <a:pt x="202671" y="5454121"/>
                </a:lnTo>
                <a:lnTo>
                  <a:pt x="202671" y="5450417"/>
                </a:lnTo>
                <a:lnTo>
                  <a:pt x="183092" y="5434542"/>
                </a:lnTo>
                <a:lnTo>
                  <a:pt x="177271" y="5432425"/>
                </a:lnTo>
                <a:lnTo>
                  <a:pt x="171980" y="5430309"/>
                </a:lnTo>
                <a:lnTo>
                  <a:pt x="167217" y="5427663"/>
                </a:lnTo>
                <a:lnTo>
                  <a:pt x="162984" y="5424488"/>
                </a:lnTo>
                <a:lnTo>
                  <a:pt x="159279" y="5421842"/>
                </a:lnTo>
                <a:lnTo>
                  <a:pt x="155046" y="5418667"/>
                </a:lnTo>
                <a:lnTo>
                  <a:pt x="148696" y="5411259"/>
                </a:lnTo>
                <a:lnTo>
                  <a:pt x="135996" y="5396442"/>
                </a:lnTo>
                <a:lnTo>
                  <a:pt x="129117" y="5389034"/>
                </a:lnTo>
                <a:lnTo>
                  <a:pt x="122238" y="5382684"/>
                </a:lnTo>
                <a:lnTo>
                  <a:pt x="114830" y="5374746"/>
                </a:lnTo>
                <a:lnTo>
                  <a:pt x="107950" y="5366279"/>
                </a:lnTo>
                <a:lnTo>
                  <a:pt x="101600" y="5358342"/>
                </a:lnTo>
                <a:lnTo>
                  <a:pt x="95780" y="5349875"/>
                </a:lnTo>
                <a:lnTo>
                  <a:pt x="89959" y="5341409"/>
                </a:lnTo>
                <a:lnTo>
                  <a:pt x="84667" y="5333471"/>
                </a:lnTo>
                <a:lnTo>
                  <a:pt x="79904" y="5325004"/>
                </a:lnTo>
                <a:lnTo>
                  <a:pt x="75142" y="5316538"/>
                </a:lnTo>
                <a:lnTo>
                  <a:pt x="66675" y="5299604"/>
                </a:lnTo>
                <a:lnTo>
                  <a:pt x="60325" y="5282142"/>
                </a:lnTo>
                <a:lnTo>
                  <a:pt x="55034" y="5265209"/>
                </a:lnTo>
                <a:lnTo>
                  <a:pt x="50271" y="5247746"/>
                </a:lnTo>
                <a:lnTo>
                  <a:pt x="46567" y="5230284"/>
                </a:lnTo>
                <a:lnTo>
                  <a:pt x="43921" y="5212292"/>
                </a:lnTo>
                <a:lnTo>
                  <a:pt x="42334" y="5194300"/>
                </a:lnTo>
                <a:lnTo>
                  <a:pt x="40746" y="5175779"/>
                </a:lnTo>
                <a:lnTo>
                  <a:pt x="39688" y="5157788"/>
                </a:lnTo>
                <a:lnTo>
                  <a:pt x="39159" y="5138738"/>
                </a:lnTo>
                <a:lnTo>
                  <a:pt x="39159" y="5101167"/>
                </a:lnTo>
                <a:lnTo>
                  <a:pt x="38630" y="5083175"/>
                </a:lnTo>
                <a:lnTo>
                  <a:pt x="37571" y="5065184"/>
                </a:lnTo>
                <a:lnTo>
                  <a:pt x="35455" y="5046134"/>
                </a:lnTo>
                <a:lnTo>
                  <a:pt x="33338" y="5027613"/>
                </a:lnTo>
                <a:lnTo>
                  <a:pt x="30163" y="5008563"/>
                </a:lnTo>
                <a:lnTo>
                  <a:pt x="28575" y="4989513"/>
                </a:lnTo>
                <a:lnTo>
                  <a:pt x="26988" y="4970463"/>
                </a:lnTo>
                <a:lnTo>
                  <a:pt x="26459" y="4950884"/>
                </a:lnTo>
                <a:lnTo>
                  <a:pt x="25930" y="4922309"/>
                </a:lnTo>
                <a:lnTo>
                  <a:pt x="25400" y="4894263"/>
                </a:lnTo>
                <a:lnTo>
                  <a:pt x="23284" y="4891088"/>
                </a:lnTo>
                <a:lnTo>
                  <a:pt x="21167" y="4886854"/>
                </a:lnTo>
                <a:lnTo>
                  <a:pt x="20109" y="4883150"/>
                </a:lnTo>
                <a:lnTo>
                  <a:pt x="19050" y="4879446"/>
                </a:lnTo>
                <a:lnTo>
                  <a:pt x="19050" y="4875213"/>
                </a:lnTo>
                <a:lnTo>
                  <a:pt x="19580" y="4871509"/>
                </a:lnTo>
                <a:lnTo>
                  <a:pt x="21167" y="4867275"/>
                </a:lnTo>
                <a:lnTo>
                  <a:pt x="24342" y="4864100"/>
                </a:lnTo>
                <a:lnTo>
                  <a:pt x="21167" y="4813300"/>
                </a:lnTo>
                <a:lnTo>
                  <a:pt x="17992" y="4763029"/>
                </a:lnTo>
                <a:lnTo>
                  <a:pt x="14817" y="4712229"/>
                </a:lnTo>
                <a:lnTo>
                  <a:pt x="11642" y="4661429"/>
                </a:lnTo>
                <a:lnTo>
                  <a:pt x="9525" y="4652434"/>
                </a:lnTo>
                <a:lnTo>
                  <a:pt x="8467" y="4643967"/>
                </a:lnTo>
                <a:lnTo>
                  <a:pt x="8467" y="4639734"/>
                </a:lnTo>
                <a:lnTo>
                  <a:pt x="8996" y="4635500"/>
                </a:lnTo>
                <a:lnTo>
                  <a:pt x="9525" y="4631796"/>
                </a:lnTo>
                <a:lnTo>
                  <a:pt x="10584" y="4628092"/>
                </a:lnTo>
                <a:lnTo>
                  <a:pt x="11642" y="4623859"/>
                </a:lnTo>
                <a:lnTo>
                  <a:pt x="14288" y="4620154"/>
                </a:lnTo>
                <a:lnTo>
                  <a:pt x="15875" y="4615921"/>
                </a:lnTo>
                <a:lnTo>
                  <a:pt x="18521" y="4612217"/>
                </a:lnTo>
                <a:lnTo>
                  <a:pt x="21167" y="4608513"/>
                </a:lnTo>
                <a:lnTo>
                  <a:pt x="25400" y="4605338"/>
                </a:lnTo>
                <a:lnTo>
                  <a:pt x="28575" y="4601634"/>
                </a:lnTo>
                <a:lnTo>
                  <a:pt x="33338" y="4597929"/>
                </a:lnTo>
                <a:lnTo>
                  <a:pt x="26459" y="4564063"/>
                </a:lnTo>
                <a:lnTo>
                  <a:pt x="20109" y="4530725"/>
                </a:lnTo>
                <a:lnTo>
                  <a:pt x="15346" y="4496329"/>
                </a:lnTo>
                <a:lnTo>
                  <a:pt x="10584" y="4461934"/>
                </a:lnTo>
                <a:lnTo>
                  <a:pt x="7409" y="4428067"/>
                </a:lnTo>
                <a:lnTo>
                  <a:pt x="4763" y="4393671"/>
                </a:lnTo>
                <a:lnTo>
                  <a:pt x="2117" y="4360334"/>
                </a:lnTo>
                <a:lnTo>
                  <a:pt x="1059" y="4325938"/>
                </a:lnTo>
                <a:lnTo>
                  <a:pt x="0" y="4291542"/>
                </a:lnTo>
                <a:lnTo>
                  <a:pt x="0" y="4257675"/>
                </a:lnTo>
                <a:lnTo>
                  <a:pt x="529" y="4223809"/>
                </a:lnTo>
                <a:lnTo>
                  <a:pt x="1588" y="4189413"/>
                </a:lnTo>
                <a:lnTo>
                  <a:pt x="3175" y="4155546"/>
                </a:lnTo>
                <a:lnTo>
                  <a:pt x="5821" y="4121150"/>
                </a:lnTo>
                <a:lnTo>
                  <a:pt x="8467" y="4086754"/>
                </a:lnTo>
                <a:lnTo>
                  <a:pt x="11113" y="4052358"/>
                </a:lnTo>
                <a:lnTo>
                  <a:pt x="34396" y="3839633"/>
                </a:lnTo>
                <a:lnTo>
                  <a:pt x="46038" y="3733271"/>
                </a:lnTo>
                <a:lnTo>
                  <a:pt x="52388" y="3679825"/>
                </a:lnTo>
                <a:lnTo>
                  <a:pt x="59267" y="3626908"/>
                </a:lnTo>
                <a:lnTo>
                  <a:pt x="60325" y="3618442"/>
                </a:lnTo>
                <a:lnTo>
                  <a:pt x="60325" y="3610504"/>
                </a:lnTo>
                <a:lnTo>
                  <a:pt x="60325" y="3594629"/>
                </a:lnTo>
                <a:lnTo>
                  <a:pt x="59796" y="3579283"/>
                </a:lnTo>
                <a:lnTo>
                  <a:pt x="57680" y="3563408"/>
                </a:lnTo>
                <a:lnTo>
                  <a:pt x="53975" y="3532717"/>
                </a:lnTo>
                <a:lnTo>
                  <a:pt x="52917" y="3516842"/>
                </a:lnTo>
                <a:lnTo>
                  <a:pt x="51859" y="3500967"/>
                </a:lnTo>
                <a:lnTo>
                  <a:pt x="51859" y="3479800"/>
                </a:lnTo>
                <a:lnTo>
                  <a:pt x="51859" y="3457575"/>
                </a:lnTo>
                <a:lnTo>
                  <a:pt x="52388" y="3436408"/>
                </a:lnTo>
                <a:lnTo>
                  <a:pt x="53446" y="3414713"/>
                </a:lnTo>
                <a:lnTo>
                  <a:pt x="56092" y="3371850"/>
                </a:lnTo>
                <a:lnTo>
                  <a:pt x="60325" y="3328988"/>
                </a:lnTo>
                <a:lnTo>
                  <a:pt x="64559" y="3286126"/>
                </a:lnTo>
                <a:lnTo>
                  <a:pt x="70909" y="3243792"/>
                </a:lnTo>
                <a:lnTo>
                  <a:pt x="77788" y="3201458"/>
                </a:lnTo>
                <a:lnTo>
                  <a:pt x="84667" y="3159125"/>
                </a:lnTo>
                <a:lnTo>
                  <a:pt x="93134" y="3116263"/>
                </a:lnTo>
                <a:lnTo>
                  <a:pt x="101600" y="3073930"/>
                </a:lnTo>
                <a:lnTo>
                  <a:pt x="119592" y="2989263"/>
                </a:lnTo>
                <a:lnTo>
                  <a:pt x="138113" y="2905125"/>
                </a:lnTo>
                <a:lnTo>
                  <a:pt x="156634" y="2819930"/>
                </a:lnTo>
                <a:lnTo>
                  <a:pt x="161396" y="2794000"/>
                </a:lnTo>
                <a:lnTo>
                  <a:pt x="165100" y="2768071"/>
                </a:lnTo>
                <a:lnTo>
                  <a:pt x="168804" y="2741613"/>
                </a:lnTo>
                <a:lnTo>
                  <a:pt x="170921" y="2716213"/>
                </a:lnTo>
                <a:lnTo>
                  <a:pt x="172509" y="2689754"/>
                </a:lnTo>
                <a:lnTo>
                  <a:pt x="174096" y="2663825"/>
                </a:lnTo>
                <a:lnTo>
                  <a:pt x="176742" y="2610909"/>
                </a:lnTo>
                <a:lnTo>
                  <a:pt x="178329" y="2584980"/>
                </a:lnTo>
                <a:lnTo>
                  <a:pt x="179917" y="2558521"/>
                </a:lnTo>
                <a:lnTo>
                  <a:pt x="182034" y="2532592"/>
                </a:lnTo>
                <a:lnTo>
                  <a:pt x="185738" y="2506134"/>
                </a:lnTo>
                <a:lnTo>
                  <a:pt x="189442" y="2480205"/>
                </a:lnTo>
                <a:lnTo>
                  <a:pt x="194205" y="2454275"/>
                </a:lnTo>
                <a:lnTo>
                  <a:pt x="200025" y="2428875"/>
                </a:lnTo>
                <a:lnTo>
                  <a:pt x="203730" y="2415646"/>
                </a:lnTo>
                <a:lnTo>
                  <a:pt x="207434" y="2402946"/>
                </a:lnTo>
                <a:lnTo>
                  <a:pt x="204259" y="2297113"/>
                </a:lnTo>
                <a:lnTo>
                  <a:pt x="198438" y="2285471"/>
                </a:lnTo>
                <a:lnTo>
                  <a:pt x="193675" y="2273830"/>
                </a:lnTo>
                <a:lnTo>
                  <a:pt x="189442" y="2262188"/>
                </a:lnTo>
                <a:lnTo>
                  <a:pt x="185738" y="2250546"/>
                </a:lnTo>
                <a:lnTo>
                  <a:pt x="182563" y="2238375"/>
                </a:lnTo>
                <a:lnTo>
                  <a:pt x="180446" y="2226734"/>
                </a:lnTo>
                <a:lnTo>
                  <a:pt x="178859" y="2215092"/>
                </a:lnTo>
                <a:lnTo>
                  <a:pt x="177800" y="2202921"/>
                </a:lnTo>
                <a:lnTo>
                  <a:pt x="176742" y="2191280"/>
                </a:lnTo>
                <a:lnTo>
                  <a:pt x="176742" y="2179638"/>
                </a:lnTo>
                <a:lnTo>
                  <a:pt x="176742" y="2167467"/>
                </a:lnTo>
                <a:lnTo>
                  <a:pt x="177271" y="2155296"/>
                </a:lnTo>
                <a:lnTo>
                  <a:pt x="179388" y="2131483"/>
                </a:lnTo>
                <a:lnTo>
                  <a:pt x="182034" y="2108729"/>
                </a:lnTo>
                <a:lnTo>
                  <a:pt x="189442" y="2056871"/>
                </a:lnTo>
                <a:lnTo>
                  <a:pt x="196321" y="2005013"/>
                </a:lnTo>
                <a:lnTo>
                  <a:pt x="202671" y="1953684"/>
                </a:lnTo>
                <a:lnTo>
                  <a:pt x="207963" y="1901825"/>
                </a:lnTo>
                <a:lnTo>
                  <a:pt x="213255" y="1849967"/>
                </a:lnTo>
                <a:lnTo>
                  <a:pt x="218017" y="1798638"/>
                </a:lnTo>
                <a:lnTo>
                  <a:pt x="222780" y="1747309"/>
                </a:lnTo>
                <a:lnTo>
                  <a:pt x="226484" y="1695450"/>
                </a:lnTo>
                <a:lnTo>
                  <a:pt x="233363" y="1591734"/>
                </a:lnTo>
                <a:lnTo>
                  <a:pt x="240242" y="1488546"/>
                </a:lnTo>
                <a:lnTo>
                  <a:pt x="251355" y="1281642"/>
                </a:lnTo>
                <a:lnTo>
                  <a:pt x="251355" y="1258359"/>
                </a:lnTo>
                <a:lnTo>
                  <a:pt x="251355" y="1236134"/>
                </a:lnTo>
                <a:lnTo>
                  <a:pt x="249767" y="1190096"/>
                </a:lnTo>
                <a:lnTo>
                  <a:pt x="248179" y="1144059"/>
                </a:lnTo>
                <a:lnTo>
                  <a:pt x="247650" y="1121834"/>
                </a:lnTo>
                <a:lnTo>
                  <a:pt x="247650" y="1098550"/>
                </a:lnTo>
                <a:lnTo>
                  <a:pt x="248179" y="1076325"/>
                </a:lnTo>
                <a:lnTo>
                  <a:pt x="249767" y="1053042"/>
                </a:lnTo>
                <a:lnTo>
                  <a:pt x="251884" y="1030817"/>
                </a:lnTo>
                <a:lnTo>
                  <a:pt x="255059" y="1008063"/>
                </a:lnTo>
                <a:lnTo>
                  <a:pt x="257704" y="996950"/>
                </a:lnTo>
                <a:lnTo>
                  <a:pt x="260350" y="985838"/>
                </a:lnTo>
                <a:lnTo>
                  <a:pt x="262996" y="974725"/>
                </a:lnTo>
                <a:lnTo>
                  <a:pt x="266700" y="963083"/>
                </a:lnTo>
                <a:lnTo>
                  <a:pt x="270404" y="952500"/>
                </a:lnTo>
                <a:lnTo>
                  <a:pt x="274638" y="941388"/>
                </a:lnTo>
                <a:lnTo>
                  <a:pt x="278871" y="930275"/>
                </a:lnTo>
                <a:lnTo>
                  <a:pt x="284163" y="918634"/>
                </a:lnTo>
                <a:lnTo>
                  <a:pt x="286809" y="912813"/>
                </a:lnTo>
                <a:lnTo>
                  <a:pt x="288925" y="905934"/>
                </a:lnTo>
                <a:lnTo>
                  <a:pt x="289984" y="899584"/>
                </a:lnTo>
                <a:lnTo>
                  <a:pt x="290513" y="893763"/>
                </a:lnTo>
                <a:lnTo>
                  <a:pt x="291042" y="887413"/>
                </a:lnTo>
                <a:lnTo>
                  <a:pt x="290513" y="881592"/>
                </a:lnTo>
                <a:lnTo>
                  <a:pt x="289984" y="875771"/>
                </a:lnTo>
                <a:lnTo>
                  <a:pt x="288396" y="869950"/>
                </a:lnTo>
                <a:lnTo>
                  <a:pt x="285221" y="858838"/>
                </a:lnTo>
                <a:lnTo>
                  <a:pt x="280988" y="847725"/>
                </a:lnTo>
                <a:lnTo>
                  <a:pt x="270934" y="827088"/>
                </a:lnTo>
                <a:lnTo>
                  <a:pt x="267229" y="817563"/>
                </a:lnTo>
                <a:lnTo>
                  <a:pt x="263525" y="808567"/>
                </a:lnTo>
                <a:lnTo>
                  <a:pt x="260350" y="799042"/>
                </a:lnTo>
                <a:lnTo>
                  <a:pt x="258234" y="790046"/>
                </a:lnTo>
                <a:lnTo>
                  <a:pt x="256117" y="781050"/>
                </a:lnTo>
                <a:lnTo>
                  <a:pt x="254000" y="771525"/>
                </a:lnTo>
                <a:lnTo>
                  <a:pt x="252942" y="762529"/>
                </a:lnTo>
                <a:lnTo>
                  <a:pt x="251884" y="753004"/>
                </a:lnTo>
                <a:lnTo>
                  <a:pt x="251355" y="744008"/>
                </a:lnTo>
                <a:lnTo>
                  <a:pt x="251355" y="735013"/>
                </a:lnTo>
                <a:lnTo>
                  <a:pt x="251884" y="716492"/>
                </a:lnTo>
                <a:lnTo>
                  <a:pt x="253471" y="698500"/>
                </a:lnTo>
                <a:lnTo>
                  <a:pt x="256646" y="680509"/>
                </a:lnTo>
                <a:lnTo>
                  <a:pt x="260350" y="662517"/>
                </a:lnTo>
                <a:lnTo>
                  <a:pt x="265113" y="645054"/>
                </a:lnTo>
                <a:lnTo>
                  <a:pt x="270404" y="627063"/>
                </a:lnTo>
                <a:lnTo>
                  <a:pt x="276225" y="609600"/>
                </a:lnTo>
                <a:lnTo>
                  <a:pt x="287867" y="574675"/>
                </a:lnTo>
                <a:lnTo>
                  <a:pt x="300038" y="540279"/>
                </a:lnTo>
                <a:lnTo>
                  <a:pt x="305859" y="521759"/>
                </a:lnTo>
                <a:lnTo>
                  <a:pt x="311150" y="503238"/>
                </a:lnTo>
                <a:lnTo>
                  <a:pt x="314855" y="484717"/>
                </a:lnTo>
                <a:lnTo>
                  <a:pt x="317500" y="465667"/>
                </a:lnTo>
                <a:lnTo>
                  <a:pt x="320675" y="447146"/>
                </a:lnTo>
                <a:lnTo>
                  <a:pt x="322263" y="428625"/>
                </a:lnTo>
                <a:lnTo>
                  <a:pt x="323850" y="410104"/>
                </a:lnTo>
                <a:lnTo>
                  <a:pt x="324909" y="391583"/>
                </a:lnTo>
                <a:lnTo>
                  <a:pt x="326496" y="354013"/>
                </a:lnTo>
                <a:lnTo>
                  <a:pt x="328084" y="317500"/>
                </a:lnTo>
                <a:lnTo>
                  <a:pt x="330200" y="280459"/>
                </a:lnTo>
                <a:lnTo>
                  <a:pt x="331788" y="261938"/>
                </a:lnTo>
                <a:lnTo>
                  <a:pt x="333905" y="243417"/>
                </a:lnTo>
                <a:lnTo>
                  <a:pt x="334963" y="237596"/>
                </a:lnTo>
                <a:lnTo>
                  <a:pt x="337079" y="232304"/>
                </a:lnTo>
                <a:lnTo>
                  <a:pt x="339196" y="227013"/>
                </a:lnTo>
                <a:lnTo>
                  <a:pt x="341313" y="221721"/>
                </a:lnTo>
                <a:lnTo>
                  <a:pt x="344488" y="215900"/>
                </a:lnTo>
                <a:lnTo>
                  <a:pt x="348192" y="210079"/>
                </a:lnTo>
                <a:lnTo>
                  <a:pt x="351896" y="205317"/>
                </a:lnTo>
                <a:lnTo>
                  <a:pt x="356659" y="199496"/>
                </a:lnTo>
                <a:lnTo>
                  <a:pt x="360892" y="194733"/>
                </a:lnTo>
                <a:lnTo>
                  <a:pt x="366713" y="189442"/>
                </a:lnTo>
                <a:lnTo>
                  <a:pt x="377825" y="179388"/>
                </a:lnTo>
                <a:lnTo>
                  <a:pt x="391055" y="170392"/>
                </a:lnTo>
                <a:lnTo>
                  <a:pt x="404284" y="161396"/>
                </a:lnTo>
                <a:lnTo>
                  <a:pt x="419629" y="152929"/>
                </a:lnTo>
                <a:lnTo>
                  <a:pt x="435504" y="145521"/>
                </a:lnTo>
                <a:lnTo>
                  <a:pt x="451380" y="139700"/>
                </a:lnTo>
                <a:lnTo>
                  <a:pt x="468313" y="133879"/>
                </a:lnTo>
                <a:lnTo>
                  <a:pt x="485775" y="129117"/>
                </a:lnTo>
                <a:lnTo>
                  <a:pt x="503238" y="125942"/>
                </a:lnTo>
                <a:lnTo>
                  <a:pt x="520700" y="123825"/>
                </a:lnTo>
                <a:lnTo>
                  <a:pt x="538163" y="122767"/>
                </a:lnTo>
                <a:lnTo>
                  <a:pt x="546100" y="116417"/>
                </a:lnTo>
                <a:lnTo>
                  <a:pt x="554038" y="110067"/>
                </a:lnTo>
                <a:lnTo>
                  <a:pt x="562504" y="105304"/>
                </a:lnTo>
                <a:lnTo>
                  <a:pt x="570971" y="100013"/>
                </a:lnTo>
                <a:lnTo>
                  <a:pt x="579438" y="96309"/>
                </a:lnTo>
                <a:lnTo>
                  <a:pt x="587905" y="92075"/>
                </a:lnTo>
                <a:lnTo>
                  <a:pt x="596900" y="89429"/>
                </a:lnTo>
                <a:lnTo>
                  <a:pt x="606425" y="87313"/>
                </a:lnTo>
                <a:lnTo>
                  <a:pt x="615950" y="85725"/>
                </a:lnTo>
                <a:lnTo>
                  <a:pt x="625475" y="84138"/>
                </a:lnTo>
                <a:lnTo>
                  <a:pt x="635000" y="83609"/>
                </a:lnTo>
                <a:lnTo>
                  <a:pt x="645584" y="84138"/>
                </a:lnTo>
                <a:lnTo>
                  <a:pt x="655638" y="86254"/>
                </a:lnTo>
                <a:lnTo>
                  <a:pt x="666221" y="87842"/>
                </a:lnTo>
                <a:lnTo>
                  <a:pt x="677863" y="90488"/>
                </a:lnTo>
                <a:lnTo>
                  <a:pt x="688975" y="94721"/>
                </a:lnTo>
                <a:lnTo>
                  <a:pt x="704850" y="86784"/>
                </a:lnTo>
                <a:lnTo>
                  <a:pt x="720196" y="78846"/>
                </a:lnTo>
                <a:lnTo>
                  <a:pt x="728134" y="75142"/>
                </a:lnTo>
                <a:lnTo>
                  <a:pt x="736071" y="71967"/>
                </a:lnTo>
                <a:lnTo>
                  <a:pt x="743479" y="69850"/>
                </a:lnTo>
                <a:lnTo>
                  <a:pt x="750888" y="68263"/>
                </a:lnTo>
                <a:lnTo>
                  <a:pt x="757767" y="68263"/>
                </a:lnTo>
                <a:lnTo>
                  <a:pt x="764646" y="68792"/>
                </a:lnTo>
                <a:lnTo>
                  <a:pt x="768350" y="69321"/>
                </a:lnTo>
                <a:lnTo>
                  <a:pt x="771525" y="70379"/>
                </a:lnTo>
                <a:lnTo>
                  <a:pt x="774700" y="71967"/>
                </a:lnTo>
                <a:lnTo>
                  <a:pt x="777875" y="74083"/>
                </a:lnTo>
                <a:lnTo>
                  <a:pt x="781050" y="76729"/>
                </a:lnTo>
                <a:lnTo>
                  <a:pt x="783696" y="79375"/>
                </a:lnTo>
                <a:lnTo>
                  <a:pt x="786871" y="82550"/>
                </a:lnTo>
                <a:lnTo>
                  <a:pt x="789517" y="86254"/>
                </a:lnTo>
                <a:lnTo>
                  <a:pt x="792163" y="90488"/>
                </a:lnTo>
                <a:lnTo>
                  <a:pt x="794809" y="95250"/>
                </a:lnTo>
                <a:lnTo>
                  <a:pt x="799042" y="106363"/>
                </a:lnTo>
                <a:lnTo>
                  <a:pt x="802217" y="114300"/>
                </a:lnTo>
                <a:lnTo>
                  <a:pt x="806980" y="120121"/>
                </a:lnTo>
                <a:lnTo>
                  <a:pt x="811213" y="125413"/>
                </a:lnTo>
                <a:lnTo>
                  <a:pt x="816505" y="129646"/>
                </a:lnTo>
                <a:lnTo>
                  <a:pt x="822854" y="133879"/>
                </a:lnTo>
                <a:lnTo>
                  <a:pt x="828675" y="136525"/>
                </a:lnTo>
                <a:lnTo>
                  <a:pt x="835555" y="138642"/>
                </a:lnTo>
                <a:lnTo>
                  <a:pt x="842963" y="140229"/>
                </a:lnTo>
                <a:lnTo>
                  <a:pt x="850371" y="141817"/>
                </a:lnTo>
                <a:lnTo>
                  <a:pt x="858309" y="142346"/>
                </a:lnTo>
                <a:lnTo>
                  <a:pt x="873655" y="143404"/>
                </a:lnTo>
                <a:lnTo>
                  <a:pt x="889529" y="143934"/>
                </a:lnTo>
                <a:lnTo>
                  <a:pt x="905405" y="144463"/>
                </a:lnTo>
                <a:lnTo>
                  <a:pt x="909638" y="140229"/>
                </a:lnTo>
                <a:lnTo>
                  <a:pt x="914930" y="135996"/>
                </a:lnTo>
                <a:lnTo>
                  <a:pt x="919163" y="132821"/>
                </a:lnTo>
                <a:lnTo>
                  <a:pt x="924455" y="129117"/>
                </a:lnTo>
                <a:lnTo>
                  <a:pt x="929217" y="127000"/>
                </a:lnTo>
                <a:lnTo>
                  <a:pt x="933980" y="124354"/>
                </a:lnTo>
                <a:lnTo>
                  <a:pt x="939271" y="122767"/>
                </a:lnTo>
                <a:lnTo>
                  <a:pt x="944033" y="120650"/>
                </a:lnTo>
                <a:lnTo>
                  <a:pt x="954617" y="118534"/>
                </a:lnTo>
                <a:lnTo>
                  <a:pt x="965200" y="117475"/>
                </a:lnTo>
                <a:lnTo>
                  <a:pt x="975784" y="116946"/>
                </a:lnTo>
                <a:lnTo>
                  <a:pt x="986367" y="117475"/>
                </a:lnTo>
                <a:lnTo>
                  <a:pt x="996950" y="119063"/>
                </a:lnTo>
                <a:lnTo>
                  <a:pt x="1007534" y="120650"/>
                </a:lnTo>
                <a:lnTo>
                  <a:pt x="1028700" y="125942"/>
                </a:lnTo>
                <a:lnTo>
                  <a:pt x="1049338" y="131234"/>
                </a:lnTo>
                <a:lnTo>
                  <a:pt x="1068388" y="134938"/>
                </a:lnTo>
                <a:lnTo>
                  <a:pt x="1077913" y="137054"/>
                </a:lnTo>
                <a:lnTo>
                  <a:pt x="1084792" y="139700"/>
                </a:lnTo>
                <a:lnTo>
                  <a:pt x="1089025" y="142346"/>
                </a:lnTo>
                <a:lnTo>
                  <a:pt x="1091142" y="143404"/>
                </a:lnTo>
                <a:lnTo>
                  <a:pt x="1092200" y="144992"/>
                </a:lnTo>
                <a:lnTo>
                  <a:pt x="1092729" y="146579"/>
                </a:lnTo>
                <a:lnTo>
                  <a:pt x="1092729" y="147638"/>
                </a:lnTo>
                <a:lnTo>
                  <a:pt x="1092729" y="149754"/>
                </a:lnTo>
                <a:lnTo>
                  <a:pt x="1092200" y="151342"/>
                </a:lnTo>
                <a:lnTo>
                  <a:pt x="1089554" y="154517"/>
                </a:lnTo>
                <a:lnTo>
                  <a:pt x="1086909" y="158221"/>
                </a:lnTo>
                <a:lnTo>
                  <a:pt x="1083204" y="161396"/>
                </a:lnTo>
                <a:lnTo>
                  <a:pt x="1078442" y="164571"/>
                </a:lnTo>
                <a:lnTo>
                  <a:pt x="1068917" y="171450"/>
                </a:lnTo>
                <a:lnTo>
                  <a:pt x="1059392" y="178329"/>
                </a:lnTo>
                <a:lnTo>
                  <a:pt x="1055688" y="181504"/>
                </a:lnTo>
                <a:lnTo>
                  <a:pt x="1052513" y="184679"/>
                </a:lnTo>
                <a:lnTo>
                  <a:pt x="1061509" y="187325"/>
                </a:lnTo>
                <a:lnTo>
                  <a:pt x="1071034" y="188913"/>
                </a:lnTo>
                <a:lnTo>
                  <a:pt x="1080029" y="189971"/>
                </a:lnTo>
                <a:lnTo>
                  <a:pt x="1089554" y="190500"/>
                </a:lnTo>
                <a:lnTo>
                  <a:pt x="1108604" y="190500"/>
                </a:lnTo>
                <a:lnTo>
                  <a:pt x="1126596" y="190500"/>
                </a:lnTo>
                <a:lnTo>
                  <a:pt x="1135592" y="190500"/>
                </a:lnTo>
                <a:lnTo>
                  <a:pt x="1144588" y="190500"/>
                </a:lnTo>
                <a:lnTo>
                  <a:pt x="1153054" y="191558"/>
                </a:lnTo>
                <a:lnTo>
                  <a:pt x="1160992" y="192617"/>
                </a:lnTo>
                <a:lnTo>
                  <a:pt x="1168929" y="195263"/>
                </a:lnTo>
                <a:lnTo>
                  <a:pt x="1176867" y="197909"/>
                </a:lnTo>
                <a:lnTo>
                  <a:pt x="1184275" y="201613"/>
                </a:lnTo>
                <a:lnTo>
                  <a:pt x="1191684" y="206375"/>
                </a:lnTo>
                <a:lnTo>
                  <a:pt x="1211263" y="207963"/>
                </a:lnTo>
                <a:lnTo>
                  <a:pt x="1219200" y="202671"/>
                </a:lnTo>
                <a:lnTo>
                  <a:pt x="1226609" y="196850"/>
                </a:lnTo>
                <a:lnTo>
                  <a:pt x="1234017" y="190500"/>
                </a:lnTo>
                <a:lnTo>
                  <a:pt x="1240367" y="184679"/>
                </a:lnTo>
                <a:lnTo>
                  <a:pt x="1253596" y="171450"/>
                </a:lnTo>
                <a:lnTo>
                  <a:pt x="1267354" y="158750"/>
                </a:lnTo>
                <a:lnTo>
                  <a:pt x="1274763" y="152400"/>
                </a:lnTo>
                <a:lnTo>
                  <a:pt x="1282171" y="146579"/>
                </a:lnTo>
                <a:lnTo>
                  <a:pt x="1290638" y="141817"/>
                </a:lnTo>
                <a:lnTo>
                  <a:pt x="1299634" y="137054"/>
                </a:lnTo>
                <a:lnTo>
                  <a:pt x="1309159" y="133879"/>
                </a:lnTo>
                <a:lnTo>
                  <a:pt x="1319742" y="130704"/>
                </a:lnTo>
                <a:lnTo>
                  <a:pt x="1330854" y="128588"/>
                </a:lnTo>
                <a:lnTo>
                  <a:pt x="1344084" y="127529"/>
                </a:lnTo>
                <a:lnTo>
                  <a:pt x="1376363" y="118534"/>
                </a:lnTo>
                <a:lnTo>
                  <a:pt x="1392767" y="114829"/>
                </a:lnTo>
                <a:lnTo>
                  <a:pt x="1409171" y="111125"/>
                </a:lnTo>
                <a:lnTo>
                  <a:pt x="1425046" y="109009"/>
                </a:lnTo>
                <a:lnTo>
                  <a:pt x="1440921" y="107421"/>
                </a:lnTo>
                <a:lnTo>
                  <a:pt x="1455738" y="106363"/>
                </a:lnTo>
                <a:lnTo>
                  <a:pt x="1471084" y="106363"/>
                </a:lnTo>
                <a:lnTo>
                  <a:pt x="1486429" y="107950"/>
                </a:lnTo>
                <a:lnTo>
                  <a:pt x="1493309" y="109009"/>
                </a:lnTo>
                <a:lnTo>
                  <a:pt x="1500188" y="110067"/>
                </a:lnTo>
                <a:lnTo>
                  <a:pt x="1507596" y="112713"/>
                </a:lnTo>
                <a:lnTo>
                  <a:pt x="1515004" y="114829"/>
                </a:lnTo>
                <a:lnTo>
                  <a:pt x="1521884" y="116946"/>
                </a:lnTo>
                <a:lnTo>
                  <a:pt x="1528234" y="120121"/>
                </a:lnTo>
                <a:lnTo>
                  <a:pt x="1535113" y="123825"/>
                </a:lnTo>
                <a:lnTo>
                  <a:pt x="1541992" y="127529"/>
                </a:lnTo>
                <a:lnTo>
                  <a:pt x="1548871" y="131763"/>
                </a:lnTo>
                <a:lnTo>
                  <a:pt x="1554692" y="136525"/>
                </a:lnTo>
                <a:lnTo>
                  <a:pt x="1561042" y="141817"/>
                </a:lnTo>
                <a:lnTo>
                  <a:pt x="1567392" y="147109"/>
                </a:lnTo>
                <a:lnTo>
                  <a:pt x="1573213" y="153988"/>
                </a:lnTo>
                <a:lnTo>
                  <a:pt x="1579034" y="160867"/>
                </a:lnTo>
                <a:lnTo>
                  <a:pt x="1583796" y="165100"/>
                </a:lnTo>
                <a:lnTo>
                  <a:pt x="1589088" y="170392"/>
                </a:lnTo>
                <a:lnTo>
                  <a:pt x="1595438" y="175684"/>
                </a:lnTo>
                <a:lnTo>
                  <a:pt x="1602317" y="179917"/>
                </a:lnTo>
                <a:lnTo>
                  <a:pt x="1608667" y="183092"/>
                </a:lnTo>
                <a:lnTo>
                  <a:pt x="1615546" y="186267"/>
                </a:lnTo>
                <a:lnTo>
                  <a:pt x="1622425" y="187854"/>
                </a:lnTo>
                <a:lnTo>
                  <a:pt x="1625071" y="188383"/>
                </a:lnTo>
                <a:lnTo>
                  <a:pt x="1628775" y="188383"/>
                </a:lnTo>
                <a:lnTo>
                  <a:pt x="1636184" y="187854"/>
                </a:lnTo>
                <a:lnTo>
                  <a:pt x="1644650" y="187325"/>
                </a:lnTo>
                <a:lnTo>
                  <a:pt x="1652059" y="187325"/>
                </a:lnTo>
                <a:lnTo>
                  <a:pt x="1659467" y="187854"/>
                </a:lnTo>
                <a:lnTo>
                  <a:pt x="1666346" y="188383"/>
                </a:lnTo>
                <a:lnTo>
                  <a:pt x="1672696" y="189442"/>
                </a:lnTo>
                <a:lnTo>
                  <a:pt x="1679046" y="190500"/>
                </a:lnTo>
                <a:lnTo>
                  <a:pt x="1684867" y="192088"/>
                </a:lnTo>
                <a:lnTo>
                  <a:pt x="1695979" y="196321"/>
                </a:lnTo>
                <a:lnTo>
                  <a:pt x="1705504" y="201084"/>
                </a:lnTo>
                <a:lnTo>
                  <a:pt x="1714500" y="206904"/>
                </a:lnTo>
                <a:lnTo>
                  <a:pt x="1722967" y="213254"/>
                </a:lnTo>
                <a:lnTo>
                  <a:pt x="1730904" y="219604"/>
                </a:lnTo>
                <a:lnTo>
                  <a:pt x="1738313" y="227013"/>
                </a:lnTo>
                <a:lnTo>
                  <a:pt x="1745192" y="234421"/>
                </a:lnTo>
                <a:lnTo>
                  <a:pt x="1751542" y="242359"/>
                </a:lnTo>
                <a:lnTo>
                  <a:pt x="1765300" y="258234"/>
                </a:lnTo>
                <a:lnTo>
                  <a:pt x="1772179" y="266171"/>
                </a:lnTo>
                <a:lnTo>
                  <a:pt x="1779059" y="273050"/>
                </a:lnTo>
                <a:lnTo>
                  <a:pt x="1789113" y="285750"/>
                </a:lnTo>
                <a:lnTo>
                  <a:pt x="1797579" y="298450"/>
                </a:lnTo>
                <a:lnTo>
                  <a:pt x="1805517" y="311679"/>
                </a:lnTo>
                <a:lnTo>
                  <a:pt x="1811867" y="324909"/>
                </a:lnTo>
                <a:lnTo>
                  <a:pt x="1818217" y="338667"/>
                </a:lnTo>
                <a:lnTo>
                  <a:pt x="1822450" y="352425"/>
                </a:lnTo>
                <a:lnTo>
                  <a:pt x="1827213" y="366713"/>
                </a:lnTo>
                <a:lnTo>
                  <a:pt x="1830917" y="379942"/>
                </a:lnTo>
                <a:lnTo>
                  <a:pt x="1837267" y="407988"/>
                </a:lnTo>
                <a:lnTo>
                  <a:pt x="1843088" y="437092"/>
                </a:lnTo>
                <a:lnTo>
                  <a:pt x="1849438" y="464609"/>
                </a:lnTo>
                <a:lnTo>
                  <a:pt x="1853142" y="478367"/>
                </a:lnTo>
                <a:lnTo>
                  <a:pt x="1856846" y="492125"/>
                </a:lnTo>
                <a:lnTo>
                  <a:pt x="1861079" y="503767"/>
                </a:lnTo>
                <a:lnTo>
                  <a:pt x="1865842" y="514350"/>
                </a:lnTo>
                <a:lnTo>
                  <a:pt x="1871134" y="523875"/>
                </a:lnTo>
                <a:lnTo>
                  <a:pt x="1876954" y="531813"/>
                </a:lnTo>
                <a:lnTo>
                  <a:pt x="1883834" y="539750"/>
                </a:lnTo>
                <a:lnTo>
                  <a:pt x="1891771" y="546629"/>
                </a:lnTo>
                <a:lnTo>
                  <a:pt x="1900767" y="553508"/>
                </a:lnTo>
                <a:lnTo>
                  <a:pt x="1911350" y="559859"/>
                </a:lnTo>
                <a:lnTo>
                  <a:pt x="1973263" y="652463"/>
                </a:lnTo>
                <a:lnTo>
                  <a:pt x="1974850" y="690563"/>
                </a:lnTo>
                <a:lnTo>
                  <a:pt x="1976438" y="699558"/>
                </a:lnTo>
                <a:lnTo>
                  <a:pt x="1976967" y="708025"/>
                </a:lnTo>
                <a:lnTo>
                  <a:pt x="1976438" y="711729"/>
                </a:lnTo>
                <a:lnTo>
                  <a:pt x="1975909" y="715963"/>
                </a:lnTo>
                <a:lnTo>
                  <a:pt x="1974850" y="719138"/>
                </a:lnTo>
                <a:lnTo>
                  <a:pt x="1973263" y="722313"/>
                </a:lnTo>
                <a:lnTo>
                  <a:pt x="1971146" y="725488"/>
                </a:lnTo>
                <a:lnTo>
                  <a:pt x="1967971" y="728133"/>
                </a:lnTo>
                <a:lnTo>
                  <a:pt x="1964796" y="730250"/>
                </a:lnTo>
                <a:lnTo>
                  <a:pt x="1960563" y="732896"/>
                </a:lnTo>
                <a:lnTo>
                  <a:pt x="1955271" y="734483"/>
                </a:lnTo>
                <a:lnTo>
                  <a:pt x="1948921" y="735013"/>
                </a:lnTo>
                <a:lnTo>
                  <a:pt x="1941513" y="736071"/>
                </a:lnTo>
                <a:lnTo>
                  <a:pt x="1934104" y="736071"/>
                </a:lnTo>
                <a:lnTo>
                  <a:pt x="1929342" y="734483"/>
                </a:lnTo>
                <a:lnTo>
                  <a:pt x="1925638" y="732367"/>
                </a:lnTo>
                <a:lnTo>
                  <a:pt x="1921404" y="729721"/>
                </a:lnTo>
                <a:lnTo>
                  <a:pt x="1918229" y="727604"/>
                </a:lnTo>
                <a:lnTo>
                  <a:pt x="1915584" y="724959"/>
                </a:lnTo>
                <a:lnTo>
                  <a:pt x="1912409" y="721784"/>
                </a:lnTo>
                <a:lnTo>
                  <a:pt x="1907646" y="715433"/>
                </a:lnTo>
                <a:lnTo>
                  <a:pt x="1903413" y="708554"/>
                </a:lnTo>
                <a:lnTo>
                  <a:pt x="1899709" y="701146"/>
                </a:lnTo>
                <a:lnTo>
                  <a:pt x="1892829" y="686329"/>
                </a:lnTo>
                <a:lnTo>
                  <a:pt x="1888067" y="679979"/>
                </a:lnTo>
                <a:lnTo>
                  <a:pt x="1883834" y="673100"/>
                </a:lnTo>
                <a:lnTo>
                  <a:pt x="1881188" y="670454"/>
                </a:lnTo>
                <a:lnTo>
                  <a:pt x="1878013" y="667279"/>
                </a:lnTo>
                <a:lnTo>
                  <a:pt x="1874838" y="664633"/>
                </a:lnTo>
                <a:lnTo>
                  <a:pt x="1871134" y="662517"/>
                </a:lnTo>
                <a:lnTo>
                  <a:pt x="1866900" y="660929"/>
                </a:lnTo>
                <a:lnTo>
                  <a:pt x="1862667" y="658813"/>
                </a:lnTo>
                <a:lnTo>
                  <a:pt x="1857375" y="657225"/>
                </a:lnTo>
                <a:lnTo>
                  <a:pt x="1852084" y="656696"/>
                </a:lnTo>
                <a:lnTo>
                  <a:pt x="1846263" y="656167"/>
                </a:lnTo>
                <a:lnTo>
                  <a:pt x="1839913" y="655638"/>
                </a:lnTo>
                <a:lnTo>
                  <a:pt x="1832504" y="656167"/>
                </a:lnTo>
                <a:lnTo>
                  <a:pt x="1824567" y="656696"/>
                </a:lnTo>
                <a:lnTo>
                  <a:pt x="1824567" y="687917"/>
                </a:lnTo>
                <a:lnTo>
                  <a:pt x="1833034" y="691621"/>
                </a:lnTo>
                <a:lnTo>
                  <a:pt x="1840442" y="696383"/>
                </a:lnTo>
                <a:lnTo>
                  <a:pt x="1847321" y="700088"/>
                </a:lnTo>
                <a:lnTo>
                  <a:pt x="1853142" y="704321"/>
                </a:lnTo>
                <a:lnTo>
                  <a:pt x="1857904" y="709083"/>
                </a:lnTo>
                <a:lnTo>
                  <a:pt x="1862138" y="713317"/>
                </a:lnTo>
                <a:lnTo>
                  <a:pt x="1865313" y="718609"/>
                </a:lnTo>
                <a:lnTo>
                  <a:pt x="1866900" y="723900"/>
                </a:lnTo>
                <a:lnTo>
                  <a:pt x="1867959" y="728663"/>
                </a:lnTo>
                <a:lnTo>
                  <a:pt x="1868488" y="733954"/>
                </a:lnTo>
                <a:lnTo>
                  <a:pt x="1867429" y="739246"/>
                </a:lnTo>
                <a:lnTo>
                  <a:pt x="1865842" y="745067"/>
                </a:lnTo>
                <a:lnTo>
                  <a:pt x="1862667" y="750888"/>
                </a:lnTo>
                <a:lnTo>
                  <a:pt x="1858434" y="756179"/>
                </a:lnTo>
                <a:lnTo>
                  <a:pt x="1853671" y="762529"/>
                </a:lnTo>
                <a:lnTo>
                  <a:pt x="1847321" y="768879"/>
                </a:lnTo>
                <a:lnTo>
                  <a:pt x="1845734" y="832379"/>
                </a:lnTo>
                <a:lnTo>
                  <a:pt x="1848379" y="840317"/>
                </a:lnTo>
                <a:lnTo>
                  <a:pt x="1849438" y="847196"/>
                </a:lnTo>
                <a:lnTo>
                  <a:pt x="1849967" y="854604"/>
                </a:lnTo>
                <a:lnTo>
                  <a:pt x="1848909" y="862542"/>
                </a:lnTo>
                <a:lnTo>
                  <a:pt x="1847321" y="869950"/>
                </a:lnTo>
                <a:lnTo>
                  <a:pt x="1844675" y="876829"/>
                </a:lnTo>
                <a:lnTo>
                  <a:pt x="1841500" y="884767"/>
                </a:lnTo>
                <a:lnTo>
                  <a:pt x="1837796" y="891646"/>
                </a:lnTo>
                <a:lnTo>
                  <a:pt x="1829859" y="906992"/>
                </a:lnTo>
                <a:lnTo>
                  <a:pt x="1820863" y="922867"/>
                </a:lnTo>
                <a:lnTo>
                  <a:pt x="1817159" y="931334"/>
                </a:lnTo>
                <a:lnTo>
                  <a:pt x="1812925" y="939800"/>
                </a:lnTo>
                <a:lnTo>
                  <a:pt x="1809750" y="948796"/>
                </a:lnTo>
                <a:lnTo>
                  <a:pt x="1806575" y="958321"/>
                </a:lnTo>
                <a:lnTo>
                  <a:pt x="1816100" y="951971"/>
                </a:lnTo>
                <a:lnTo>
                  <a:pt x="1826154" y="947738"/>
                </a:lnTo>
                <a:lnTo>
                  <a:pt x="1835679" y="942975"/>
                </a:lnTo>
                <a:lnTo>
                  <a:pt x="1845204" y="939800"/>
                </a:lnTo>
                <a:lnTo>
                  <a:pt x="1855259" y="936625"/>
                </a:lnTo>
                <a:lnTo>
                  <a:pt x="1864784" y="934509"/>
                </a:lnTo>
                <a:lnTo>
                  <a:pt x="1874838" y="932921"/>
                </a:lnTo>
                <a:lnTo>
                  <a:pt x="1884363" y="931863"/>
                </a:lnTo>
                <a:lnTo>
                  <a:pt x="1894417" y="931334"/>
                </a:lnTo>
                <a:lnTo>
                  <a:pt x="1904471" y="930804"/>
                </a:lnTo>
                <a:lnTo>
                  <a:pt x="1925109" y="931334"/>
                </a:lnTo>
                <a:lnTo>
                  <a:pt x="1944688" y="932392"/>
                </a:lnTo>
                <a:lnTo>
                  <a:pt x="1964796" y="933979"/>
                </a:lnTo>
                <a:lnTo>
                  <a:pt x="1984905" y="935567"/>
                </a:lnTo>
                <a:lnTo>
                  <a:pt x="2004484" y="936625"/>
                </a:lnTo>
                <a:lnTo>
                  <a:pt x="2024592" y="937154"/>
                </a:lnTo>
                <a:lnTo>
                  <a:pt x="2034647" y="937154"/>
                </a:lnTo>
                <a:lnTo>
                  <a:pt x="2044172" y="936625"/>
                </a:lnTo>
                <a:lnTo>
                  <a:pt x="2053697" y="935567"/>
                </a:lnTo>
                <a:lnTo>
                  <a:pt x="2063221" y="934509"/>
                </a:lnTo>
                <a:lnTo>
                  <a:pt x="2072746" y="932392"/>
                </a:lnTo>
                <a:lnTo>
                  <a:pt x="2082271" y="930275"/>
                </a:lnTo>
                <a:lnTo>
                  <a:pt x="2091267" y="926571"/>
                </a:lnTo>
                <a:lnTo>
                  <a:pt x="2100792" y="922867"/>
                </a:lnTo>
                <a:lnTo>
                  <a:pt x="2109788" y="918104"/>
                </a:lnTo>
                <a:lnTo>
                  <a:pt x="2118255" y="912813"/>
                </a:lnTo>
                <a:lnTo>
                  <a:pt x="2117726" y="910167"/>
                </a:lnTo>
                <a:lnTo>
                  <a:pt x="2116667" y="908050"/>
                </a:lnTo>
                <a:lnTo>
                  <a:pt x="2115609" y="905934"/>
                </a:lnTo>
                <a:lnTo>
                  <a:pt x="2114021" y="904346"/>
                </a:lnTo>
                <a:lnTo>
                  <a:pt x="2109259" y="900642"/>
                </a:lnTo>
                <a:lnTo>
                  <a:pt x="2103967" y="898525"/>
                </a:lnTo>
                <a:lnTo>
                  <a:pt x="2097617" y="896938"/>
                </a:lnTo>
                <a:lnTo>
                  <a:pt x="2090209" y="895879"/>
                </a:lnTo>
                <a:lnTo>
                  <a:pt x="2075921" y="893763"/>
                </a:lnTo>
                <a:lnTo>
                  <a:pt x="2069042" y="891646"/>
                </a:lnTo>
                <a:lnTo>
                  <a:pt x="2062163" y="890059"/>
                </a:lnTo>
                <a:lnTo>
                  <a:pt x="2055813" y="888471"/>
                </a:lnTo>
                <a:lnTo>
                  <a:pt x="2051050" y="885825"/>
                </a:lnTo>
                <a:lnTo>
                  <a:pt x="2048404" y="883708"/>
                </a:lnTo>
                <a:lnTo>
                  <a:pt x="2046288" y="881592"/>
                </a:lnTo>
                <a:lnTo>
                  <a:pt x="2045230" y="879475"/>
                </a:lnTo>
                <a:lnTo>
                  <a:pt x="2043642" y="877359"/>
                </a:lnTo>
                <a:lnTo>
                  <a:pt x="2043113" y="874184"/>
                </a:lnTo>
                <a:lnTo>
                  <a:pt x="2042584" y="871538"/>
                </a:lnTo>
                <a:lnTo>
                  <a:pt x="2042584" y="868363"/>
                </a:lnTo>
                <a:lnTo>
                  <a:pt x="2043113" y="864129"/>
                </a:lnTo>
                <a:lnTo>
                  <a:pt x="2048404" y="855663"/>
                </a:lnTo>
                <a:lnTo>
                  <a:pt x="2055284" y="847725"/>
                </a:lnTo>
                <a:lnTo>
                  <a:pt x="2062163" y="840317"/>
                </a:lnTo>
                <a:lnTo>
                  <a:pt x="2069572" y="832379"/>
                </a:lnTo>
                <a:lnTo>
                  <a:pt x="2076451" y="824971"/>
                </a:lnTo>
                <a:lnTo>
                  <a:pt x="2084388" y="817563"/>
                </a:lnTo>
                <a:lnTo>
                  <a:pt x="2100263" y="803804"/>
                </a:lnTo>
                <a:lnTo>
                  <a:pt x="2117726" y="790046"/>
                </a:lnTo>
                <a:lnTo>
                  <a:pt x="2135188" y="776817"/>
                </a:lnTo>
                <a:lnTo>
                  <a:pt x="2171700" y="750888"/>
                </a:lnTo>
                <a:lnTo>
                  <a:pt x="2164292" y="740833"/>
                </a:lnTo>
                <a:lnTo>
                  <a:pt x="2157942" y="730250"/>
                </a:lnTo>
                <a:lnTo>
                  <a:pt x="2151592" y="720725"/>
                </a:lnTo>
                <a:lnTo>
                  <a:pt x="2145771" y="710671"/>
                </a:lnTo>
                <a:lnTo>
                  <a:pt x="2141009" y="700617"/>
                </a:lnTo>
                <a:lnTo>
                  <a:pt x="2136776" y="690563"/>
                </a:lnTo>
                <a:lnTo>
                  <a:pt x="2134130" y="681038"/>
                </a:lnTo>
                <a:lnTo>
                  <a:pt x="2132542" y="670983"/>
                </a:lnTo>
                <a:lnTo>
                  <a:pt x="2132542" y="660929"/>
                </a:lnTo>
                <a:lnTo>
                  <a:pt x="2132542" y="655638"/>
                </a:lnTo>
                <a:lnTo>
                  <a:pt x="2133071" y="651404"/>
                </a:lnTo>
                <a:lnTo>
                  <a:pt x="2134130" y="646113"/>
                </a:lnTo>
                <a:lnTo>
                  <a:pt x="2135717" y="640821"/>
                </a:lnTo>
                <a:lnTo>
                  <a:pt x="2137305" y="636058"/>
                </a:lnTo>
                <a:lnTo>
                  <a:pt x="2139950" y="630767"/>
                </a:lnTo>
                <a:lnTo>
                  <a:pt x="2142067" y="626004"/>
                </a:lnTo>
                <a:lnTo>
                  <a:pt x="2145242" y="621242"/>
                </a:lnTo>
                <a:lnTo>
                  <a:pt x="2148946" y="616479"/>
                </a:lnTo>
                <a:lnTo>
                  <a:pt x="2152650" y="611188"/>
                </a:lnTo>
                <a:lnTo>
                  <a:pt x="2156355" y="606425"/>
                </a:lnTo>
                <a:lnTo>
                  <a:pt x="2161646" y="601134"/>
                </a:lnTo>
                <a:lnTo>
                  <a:pt x="2167467" y="595842"/>
                </a:lnTo>
                <a:lnTo>
                  <a:pt x="2172759" y="591608"/>
                </a:lnTo>
                <a:lnTo>
                  <a:pt x="2166938" y="579967"/>
                </a:lnTo>
                <a:lnTo>
                  <a:pt x="2160059" y="568325"/>
                </a:lnTo>
                <a:lnTo>
                  <a:pt x="2152121" y="558271"/>
                </a:lnTo>
                <a:lnTo>
                  <a:pt x="2143125" y="548217"/>
                </a:lnTo>
                <a:lnTo>
                  <a:pt x="2137834" y="543983"/>
                </a:lnTo>
                <a:lnTo>
                  <a:pt x="2132542" y="539221"/>
                </a:lnTo>
                <a:lnTo>
                  <a:pt x="2126721" y="534988"/>
                </a:lnTo>
                <a:lnTo>
                  <a:pt x="2120901" y="530225"/>
                </a:lnTo>
                <a:lnTo>
                  <a:pt x="2114551" y="526521"/>
                </a:lnTo>
                <a:lnTo>
                  <a:pt x="2107671" y="522817"/>
                </a:lnTo>
                <a:lnTo>
                  <a:pt x="2100263" y="519642"/>
                </a:lnTo>
                <a:lnTo>
                  <a:pt x="2092326" y="516467"/>
                </a:lnTo>
                <a:lnTo>
                  <a:pt x="2081213" y="511175"/>
                </a:lnTo>
                <a:lnTo>
                  <a:pt x="2071688" y="506413"/>
                </a:lnTo>
                <a:lnTo>
                  <a:pt x="2063221" y="501650"/>
                </a:lnTo>
                <a:lnTo>
                  <a:pt x="2055813" y="496359"/>
                </a:lnTo>
                <a:lnTo>
                  <a:pt x="2049463" y="491596"/>
                </a:lnTo>
                <a:lnTo>
                  <a:pt x="2045230" y="486304"/>
                </a:lnTo>
                <a:lnTo>
                  <a:pt x="2042584" y="481542"/>
                </a:lnTo>
                <a:lnTo>
                  <a:pt x="2041526" y="478367"/>
                </a:lnTo>
                <a:lnTo>
                  <a:pt x="2040467" y="476250"/>
                </a:lnTo>
                <a:lnTo>
                  <a:pt x="2040467" y="473604"/>
                </a:lnTo>
                <a:lnTo>
                  <a:pt x="2040467" y="470429"/>
                </a:lnTo>
                <a:lnTo>
                  <a:pt x="2042054" y="467783"/>
                </a:lnTo>
                <a:lnTo>
                  <a:pt x="2042584" y="465667"/>
                </a:lnTo>
                <a:lnTo>
                  <a:pt x="2044172" y="463021"/>
                </a:lnTo>
                <a:lnTo>
                  <a:pt x="2045759" y="459846"/>
                </a:lnTo>
                <a:lnTo>
                  <a:pt x="2050522" y="454554"/>
                </a:lnTo>
                <a:lnTo>
                  <a:pt x="2056871" y="448734"/>
                </a:lnTo>
                <a:lnTo>
                  <a:pt x="2064809" y="442913"/>
                </a:lnTo>
                <a:lnTo>
                  <a:pt x="2074863" y="437621"/>
                </a:lnTo>
                <a:lnTo>
                  <a:pt x="2087034" y="431800"/>
                </a:lnTo>
                <a:lnTo>
                  <a:pt x="2088092" y="422275"/>
                </a:lnTo>
                <a:lnTo>
                  <a:pt x="2088622" y="416984"/>
                </a:lnTo>
                <a:lnTo>
                  <a:pt x="2089680" y="412221"/>
                </a:lnTo>
                <a:lnTo>
                  <a:pt x="2091267" y="407459"/>
                </a:lnTo>
                <a:lnTo>
                  <a:pt x="2093913" y="403225"/>
                </a:lnTo>
                <a:lnTo>
                  <a:pt x="2098675" y="398992"/>
                </a:lnTo>
                <a:lnTo>
                  <a:pt x="2104496" y="395817"/>
                </a:lnTo>
                <a:lnTo>
                  <a:pt x="2103967" y="392642"/>
                </a:lnTo>
                <a:lnTo>
                  <a:pt x="2102909" y="388408"/>
                </a:lnTo>
                <a:lnTo>
                  <a:pt x="2102909" y="385234"/>
                </a:lnTo>
                <a:lnTo>
                  <a:pt x="2103967" y="382588"/>
                </a:lnTo>
                <a:lnTo>
                  <a:pt x="2104496" y="378884"/>
                </a:lnTo>
                <a:lnTo>
                  <a:pt x="2105555" y="376238"/>
                </a:lnTo>
                <a:lnTo>
                  <a:pt x="2108730" y="370417"/>
                </a:lnTo>
                <a:lnTo>
                  <a:pt x="2112963" y="366184"/>
                </a:lnTo>
                <a:lnTo>
                  <a:pt x="2117196" y="361421"/>
                </a:lnTo>
                <a:lnTo>
                  <a:pt x="2123017" y="357188"/>
                </a:lnTo>
                <a:lnTo>
                  <a:pt x="2128838" y="352954"/>
                </a:lnTo>
                <a:lnTo>
                  <a:pt x="2141538" y="345017"/>
                </a:lnTo>
                <a:lnTo>
                  <a:pt x="2153709" y="338138"/>
                </a:lnTo>
                <a:lnTo>
                  <a:pt x="2159530" y="333375"/>
                </a:lnTo>
                <a:lnTo>
                  <a:pt x="2164292" y="329142"/>
                </a:lnTo>
                <a:lnTo>
                  <a:pt x="2169055" y="324379"/>
                </a:lnTo>
                <a:lnTo>
                  <a:pt x="2172230" y="319617"/>
                </a:lnTo>
                <a:lnTo>
                  <a:pt x="2176463" y="289454"/>
                </a:lnTo>
                <a:lnTo>
                  <a:pt x="2171171" y="286809"/>
                </a:lnTo>
                <a:lnTo>
                  <a:pt x="2166938" y="284692"/>
                </a:lnTo>
                <a:lnTo>
                  <a:pt x="2162705" y="283104"/>
                </a:lnTo>
                <a:lnTo>
                  <a:pt x="2159000" y="282046"/>
                </a:lnTo>
                <a:lnTo>
                  <a:pt x="2155296" y="282046"/>
                </a:lnTo>
                <a:lnTo>
                  <a:pt x="2152121" y="283104"/>
                </a:lnTo>
                <a:lnTo>
                  <a:pt x="2149475" y="284163"/>
                </a:lnTo>
                <a:lnTo>
                  <a:pt x="2146301" y="285221"/>
                </a:lnTo>
                <a:lnTo>
                  <a:pt x="2144184" y="286809"/>
                </a:lnTo>
                <a:lnTo>
                  <a:pt x="2142067" y="288925"/>
                </a:lnTo>
                <a:lnTo>
                  <a:pt x="2137305" y="293688"/>
                </a:lnTo>
                <a:lnTo>
                  <a:pt x="2129367" y="303742"/>
                </a:lnTo>
                <a:lnTo>
                  <a:pt x="2123546" y="309034"/>
                </a:lnTo>
                <a:lnTo>
                  <a:pt x="2116667" y="314854"/>
                </a:lnTo>
                <a:lnTo>
                  <a:pt x="2109259" y="319088"/>
                </a:lnTo>
                <a:lnTo>
                  <a:pt x="2101321" y="322792"/>
                </a:lnTo>
                <a:lnTo>
                  <a:pt x="2092855" y="325438"/>
                </a:lnTo>
                <a:lnTo>
                  <a:pt x="2084388" y="327025"/>
                </a:lnTo>
                <a:lnTo>
                  <a:pt x="2074863" y="328613"/>
                </a:lnTo>
                <a:lnTo>
                  <a:pt x="2065867" y="328613"/>
                </a:lnTo>
                <a:lnTo>
                  <a:pt x="2062163" y="328084"/>
                </a:lnTo>
                <a:lnTo>
                  <a:pt x="2057929" y="327025"/>
                </a:lnTo>
                <a:lnTo>
                  <a:pt x="2055284" y="325967"/>
                </a:lnTo>
                <a:lnTo>
                  <a:pt x="2053167" y="324909"/>
                </a:lnTo>
                <a:lnTo>
                  <a:pt x="2051050" y="323321"/>
                </a:lnTo>
                <a:lnTo>
                  <a:pt x="2048934" y="321734"/>
                </a:lnTo>
                <a:lnTo>
                  <a:pt x="2047346" y="319617"/>
                </a:lnTo>
                <a:lnTo>
                  <a:pt x="2046288" y="316971"/>
                </a:lnTo>
                <a:lnTo>
                  <a:pt x="2044700" y="312738"/>
                </a:lnTo>
                <a:lnTo>
                  <a:pt x="2043642" y="307446"/>
                </a:lnTo>
                <a:lnTo>
                  <a:pt x="2043113" y="297392"/>
                </a:lnTo>
                <a:lnTo>
                  <a:pt x="2043113" y="292629"/>
                </a:lnTo>
                <a:lnTo>
                  <a:pt x="2043642" y="288396"/>
                </a:lnTo>
                <a:lnTo>
                  <a:pt x="2044172" y="284163"/>
                </a:lnTo>
                <a:lnTo>
                  <a:pt x="2045230" y="279929"/>
                </a:lnTo>
                <a:lnTo>
                  <a:pt x="2046288" y="276754"/>
                </a:lnTo>
                <a:lnTo>
                  <a:pt x="2047876" y="273050"/>
                </a:lnTo>
                <a:lnTo>
                  <a:pt x="2050522" y="269875"/>
                </a:lnTo>
                <a:lnTo>
                  <a:pt x="2053167" y="267229"/>
                </a:lnTo>
                <a:lnTo>
                  <a:pt x="2055813" y="265113"/>
                </a:lnTo>
                <a:lnTo>
                  <a:pt x="2060047" y="261938"/>
                </a:lnTo>
                <a:lnTo>
                  <a:pt x="2063750" y="260350"/>
                </a:lnTo>
                <a:lnTo>
                  <a:pt x="2068513" y="258763"/>
                </a:lnTo>
                <a:lnTo>
                  <a:pt x="2073275" y="257175"/>
                </a:lnTo>
                <a:lnTo>
                  <a:pt x="2079097" y="256117"/>
                </a:lnTo>
                <a:lnTo>
                  <a:pt x="2084917" y="255059"/>
                </a:lnTo>
                <a:lnTo>
                  <a:pt x="2091267" y="254529"/>
                </a:lnTo>
                <a:lnTo>
                  <a:pt x="2096559" y="254000"/>
                </a:lnTo>
                <a:lnTo>
                  <a:pt x="2100792" y="253471"/>
                </a:lnTo>
                <a:lnTo>
                  <a:pt x="2105026" y="252413"/>
                </a:lnTo>
                <a:lnTo>
                  <a:pt x="2108201" y="251354"/>
                </a:lnTo>
                <a:lnTo>
                  <a:pt x="2111376" y="249767"/>
                </a:lnTo>
                <a:lnTo>
                  <a:pt x="2114551" y="248179"/>
                </a:lnTo>
                <a:lnTo>
                  <a:pt x="2119313" y="243417"/>
                </a:lnTo>
                <a:lnTo>
                  <a:pt x="2123546" y="239184"/>
                </a:lnTo>
                <a:lnTo>
                  <a:pt x="2126721" y="233363"/>
                </a:lnTo>
                <a:lnTo>
                  <a:pt x="2129367" y="227542"/>
                </a:lnTo>
                <a:lnTo>
                  <a:pt x="2132013" y="222250"/>
                </a:lnTo>
                <a:lnTo>
                  <a:pt x="2114551" y="204788"/>
                </a:lnTo>
                <a:lnTo>
                  <a:pt x="2106084" y="201084"/>
                </a:lnTo>
                <a:lnTo>
                  <a:pt x="2099205" y="197379"/>
                </a:lnTo>
                <a:lnTo>
                  <a:pt x="2093384" y="192617"/>
                </a:lnTo>
                <a:lnTo>
                  <a:pt x="2089680" y="188383"/>
                </a:lnTo>
                <a:lnTo>
                  <a:pt x="2087034" y="183621"/>
                </a:lnTo>
                <a:lnTo>
                  <a:pt x="2084917" y="179388"/>
                </a:lnTo>
                <a:lnTo>
                  <a:pt x="2083859" y="174096"/>
                </a:lnTo>
                <a:lnTo>
                  <a:pt x="2083330" y="168804"/>
                </a:lnTo>
                <a:lnTo>
                  <a:pt x="2083859" y="163513"/>
                </a:lnTo>
                <a:lnTo>
                  <a:pt x="2084388" y="158750"/>
                </a:lnTo>
                <a:lnTo>
                  <a:pt x="2086504" y="147638"/>
                </a:lnTo>
                <a:lnTo>
                  <a:pt x="2087563" y="142346"/>
                </a:lnTo>
                <a:lnTo>
                  <a:pt x="2087563" y="137054"/>
                </a:lnTo>
                <a:lnTo>
                  <a:pt x="2087563" y="131763"/>
                </a:lnTo>
                <a:lnTo>
                  <a:pt x="2087034" y="126471"/>
                </a:lnTo>
                <a:lnTo>
                  <a:pt x="2073805" y="122238"/>
                </a:lnTo>
                <a:lnTo>
                  <a:pt x="2062692" y="117475"/>
                </a:lnTo>
                <a:lnTo>
                  <a:pt x="2053697" y="113242"/>
                </a:lnTo>
                <a:lnTo>
                  <a:pt x="2045759" y="107950"/>
                </a:lnTo>
                <a:lnTo>
                  <a:pt x="2040467" y="102659"/>
                </a:lnTo>
                <a:lnTo>
                  <a:pt x="2038351" y="100542"/>
                </a:lnTo>
                <a:lnTo>
                  <a:pt x="2036763" y="97896"/>
                </a:lnTo>
                <a:lnTo>
                  <a:pt x="2035175" y="95779"/>
                </a:lnTo>
                <a:lnTo>
                  <a:pt x="2034647" y="92604"/>
                </a:lnTo>
                <a:lnTo>
                  <a:pt x="2034117" y="90488"/>
                </a:lnTo>
                <a:lnTo>
                  <a:pt x="2034117" y="87842"/>
                </a:lnTo>
                <a:lnTo>
                  <a:pt x="2034117" y="84667"/>
                </a:lnTo>
                <a:lnTo>
                  <a:pt x="2034647" y="82550"/>
                </a:lnTo>
                <a:lnTo>
                  <a:pt x="2037292" y="77258"/>
                </a:lnTo>
                <a:lnTo>
                  <a:pt x="2041526" y="71967"/>
                </a:lnTo>
                <a:lnTo>
                  <a:pt x="2046288" y="66146"/>
                </a:lnTo>
                <a:lnTo>
                  <a:pt x="2052638" y="60854"/>
                </a:lnTo>
                <a:lnTo>
                  <a:pt x="2060575" y="55034"/>
                </a:lnTo>
                <a:lnTo>
                  <a:pt x="2069572" y="49742"/>
                </a:lnTo>
                <a:lnTo>
                  <a:pt x="2079625" y="43921"/>
                </a:lnTo>
                <a:lnTo>
                  <a:pt x="2087563" y="36513"/>
                </a:lnTo>
                <a:lnTo>
                  <a:pt x="2096559" y="30163"/>
                </a:lnTo>
                <a:lnTo>
                  <a:pt x="2105555" y="24871"/>
                </a:lnTo>
                <a:lnTo>
                  <a:pt x="2114551" y="20109"/>
                </a:lnTo>
                <a:lnTo>
                  <a:pt x="2124605" y="16934"/>
                </a:lnTo>
                <a:lnTo>
                  <a:pt x="2134130" y="14288"/>
                </a:lnTo>
                <a:lnTo>
                  <a:pt x="2144184" y="11642"/>
                </a:lnTo>
                <a:lnTo>
                  <a:pt x="2154238" y="10584"/>
                </a:lnTo>
                <a:lnTo>
                  <a:pt x="2164292" y="9525"/>
                </a:lnTo>
                <a:lnTo>
                  <a:pt x="2174876" y="9525"/>
                </a:lnTo>
                <a:lnTo>
                  <a:pt x="2185459" y="10054"/>
                </a:lnTo>
                <a:lnTo>
                  <a:pt x="2196042" y="11113"/>
                </a:lnTo>
                <a:lnTo>
                  <a:pt x="2206096" y="12700"/>
                </a:lnTo>
                <a:lnTo>
                  <a:pt x="2216680" y="15346"/>
                </a:lnTo>
                <a:lnTo>
                  <a:pt x="2226734" y="17463"/>
                </a:lnTo>
                <a:lnTo>
                  <a:pt x="2236788" y="20109"/>
                </a:lnTo>
                <a:lnTo>
                  <a:pt x="2242080" y="21696"/>
                </a:lnTo>
                <a:lnTo>
                  <a:pt x="2246313" y="23813"/>
                </a:lnTo>
                <a:lnTo>
                  <a:pt x="2250546" y="25929"/>
                </a:lnTo>
                <a:lnTo>
                  <a:pt x="2253721" y="28046"/>
                </a:lnTo>
                <a:lnTo>
                  <a:pt x="2256896" y="30163"/>
                </a:lnTo>
                <a:lnTo>
                  <a:pt x="2259542" y="32808"/>
                </a:lnTo>
                <a:lnTo>
                  <a:pt x="2261130" y="34925"/>
                </a:lnTo>
                <a:lnTo>
                  <a:pt x="2262717" y="37571"/>
                </a:lnTo>
                <a:lnTo>
                  <a:pt x="2263776" y="40746"/>
                </a:lnTo>
                <a:lnTo>
                  <a:pt x="2264834" y="43392"/>
                </a:lnTo>
                <a:lnTo>
                  <a:pt x="2265892" y="48684"/>
                </a:lnTo>
                <a:lnTo>
                  <a:pt x="2264834" y="55034"/>
                </a:lnTo>
                <a:lnTo>
                  <a:pt x="2263776" y="61384"/>
                </a:lnTo>
                <a:lnTo>
                  <a:pt x="2260600" y="74083"/>
                </a:lnTo>
                <a:lnTo>
                  <a:pt x="2256896" y="87313"/>
                </a:lnTo>
                <a:lnTo>
                  <a:pt x="2255309" y="93134"/>
                </a:lnTo>
                <a:lnTo>
                  <a:pt x="2254251" y="99484"/>
                </a:lnTo>
                <a:lnTo>
                  <a:pt x="2254780" y="105834"/>
                </a:lnTo>
                <a:lnTo>
                  <a:pt x="2255309" y="108479"/>
                </a:lnTo>
                <a:lnTo>
                  <a:pt x="2256896" y="111125"/>
                </a:lnTo>
                <a:lnTo>
                  <a:pt x="2263246" y="113771"/>
                </a:lnTo>
                <a:lnTo>
                  <a:pt x="2269596" y="115358"/>
                </a:lnTo>
                <a:lnTo>
                  <a:pt x="2275946" y="115888"/>
                </a:lnTo>
                <a:lnTo>
                  <a:pt x="2280709" y="115888"/>
                </a:lnTo>
                <a:lnTo>
                  <a:pt x="2286530" y="115358"/>
                </a:lnTo>
                <a:lnTo>
                  <a:pt x="2291292" y="114300"/>
                </a:lnTo>
                <a:lnTo>
                  <a:pt x="2296055" y="112713"/>
                </a:lnTo>
                <a:lnTo>
                  <a:pt x="2300288" y="110067"/>
                </a:lnTo>
                <a:lnTo>
                  <a:pt x="2308755" y="105834"/>
                </a:lnTo>
                <a:lnTo>
                  <a:pt x="2316692" y="100542"/>
                </a:lnTo>
                <a:lnTo>
                  <a:pt x="2324630" y="95779"/>
                </a:lnTo>
                <a:lnTo>
                  <a:pt x="2332567" y="91546"/>
                </a:lnTo>
                <a:lnTo>
                  <a:pt x="2352146" y="83609"/>
                </a:lnTo>
                <a:lnTo>
                  <a:pt x="2371196" y="77258"/>
                </a:lnTo>
                <a:lnTo>
                  <a:pt x="2380721" y="74083"/>
                </a:lnTo>
                <a:lnTo>
                  <a:pt x="2390246" y="71967"/>
                </a:lnTo>
                <a:lnTo>
                  <a:pt x="2399242" y="70379"/>
                </a:lnTo>
                <a:lnTo>
                  <a:pt x="2408238" y="68792"/>
                </a:lnTo>
                <a:lnTo>
                  <a:pt x="2416705" y="67734"/>
                </a:lnTo>
                <a:lnTo>
                  <a:pt x="2425700" y="66675"/>
                </a:lnTo>
                <a:lnTo>
                  <a:pt x="2434167" y="66146"/>
                </a:lnTo>
                <a:lnTo>
                  <a:pt x="2442634" y="66146"/>
                </a:lnTo>
                <a:lnTo>
                  <a:pt x="2450571" y="66675"/>
                </a:lnTo>
                <a:lnTo>
                  <a:pt x="2459038" y="67734"/>
                </a:lnTo>
                <a:lnTo>
                  <a:pt x="2466976" y="69321"/>
                </a:lnTo>
                <a:lnTo>
                  <a:pt x="2474384" y="70379"/>
                </a:lnTo>
                <a:lnTo>
                  <a:pt x="2481792" y="72496"/>
                </a:lnTo>
                <a:lnTo>
                  <a:pt x="2488671" y="74613"/>
                </a:lnTo>
                <a:lnTo>
                  <a:pt x="2496080" y="77788"/>
                </a:lnTo>
                <a:lnTo>
                  <a:pt x="2502959" y="80434"/>
                </a:lnTo>
                <a:lnTo>
                  <a:pt x="2509838" y="84138"/>
                </a:lnTo>
                <a:lnTo>
                  <a:pt x="2515659" y="88371"/>
                </a:lnTo>
                <a:lnTo>
                  <a:pt x="2522009" y="92075"/>
                </a:lnTo>
                <a:lnTo>
                  <a:pt x="2527830" y="97367"/>
                </a:lnTo>
                <a:lnTo>
                  <a:pt x="2533121" y="102129"/>
                </a:lnTo>
                <a:lnTo>
                  <a:pt x="2538942" y="107421"/>
                </a:lnTo>
                <a:lnTo>
                  <a:pt x="2544234" y="113771"/>
                </a:lnTo>
                <a:lnTo>
                  <a:pt x="2548996" y="119592"/>
                </a:lnTo>
                <a:lnTo>
                  <a:pt x="2553759" y="125942"/>
                </a:lnTo>
                <a:lnTo>
                  <a:pt x="2557992" y="133350"/>
                </a:lnTo>
                <a:lnTo>
                  <a:pt x="2562755" y="140759"/>
                </a:lnTo>
                <a:lnTo>
                  <a:pt x="2565930" y="148696"/>
                </a:lnTo>
                <a:lnTo>
                  <a:pt x="2571751" y="158750"/>
                </a:lnTo>
                <a:lnTo>
                  <a:pt x="2577042" y="167746"/>
                </a:lnTo>
                <a:lnTo>
                  <a:pt x="2580746" y="171450"/>
                </a:lnTo>
                <a:lnTo>
                  <a:pt x="2583921" y="174625"/>
                </a:lnTo>
                <a:lnTo>
                  <a:pt x="2587096" y="177800"/>
                </a:lnTo>
                <a:lnTo>
                  <a:pt x="2591330" y="179917"/>
                </a:lnTo>
                <a:lnTo>
                  <a:pt x="2594505" y="181504"/>
                </a:lnTo>
                <a:lnTo>
                  <a:pt x="2599267" y="182563"/>
                </a:lnTo>
                <a:lnTo>
                  <a:pt x="2602971" y="182563"/>
                </a:lnTo>
                <a:lnTo>
                  <a:pt x="2608263" y="181504"/>
                </a:lnTo>
                <a:lnTo>
                  <a:pt x="2612496" y="179917"/>
                </a:lnTo>
                <a:lnTo>
                  <a:pt x="2617788" y="177271"/>
                </a:lnTo>
                <a:lnTo>
                  <a:pt x="2622550" y="173038"/>
                </a:lnTo>
                <a:lnTo>
                  <a:pt x="2628371" y="167746"/>
                </a:lnTo>
                <a:lnTo>
                  <a:pt x="2631546" y="164571"/>
                </a:lnTo>
                <a:lnTo>
                  <a:pt x="2635251" y="162454"/>
                </a:lnTo>
                <a:lnTo>
                  <a:pt x="2638426" y="160338"/>
                </a:lnTo>
                <a:lnTo>
                  <a:pt x="2641601" y="158750"/>
                </a:lnTo>
                <a:lnTo>
                  <a:pt x="2645834" y="156633"/>
                </a:lnTo>
                <a:lnTo>
                  <a:pt x="2649009" y="155575"/>
                </a:lnTo>
                <a:lnTo>
                  <a:pt x="2656417" y="154517"/>
                </a:lnTo>
                <a:lnTo>
                  <a:pt x="2664355" y="153988"/>
                </a:lnTo>
                <a:lnTo>
                  <a:pt x="2672292" y="154517"/>
                </a:lnTo>
                <a:lnTo>
                  <a:pt x="2688167" y="156104"/>
                </a:lnTo>
                <a:lnTo>
                  <a:pt x="2703513" y="158221"/>
                </a:lnTo>
                <a:lnTo>
                  <a:pt x="2710921" y="158221"/>
                </a:lnTo>
                <a:lnTo>
                  <a:pt x="2718330" y="157692"/>
                </a:lnTo>
                <a:lnTo>
                  <a:pt x="2725209" y="155575"/>
                </a:lnTo>
                <a:lnTo>
                  <a:pt x="2727855" y="154517"/>
                </a:lnTo>
                <a:lnTo>
                  <a:pt x="2731030" y="152929"/>
                </a:lnTo>
                <a:lnTo>
                  <a:pt x="2734205" y="151342"/>
                </a:lnTo>
                <a:lnTo>
                  <a:pt x="2736851" y="149225"/>
                </a:lnTo>
                <a:lnTo>
                  <a:pt x="2738967" y="146050"/>
                </a:lnTo>
                <a:lnTo>
                  <a:pt x="2742142" y="142875"/>
                </a:lnTo>
                <a:lnTo>
                  <a:pt x="2742142" y="141288"/>
                </a:lnTo>
                <a:lnTo>
                  <a:pt x="2742671" y="140229"/>
                </a:lnTo>
                <a:lnTo>
                  <a:pt x="2744788" y="137054"/>
                </a:lnTo>
                <a:lnTo>
                  <a:pt x="2747434" y="134938"/>
                </a:lnTo>
                <a:lnTo>
                  <a:pt x="2751138" y="133350"/>
                </a:lnTo>
                <a:lnTo>
                  <a:pt x="2755371" y="131763"/>
                </a:lnTo>
                <a:lnTo>
                  <a:pt x="2760134" y="130704"/>
                </a:lnTo>
                <a:lnTo>
                  <a:pt x="2769659" y="128588"/>
                </a:lnTo>
                <a:lnTo>
                  <a:pt x="2778126" y="126471"/>
                </a:lnTo>
                <a:lnTo>
                  <a:pt x="2781300" y="124884"/>
                </a:lnTo>
                <a:lnTo>
                  <a:pt x="2783417" y="123296"/>
                </a:lnTo>
                <a:lnTo>
                  <a:pt x="2785005" y="120121"/>
                </a:lnTo>
                <a:lnTo>
                  <a:pt x="2785005" y="119063"/>
                </a:lnTo>
                <a:lnTo>
                  <a:pt x="2785005" y="117475"/>
                </a:lnTo>
                <a:lnTo>
                  <a:pt x="2783417" y="114300"/>
                </a:lnTo>
                <a:lnTo>
                  <a:pt x="2780771" y="109538"/>
                </a:lnTo>
                <a:lnTo>
                  <a:pt x="2775480" y="104246"/>
                </a:lnTo>
                <a:lnTo>
                  <a:pt x="2772305" y="98425"/>
                </a:lnTo>
                <a:lnTo>
                  <a:pt x="2769659" y="93134"/>
                </a:lnTo>
                <a:lnTo>
                  <a:pt x="2768071" y="88900"/>
                </a:lnTo>
                <a:lnTo>
                  <a:pt x="2767013" y="84667"/>
                </a:lnTo>
                <a:lnTo>
                  <a:pt x="2768071" y="81492"/>
                </a:lnTo>
                <a:lnTo>
                  <a:pt x="2769130" y="78317"/>
                </a:lnTo>
                <a:lnTo>
                  <a:pt x="2770717" y="75142"/>
                </a:lnTo>
                <a:lnTo>
                  <a:pt x="2773363" y="72496"/>
                </a:lnTo>
                <a:lnTo>
                  <a:pt x="2777067" y="70379"/>
                </a:lnTo>
                <a:lnTo>
                  <a:pt x="2781300" y="68263"/>
                </a:lnTo>
                <a:lnTo>
                  <a:pt x="2786063" y="66146"/>
                </a:lnTo>
                <a:lnTo>
                  <a:pt x="2797176" y="62971"/>
                </a:lnTo>
                <a:lnTo>
                  <a:pt x="2810405" y="60854"/>
                </a:lnTo>
                <a:lnTo>
                  <a:pt x="2818871" y="59267"/>
                </a:lnTo>
                <a:lnTo>
                  <a:pt x="2826809" y="56092"/>
                </a:lnTo>
                <a:lnTo>
                  <a:pt x="2843213" y="50271"/>
                </a:lnTo>
                <a:lnTo>
                  <a:pt x="2859088" y="43392"/>
                </a:lnTo>
                <a:lnTo>
                  <a:pt x="2867555" y="40746"/>
                </a:lnTo>
                <a:lnTo>
                  <a:pt x="2875492" y="37571"/>
                </a:lnTo>
                <a:lnTo>
                  <a:pt x="2883430" y="35983"/>
                </a:lnTo>
                <a:lnTo>
                  <a:pt x="2891367" y="35454"/>
                </a:lnTo>
                <a:lnTo>
                  <a:pt x="2899305" y="35983"/>
                </a:lnTo>
                <a:lnTo>
                  <a:pt x="2903538" y="36513"/>
                </a:lnTo>
                <a:lnTo>
                  <a:pt x="2907242" y="37571"/>
                </a:lnTo>
                <a:lnTo>
                  <a:pt x="2911476" y="38629"/>
                </a:lnTo>
                <a:lnTo>
                  <a:pt x="2915180" y="41275"/>
                </a:lnTo>
                <a:lnTo>
                  <a:pt x="2918884" y="43392"/>
                </a:lnTo>
                <a:lnTo>
                  <a:pt x="2923117" y="46038"/>
                </a:lnTo>
                <a:lnTo>
                  <a:pt x="2926821" y="49742"/>
                </a:lnTo>
                <a:lnTo>
                  <a:pt x="2931055" y="52917"/>
                </a:lnTo>
                <a:lnTo>
                  <a:pt x="2934759" y="57150"/>
                </a:lnTo>
                <a:lnTo>
                  <a:pt x="2938992" y="62442"/>
                </a:lnTo>
                <a:lnTo>
                  <a:pt x="2981855" y="110596"/>
                </a:lnTo>
                <a:lnTo>
                  <a:pt x="3004080" y="143404"/>
                </a:lnTo>
                <a:lnTo>
                  <a:pt x="3008842" y="143934"/>
                </a:lnTo>
                <a:lnTo>
                  <a:pt x="3012546" y="145521"/>
                </a:lnTo>
                <a:lnTo>
                  <a:pt x="3015192" y="147638"/>
                </a:lnTo>
                <a:lnTo>
                  <a:pt x="3017838" y="150813"/>
                </a:lnTo>
                <a:lnTo>
                  <a:pt x="3019955" y="153988"/>
                </a:lnTo>
                <a:lnTo>
                  <a:pt x="3021542" y="157692"/>
                </a:lnTo>
                <a:lnTo>
                  <a:pt x="3023659" y="164571"/>
                </a:lnTo>
                <a:lnTo>
                  <a:pt x="3025246" y="168275"/>
                </a:lnTo>
                <a:lnTo>
                  <a:pt x="3026834" y="170921"/>
                </a:lnTo>
                <a:lnTo>
                  <a:pt x="3028950" y="173567"/>
                </a:lnTo>
                <a:lnTo>
                  <a:pt x="3031596" y="176213"/>
                </a:lnTo>
                <a:lnTo>
                  <a:pt x="3034771" y="177271"/>
                </a:lnTo>
                <a:lnTo>
                  <a:pt x="3039005" y="177800"/>
                </a:lnTo>
                <a:lnTo>
                  <a:pt x="3043767" y="177271"/>
                </a:lnTo>
                <a:lnTo>
                  <a:pt x="3050117" y="175684"/>
                </a:lnTo>
                <a:lnTo>
                  <a:pt x="3054880" y="173567"/>
                </a:lnTo>
                <a:lnTo>
                  <a:pt x="3058584" y="171450"/>
                </a:lnTo>
                <a:lnTo>
                  <a:pt x="3061759" y="169334"/>
                </a:lnTo>
                <a:lnTo>
                  <a:pt x="3064934" y="167217"/>
                </a:lnTo>
                <a:lnTo>
                  <a:pt x="3066521" y="163513"/>
                </a:lnTo>
                <a:lnTo>
                  <a:pt x="3068109" y="160867"/>
                </a:lnTo>
                <a:lnTo>
                  <a:pt x="3069167" y="157692"/>
                </a:lnTo>
                <a:lnTo>
                  <a:pt x="3069696" y="153988"/>
                </a:lnTo>
                <a:lnTo>
                  <a:pt x="3070225" y="150813"/>
                </a:lnTo>
                <a:lnTo>
                  <a:pt x="3069696" y="147109"/>
                </a:lnTo>
                <a:lnTo>
                  <a:pt x="3068638" y="140229"/>
                </a:lnTo>
                <a:lnTo>
                  <a:pt x="3065992" y="132821"/>
                </a:lnTo>
                <a:lnTo>
                  <a:pt x="3062288" y="125413"/>
                </a:lnTo>
                <a:lnTo>
                  <a:pt x="3059113" y="120121"/>
                </a:lnTo>
                <a:lnTo>
                  <a:pt x="3054880" y="115358"/>
                </a:lnTo>
                <a:lnTo>
                  <a:pt x="3044826" y="105834"/>
                </a:lnTo>
                <a:lnTo>
                  <a:pt x="3040592" y="101071"/>
                </a:lnTo>
                <a:lnTo>
                  <a:pt x="3035830" y="96309"/>
                </a:lnTo>
                <a:lnTo>
                  <a:pt x="3032125" y="91017"/>
                </a:lnTo>
                <a:lnTo>
                  <a:pt x="3029480" y="86254"/>
                </a:lnTo>
                <a:lnTo>
                  <a:pt x="3026834" y="80434"/>
                </a:lnTo>
                <a:lnTo>
                  <a:pt x="3025776" y="74083"/>
                </a:lnTo>
                <a:lnTo>
                  <a:pt x="3026305" y="68263"/>
                </a:lnTo>
                <a:lnTo>
                  <a:pt x="3026834" y="65088"/>
                </a:lnTo>
                <a:lnTo>
                  <a:pt x="3027363" y="62442"/>
                </a:lnTo>
                <a:lnTo>
                  <a:pt x="3029480" y="59796"/>
                </a:lnTo>
                <a:lnTo>
                  <a:pt x="3030538" y="56621"/>
                </a:lnTo>
                <a:lnTo>
                  <a:pt x="3032655" y="53975"/>
                </a:lnTo>
                <a:lnTo>
                  <a:pt x="3034771" y="51859"/>
                </a:lnTo>
                <a:lnTo>
                  <a:pt x="3037946" y="49742"/>
                </a:lnTo>
                <a:lnTo>
                  <a:pt x="3041121" y="47625"/>
                </a:lnTo>
                <a:lnTo>
                  <a:pt x="3044296" y="45509"/>
                </a:lnTo>
                <a:lnTo>
                  <a:pt x="3049059" y="44450"/>
                </a:lnTo>
                <a:lnTo>
                  <a:pt x="3053821" y="42863"/>
                </a:lnTo>
                <a:lnTo>
                  <a:pt x="3058584" y="42334"/>
                </a:lnTo>
                <a:lnTo>
                  <a:pt x="3062817" y="42334"/>
                </a:lnTo>
                <a:lnTo>
                  <a:pt x="3066521" y="42863"/>
                </a:lnTo>
                <a:lnTo>
                  <a:pt x="3069696" y="43392"/>
                </a:lnTo>
                <a:lnTo>
                  <a:pt x="3073401" y="44450"/>
                </a:lnTo>
                <a:lnTo>
                  <a:pt x="3075517" y="46038"/>
                </a:lnTo>
                <a:lnTo>
                  <a:pt x="3077634" y="48154"/>
                </a:lnTo>
                <a:lnTo>
                  <a:pt x="3079751" y="50271"/>
                </a:lnTo>
                <a:lnTo>
                  <a:pt x="3081867" y="52917"/>
                </a:lnTo>
                <a:lnTo>
                  <a:pt x="3085042" y="57679"/>
                </a:lnTo>
                <a:lnTo>
                  <a:pt x="3089805" y="69850"/>
                </a:lnTo>
                <a:lnTo>
                  <a:pt x="3092451" y="74083"/>
                </a:lnTo>
                <a:lnTo>
                  <a:pt x="3095096" y="77788"/>
                </a:lnTo>
                <a:lnTo>
                  <a:pt x="3097742" y="79904"/>
                </a:lnTo>
                <a:lnTo>
                  <a:pt x="3101976" y="81492"/>
                </a:lnTo>
                <a:lnTo>
                  <a:pt x="3106738" y="82550"/>
                </a:lnTo>
                <a:lnTo>
                  <a:pt x="3114676" y="83079"/>
                </a:lnTo>
                <a:lnTo>
                  <a:pt x="3138488" y="84667"/>
                </a:lnTo>
                <a:lnTo>
                  <a:pt x="3141663" y="85725"/>
                </a:lnTo>
                <a:lnTo>
                  <a:pt x="3145896" y="86784"/>
                </a:lnTo>
                <a:lnTo>
                  <a:pt x="3149600" y="88371"/>
                </a:lnTo>
                <a:lnTo>
                  <a:pt x="3153834" y="90488"/>
                </a:lnTo>
                <a:lnTo>
                  <a:pt x="3159655" y="94721"/>
                </a:lnTo>
                <a:lnTo>
                  <a:pt x="3161242" y="96309"/>
                </a:lnTo>
                <a:lnTo>
                  <a:pt x="3161771" y="97367"/>
                </a:lnTo>
                <a:lnTo>
                  <a:pt x="3159655" y="104246"/>
                </a:lnTo>
                <a:lnTo>
                  <a:pt x="3158596" y="110596"/>
                </a:lnTo>
                <a:lnTo>
                  <a:pt x="3158596" y="118004"/>
                </a:lnTo>
                <a:lnTo>
                  <a:pt x="3159125" y="125413"/>
                </a:lnTo>
                <a:lnTo>
                  <a:pt x="3160184" y="140229"/>
                </a:lnTo>
                <a:lnTo>
                  <a:pt x="3161242" y="147109"/>
                </a:lnTo>
                <a:lnTo>
                  <a:pt x="3161771" y="154517"/>
                </a:lnTo>
                <a:lnTo>
                  <a:pt x="3161242" y="161925"/>
                </a:lnTo>
                <a:lnTo>
                  <a:pt x="3160184" y="168804"/>
                </a:lnTo>
                <a:lnTo>
                  <a:pt x="3158596" y="174625"/>
                </a:lnTo>
                <a:lnTo>
                  <a:pt x="3157009" y="178329"/>
                </a:lnTo>
                <a:lnTo>
                  <a:pt x="3155421" y="180975"/>
                </a:lnTo>
                <a:lnTo>
                  <a:pt x="3152776" y="183621"/>
                </a:lnTo>
                <a:lnTo>
                  <a:pt x="3150130" y="186796"/>
                </a:lnTo>
                <a:lnTo>
                  <a:pt x="3147484" y="189442"/>
                </a:lnTo>
                <a:lnTo>
                  <a:pt x="3143251" y="191558"/>
                </a:lnTo>
                <a:lnTo>
                  <a:pt x="3139546" y="194204"/>
                </a:lnTo>
                <a:lnTo>
                  <a:pt x="3134784" y="196321"/>
                </a:lnTo>
                <a:lnTo>
                  <a:pt x="3130021" y="198438"/>
                </a:lnTo>
                <a:lnTo>
                  <a:pt x="3123671" y="200025"/>
                </a:lnTo>
                <a:lnTo>
                  <a:pt x="3115734" y="202671"/>
                </a:lnTo>
                <a:lnTo>
                  <a:pt x="3109913" y="205317"/>
                </a:lnTo>
                <a:lnTo>
                  <a:pt x="3105151" y="207434"/>
                </a:lnTo>
                <a:lnTo>
                  <a:pt x="3101976" y="210079"/>
                </a:lnTo>
                <a:lnTo>
                  <a:pt x="3100388" y="212725"/>
                </a:lnTo>
                <a:lnTo>
                  <a:pt x="3099859" y="214842"/>
                </a:lnTo>
                <a:lnTo>
                  <a:pt x="3099859" y="217488"/>
                </a:lnTo>
                <a:lnTo>
                  <a:pt x="3100388" y="219604"/>
                </a:lnTo>
                <a:lnTo>
                  <a:pt x="3101976" y="222250"/>
                </a:lnTo>
                <a:lnTo>
                  <a:pt x="3103563" y="224896"/>
                </a:lnTo>
                <a:lnTo>
                  <a:pt x="3107796" y="229658"/>
                </a:lnTo>
                <a:lnTo>
                  <a:pt x="3111501" y="234421"/>
                </a:lnTo>
                <a:lnTo>
                  <a:pt x="3112559" y="237067"/>
                </a:lnTo>
                <a:lnTo>
                  <a:pt x="3113088" y="239713"/>
                </a:lnTo>
                <a:lnTo>
                  <a:pt x="3118909" y="241300"/>
                </a:lnTo>
                <a:lnTo>
                  <a:pt x="3124201" y="243417"/>
                </a:lnTo>
                <a:lnTo>
                  <a:pt x="3134784" y="249238"/>
                </a:lnTo>
                <a:lnTo>
                  <a:pt x="3145896" y="254529"/>
                </a:lnTo>
                <a:lnTo>
                  <a:pt x="3155950" y="260350"/>
                </a:lnTo>
                <a:lnTo>
                  <a:pt x="3161242" y="262467"/>
                </a:lnTo>
                <a:lnTo>
                  <a:pt x="3167063" y="264054"/>
                </a:lnTo>
                <a:lnTo>
                  <a:pt x="3173413" y="266171"/>
                </a:lnTo>
                <a:lnTo>
                  <a:pt x="3179234" y="266700"/>
                </a:lnTo>
                <a:lnTo>
                  <a:pt x="3186113" y="266700"/>
                </a:lnTo>
                <a:lnTo>
                  <a:pt x="3192992" y="265642"/>
                </a:lnTo>
                <a:lnTo>
                  <a:pt x="3200930" y="263525"/>
                </a:lnTo>
                <a:lnTo>
                  <a:pt x="3208867" y="260350"/>
                </a:lnTo>
                <a:lnTo>
                  <a:pt x="3216805" y="256646"/>
                </a:lnTo>
                <a:lnTo>
                  <a:pt x="3223684" y="252413"/>
                </a:lnTo>
                <a:lnTo>
                  <a:pt x="3229505" y="248709"/>
                </a:lnTo>
                <a:lnTo>
                  <a:pt x="3234267" y="243946"/>
                </a:lnTo>
                <a:lnTo>
                  <a:pt x="3237971" y="239713"/>
                </a:lnTo>
                <a:lnTo>
                  <a:pt x="3240617" y="234950"/>
                </a:lnTo>
                <a:lnTo>
                  <a:pt x="3243263" y="230188"/>
                </a:lnTo>
                <a:lnTo>
                  <a:pt x="3244850" y="225425"/>
                </a:lnTo>
                <a:lnTo>
                  <a:pt x="3245380" y="220663"/>
                </a:lnTo>
                <a:lnTo>
                  <a:pt x="3245380" y="215371"/>
                </a:lnTo>
                <a:lnTo>
                  <a:pt x="3244850" y="210079"/>
                </a:lnTo>
                <a:lnTo>
                  <a:pt x="3244321" y="205317"/>
                </a:lnTo>
                <a:lnTo>
                  <a:pt x="3243263" y="199496"/>
                </a:lnTo>
                <a:lnTo>
                  <a:pt x="3241146" y="194733"/>
                </a:lnTo>
                <a:lnTo>
                  <a:pt x="3237442" y="183621"/>
                </a:lnTo>
                <a:lnTo>
                  <a:pt x="3234796" y="176742"/>
                </a:lnTo>
                <a:lnTo>
                  <a:pt x="3233209" y="169863"/>
                </a:lnTo>
                <a:lnTo>
                  <a:pt x="3232680" y="166688"/>
                </a:lnTo>
                <a:lnTo>
                  <a:pt x="3233209" y="162984"/>
                </a:lnTo>
                <a:lnTo>
                  <a:pt x="3234267" y="160338"/>
                </a:lnTo>
                <a:lnTo>
                  <a:pt x="3234796" y="157692"/>
                </a:lnTo>
                <a:lnTo>
                  <a:pt x="3236384" y="154517"/>
                </a:lnTo>
                <a:lnTo>
                  <a:pt x="3237971" y="151871"/>
                </a:lnTo>
                <a:lnTo>
                  <a:pt x="3241676" y="146050"/>
                </a:lnTo>
                <a:lnTo>
                  <a:pt x="3247496" y="141288"/>
                </a:lnTo>
                <a:lnTo>
                  <a:pt x="3254905" y="135467"/>
                </a:lnTo>
                <a:lnTo>
                  <a:pt x="3267605" y="126471"/>
                </a:lnTo>
                <a:lnTo>
                  <a:pt x="3273955" y="121709"/>
                </a:lnTo>
                <a:lnTo>
                  <a:pt x="3280305" y="115888"/>
                </a:lnTo>
                <a:lnTo>
                  <a:pt x="3285067" y="110596"/>
                </a:lnTo>
                <a:lnTo>
                  <a:pt x="3289301" y="105834"/>
                </a:lnTo>
                <a:lnTo>
                  <a:pt x="3290888" y="103717"/>
                </a:lnTo>
                <a:lnTo>
                  <a:pt x="3291417" y="101600"/>
                </a:lnTo>
                <a:lnTo>
                  <a:pt x="3291417" y="99484"/>
                </a:lnTo>
                <a:lnTo>
                  <a:pt x="3291417" y="97896"/>
                </a:lnTo>
                <a:lnTo>
                  <a:pt x="3286125" y="86784"/>
                </a:lnTo>
                <a:lnTo>
                  <a:pt x="3282951" y="76729"/>
                </a:lnTo>
                <a:lnTo>
                  <a:pt x="3280834" y="67734"/>
                </a:lnTo>
                <a:lnTo>
                  <a:pt x="3279776" y="59267"/>
                </a:lnTo>
                <a:lnTo>
                  <a:pt x="3279776" y="51859"/>
                </a:lnTo>
                <a:lnTo>
                  <a:pt x="3280305" y="45509"/>
                </a:lnTo>
                <a:lnTo>
                  <a:pt x="3281892" y="39159"/>
                </a:lnTo>
                <a:lnTo>
                  <a:pt x="3284009" y="34396"/>
                </a:lnTo>
                <a:lnTo>
                  <a:pt x="3287184" y="30163"/>
                </a:lnTo>
                <a:lnTo>
                  <a:pt x="3291417" y="26459"/>
                </a:lnTo>
                <a:lnTo>
                  <a:pt x="3295650" y="23284"/>
                </a:lnTo>
                <a:lnTo>
                  <a:pt x="3301471" y="20109"/>
                </a:lnTo>
                <a:lnTo>
                  <a:pt x="3307292" y="17992"/>
                </a:lnTo>
                <a:lnTo>
                  <a:pt x="3313113" y="16404"/>
                </a:lnTo>
                <a:lnTo>
                  <a:pt x="3319992" y="15346"/>
                </a:lnTo>
                <a:lnTo>
                  <a:pt x="3326871" y="14288"/>
                </a:lnTo>
                <a:lnTo>
                  <a:pt x="3342217" y="12171"/>
                </a:lnTo>
                <a:lnTo>
                  <a:pt x="3357563" y="11642"/>
                </a:lnTo>
                <a:lnTo>
                  <a:pt x="3389842" y="10584"/>
                </a:lnTo>
                <a:lnTo>
                  <a:pt x="3405717" y="10054"/>
                </a:lnTo>
                <a:lnTo>
                  <a:pt x="3420005" y="7938"/>
                </a:lnTo>
                <a:lnTo>
                  <a:pt x="3426355" y="6879"/>
                </a:lnTo>
                <a:lnTo>
                  <a:pt x="3433234" y="5292"/>
                </a:lnTo>
                <a:lnTo>
                  <a:pt x="3438526" y="2646"/>
                </a:lnTo>
                <a:close/>
              </a:path>
            </a:pathLst>
          </a:custGeom>
          <a:solidFill>
            <a:srgbClr val="4472C4"/>
          </a:solidFill>
          <a:ln>
            <a:noFill/>
          </a:ln>
        </p:spPr>
      </p:pic>
      <p:sp>
        <p:nvSpPr>
          <p:cNvPr id="580" name="Google Shape;580;p4"/>
          <p:cNvSpPr txBox="1"/>
          <p:nvPr/>
        </p:nvSpPr>
        <p:spPr>
          <a:xfrm>
            <a:off x="273052" y="5254739"/>
            <a:ext cx="11775600" cy="1365000"/>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Clr>
                <a:schemeClr val="dk1"/>
              </a:buClr>
              <a:buSzPts val="2600"/>
              <a:buFont typeface="Arial"/>
              <a:buNone/>
            </a:pPr>
            <a:r>
              <a:rPr b="0" i="0" lang="en-US" sz="2600" u="none" cap="none" strike="noStrike">
                <a:solidFill>
                  <a:schemeClr val="dk1"/>
                </a:solidFill>
                <a:latin typeface="Calibri"/>
                <a:ea typeface="Calibri"/>
                <a:cs typeface="Calibri"/>
                <a:sym typeface="Calibri"/>
              </a:rPr>
              <a:t>At many smaller game development studios, the same team members wear many hats and are responsible for both fields. At larger companies, however, design and development are often handled separately.</a:t>
            </a:r>
            <a:endParaRPr b="0" i="0" sz="1400" u="none" cap="none" strike="noStrike">
              <a:solidFill>
                <a:srgbClr val="000000"/>
              </a:solidFill>
              <a:latin typeface="Arial"/>
              <a:ea typeface="Arial"/>
              <a:cs typeface="Arial"/>
              <a:sym typeface="Arial"/>
            </a:endParaRPr>
          </a:p>
        </p:txBody>
      </p:sp>
      <p:cxnSp>
        <p:nvCxnSpPr>
          <p:cNvPr id="581" name="Google Shape;581;p4"/>
          <p:cNvCxnSpPr/>
          <p:nvPr/>
        </p:nvCxnSpPr>
        <p:spPr>
          <a:xfrm>
            <a:off x="398010" y="922452"/>
            <a:ext cx="11358561" cy="0"/>
          </a:xfrm>
          <a:prstGeom prst="straightConnector1">
            <a:avLst/>
          </a:prstGeom>
          <a:noFill/>
          <a:ln cap="flat" cmpd="sng" w="38100">
            <a:solidFill>
              <a:schemeClr val="accent1"/>
            </a:solidFill>
            <a:prstDash val="solid"/>
            <a:miter lim="800000"/>
            <a:headEnd len="sm" w="sm" type="none"/>
            <a:tailEnd len="sm" w="sm" type="none"/>
          </a:ln>
        </p:spPr>
      </p:cxnSp>
      <p:sp>
        <p:nvSpPr>
          <p:cNvPr id="582" name="Google Shape;582;p4"/>
          <p:cNvSpPr/>
          <p:nvPr/>
        </p:nvSpPr>
        <p:spPr>
          <a:xfrm rot="5400000">
            <a:off x="404200" y="5271769"/>
            <a:ext cx="1036106" cy="893195"/>
          </a:xfrm>
          <a:prstGeom prst="triangle">
            <a:avLst>
              <a:gd fmla="val 50000" name="adj"/>
            </a:avLst>
          </a:prstGeom>
          <a:solidFill>
            <a:schemeClr val="accent1">
              <a:alpha val="57254"/>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83" name="Google Shape;583;p4"/>
          <p:cNvSpPr txBox="1"/>
          <p:nvPr/>
        </p:nvSpPr>
        <p:spPr>
          <a:xfrm>
            <a:off x="402899" y="6538900"/>
            <a:ext cx="116460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4"/>
              </a:rPr>
              <a:t>https://www.codingninjas.com/blog/wp-content/uploads/2020/08/blog-13.png</a:t>
            </a:r>
            <a:r>
              <a:rPr i="1" lang="en-US" sz="1600"/>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8" name="Shape 588"/>
        <p:cNvGrpSpPr/>
        <p:nvPr/>
      </p:nvGrpSpPr>
      <p:grpSpPr>
        <a:xfrm>
          <a:off x="0" y="0"/>
          <a:ext cx="0" cy="0"/>
          <a:chOff x="0" y="0"/>
          <a:chExt cx="0" cy="0"/>
        </a:xfrm>
      </p:grpSpPr>
      <p:sp>
        <p:nvSpPr>
          <p:cNvPr id="589" name="Google Shape;589;p5"/>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accent3"/>
              </a:buClr>
              <a:buSzPts val="8800"/>
              <a:buNone/>
            </a:pPr>
            <a:r>
              <a:rPr lang="en-US"/>
              <a:t>02</a:t>
            </a:r>
            <a:endParaRPr/>
          </a:p>
        </p:txBody>
      </p:sp>
      <p:sp>
        <p:nvSpPr>
          <p:cNvPr id="590" name="Google Shape;590;p5"/>
          <p:cNvSpPr txBox="1"/>
          <p:nvPr/>
        </p:nvSpPr>
        <p:spPr>
          <a:xfrm>
            <a:off x="-1" y="6538900"/>
            <a:ext cx="121194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3"/>
              </a:rPr>
              <a:t>https://www.redappletech.com/wp-content/uploads/2017/08/mobile-game-dev.jpg</a:t>
            </a:r>
            <a:r>
              <a:rPr i="1" lang="en-US" sz="1600"/>
              <a:t> </a:t>
            </a:r>
            <a:endParaRPr b="0" i="0" sz="1400" u="none" cap="none" strike="noStrike">
              <a:solidFill>
                <a:srgbClr val="000000"/>
              </a:solidFill>
              <a:latin typeface="Arial"/>
              <a:ea typeface="Arial"/>
              <a:cs typeface="Arial"/>
              <a:sym typeface="Arial"/>
            </a:endParaRPr>
          </a:p>
        </p:txBody>
      </p:sp>
      <p:sp>
        <p:nvSpPr>
          <p:cNvPr id="591" name="Google Shape;591;p5"/>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p>
            <a:pPr indent="0" lvl="0" marL="0" rtl="0" algn="l">
              <a:lnSpc>
                <a:spcPct val="90000"/>
              </a:lnSpc>
              <a:spcBef>
                <a:spcPts val="0"/>
              </a:spcBef>
              <a:spcAft>
                <a:spcPts val="0"/>
              </a:spcAft>
              <a:buClr>
                <a:schemeClr val="accent2"/>
              </a:buClr>
              <a:buSzPts val="4400"/>
              <a:buFont typeface="Calibri"/>
              <a:buNone/>
            </a:pPr>
            <a:r>
              <a:rPr lang="en-US"/>
              <a:t>STAGES OF THE GAME DEVELOPMENT PROCESS</a:t>
            </a:r>
            <a:endParaRPr/>
          </a:p>
        </p:txBody>
      </p:sp>
      <p:sp>
        <p:nvSpPr>
          <p:cNvPr id="592" name="Google Shape;592;p5"/>
          <p:cNvSpPr txBox="1"/>
          <p:nvPr>
            <p:ph idx="1" type="subTitle"/>
          </p:nvPr>
        </p:nvSpPr>
        <p:spPr>
          <a:xfrm>
            <a:off x="3241964" y="5172813"/>
            <a:ext cx="8480183" cy="812530"/>
          </a:xfrm>
          <a:prstGeom prst="rect">
            <a:avLst/>
          </a:prstGeom>
          <a:noFill/>
          <a:ln>
            <a:noFill/>
          </a:ln>
        </p:spPr>
        <p:txBody>
          <a:bodyPr anchorCtr="0" anchor="t" bIns="45700" lIns="274300" spcFirstLastPara="1" rIns="0" wrap="square" tIns="45700">
            <a:spAutoFit/>
          </a:bodyPr>
          <a:lstStyle/>
          <a:p>
            <a:pPr indent="0" lvl="0" marL="0" rtl="0" algn="just">
              <a:lnSpc>
                <a:spcPct val="90000"/>
              </a:lnSpc>
              <a:spcBef>
                <a:spcPts val="0"/>
              </a:spcBef>
              <a:spcAft>
                <a:spcPts val="0"/>
              </a:spcAft>
              <a:buClr>
                <a:schemeClr val="accent3"/>
              </a:buClr>
              <a:buSzPts val="2600"/>
              <a:buNone/>
            </a:pPr>
            <a:r>
              <a:rPr lang="en-US" sz="2600"/>
              <a:t>The game development process can be broken down into three main stages.</a:t>
            </a:r>
            <a:endParaRPr/>
          </a:p>
        </p:txBody>
      </p:sp>
      <p:pic>
        <p:nvPicPr>
          <p:cNvPr id="593" name="Google Shape;593;p5"/>
          <p:cNvPicPr preferRelativeResize="0"/>
          <p:nvPr/>
        </p:nvPicPr>
        <p:blipFill rotWithShape="1">
          <a:blip r:embed="rId4">
            <a:alphaModFix/>
          </a:blip>
          <a:srcRect b="0" l="0" r="0" t="0"/>
          <a:stretch/>
        </p:blipFill>
        <p:spPr>
          <a:xfrm>
            <a:off x="0" y="0"/>
            <a:ext cx="7678403" cy="454020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8" name="Shape 598"/>
        <p:cNvGrpSpPr/>
        <p:nvPr/>
      </p:nvGrpSpPr>
      <p:grpSpPr>
        <a:xfrm>
          <a:off x="0" y="0"/>
          <a:ext cx="0" cy="0"/>
          <a:chOff x="0" y="0"/>
          <a:chExt cx="0" cy="0"/>
        </a:xfrm>
      </p:grpSpPr>
      <p:pic>
        <p:nvPicPr>
          <p:cNvPr id="599" name="Google Shape;599;p6"/>
          <p:cNvPicPr preferRelativeResize="0"/>
          <p:nvPr>
            <p:ph idx="2" type="pic"/>
          </p:nvPr>
        </p:nvPicPr>
        <p:blipFill rotWithShape="1">
          <a:blip r:embed="rId3">
            <a:alphaModFix/>
          </a:blip>
          <a:srcRect b="0" l="-7326" r="9379" t="0"/>
          <a:stretch/>
        </p:blipFill>
        <p:spPr>
          <a:xfrm>
            <a:off x="6831385" y="0"/>
            <a:ext cx="5360617" cy="3642236"/>
          </a:xfrm>
          <a:prstGeom prst="rect">
            <a:avLst/>
          </a:prstGeom>
          <a:noFill/>
          <a:ln>
            <a:noFill/>
          </a:ln>
        </p:spPr>
      </p:pic>
      <p:pic>
        <p:nvPicPr>
          <p:cNvPr id="600" name="Google Shape;600;p6"/>
          <p:cNvPicPr preferRelativeResize="0"/>
          <p:nvPr/>
        </p:nvPicPr>
        <p:blipFill rotWithShape="1">
          <a:blip r:embed="rId4">
            <a:alphaModFix/>
          </a:blip>
          <a:srcRect b="0" l="0" r="0" t="0"/>
          <a:stretch/>
        </p:blipFill>
        <p:spPr>
          <a:xfrm>
            <a:off x="8408" y="0"/>
            <a:ext cx="2124075" cy="1819275"/>
          </a:xfrm>
          <a:prstGeom prst="rect">
            <a:avLst/>
          </a:prstGeom>
          <a:noFill/>
          <a:ln>
            <a:noFill/>
          </a:ln>
        </p:spPr>
      </p:pic>
      <p:sp>
        <p:nvSpPr>
          <p:cNvPr id="601" name="Google Shape;601;p6"/>
          <p:cNvSpPr txBox="1"/>
          <p:nvPr>
            <p:ph type="title"/>
          </p:nvPr>
        </p:nvSpPr>
        <p:spPr>
          <a:xfrm>
            <a:off x="324751" y="141125"/>
            <a:ext cx="1455923" cy="965837"/>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5400"/>
              <a:buFont typeface="Calibri"/>
              <a:buNone/>
            </a:pPr>
            <a:r>
              <a:rPr b="1" lang="en-US" sz="5400">
                <a:latin typeface="Calibri"/>
                <a:ea typeface="Calibri"/>
                <a:cs typeface="Calibri"/>
                <a:sym typeface="Calibri"/>
              </a:rPr>
              <a:t>02A</a:t>
            </a:r>
            <a:endParaRPr b="1"/>
          </a:p>
        </p:txBody>
      </p:sp>
      <p:sp>
        <p:nvSpPr>
          <p:cNvPr id="602" name="Google Shape;602;p6"/>
          <p:cNvSpPr txBox="1"/>
          <p:nvPr/>
        </p:nvSpPr>
        <p:spPr>
          <a:xfrm>
            <a:off x="207818" y="1498335"/>
            <a:ext cx="8069908" cy="5038725"/>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Clr>
                <a:schemeClr val="dk1"/>
              </a:buClr>
              <a:buSzPts val="3200"/>
              <a:buFont typeface="Arial"/>
              <a:buNone/>
            </a:pPr>
            <a:r>
              <a:rPr b="0" i="0" lang="en-US" sz="3200" u="none" cap="none" strike="noStrike">
                <a:solidFill>
                  <a:schemeClr val="dk1"/>
                </a:solidFill>
                <a:latin typeface="Calibri"/>
                <a:ea typeface="Calibri"/>
                <a:cs typeface="Calibri"/>
                <a:sym typeface="Calibri"/>
              </a:rPr>
              <a:t>Pre-production is the planning phase. You may have an amazing idea for a game, but to successfully turn it into a reality you need a detailed plan of action.</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chemeClr val="dk1"/>
              </a:buClr>
              <a:buSzPts val="3200"/>
              <a:buFont typeface="Arial"/>
              <a:buNone/>
            </a:pPr>
            <a:r>
              <a:rPr b="0" i="0" lang="en-US" sz="3200" u="none" cap="none" strike="noStrike">
                <a:solidFill>
                  <a:schemeClr val="dk1"/>
                </a:solidFill>
                <a:latin typeface="Calibri"/>
                <a:ea typeface="Calibri"/>
                <a:cs typeface="Calibri"/>
                <a:sym typeface="Calibri"/>
              </a:rPr>
              <a:t>The first step is to create a game design document (GDD). It will serve as a blueprint from which your game is to be built, it is a unified workspace where teams can bring all their knowledge, docs, and projects together.</a:t>
            </a:r>
            <a:endParaRPr b="0" i="0" sz="1400" u="none" cap="none" strike="noStrike">
              <a:solidFill>
                <a:srgbClr val="000000"/>
              </a:solidFill>
              <a:latin typeface="Arial"/>
              <a:ea typeface="Arial"/>
              <a:cs typeface="Arial"/>
              <a:sym typeface="Arial"/>
            </a:endParaRPr>
          </a:p>
        </p:txBody>
      </p:sp>
      <p:sp>
        <p:nvSpPr>
          <p:cNvPr id="603" name="Google Shape;603;p6"/>
          <p:cNvSpPr txBox="1"/>
          <p:nvPr/>
        </p:nvSpPr>
        <p:spPr>
          <a:xfrm>
            <a:off x="1926100" y="141125"/>
            <a:ext cx="5523300" cy="96570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Clr>
                <a:schemeClr val="dk1"/>
              </a:buClr>
              <a:buSzPts val="6000"/>
              <a:buFont typeface="Calibri"/>
              <a:buNone/>
            </a:pPr>
            <a:r>
              <a:rPr b="1" i="0" lang="en-US" sz="6000" u="none" cap="none" strike="noStrike">
                <a:solidFill>
                  <a:schemeClr val="dk1"/>
                </a:solidFill>
                <a:latin typeface="Calibri"/>
                <a:ea typeface="Calibri"/>
                <a:cs typeface="Calibri"/>
                <a:sym typeface="Calibri"/>
              </a:rPr>
              <a:t>Pre-production</a:t>
            </a:r>
            <a:endParaRPr b="0" i="0" sz="1400" u="none" cap="none" strike="noStrike">
              <a:solidFill>
                <a:srgbClr val="000000"/>
              </a:solidFill>
              <a:latin typeface="Arial"/>
              <a:ea typeface="Arial"/>
              <a:cs typeface="Arial"/>
              <a:sym typeface="Arial"/>
            </a:endParaRPr>
          </a:p>
        </p:txBody>
      </p:sp>
      <p:sp>
        <p:nvSpPr>
          <p:cNvPr id="604" name="Google Shape;604;p6"/>
          <p:cNvSpPr txBox="1"/>
          <p:nvPr/>
        </p:nvSpPr>
        <p:spPr>
          <a:xfrm>
            <a:off x="66475" y="6122650"/>
            <a:ext cx="10624500" cy="492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300" u="none" cap="none" strike="noStrike">
                <a:solidFill>
                  <a:srgbClr val="000000"/>
                </a:solidFill>
                <a:latin typeface="Arial"/>
                <a:ea typeface="Arial"/>
                <a:cs typeface="Arial"/>
                <a:sym typeface="Arial"/>
              </a:rPr>
              <a:t>Image Source: </a:t>
            </a:r>
            <a:r>
              <a:rPr i="1" lang="en-US" sz="1300" u="sng">
                <a:solidFill>
                  <a:schemeClr val="hlink"/>
                </a:solidFill>
                <a:hlinkClick r:id="rId5"/>
              </a:rPr>
              <a:t>https://www.appjetty.com/blog/wp-content/uploads/2021/05/How-to-Assign-Team-Specific-Activities-with-Dynamics-CRM-Calendar-App_F.png</a:t>
            </a:r>
            <a:r>
              <a:rPr i="1" lang="en-US" sz="1300"/>
              <a:t> </a:t>
            </a:r>
            <a:endParaRPr b="0" i="0" sz="1100" u="none" cap="none" strike="noStrik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9" name="Shape 609"/>
        <p:cNvGrpSpPr/>
        <p:nvPr/>
      </p:nvGrpSpPr>
      <p:grpSpPr>
        <a:xfrm>
          <a:off x="0" y="0"/>
          <a:ext cx="0" cy="0"/>
          <a:chOff x="0" y="0"/>
          <a:chExt cx="0" cy="0"/>
        </a:xfrm>
      </p:grpSpPr>
      <p:pic>
        <p:nvPicPr>
          <p:cNvPr id="610" name="Google Shape;610;p7"/>
          <p:cNvPicPr preferRelativeResize="0"/>
          <p:nvPr/>
        </p:nvPicPr>
        <p:blipFill rotWithShape="1">
          <a:blip r:embed="rId3">
            <a:alphaModFix/>
          </a:blip>
          <a:srcRect b="0" l="0" r="0" t="0"/>
          <a:stretch/>
        </p:blipFill>
        <p:spPr>
          <a:xfrm>
            <a:off x="1083229" y="0"/>
            <a:ext cx="2124075" cy="1819275"/>
          </a:xfrm>
          <a:prstGeom prst="rect">
            <a:avLst/>
          </a:prstGeom>
          <a:noFill/>
          <a:ln>
            <a:noFill/>
          </a:ln>
        </p:spPr>
      </p:pic>
      <p:sp>
        <p:nvSpPr>
          <p:cNvPr id="611" name="Google Shape;611;p7"/>
          <p:cNvSpPr txBox="1"/>
          <p:nvPr>
            <p:ph type="title"/>
          </p:nvPr>
        </p:nvSpPr>
        <p:spPr>
          <a:xfrm>
            <a:off x="1399572" y="141125"/>
            <a:ext cx="1455923" cy="965837"/>
          </a:xfrm>
          <a:prstGeom prst="rect">
            <a:avLst/>
          </a:prstGeom>
          <a:noFill/>
          <a:ln>
            <a:noFill/>
          </a:ln>
        </p:spPr>
        <p:txBody>
          <a:bodyPr anchorCtr="0" anchor="b" bIns="45700" lIns="0" spcFirstLastPara="1" rIns="0" wrap="square" tIns="45700">
            <a:spAutoFit/>
          </a:bodyPr>
          <a:lstStyle/>
          <a:p>
            <a:pPr indent="0" lvl="0" marL="0" rtl="0" algn="ctr">
              <a:lnSpc>
                <a:spcPct val="90000"/>
              </a:lnSpc>
              <a:spcBef>
                <a:spcPts val="0"/>
              </a:spcBef>
              <a:spcAft>
                <a:spcPts val="0"/>
              </a:spcAft>
              <a:buClr>
                <a:schemeClr val="dk1"/>
              </a:buClr>
              <a:buSzPts val="5400"/>
              <a:buFont typeface="Calibri"/>
              <a:buNone/>
            </a:pPr>
            <a:r>
              <a:rPr b="1" lang="en-US">
                <a:latin typeface="Calibri"/>
                <a:ea typeface="Calibri"/>
                <a:cs typeface="Calibri"/>
                <a:sym typeface="Calibri"/>
              </a:rPr>
              <a:t>02A</a:t>
            </a:r>
            <a:endParaRPr b="1"/>
          </a:p>
        </p:txBody>
      </p:sp>
      <p:sp>
        <p:nvSpPr>
          <p:cNvPr id="612" name="Google Shape;612;p7"/>
          <p:cNvSpPr txBox="1"/>
          <p:nvPr/>
        </p:nvSpPr>
        <p:spPr>
          <a:xfrm>
            <a:off x="3946358" y="258304"/>
            <a:ext cx="5887452" cy="1302665"/>
          </a:xfrm>
          <a:prstGeom prst="rect">
            <a:avLst/>
          </a:prstGeom>
          <a:noFill/>
          <a:ln>
            <a:noFill/>
          </a:ln>
        </p:spPr>
        <p:txBody>
          <a:bodyPr anchorCtr="0" anchor="b" bIns="45700" lIns="91425" spcFirstLastPara="1" rIns="91425" wrap="square" tIns="45700">
            <a:normAutofit lnSpcReduction="10000"/>
          </a:bodyPr>
          <a:lstStyle/>
          <a:p>
            <a:pPr indent="0" lvl="0" marL="0" marR="0" rtl="0" algn="ctr">
              <a:lnSpc>
                <a:spcPct val="90000"/>
              </a:lnSpc>
              <a:spcBef>
                <a:spcPts val="0"/>
              </a:spcBef>
              <a:spcAft>
                <a:spcPts val="0"/>
              </a:spcAft>
              <a:buClr>
                <a:srgbClr val="000000"/>
              </a:buClr>
              <a:buSzPts val="4800"/>
              <a:buFont typeface="Calibri"/>
              <a:buNone/>
            </a:pPr>
            <a:r>
              <a:rPr b="1" i="0" lang="en-US" sz="4800" u="none" cap="none" strike="noStrike">
                <a:solidFill>
                  <a:srgbClr val="000000"/>
                </a:solidFill>
                <a:latin typeface="Calibri"/>
                <a:ea typeface="Calibri"/>
                <a:cs typeface="Calibri"/>
                <a:sym typeface="Calibri"/>
              </a:rPr>
              <a:t>Pre-production (Questions to Ask)</a:t>
            </a:r>
            <a:endParaRPr b="0" i="0" sz="1400" u="none" cap="none" strike="noStrike">
              <a:solidFill>
                <a:srgbClr val="000000"/>
              </a:solidFill>
              <a:latin typeface="Arial"/>
              <a:ea typeface="Arial"/>
              <a:cs typeface="Arial"/>
              <a:sym typeface="Arial"/>
            </a:endParaRPr>
          </a:p>
        </p:txBody>
      </p:sp>
      <p:sp>
        <p:nvSpPr>
          <p:cNvPr id="613" name="Google Shape;613;p7"/>
          <p:cNvSpPr txBox="1"/>
          <p:nvPr>
            <p:ph idx="1" type="body"/>
          </p:nvPr>
        </p:nvSpPr>
        <p:spPr>
          <a:xfrm>
            <a:off x="412172" y="1849677"/>
            <a:ext cx="11367655" cy="1748849"/>
          </a:xfrm>
          <a:prstGeom prst="rect">
            <a:avLst/>
          </a:prstGeom>
          <a:noFill/>
          <a:ln>
            <a:noFill/>
          </a:ln>
        </p:spPr>
        <p:txBody>
          <a:bodyPr anchorCtr="0" anchor="t" bIns="45700" lIns="0" spcFirstLastPara="1" rIns="0" wrap="square" tIns="91425">
            <a:normAutofit/>
          </a:bodyPr>
          <a:lstStyle/>
          <a:p>
            <a:pPr indent="0" lvl="0" marL="0" rtl="0" algn="just">
              <a:lnSpc>
                <a:spcPct val="90000"/>
              </a:lnSpc>
              <a:spcBef>
                <a:spcPts val="0"/>
              </a:spcBef>
              <a:spcAft>
                <a:spcPts val="0"/>
              </a:spcAft>
              <a:buClr>
                <a:schemeClr val="dk1"/>
              </a:buClr>
              <a:buSzPts val="2400"/>
              <a:buNone/>
            </a:pPr>
            <a:r>
              <a:rPr lang="en-US"/>
              <a:t>Pre-production is the stage when the writers, artists, designers, and developers collaborate to determine the scope of the game. That includes coming up with ideas for how the game will function, its characters, its look, and its story. The most basic questions that need to be answered are:</a:t>
            </a:r>
            <a:endParaRPr/>
          </a:p>
        </p:txBody>
      </p:sp>
      <p:sp>
        <p:nvSpPr>
          <p:cNvPr id="614" name="Google Shape;614;p7"/>
          <p:cNvSpPr txBox="1"/>
          <p:nvPr/>
        </p:nvSpPr>
        <p:spPr>
          <a:xfrm>
            <a:off x="251749" y="3242577"/>
            <a:ext cx="5448303" cy="2735695"/>
          </a:xfrm>
          <a:prstGeom prst="rect">
            <a:avLst/>
          </a:prstGeom>
          <a:noFill/>
          <a:ln>
            <a:noFill/>
          </a:ln>
        </p:spPr>
        <p:txBody>
          <a:bodyPr anchorCtr="0" anchor="t" bIns="45700" lIns="91425" spcFirstLastPara="1" rIns="91425" wrap="square" tIns="45700">
            <a:noAutofit/>
          </a:bodyPr>
          <a:lstStyle/>
          <a:p>
            <a:pPr indent="-228600" lvl="0" marL="228600" marR="0" rtl="0" algn="just">
              <a:lnSpc>
                <a:spcPct val="90000"/>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Calibri"/>
                <a:ea typeface="Calibri"/>
                <a:cs typeface="Calibri"/>
                <a:sym typeface="Calibri"/>
              </a:rPr>
              <a:t>What is the core idea behind the game? How can it be summarized in a pitch?</a:t>
            </a:r>
            <a:endParaRPr b="0" i="0" sz="1400" u="none" cap="none" strike="noStrike">
              <a:solidFill>
                <a:srgbClr val="000000"/>
              </a:solidFill>
              <a:latin typeface="Arial"/>
              <a:ea typeface="Arial"/>
              <a:cs typeface="Arial"/>
              <a:sym typeface="Arial"/>
            </a:endParaRPr>
          </a:p>
          <a:p>
            <a:pPr indent="-228600" lvl="0" marL="228600" marR="0" rtl="0" algn="just">
              <a:lnSpc>
                <a:spcPct val="90000"/>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Calibri"/>
                <a:ea typeface="Calibri"/>
                <a:cs typeface="Calibri"/>
                <a:sym typeface="Calibri"/>
              </a:rPr>
              <a:t>What is the genre of the game?</a:t>
            </a:r>
            <a:endParaRPr b="0" i="0" sz="1400" u="none" cap="none" strike="noStrike">
              <a:solidFill>
                <a:srgbClr val="000000"/>
              </a:solidFill>
              <a:latin typeface="Arial"/>
              <a:ea typeface="Arial"/>
              <a:cs typeface="Arial"/>
              <a:sym typeface="Arial"/>
            </a:endParaRPr>
          </a:p>
          <a:p>
            <a:pPr indent="-228600" lvl="0" marL="228600" marR="0" rtl="0" algn="just">
              <a:lnSpc>
                <a:spcPct val="90000"/>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Calibri"/>
                <a:ea typeface="Calibri"/>
                <a:cs typeface="Calibri"/>
                <a:sym typeface="Calibri"/>
              </a:rPr>
              <a:t>Who is the target audience?</a:t>
            </a:r>
            <a:endParaRPr b="0" i="0" sz="1400" u="none" cap="none" strike="noStrike">
              <a:solidFill>
                <a:srgbClr val="000000"/>
              </a:solidFill>
              <a:latin typeface="Arial"/>
              <a:ea typeface="Arial"/>
              <a:cs typeface="Arial"/>
              <a:sym typeface="Arial"/>
            </a:endParaRPr>
          </a:p>
          <a:p>
            <a:pPr indent="-228600" lvl="0" marL="228600" marR="0" rtl="0" algn="just">
              <a:lnSpc>
                <a:spcPct val="90000"/>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Calibri"/>
                <a:ea typeface="Calibri"/>
                <a:cs typeface="Calibri"/>
                <a:sym typeface="Calibri"/>
              </a:rPr>
              <a:t>When and where does the game take place?</a:t>
            </a:r>
            <a:endParaRPr b="0" i="0" sz="1400" u="none" cap="none" strike="noStrike">
              <a:solidFill>
                <a:srgbClr val="000000"/>
              </a:solidFill>
              <a:latin typeface="Arial"/>
              <a:ea typeface="Arial"/>
              <a:cs typeface="Arial"/>
              <a:sym typeface="Arial"/>
            </a:endParaRPr>
          </a:p>
        </p:txBody>
      </p:sp>
      <p:sp>
        <p:nvSpPr>
          <p:cNvPr id="615" name="Google Shape;615;p7"/>
          <p:cNvSpPr txBox="1"/>
          <p:nvPr/>
        </p:nvSpPr>
        <p:spPr>
          <a:xfrm>
            <a:off x="6095999" y="3106815"/>
            <a:ext cx="5448303" cy="2735694"/>
          </a:xfrm>
          <a:prstGeom prst="rect">
            <a:avLst/>
          </a:prstGeom>
          <a:noFill/>
          <a:ln>
            <a:noFill/>
          </a:ln>
        </p:spPr>
        <p:txBody>
          <a:bodyPr anchorCtr="0" anchor="t" bIns="45700" lIns="91425" spcFirstLastPara="1" rIns="91425" wrap="square" tIns="45700">
            <a:noAutofit/>
          </a:bodyPr>
          <a:lstStyle/>
          <a:p>
            <a:pPr indent="-228600" lvl="0" marL="228600" marR="0" rtl="0" algn="just">
              <a:lnSpc>
                <a:spcPct val="90000"/>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Calibri"/>
                <a:ea typeface="Calibri"/>
                <a:cs typeface="Calibri"/>
                <a:sym typeface="Calibri"/>
              </a:rPr>
              <a:t>Who are the characters?</a:t>
            </a:r>
            <a:endParaRPr b="0" i="0" sz="1400" u="none" cap="none" strike="noStrike">
              <a:solidFill>
                <a:srgbClr val="000000"/>
              </a:solidFill>
              <a:latin typeface="Arial"/>
              <a:ea typeface="Arial"/>
              <a:cs typeface="Arial"/>
              <a:sym typeface="Arial"/>
            </a:endParaRPr>
          </a:p>
          <a:p>
            <a:pPr indent="-228600" lvl="0" marL="228600" marR="0" rtl="0" algn="just">
              <a:lnSpc>
                <a:spcPct val="90000"/>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Calibri"/>
                <a:ea typeface="Calibri"/>
                <a:cs typeface="Calibri"/>
                <a:sym typeface="Calibri"/>
              </a:rPr>
              <a:t>What is our estimated cost to develop this game?</a:t>
            </a:r>
            <a:endParaRPr b="0" i="0" sz="1400" u="none" cap="none" strike="noStrike">
              <a:solidFill>
                <a:srgbClr val="000000"/>
              </a:solidFill>
              <a:latin typeface="Arial"/>
              <a:ea typeface="Arial"/>
              <a:cs typeface="Arial"/>
              <a:sym typeface="Arial"/>
            </a:endParaRPr>
          </a:p>
          <a:p>
            <a:pPr indent="-228600" lvl="0" marL="228600" marR="0" rtl="0" algn="just">
              <a:lnSpc>
                <a:spcPct val="90000"/>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Calibri"/>
                <a:ea typeface="Calibri"/>
                <a:cs typeface="Calibri"/>
                <a:sym typeface="Calibri"/>
              </a:rPr>
              <a:t>Will we need to hire additional team members?</a:t>
            </a:r>
            <a:endParaRPr b="0" i="0" sz="1400" u="none" cap="none" strike="noStrike">
              <a:solidFill>
                <a:srgbClr val="000000"/>
              </a:solidFill>
              <a:latin typeface="Arial"/>
              <a:ea typeface="Arial"/>
              <a:cs typeface="Arial"/>
              <a:sym typeface="Arial"/>
            </a:endParaRPr>
          </a:p>
          <a:p>
            <a:pPr indent="-228600" lvl="0" marL="228600" marR="0" rtl="0" algn="just">
              <a:lnSpc>
                <a:spcPct val="90000"/>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Calibri"/>
                <a:ea typeface="Calibri"/>
                <a:cs typeface="Calibri"/>
                <a:sym typeface="Calibri"/>
              </a:rPr>
              <a:t>How will we monetize the game?</a:t>
            </a:r>
            <a:endParaRPr b="0" i="0" sz="1400" u="none" cap="none" strike="noStrike">
              <a:solidFill>
                <a:srgbClr val="000000"/>
              </a:solidFill>
              <a:latin typeface="Arial"/>
              <a:ea typeface="Arial"/>
              <a:cs typeface="Arial"/>
              <a:sym typeface="Arial"/>
            </a:endParaRPr>
          </a:p>
          <a:p>
            <a:pPr indent="-228600" lvl="0" marL="228600" marR="0" rtl="0" algn="just">
              <a:lnSpc>
                <a:spcPct val="90000"/>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Calibri"/>
                <a:ea typeface="Calibri"/>
                <a:cs typeface="Calibri"/>
                <a:sym typeface="Calibri"/>
              </a:rPr>
              <a:t>What is our estimated timeframe for the launch?</a:t>
            </a:r>
            <a:endParaRPr b="0" i="0" sz="1400" u="none" cap="none" strike="noStrike">
              <a:solidFill>
                <a:srgbClr val="000000"/>
              </a:solidFill>
              <a:latin typeface="Arial"/>
              <a:ea typeface="Arial"/>
              <a:cs typeface="Arial"/>
              <a:sym typeface="Arial"/>
            </a:endParaRPr>
          </a:p>
        </p:txBody>
      </p:sp>
      <p:sp>
        <p:nvSpPr>
          <p:cNvPr id="616" name="Google Shape;616;p7"/>
          <p:cNvSpPr txBox="1"/>
          <p:nvPr/>
        </p:nvSpPr>
        <p:spPr>
          <a:xfrm>
            <a:off x="412175" y="5778350"/>
            <a:ext cx="10972800" cy="1352700"/>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Clr>
                <a:schemeClr val="dk1"/>
              </a:buClr>
              <a:buSzPts val="2400"/>
              <a:buFont typeface="Arial"/>
              <a:buNone/>
            </a:pPr>
            <a:r>
              <a:rPr b="0" i="1" lang="en-US" sz="2000" u="none" cap="none" strike="noStrike">
                <a:solidFill>
                  <a:schemeClr val="dk1"/>
                </a:solidFill>
                <a:latin typeface="Calibri"/>
                <a:ea typeface="Calibri"/>
                <a:cs typeface="Calibri"/>
                <a:sym typeface="Calibri"/>
              </a:rPr>
              <a:t>The answers to these questions become the backbone of developer’s game design document. Some details are likely to change over the course of the game development process</a:t>
            </a:r>
            <a:endParaRPr b="0" i="1" sz="1000" u="none" cap="none" strike="noStrike">
              <a:solidFill>
                <a:srgbClr val="000000"/>
              </a:solidFill>
              <a:latin typeface="Arial"/>
              <a:ea typeface="Arial"/>
              <a:cs typeface="Arial"/>
              <a:sym typeface="Arial"/>
            </a:endParaRPr>
          </a:p>
        </p:txBody>
      </p:sp>
      <p:cxnSp>
        <p:nvCxnSpPr>
          <p:cNvPr id="617" name="Google Shape;617;p7"/>
          <p:cNvCxnSpPr/>
          <p:nvPr/>
        </p:nvCxnSpPr>
        <p:spPr>
          <a:xfrm>
            <a:off x="1019060" y="1679780"/>
            <a:ext cx="9841445" cy="0"/>
          </a:xfrm>
          <a:prstGeom prst="straightConnector1">
            <a:avLst/>
          </a:prstGeom>
          <a:noFill/>
          <a:ln cap="flat" cmpd="sng" w="57150">
            <a:solidFill>
              <a:schemeClr val="accent1"/>
            </a:solidFill>
            <a:prstDash val="solid"/>
            <a:miter lim="800000"/>
            <a:headEnd len="sm" w="sm" type="none"/>
            <a:tailEnd len="sm" w="sm" type="none"/>
          </a:ln>
        </p:spPr>
      </p:cxn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2" name="Shape 622"/>
        <p:cNvGrpSpPr/>
        <p:nvPr/>
      </p:nvGrpSpPr>
      <p:grpSpPr>
        <a:xfrm>
          <a:off x="0" y="0"/>
          <a:ext cx="0" cy="0"/>
          <a:chOff x="0" y="0"/>
          <a:chExt cx="0" cy="0"/>
        </a:xfrm>
      </p:grpSpPr>
      <p:pic>
        <p:nvPicPr>
          <p:cNvPr id="623" name="Google Shape;623;p8"/>
          <p:cNvPicPr preferRelativeResize="0"/>
          <p:nvPr/>
        </p:nvPicPr>
        <p:blipFill rotWithShape="1">
          <a:blip r:embed="rId3">
            <a:alphaModFix/>
          </a:blip>
          <a:srcRect b="0" l="0" r="0" t="0"/>
          <a:stretch/>
        </p:blipFill>
        <p:spPr>
          <a:xfrm>
            <a:off x="1083229" y="0"/>
            <a:ext cx="2124075" cy="1819275"/>
          </a:xfrm>
          <a:prstGeom prst="rect">
            <a:avLst/>
          </a:prstGeom>
          <a:noFill/>
          <a:ln>
            <a:noFill/>
          </a:ln>
        </p:spPr>
      </p:pic>
      <p:sp>
        <p:nvSpPr>
          <p:cNvPr id="624" name="Google Shape;624;p8"/>
          <p:cNvSpPr txBox="1"/>
          <p:nvPr>
            <p:ph type="title"/>
          </p:nvPr>
        </p:nvSpPr>
        <p:spPr>
          <a:xfrm>
            <a:off x="1399572" y="141125"/>
            <a:ext cx="1455923" cy="965837"/>
          </a:xfrm>
          <a:prstGeom prst="rect">
            <a:avLst/>
          </a:prstGeom>
          <a:noFill/>
          <a:ln>
            <a:noFill/>
          </a:ln>
        </p:spPr>
        <p:txBody>
          <a:bodyPr anchorCtr="0" anchor="b" bIns="45700" lIns="0" spcFirstLastPara="1" rIns="0" wrap="square" tIns="45700">
            <a:spAutoFit/>
          </a:bodyPr>
          <a:lstStyle/>
          <a:p>
            <a:pPr indent="0" lvl="0" marL="0" rtl="0" algn="ctr">
              <a:lnSpc>
                <a:spcPct val="90000"/>
              </a:lnSpc>
              <a:spcBef>
                <a:spcPts val="0"/>
              </a:spcBef>
              <a:spcAft>
                <a:spcPts val="0"/>
              </a:spcAft>
              <a:buClr>
                <a:schemeClr val="dk1"/>
              </a:buClr>
              <a:buSzPts val="5400"/>
              <a:buFont typeface="Calibri"/>
              <a:buNone/>
            </a:pPr>
            <a:r>
              <a:rPr b="1" lang="en-US">
                <a:latin typeface="Calibri"/>
                <a:ea typeface="Calibri"/>
                <a:cs typeface="Calibri"/>
                <a:sym typeface="Calibri"/>
              </a:rPr>
              <a:t>02A</a:t>
            </a:r>
            <a:endParaRPr b="1"/>
          </a:p>
        </p:txBody>
      </p:sp>
      <p:sp>
        <p:nvSpPr>
          <p:cNvPr id="625" name="Google Shape;625;p8"/>
          <p:cNvSpPr txBox="1"/>
          <p:nvPr/>
        </p:nvSpPr>
        <p:spPr>
          <a:xfrm>
            <a:off x="3946358" y="258304"/>
            <a:ext cx="5887452" cy="1302665"/>
          </a:xfrm>
          <a:prstGeom prst="rect">
            <a:avLst/>
          </a:prstGeom>
          <a:noFill/>
          <a:ln>
            <a:noFill/>
          </a:ln>
        </p:spPr>
        <p:txBody>
          <a:bodyPr anchorCtr="0" anchor="b" bIns="45700" lIns="91425" spcFirstLastPara="1" rIns="91425" wrap="square" tIns="45700">
            <a:normAutofit lnSpcReduction="10000"/>
          </a:bodyPr>
          <a:lstStyle/>
          <a:p>
            <a:pPr indent="0" lvl="0" marL="0" marR="0" rtl="0" algn="ctr">
              <a:lnSpc>
                <a:spcPct val="90000"/>
              </a:lnSpc>
              <a:spcBef>
                <a:spcPts val="0"/>
              </a:spcBef>
              <a:spcAft>
                <a:spcPts val="0"/>
              </a:spcAft>
              <a:buClr>
                <a:srgbClr val="000000"/>
              </a:buClr>
              <a:buSzPts val="4800"/>
              <a:buFont typeface="Calibri"/>
              <a:buNone/>
            </a:pPr>
            <a:r>
              <a:rPr b="1" i="0" lang="en-US" sz="4800" u="none" cap="none" strike="noStrike">
                <a:solidFill>
                  <a:srgbClr val="000000"/>
                </a:solidFill>
                <a:latin typeface="Calibri"/>
                <a:ea typeface="Calibri"/>
                <a:cs typeface="Calibri"/>
                <a:sym typeface="Calibri"/>
              </a:rPr>
              <a:t>Pre-production (Prototype)</a:t>
            </a:r>
            <a:endParaRPr b="0" i="0" sz="1400" u="none" cap="none" strike="noStrike">
              <a:solidFill>
                <a:srgbClr val="000000"/>
              </a:solidFill>
              <a:latin typeface="Arial"/>
              <a:ea typeface="Arial"/>
              <a:cs typeface="Arial"/>
              <a:sym typeface="Arial"/>
            </a:endParaRPr>
          </a:p>
        </p:txBody>
      </p:sp>
      <p:sp>
        <p:nvSpPr>
          <p:cNvPr id="626" name="Google Shape;626;p8"/>
          <p:cNvSpPr txBox="1"/>
          <p:nvPr>
            <p:ph idx="1" type="body"/>
          </p:nvPr>
        </p:nvSpPr>
        <p:spPr>
          <a:xfrm>
            <a:off x="457006" y="1960400"/>
            <a:ext cx="11277987" cy="4351338"/>
          </a:xfrm>
          <a:prstGeom prst="rect">
            <a:avLst/>
          </a:prstGeom>
          <a:noFill/>
          <a:ln>
            <a:noFill/>
          </a:ln>
        </p:spPr>
        <p:txBody>
          <a:bodyPr anchorCtr="0" anchor="t" bIns="45700" lIns="0" spcFirstLastPara="1" rIns="0" wrap="square" tIns="91425">
            <a:normAutofit/>
          </a:bodyPr>
          <a:lstStyle/>
          <a:p>
            <a:pPr indent="0" lvl="0" marL="0" rtl="0" algn="just">
              <a:lnSpc>
                <a:spcPct val="90000"/>
              </a:lnSpc>
              <a:spcBef>
                <a:spcPts val="0"/>
              </a:spcBef>
              <a:spcAft>
                <a:spcPts val="0"/>
              </a:spcAft>
              <a:buClr>
                <a:schemeClr val="dk1"/>
              </a:buClr>
              <a:buSzPts val="3200"/>
              <a:buNone/>
            </a:pPr>
            <a:r>
              <a:rPr lang="en-US" sz="3200"/>
              <a:t>During the pre-production stage, it’s also common to prototype the environments, characters, control schemes, and other in-game elements. A lot of effort is invested into worldbuilding. Ideas are fleshed out in the form of storyboards, concept art, interface mockups, and so on, to see how they look, feel, and interact with one another.</a:t>
            </a:r>
            <a:endParaRPr/>
          </a:p>
        </p:txBody>
      </p:sp>
      <p:cxnSp>
        <p:nvCxnSpPr>
          <p:cNvPr id="627" name="Google Shape;627;p8"/>
          <p:cNvCxnSpPr/>
          <p:nvPr/>
        </p:nvCxnSpPr>
        <p:spPr>
          <a:xfrm>
            <a:off x="1019060" y="1679780"/>
            <a:ext cx="9841445" cy="0"/>
          </a:xfrm>
          <a:prstGeom prst="straightConnector1">
            <a:avLst/>
          </a:prstGeom>
          <a:noFill/>
          <a:ln cap="flat" cmpd="sng" w="57150">
            <a:solidFill>
              <a:schemeClr val="accent1"/>
            </a:solidFill>
            <a:prstDash val="solid"/>
            <a:miter lim="800000"/>
            <a:headEnd len="sm" w="sm" type="none"/>
            <a:tailEnd len="sm" w="sm" type="none"/>
          </a:ln>
        </p:spPr>
      </p:cxn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1" name="Shape 631"/>
        <p:cNvGrpSpPr/>
        <p:nvPr/>
      </p:nvGrpSpPr>
      <p:grpSpPr>
        <a:xfrm>
          <a:off x="0" y="0"/>
          <a:ext cx="0" cy="0"/>
          <a:chOff x="0" y="0"/>
          <a:chExt cx="0" cy="0"/>
        </a:xfrm>
      </p:grpSpPr>
      <p:pic>
        <p:nvPicPr>
          <p:cNvPr id="632" name="Google Shape;632;p9"/>
          <p:cNvPicPr preferRelativeResize="0"/>
          <p:nvPr/>
        </p:nvPicPr>
        <p:blipFill rotWithShape="1">
          <a:blip r:embed="rId3">
            <a:alphaModFix/>
          </a:blip>
          <a:srcRect b="0" l="0" r="0" t="0"/>
          <a:stretch/>
        </p:blipFill>
        <p:spPr>
          <a:xfrm>
            <a:off x="0" y="15833"/>
            <a:ext cx="2124075" cy="1819275"/>
          </a:xfrm>
          <a:prstGeom prst="rect">
            <a:avLst/>
          </a:prstGeom>
          <a:noFill/>
          <a:ln>
            <a:noFill/>
          </a:ln>
        </p:spPr>
      </p:pic>
      <p:sp>
        <p:nvSpPr>
          <p:cNvPr id="633" name="Google Shape;633;p9"/>
          <p:cNvSpPr txBox="1"/>
          <p:nvPr>
            <p:ph idx="1" type="body"/>
          </p:nvPr>
        </p:nvSpPr>
        <p:spPr>
          <a:xfrm>
            <a:off x="124688" y="1431993"/>
            <a:ext cx="6548827" cy="5410174"/>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3200"/>
              <a:buNone/>
            </a:pPr>
            <a:r>
              <a:rPr lang="en-US" sz="3200"/>
              <a:t>The production stage of game development is when studio takes the concepts created during pre-production and turns them into source code and various assets. It's where the bulk of development time, effort, and resources go.</a:t>
            </a:r>
            <a:endParaRPr/>
          </a:p>
          <a:p>
            <a:pPr indent="0" lvl="0" marL="0" rtl="0" algn="just">
              <a:lnSpc>
                <a:spcPct val="90000"/>
              </a:lnSpc>
              <a:spcBef>
                <a:spcPts val="1000"/>
              </a:spcBef>
              <a:spcAft>
                <a:spcPts val="0"/>
              </a:spcAft>
              <a:buClr>
                <a:schemeClr val="dk1"/>
              </a:buClr>
              <a:buSzPts val="3200"/>
              <a:buNone/>
            </a:pPr>
            <a:r>
              <a:rPr lang="en-US" sz="3200"/>
              <a:t>During this stage, several teams work in parallel:</a:t>
            </a:r>
            <a:endParaRPr/>
          </a:p>
        </p:txBody>
      </p:sp>
      <p:grpSp>
        <p:nvGrpSpPr>
          <p:cNvPr id="634" name="Google Shape;634;p9"/>
          <p:cNvGrpSpPr/>
          <p:nvPr/>
        </p:nvGrpSpPr>
        <p:grpSpPr>
          <a:xfrm>
            <a:off x="6941129" y="1119933"/>
            <a:ext cx="5126182" cy="3974040"/>
            <a:chOff x="0" y="284043"/>
            <a:chExt cx="5126182" cy="3974040"/>
          </a:xfrm>
        </p:grpSpPr>
        <p:sp>
          <p:nvSpPr>
            <p:cNvPr id="635" name="Google Shape;635;p9"/>
            <p:cNvSpPr/>
            <p:nvPr/>
          </p:nvSpPr>
          <p:spPr>
            <a:xfrm>
              <a:off x="0" y="284043"/>
              <a:ext cx="5126182" cy="911430"/>
            </a:xfrm>
            <a:prstGeom prst="roundRect">
              <a:avLst>
                <a:gd fmla="val 16667" name="adj"/>
              </a:avLst>
            </a:prstGeom>
            <a:solidFill>
              <a:srgbClr val="C82DCC"/>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6" name="Google Shape;636;p9"/>
            <p:cNvSpPr txBox="1"/>
            <p:nvPr/>
          </p:nvSpPr>
          <p:spPr>
            <a:xfrm>
              <a:off x="44492" y="328535"/>
              <a:ext cx="5037198" cy="822446"/>
            </a:xfrm>
            <a:prstGeom prst="rect">
              <a:avLst/>
            </a:prstGeom>
            <a:noFill/>
            <a:ln>
              <a:noFill/>
            </a:ln>
          </p:spPr>
          <p:txBody>
            <a:bodyPr anchorCtr="0" anchor="ctr" bIns="144775" lIns="144775" spcFirstLastPara="1" rIns="144775" wrap="square" tIns="144775">
              <a:noAutofit/>
            </a:bodyPr>
            <a:lstStyle/>
            <a:p>
              <a:pPr indent="0" lvl="0" marL="0" marR="0" rtl="0" algn="l">
                <a:lnSpc>
                  <a:spcPct val="90000"/>
                </a:lnSpc>
                <a:spcBef>
                  <a:spcPts val="0"/>
                </a:spcBef>
                <a:spcAft>
                  <a:spcPts val="0"/>
                </a:spcAft>
                <a:buClr>
                  <a:schemeClr val="lt1"/>
                </a:buClr>
                <a:buSzPts val="3800"/>
                <a:buFont typeface="Calibri"/>
                <a:buNone/>
              </a:pPr>
              <a:r>
                <a:rPr b="0" i="0" lang="en-US" sz="3800" u="none" cap="none" strike="noStrike">
                  <a:solidFill>
                    <a:schemeClr val="lt1"/>
                  </a:solidFill>
                  <a:latin typeface="Calibri"/>
                  <a:ea typeface="Calibri"/>
                  <a:cs typeface="Calibri"/>
                  <a:sym typeface="Calibri"/>
                </a:rPr>
                <a:t>Design</a:t>
              </a:r>
              <a:endParaRPr b="0" i="0" sz="1400" u="none" cap="none" strike="noStrike">
                <a:solidFill>
                  <a:srgbClr val="000000"/>
                </a:solidFill>
                <a:latin typeface="Arial"/>
                <a:ea typeface="Arial"/>
                <a:cs typeface="Arial"/>
                <a:sym typeface="Arial"/>
              </a:endParaRPr>
            </a:p>
          </p:txBody>
        </p:sp>
        <p:sp>
          <p:nvSpPr>
            <p:cNvPr id="637" name="Google Shape;637;p9"/>
            <p:cNvSpPr/>
            <p:nvPr/>
          </p:nvSpPr>
          <p:spPr>
            <a:xfrm>
              <a:off x="0" y="1304913"/>
              <a:ext cx="5126182" cy="911430"/>
            </a:xfrm>
            <a:prstGeom prst="roundRect">
              <a:avLst>
                <a:gd fmla="val 16667" name="adj"/>
              </a:avLst>
            </a:prstGeom>
            <a:solidFill>
              <a:srgbClr val="4DA6DB"/>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8" name="Google Shape;638;p9"/>
            <p:cNvSpPr txBox="1"/>
            <p:nvPr/>
          </p:nvSpPr>
          <p:spPr>
            <a:xfrm>
              <a:off x="44492" y="1349405"/>
              <a:ext cx="5037198" cy="822446"/>
            </a:xfrm>
            <a:prstGeom prst="rect">
              <a:avLst/>
            </a:prstGeom>
            <a:noFill/>
            <a:ln>
              <a:noFill/>
            </a:ln>
          </p:spPr>
          <p:txBody>
            <a:bodyPr anchorCtr="0" anchor="ctr" bIns="144775" lIns="144775" spcFirstLastPara="1" rIns="144775" wrap="square" tIns="144775">
              <a:noAutofit/>
            </a:bodyPr>
            <a:lstStyle/>
            <a:p>
              <a:pPr indent="0" lvl="0" marL="0" marR="0" rtl="0" algn="l">
                <a:lnSpc>
                  <a:spcPct val="90000"/>
                </a:lnSpc>
                <a:spcBef>
                  <a:spcPts val="0"/>
                </a:spcBef>
                <a:spcAft>
                  <a:spcPts val="0"/>
                </a:spcAft>
                <a:buClr>
                  <a:schemeClr val="lt1"/>
                </a:buClr>
                <a:buSzPts val="3800"/>
                <a:buFont typeface="Calibri"/>
                <a:buNone/>
              </a:pPr>
              <a:r>
                <a:rPr b="0" i="0" lang="en-US" sz="3800" u="none" cap="none" strike="noStrike">
                  <a:solidFill>
                    <a:schemeClr val="lt1"/>
                  </a:solidFill>
                  <a:latin typeface="Calibri"/>
                  <a:ea typeface="Calibri"/>
                  <a:cs typeface="Calibri"/>
                  <a:sym typeface="Calibri"/>
                </a:rPr>
                <a:t>Programming</a:t>
              </a:r>
              <a:endParaRPr b="0" i="0" sz="1400" u="none" cap="none" strike="noStrike">
                <a:solidFill>
                  <a:srgbClr val="000000"/>
                </a:solidFill>
                <a:latin typeface="Arial"/>
                <a:ea typeface="Arial"/>
                <a:cs typeface="Arial"/>
                <a:sym typeface="Arial"/>
              </a:endParaRPr>
            </a:p>
          </p:txBody>
        </p:sp>
        <p:sp>
          <p:nvSpPr>
            <p:cNvPr id="639" name="Google Shape;639;p9"/>
            <p:cNvSpPr/>
            <p:nvPr/>
          </p:nvSpPr>
          <p:spPr>
            <a:xfrm>
              <a:off x="0" y="2325783"/>
              <a:ext cx="5126182" cy="911430"/>
            </a:xfrm>
            <a:prstGeom prst="roundRect">
              <a:avLst>
                <a:gd fmla="val 16667" name="adj"/>
              </a:avLst>
            </a:prstGeom>
            <a:solidFill>
              <a:srgbClr val="4473E7"/>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0" name="Google Shape;640;p9"/>
            <p:cNvSpPr txBox="1"/>
            <p:nvPr/>
          </p:nvSpPr>
          <p:spPr>
            <a:xfrm>
              <a:off x="44492" y="2370275"/>
              <a:ext cx="5037198" cy="822446"/>
            </a:xfrm>
            <a:prstGeom prst="rect">
              <a:avLst/>
            </a:prstGeom>
            <a:noFill/>
            <a:ln>
              <a:noFill/>
            </a:ln>
          </p:spPr>
          <p:txBody>
            <a:bodyPr anchorCtr="0" anchor="ctr" bIns="144775" lIns="144775" spcFirstLastPara="1" rIns="144775" wrap="square" tIns="144775">
              <a:noAutofit/>
            </a:bodyPr>
            <a:lstStyle/>
            <a:p>
              <a:pPr indent="0" lvl="0" marL="0" marR="0" rtl="0" algn="l">
                <a:lnSpc>
                  <a:spcPct val="90000"/>
                </a:lnSpc>
                <a:spcBef>
                  <a:spcPts val="0"/>
                </a:spcBef>
                <a:spcAft>
                  <a:spcPts val="0"/>
                </a:spcAft>
                <a:buClr>
                  <a:schemeClr val="lt1"/>
                </a:buClr>
                <a:buSzPts val="3800"/>
                <a:buFont typeface="Calibri"/>
                <a:buNone/>
              </a:pPr>
              <a:r>
                <a:rPr b="0" i="0" lang="en-US" sz="3800" u="none" cap="none" strike="noStrike">
                  <a:solidFill>
                    <a:schemeClr val="lt1"/>
                  </a:solidFill>
                  <a:latin typeface="Calibri"/>
                  <a:ea typeface="Calibri"/>
                  <a:cs typeface="Calibri"/>
                  <a:sym typeface="Calibri"/>
                </a:rPr>
                <a:t>Art, graphics, and audio</a:t>
              </a:r>
              <a:endParaRPr b="0" i="0" sz="1400" u="none" cap="none" strike="noStrike">
                <a:solidFill>
                  <a:srgbClr val="000000"/>
                </a:solidFill>
                <a:latin typeface="Arial"/>
                <a:ea typeface="Arial"/>
                <a:cs typeface="Arial"/>
                <a:sym typeface="Arial"/>
              </a:endParaRPr>
            </a:p>
          </p:txBody>
        </p:sp>
        <p:sp>
          <p:nvSpPr>
            <p:cNvPr id="641" name="Google Shape;641;p9"/>
            <p:cNvSpPr/>
            <p:nvPr/>
          </p:nvSpPr>
          <p:spPr>
            <a:xfrm>
              <a:off x="0" y="3346653"/>
              <a:ext cx="5126182" cy="911430"/>
            </a:xfrm>
            <a:prstGeom prst="roundRect">
              <a:avLst>
                <a:gd fmla="val 16667" name="adj"/>
              </a:avLst>
            </a:prstGeom>
            <a:solidFill>
              <a:srgbClr val="8771E1"/>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2" name="Google Shape;642;p9"/>
            <p:cNvSpPr txBox="1"/>
            <p:nvPr/>
          </p:nvSpPr>
          <p:spPr>
            <a:xfrm>
              <a:off x="44492" y="3391145"/>
              <a:ext cx="5037198" cy="822446"/>
            </a:xfrm>
            <a:prstGeom prst="rect">
              <a:avLst/>
            </a:prstGeom>
            <a:noFill/>
            <a:ln>
              <a:noFill/>
            </a:ln>
          </p:spPr>
          <p:txBody>
            <a:bodyPr anchorCtr="0" anchor="ctr" bIns="144775" lIns="144775" spcFirstLastPara="1" rIns="144775" wrap="square" tIns="144775">
              <a:noAutofit/>
            </a:bodyPr>
            <a:lstStyle/>
            <a:p>
              <a:pPr indent="0" lvl="0" marL="0" marR="0" rtl="0" algn="l">
                <a:lnSpc>
                  <a:spcPct val="90000"/>
                </a:lnSpc>
                <a:spcBef>
                  <a:spcPts val="0"/>
                </a:spcBef>
                <a:spcAft>
                  <a:spcPts val="0"/>
                </a:spcAft>
                <a:buClr>
                  <a:schemeClr val="lt1"/>
                </a:buClr>
                <a:buSzPts val="3800"/>
                <a:buFont typeface="Calibri"/>
                <a:buNone/>
              </a:pPr>
              <a:r>
                <a:rPr b="0" i="0" lang="en-US" sz="3800" u="none" cap="none" strike="noStrike">
                  <a:solidFill>
                    <a:schemeClr val="lt1"/>
                  </a:solidFill>
                  <a:latin typeface="Calibri"/>
                  <a:ea typeface="Calibri"/>
                  <a:cs typeface="Calibri"/>
                  <a:sym typeface="Calibri"/>
                </a:rPr>
                <a:t>Testing</a:t>
              </a:r>
              <a:endParaRPr b="0" i="0" sz="1400" u="none" cap="none" strike="noStrike">
                <a:solidFill>
                  <a:srgbClr val="000000"/>
                </a:solidFill>
                <a:latin typeface="Arial"/>
                <a:ea typeface="Arial"/>
                <a:cs typeface="Arial"/>
                <a:sym typeface="Arial"/>
              </a:endParaRPr>
            </a:p>
          </p:txBody>
        </p:sp>
      </p:grpSp>
      <p:sp>
        <p:nvSpPr>
          <p:cNvPr id="643" name="Google Shape;643;p9"/>
          <p:cNvSpPr txBox="1"/>
          <p:nvPr/>
        </p:nvSpPr>
        <p:spPr>
          <a:xfrm>
            <a:off x="308985" y="86396"/>
            <a:ext cx="1601352" cy="1275035"/>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5400"/>
              <a:buFont typeface="Calibri"/>
              <a:buNone/>
            </a:pPr>
            <a:r>
              <a:rPr b="1" i="0" lang="en-US" sz="5400" u="none" cap="none" strike="noStrike">
                <a:solidFill>
                  <a:schemeClr val="dk1"/>
                </a:solidFill>
                <a:latin typeface="Calibri"/>
                <a:ea typeface="Calibri"/>
                <a:cs typeface="Calibri"/>
                <a:sym typeface="Calibri"/>
              </a:rPr>
              <a:t>02B</a:t>
            </a:r>
            <a:endParaRPr b="1" i="0" sz="5400" u="none" cap="none" strike="noStrike">
              <a:solidFill>
                <a:schemeClr val="dk1"/>
              </a:solidFill>
              <a:latin typeface="Calibri"/>
              <a:ea typeface="Calibri"/>
              <a:cs typeface="Calibri"/>
              <a:sym typeface="Calibri"/>
            </a:endParaRPr>
          </a:p>
        </p:txBody>
      </p:sp>
      <p:sp>
        <p:nvSpPr>
          <p:cNvPr id="644" name="Google Shape;644;p9"/>
          <p:cNvSpPr txBox="1"/>
          <p:nvPr/>
        </p:nvSpPr>
        <p:spPr>
          <a:xfrm>
            <a:off x="1917695" y="156958"/>
            <a:ext cx="4901019" cy="965837"/>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Clr>
                <a:schemeClr val="dk1"/>
              </a:buClr>
              <a:buSzPts val="6000"/>
              <a:buFont typeface="Calibri"/>
              <a:buNone/>
            </a:pPr>
            <a:r>
              <a:rPr b="1" i="0" lang="en-US" sz="6000" u="none" cap="none" strike="noStrike">
                <a:solidFill>
                  <a:schemeClr val="dk1"/>
                </a:solidFill>
                <a:latin typeface="Calibri"/>
                <a:ea typeface="Calibri"/>
                <a:cs typeface="Calibri"/>
                <a:sym typeface="Calibri"/>
              </a:rPr>
              <a:t>Production</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9" name="Shape 649"/>
        <p:cNvGrpSpPr/>
        <p:nvPr/>
      </p:nvGrpSpPr>
      <p:grpSpPr>
        <a:xfrm>
          <a:off x="0" y="0"/>
          <a:ext cx="0" cy="0"/>
          <a:chOff x="0" y="0"/>
          <a:chExt cx="0" cy="0"/>
        </a:xfrm>
      </p:grpSpPr>
      <p:pic>
        <p:nvPicPr>
          <p:cNvPr id="650" name="Google Shape;650;p10"/>
          <p:cNvPicPr preferRelativeResize="0"/>
          <p:nvPr/>
        </p:nvPicPr>
        <p:blipFill rotWithShape="1">
          <a:blip r:embed="rId3">
            <a:alphaModFix/>
          </a:blip>
          <a:srcRect b="0" l="0" r="0" t="0"/>
          <a:stretch/>
        </p:blipFill>
        <p:spPr>
          <a:xfrm>
            <a:off x="1083229" y="0"/>
            <a:ext cx="2124075" cy="1819275"/>
          </a:xfrm>
          <a:prstGeom prst="rect">
            <a:avLst/>
          </a:prstGeom>
          <a:noFill/>
          <a:ln>
            <a:noFill/>
          </a:ln>
        </p:spPr>
      </p:pic>
      <p:sp>
        <p:nvSpPr>
          <p:cNvPr id="651" name="Google Shape;651;p10"/>
          <p:cNvSpPr txBox="1"/>
          <p:nvPr>
            <p:ph type="title"/>
          </p:nvPr>
        </p:nvSpPr>
        <p:spPr>
          <a:xfrm>
            <a:off x="1399572" y="266732"/>
            <a:ext cx="1455923" cy="840230"/>
          </a:xfrm>
          <a:prstGeom prst="rect">
            <a:avLst/>
          </a:prstGeom>
          <a:noFill/>
          <a:ln>
            <a:noFill/>
          </a:ln>
        </p:spPr>
        <p:txBody>
          <a:bodyPr anchorCtr="0" anchor="b" bIns="45700" lIns="0" spcFirstLastPara="1" rIns="0" wrap="square" tIns="45700">
            <a:spAutoFit/>
          </a:bodyPr>
          <a:lstStyle/>
          <a:p>
            <a:pPr indent="0" lvl="0" marL="0" rtl="0" algn="ctr">
              <a:lnSpc>
                <a:spcPct val="90000"/>
              </a:lnSpc>
              <a:spcBef>
                <a:spcPts val="0"/>
              </a:spcBef>
              <a:spcAft>
                <a:spcPts val="0"/>
              </a:spcAft>
              <a:buClr>
                <a:schemeClr val="dk1"/>
              </a:buClr>
              <a:buSzPts val="5400"/>
              <a:buFont typeface="Calibri"/>
              <a:buNone/>
            </a:pPr>
            <a:r>
              <a:rPr b="1" lang="en-US">
                <a:latin typeface="Calibri"/>
                <a:ea typeface="Calibri"/>
                <a:cs typeface="Calibri"/>
                <a:sym typeface="Calibri"/>
              </a:rPr>
              <a:t>02B</a:t>
            </a:r>
            <a:endParaRPr b="1"/>
          </a:p>
        </p:txBody>
      </p:sp>
      <p:sp>
        <p:nvSpPr>
          <p:cNvPr id="652" name="Google Shape;652;p10"/>
          <p:cNvSpPr txBox="1"/>
          <p:nvPr/>
        </p:nvSpPr>
        <p:spPr>
          <a:xfrm>
            <a:off x="3930316" y="314859"/>
            <a:ext cx="5887452" cy="823032"/>
          </a:xfrm>
          <a:prstGeom prst="rect">
            <a:avLst/>
          </a:prstGeom>
          <a:noFill/>
          <a:ln>
            <a:noFill/>
          </a:ln>
        </p:spPr>
        <p:txBody>
          <a:bodyPr anchorCtr="0" anchor="b" bIns="45700" lIns="91425" spcFirstLastPara="1" rIns="91425" wrap="square" tIns="45700">
            <a:normAutofit/>
          </a:bodyPr>
          <a:lstStyle/>
          <a:p>
            <a:pPr indent="0" lvl="0" marL="0" marR="0" rtl="0" algn="ctr">
              <a:lnSpc>
                <a:spcPct val="90000"/>
              </a:lnSpc>
              <a:spcBef>
                <a:spcPts val="0"/>
              </a:spcBef>
              <a:spcAft>
                <a:spcPts val="0"/>
              </a:spcAft>
              <a:buClr>
                <a:srgbClr val="000000"/>
              </a:buClr>
              <a:buSzPts val="4800"/>
              <a:buFont typeface="Calibri"/>
              <a:buNone/>
            </a:pPr>
            <a:r>
              <a:rPr b="1" i="0" lang="en-US" sz="4800" u="none" cap="none" strike="noStrike">
                <a:solidFill>
                  <a:srgbClr val="000000"/>
                </a:solidFill>
                <a:latin typeface="Calibri"/>
                <a:ea typeface="Calibri"/>
                <a:cs typeface="Calibri"/>
                <a:sym typeface="Calibri"/>
              </a:rPr>
              <a:t>Production (cont..)</a:t>
            </a:r>
            <a:endParaRPr b="0" i="0" sz="1400" u="none" cap="none" strike="noStrike">
              <a:solidFill>
                <a:srgbClr val="000000"/>
              </a:solidFill>
              <a:latin typeface="Arial"/>
              <a:ea typeface="Arial"/>
              <a:cs typeface="Arial"/>
              <a:sym typeface="Arial"/>
            </a:endParaRPr>
          </a:p>
        </p:txBody>
      </p:sp>
      <p:sp>
        <p:nvSpPr>
          <p:cNvPr id="653" name="Google Shape;653;p10"/>
          <p:cNvSpPr txBox="1"/>
          <p:nvPr>
            <p:ph idx="1" type="body"/>
          </p:nvPr>
        </p:nvSpPr>
        <p:spPr>
          <a:xfrm>
            <a:off x="661640" y="1960401"/>
            <a:ext cx="10868720" cy="4745199"/>
          </a:xfrm>
          <a:prstGeom prst="rect">
            <a:avLst/>
          </a:prstGeom>
          <a:noFill/>
          <a:ln>
            <a:noFill/>
          </a:ln>
        </p:spPr>
        <p:txBody>
          <a:bodyPr anchorCtr="0" anchor="t" bIns="45700" lIns="0" spcFirstLastPara="1" rIns="0" wrap="square" tIns="91425">
            <a:normAutofit fontScale="70000" lnSpcReduction="20000"/>
          </a:bodyPr>
          <a:lstStyle/>
          <a:p>
            <a:pPr indent="-514350" lvl="0" marL="514350" rtl="0" algn="just">
              <a:lnSpc>
                <a:spcPct val="120000"/>
              </a:lnSpc>
              <a:spcBef>
                <a:spcPts val="0"/>
              </a:spcBef>
              <a:spcAft>
                <a:spcPts val="0"/>
              </a:spcAft>
              <a:buClr>
                <a:schemeClr val="dk1"/>
              </a:buClr>
              <a:buSzPct val="100000"/>
              <a:buFont typeface="Calibri"/>
              <a:buAutoNum type="alphaUcPeriod"/>
            </a:pPr>
            <a:r>
              <a:rPr b="1" lang="en-US" sz="4000"/>
              <a:t> Design. </a:t>
            </a:r>
            <a:endParaRPr/>
          </a:p>
          <a:p>
            <a:pPr indent="0" lvl="0" marL="0" rtl="0" algn="just">
              <a:lnSpc>
                <a:spcPct val="120000"/>
              </a:lnSpc>
              <a:spcBef>
                <a:spcPts val="0"/>
              </a:spcBef>
              <a:spcAft>
                <a:spcPts val="0"/>
              </a:spcAft>
              <a:buClr>
                <a:schemeClr val="dk1"/>
              </a:buClr>
              <a:buSzPct val="100000"/>
              <a:buNone/>
            </a:pPr>
            <a:r>
              <a:rPr lang="en-US" sz="3400"/>
              <a:t>The design team continues their work from the pre-production stage. Working together with the artists, they render character models, craft dynamic and immersive level designs and environments, iterate on the interfaces, and so on. The designs become more detailed and granular, some ideas get refined while others are thrown out.</a:t>
            </a:r>
            <a:endParaRPr/>
          </a:p>
          <a:p>
            <a:pPr indent="0" lvl="0" marL="0" rtl="0" algn="just">
              <a:lnSpc>
                <a:spcPct val="120000"/>
              </a:lnSpc>
              <a:spcBef>
                <a:spcPts val="0"/>
              </a:spcBef>
              <a:spcAft>
                <a:spcPts val="0"/>
              </a:spcAft>
              <a:buClr>
                <a:schemeClr val="dk1"/>
              </a:buClr>
              <a:buSzPct val="100000"/>
              <a:buNone/>
            </a:pPr>
            <a:r>
              <a:t/>
            </a:r>
            <a:endParaRPr sz="3200"/>
          </a:p>
          <a:p>
            <a:pPr indent="-742950" lvl="0" marL="742950" rtl="0" algn="just">
              <a:lnSpc>
                <a:spcPct val="120000"/>
              </a:lnSpc>
              <a:spcBef>
                <a:spcPts val="0"/>
              </a:spcBef>
              <a:spcAft>
                <a:spcPts val="0"/>
              </a:spcAft>
              <a:buClr>
                <a:schemeClr val="dk1"/>
              </a:buClr>
              <a:buSzPct val="100000"/>
              <a:buFont typeface="Calibri"/>
              <a:buAutoNum type="alphaUcPeriod" startAt="2"/>
            </a:pPr>
            <a:r>
              <a:rPr b="1" lang="en-US" sz="4000"/>
              <a:t>Programming. </a:t>
            </a:r>
            <a:endParaRPr/>
          </a:p>
          <a:p>
            <a:pPr indent="0" lvl="0" marL="0" rtl="0" algn="just">
              <a:lnSpc>
                <a:spcPct val="120000"/>
              </a:lnSpc>
              <a:spcBef>
                <a:spcPts val="0"/>
              </a:spcBef>
              <a:spcAft>
                <a:spcPts val="0"/>
              </a:spcAft>
              <a:buClr>
                <a:schemeClr val="dk1"/>
              </a:buClr>
              <a:buSzPct val="100000"/>
              <a:buNone/>
            </a:pPr>
            <a:r>
              <a:rPr lang="en-US" sz="3400"/>
              <a:t>Even in case you decide to use an existing game engine, the programmers will have plenty of work prototyping ideas, incorporating new features, and fixing the bugs introduced along the way. If you are also planning to release an API for your game, your developer team will need to allocate enough additional resources to work on related technical tasks.</a:t>
            </a:r>
            <a:endParaRPr/>
          </a:p>
        </p:txBody>
      </p:sp>
      <p:cxnSp>
        <p:nvCxnSpPr>
          <p:cNvPr id="654" name="Google Shape;654;p10"/>
          <p:cNvCxnSpPr/>
          <p:nvPr/>
        </p:nvCxnSpPr>
        <p:spPr>
          <a:xfrm>
            <a:off x="1019060" y="1679780"/>
            <a:ext cx="9841445" cy="0"/>
          </a:xfrm>
          <a:prstGeom prst="straightConnector1">
            <a:avLst/>
          </a:prstGeom>
          <a:noFill/>
          <a:ln cap="flat" cmpd="sng" w="57150">
            <a:solidFill>
              <a:schemeClr val="accent1"/>
            </a:solidFill>
            <a:prstDash val="solid"/>
            <a:miter lim="800000"/>
            <a:headEnd len="sm" w="sm" type="none"/>
            <a:tailEnd len="sm" w="sm" type="none"/>
          </a:ln>
        </p:spPr>
      </p:cxn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9" name="Shape 659"/>
        <p:cNvGrpSpPr/>
        <p:nvPr/>
      </p:nvGrpSpPr>
      <p:grpSpPr>
        <a:xfrm>
          <a:off x="0" y="0"/>
          <a:ext cx="0" cy="0"/>
          <a:chOff x="0" y="0"/>
          <a:chExt cx="0" cy="0"/>
        </a:xfrm>
      </p:grpSpPr>
      <p:pic>
        <p:nvPicPr>
          <p:cNvPr id="660" name="Google Shape;660;p11"/>
          <p:cNvPicPr preferRelativeResize="0"/>
          <p:nvPr/>
        </p:nvPicPr>
        <p:blipFill rotWithShape="1">
          <a:blip r:embed="rId3">
            <a:alphaModFix/>
          </a:blip>
          <a:srcRect b="0" l="0" r="0" t="0"/>
          <a:stretch/>
        </p:blipFill>
        <p:spPr>
          <a:xfrm>
            <a:off x="1083229" y="0"/>
            <a:ext cx="2124075" cy="1819275"/>
          </a:xfrm>
          <a:prstGeom prst="rect">
            <a:avLst/>
          </a:prstGeom>
          <a:noFill/>
          <a:ln>
            <a:noFill/>
          </a:ln>
        </p:spPr>
      </p:pic>
      <p:sp>
        <p:nvSpPr>
          <p:cNvPr id="661" name="Google Shape;661;p11"/>
          <p:cNvSpPr txBox="1"/>
          <p:nvPr>
            <p:ph type="title"/>
          </p:nvPr>
        </p:nvSpPr>
        <p:spPr>
          <a:xfrm>
            <a:off x="1399572" y="266732"/>
            <a:ext cx="1455923" cy="840230"/>
          </a:xfrm>
          <a:prstGeom prst="rect">
            <a:avLst/>
          </a:prstGeom>
          <a:noFill/>
          <a:ln>
            <a:noFill/>
          </a:ln>
        </p:spPr>
        <p:txBody>
          <a:bodyPr anchorCtr="0" anchor="b" bIns="45700" lIns="0" spcFirstLastPara="1" rIns="0" wrap="square" tIns="45700">
            <a:spAutoFit/>
          </a:bodyPr>
          <a:lstStyle/>
          <a:p>
            <a:pPr indent="0" lvl="0" marL="0" rtl="0" algn="ctr">
              <a:lnSpc>
                <a:spcPct val="90000"/>
              </a:lnSpc>
              <a:spcBef>
                <a:spcPts val="0"/>
              </a:spcBef>
              <a:spcAft>
                <a:spcPts val="0"/>
              </a:spcAft>
              <a:buClr>
                <a:schemeClr val="dk1"/>
              </a:buClr>
              <a:buSzPts val="5400"/>
              <a:buFont typeface="Calibri"/>
              <a:buNone/>
            </a:pPr>
            <a:r>
              <a:rPr b="1" lang="en-US">
                <a:latin typeface="Calibri"/>
                <a:ea typeface="Calibri"/>
                <a:cs typeface="Calibri"/>
                <a:sym typeface="Calibri"/>
              </a:rPr>
              <a:t>02B</a:t>
            </a:r>
            <a:endParaRPr b="1"/>
          </a:p>
        </p:txBody>
      </p:sp>
      <p:sp>
        <p:nvSpPr>
          <p:cNvPr id="662" name="Google Shape;662;p11"/>
          <p:cNvSpPr txBox="1"/>
          <p:nvPr/>
        </p:nvSpPr>
        <p:spPr>
          <a:xfrm>
            <a:off x="3930316" y="314859"/>
            <a:ext cx="5887452" cy="823032"/>
          </a:xfrm>
          <a:prstGeom prst="rect">
            <a:avLst/>
          </a:prstGeom>
          <a:noFill/>
          <a:ln>
            <a:noFill/>
          </a:ln>
        </p:spPr>
        <p:txBody>
          <a:bodyPr anchorCtr="0" anchor="b" bIns="45700" lIns="91425" spcFirstLastPara="1" rIns="91425" wrap="square" tIns="45700">
            <a:normAutofit/>
          </a:bodyPr>
          <a:lstStyle/>
          <a:p>
            <a:pPr indent="0" lvl="0" marL="0" marR="0" rtl="0" algn="ctr">
              <a:lnSpc>
                <a:spcPct val="90000"/>
              </a:lnSpc>
              <a:spcBef>
                <a:spcPts val="0"/>
              </a:spcBef>
              <a:spcAft>
                <a:spcPts val="0"/>
              </a:spcAft>
              <a:buClr>
                <a:srgbClr val="000000"/>
              </a:buClr>
              <a:buSzPts val="4800"/>
              <a:buFont typeface="Calibri"/>
              <a:buNone/>
            </a:pPr>
            <a:r>
              <a:rPr b="1" i="0" lang="en-US" sz="4800" u="none" cap="none" strike="noStrike">
                <a:solidFill>
                  <a:srgbClr val="000000"/>
                </a:solidFill>
                <a:latin typeface="Calibri"/>
                <a:ea typeface="Calibri"/>
                <a:cs typeface="Calibri"/>
                <a:sym typeface="Calibri"/>
              </a:rPr>
              <a:t>Production (cont..)</a:t>
            </a:r>
            <a:endParaRPr b="0" i="0" sz="1400" u="none" cap="none" strike="noStrike">
              <a:solidFill>
                <a:srgbClr val="000000"/>
              </a:solidFill>
              <a:latin typeface="Arial"/>
              <a:ea typeface="Arial"/>
              <a:cs typeface="Arial"/>
              <a:sym typeface="Arial"/>
            </a:endParaRPr>
          </a:p>
        </p:txBody>
      </p:sp>
      <p:sp>
        <p:nvSpPr>
          <p:cNvPr id="663" name="Google Shape;663;p11"/>
          <p:cNvSpPr txBox="1"/>
          <p:nvPr>
            <p:ph idx="1" type="body"/>
          </p:nvPr>
        </p:nvSpPr>
        <p:spPr>
          <a:xfrm>
            <a:off x="661640" y="1960401"/>
            <a:ext cx="10868720" cy="4745199"/>
          </a:xfrm>
          <a:prstGeom prst="rect">
            <a:avLst/>
          </a:prstGeom>
          <a:noFill/>
          <a:ln>
            <a:noFill/>
          </a:ln>
        </p:spPr>
        <p:txBody>
          <a:bodyPr anchorCtr="0" anchor="t" bIns="45700" lIns="0" spcFirstLastPara="1" rIns="0" wrap="square" tIns="91425">
            <a:normAutofit fontScale="85000" lnSpcReduction="20000"/>
          </a:bodyPr>
          <a:lstStyle/>
          <a:p>
            <a:pPr indent="-742950" lvl="0" marL="742950" rtl="0" algn="just">
              <a:lnSpc>
                <a:spcPct val="120000"/>
              </a:lnSpc>
              <a:spcBef>
                <a:spcPts val="0"/>
              </a:spcBef>
              <a:spcAft>
                <a:spcPts val="0"/>
              </a:spcAft>
              <a:buClr>
                <a:schemeClr val="dk1"/>
              </a:buClr>
              <a:buSzPct val="100000"/>
              <a:buFont typeface="Calibri"/>
              <a:buAutoNum type="alphaUcPeriod" startAt="3"/>
            </a:pPr>
            <a:r>
              <a:rPr b="1" lang="en-US" sz="4000"/>
              <a:t> Art, graphics, and audio.  </a:t>
            </a:r>
            <a:endParaRPr/>
          </a:p>
          <a:p>
            <a:pPr indent="0" lvl="0" marL="0" rtl="0" algn="just">
              <a:lnSpc>
                <a:spcPct val="120000"/>
              </a:lnSpc>
              <a:spcBef>
                <a:spcPts val="0"/>
              </a:spcBef>
              <a:spcAft>
                <a:spcPts val="0"/>
              </a:spcAft>
              <a:buClr>
                <a:schemeClr val="dk1"/>
              </a:buClr>
              <a:buSzPct val="100000"/>
              <a:buNone/>
            </a:pPr>
            <a:r>
              <a:rPr lang="en-US" sz="3400"/>
              <a:t>Most games require a great number of creative assets. Artists, music composers, and voice actors need to work together with the designers and developers to make sure all elements fit together.</a:t>
            </a:r>
            <a:endParaRPr sz="3200"/>
          </a:p>
          <a:p>
            <a:pPr indent="-742950" lvl="0" marL="742950" rtl="0" algn="just">
              <a:lnSpc>
                <a:spcPct val="120000"/>
              </a:lnSpc>
              <a:spcBef>
                <a:spcPts val="0"/>
              </a:spcBef>
              <a:spcAft>
                <a:spcPts val="0"/>
              </a:spcAft>
              <a:buClr>
                <a:schemeClr val="dk1"/>
              </a:buClr>
              <a:buSzPct val="100000"/>
              <a:buFont typeface="Calibri"/>
              <a:buAutoNum type="alphaUcPeriod" startAt="4"/>
            </a:pPr>
            <a:r>
              <a:rPr b="1" lang="en-US" sz="4000"/>
              <a:t>Testing.  </a:t>
            </a:r>
            <a:endParaRPr/>
          </a:p>
          <a:p>
            <a:pPr indent="0" lvl="0" marL="0" rtl="0" algn="just">
              <a:lnSpc>
                <a:spcPct val="120000"/>
              </a:lnSpc>
              <a:spcBef>
                <a:spcPts val="0"/>
              </a:spcBef>
              <a:spcAft>
                <a:spcPts val="0"/>
              </a:spcAft>
              <a:buClr>
                <a:schemeClr val="dk1"/>
              </a:buClr>
              <a:buSzPct val="100000"/>
              <a:buNone/>
            </a:pPr>
            <a:r>
              <a:rPr lang="en-US" sz="3400"/>
              <a:t>Making sure the game works as intended is critical. Testers don't wait till the game is finished, they start their work as soon as anything is playable. Early on, testing a game occupies a relatively small amount of time, but as development draws to a close, it requires multiple people working full-time.</a:t>
            </a:r>
            <a:endParaRPr/>
          </a:p>
        </p:txBody>
      </p:sp>
      <p:cxnSp>
        <p:nvCxnSpPr>
          <p:cNvPr id="664" name="Google Shape;664;p11"/>
          <p:cNvCxnSpPr/>
          <p:nvPr/>
        </p:nvCxnSpPr>
        <p:spPr>
          <a:xfrm>
            <a:off x="1019060" y="1679780"/>
            <a:ext cx="9841445" cy="0"/>
          </a:xfrm>
          <a:prstGeom prst="straightConnector1">
            <a:avLst/>
          </a:prstGeom>
          <a:noFill/>
          <a:ln cap="flat" cmpd="sng" w="57150">
            <a:solidFill>
              <a:schemeClr val="accent1"/>
            </a:solidFill>
            <a:prstDash val="solid"/>
            <a:miter lim="800000"/>
            <a:headEnd len="sm" w="sm" type="none"/>
            <a:tailEnd len="sm" w="sm" type="none"/>
          </a:ln>
        </p:spPr>
      </p:cxn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9" name="Shape 669"/>
        <p:cNvGrpSpPr/>
        <p:nvPr/>
      </p:nvGrpSpPr>
      <p:grpSpPr>
        <a:xfrm>
          <a:off x="0" y="0"/>
          <a:ext cx="0" cy="0"/>
          <a:chOff x="0" y="0"/>
          <a:chExt cx="0" cy="0"/>
        </a:xfrm>
      </p:grpSpPr>
      <p:pic>
        <p:nvPicPr>
          <p:cNvPr id="670" name="Google Shape;670;p12"/>
          <p:cNvPicPr preferRelativeResize="0"/>
          <p:nvPr/>
        </p:nvPicPr>
        <p:blipFill rotWithShape="1">
          <a:blip r:embed="rId3">
            <a:alphaModFix/>
          </a:blip>
          <a:srcRect b="0" l="0" r="0" t="0"/>
          <a:stretch/>
        </p:blipFill>
        <p:spPr>
          <a:xfrm>
            <a:off x="8408" y="0"/>
            <a:ext cx="2124075" cy="1819275"/>
          </a:xfrm>
          <a:prstGeom prst="rect">
            <a:avLst/>
          </a:prstGeom>
          <a:noFill/>
          <a:ln>
            <a:noFill/>
          </a:ln>
        </p:spPr>
      </p:pic>
      <p:sp>
        <p:nvSpPr>
          <p:cNvPr id="671" name="Google Shape;671;p12"/>
          <p:cNvSpPr txBox="1"/>
          <p:nvPr>
            <p:ph type="title"/>
          </p:nvPr>
        </p:nvSpPr>
        <p:spPr>
          <a:xfrm>
            <a:off x="324751" y="141125"/>
            <a:ext cx="1455923" cy="965837"/>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5400"/>
              <a:buFont typeface="Calibri"/>
              <a:buNone/>
            </a:pPr>
            <a:r>
              <a:rPr b="1" lang="en-US" sz="5400">
                <a:latin typeface="Calibri"/>
                <a:ea typeface="Calibri"/>
                <a:cs typeface="Calibri"/>
                <a:sym typeface="Calibri"/>
              </a:rPr>
              <a:t>02C</a:t>
            </a:r>
            <a:endParaRPr b="1"/>
          </a:p>
        </p:txBody>
      </p:sp>
      <p:sp>
        <p:nvSpPr>
          <p:cNvPr id="672" name="Google Shape;672;p12"/>
          <p:cNvSpPr txBox="1"/>
          <p:nvPr/>
        </p:nvSpPr>
        <p:spPr>
          <a:xfrm>
            <a:off x="1930366" y="318546"/>
            <a:ext cx="4901019" cy="965837"/>
          </a:xfrm>
          <a:prstGeom prst="rect">
            <a:avLst/>
          </a:prstGeom>
          <a:noFill/>
          <a:ln>
            <a:noFill/>
          </a:ln>
        </p:spPr>
        <p:txBody>
          <a:bodyPr anchorCtr="0" anchor="b" bIns="45700" lIns="91425" spcFirstLastPara="1" rIns="91425" wrap="square" tIns="45700">
            <a:normAutofit fontScale="92500"/>
          </a:bodyPr>
          <a:lstStyle/>
          <a:p>
            <a:pPr indent="0" lvl="0" marL="0" marR="0" rtl="0" algn="l">
              <a:lnSpc>
                <a:spcPct val="90000"/>
              </a:lnSpc>
              <a:spcBef>
                <a:spcPts val="0"/>
              </a:spcBef>
              <a:spcAft>
                <a:spcPts val="0"/>
              </a:spcAft>
              <a:buClr>
                <a:srgbClr val="000000"/>
              </a:buClr>
              <a:buSzPct val="100000"/>
              <a:buFont typeface="Calibri"/>
              <a:buNone/>
            </a:pPr>
            <a:r>
              <a:rPr b="1" i="0" lang="en-US" sz="6000" u="none" cap="none" strike="noStrike">
                <a:solidFill>
                  <a:srgbClr val="000000"/>
                </a:solidFill>
                <a:latin typeface="Calibri"/>
                <a:ea typeface="Calibri"/>
                <a:cs typeface="Calibri"/>
                <a:sym typeface="Calibri"/>
              </a:rPr>
              <a:t>Post-production</a:t>
            </a:r>
            <a:endParaRPr b="0" i="0" sz="1400" u="none" cap="none" strike="noStrike">
              <a:solidFill>
                <a:srgbClr val="000000"/>
              </a:solidFill>
              <a:latin typeface="Arial"/>
              <a:ea typeface="Arial"/>
              <a:cs typeface="Arial"/>
              <a:sym typeface="Arial"/>
            </a:endParaRPr>
          </a:p>
        </p:txBody>
      </p:sp>
      <p:sp>
        <p:nvSpPr>
          <p:cNvPr id="673" name="Google Shape;673;p12"/>
          <p:cNvSpPr txBox="1"/>
          <p:nvPr/>
        </p:nvSpPr>
        <p:spPr>
          <a:xfrm>
            <a:off x="215569" y="1819275"/>
            <a:ext cx="7686485" cy="4852074"/>
          </a:xfrm>
          <a:prstGeom prst="rect">
            <a:avLst/>
          </a:prstGeom>
          <a:noFill/>
          <a:ln>
            <a:noFill/>
          </a:ln>
        </p:spPr>
        <p:txBody>
          <a:bodyPr anchorCtr="0" anchor="t" bIns="45700" lIns="91425" spcFirstLastPara="1" rIns="91425" wrap="square" tIns="45700">
            <a:normAutofit lnSpcReduction="10000"/>
          </a:bodyPr>
          <a:lstStyle/>
          <a:p>
            <a:pPr indent="0" lvl="0" marL="0" marR="0" rtl="0" algn="just">
              <a:lnSpc>
                <a:spcPct val="90000"/>
              </a:lnSpc>
              <a:spcBef>
                <a:spcPts val="0"/>
              </a:spcBef>
              <a:spcAft>
                <a:spcPts val="0"/>
              </a:spcAft>
              <a:buClr>
                <a:schemeClr val="dk1"/>
              </a:buClr>
              <a:buSzPts val="2400"/>
              <a:buFont typeface="Arial"/>
              <a:buNone/>
            </a:pPr>
            <a:r>
              <a:rPr b="0" i="0" lang="en-US" sz="2400" u="none" cap="none" strike="noStrike">
                <a:solidFill>
                  <a:schemeClr val="dk1"/>
                </a:solidFill>
                <a:latin typeface="Calibri"/>
                <a:ea typeface="Calibri"/>
                <a:cs typeface="Calibri"/>
                <a:sym typeface="Calibri"/>
              </a:rPr>
              <a:t>After the final version of the game is released, it enters the final stage of the game development process – the post-production. The main purpose of this stage is game maintenance, which mainly includes:</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chemeClr val="dk1"/>
              </a:buClr>
              <a:buSzPts val="2400"/>
              <a:buFont typeface="Noto Sans Symbols"/>
              <a:buChar char="⮚"/>
            </a:pPr>
            <a:r>
              <a:rPr b="1" i="0" lang="en-US" sz="2400" u="none" cap="none" strike="noStrike">
                <a:solidFill>
                  <a:schemeClr val="dk1"/>
                </a:solidFill>
                <a:latin typeface="Calibri"/>
                <a:ea typeface="Calibri"/>
                <a:cs typeface="Calibri"/>
                <a:sym typeface="Calibri"/>
              </a:rPr>
              <a:t>Bug-fixing. </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chemeClr val="dk1"/>
              </a:buClr>
              <a:buSzPts val="2400"/>
              <a:buFont typeface="Arial"/>
              <a:buNone/>
            </a:pPr>
            <a:r>
              <a:rPr b="0" i="0" lang="en-US" sz="2400" u="none" cap="none" strike="noStrike">
                <a:solidFill>
                  <a:schemeClr val="dk1"/>
                </a:solidFill>
                <a:latin typeface="Calibri"/>
                <a:ea typeface="Calibri"/>
                <a:cs typeface="Calibri"/>
                <a:sym typeface="Calibri"/>
              </a:rPr>
              <a:t>Despite the efforts of testers, most games still contain minor bugs at the moment of their launch. The first few months during the post-production stage are typically spent identifying and squashing these bugs.</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chemeClr val="dk1"/>
              </a:buClr>
              <a:buSzPts val="2400"/>
              <a:buFont typeface="Noto Sans Symbols"/>
              <a:buChar char="⮚"/>
            </a:pPr>
            <a:r>
              <a:rPr b="1" i="0" lang="en-US" sz="2400" u="none" cap="none" strike="noStrike">
                <a:solidFill>
                  <a:schemeClr val="dk1"/>
                </a:solidFill>
                <a:latin typeface="Calibri"/>
                <a:ea typeface="Calibri"/>
                <a:cs typeface="Calibri"/>
                <a:sym typeface="Calibri"/>
              </a:rPr>
              <a:t>New content. </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chemeClr val="dk1"/>
              </a:buClr>
              <a:buSzPts val="2400"/>
              <a:buFont typeface="Arial"/>
              <a:buNone/>
            </a:pPr>
            <a:r>
              <a:rPr b="0" i="0" lang="en-US" sz="2400" u="none" cap="none" strike="noStrike">
                <a:solidFill>
                  <a:schemeClr val="dk1"/>
                </a:solidFill>
                <a:latin typeface="Calibri"/>
                <a:ea typeface="Calibri"/>
                <a:cs typeface="Calibri"/>
                <a:sym typeface="Calibri"/>
              </a:rPr>
              <a:t>Post-production also includes regular software updates for the game, ranging from game-balancing patches to new DLCs.</a:t>
            </a:r>
            <a:endParaRPr b="0" i="0" sz="2400" u="none" cap="none" strike="noStrike">
              <a:solidFill>
                <a:schemeClr val="dk1"/>
              </a:solidFill>
              <a:latin typeface="Calibri"/>
              <a:ea typeface="Calibri"/>
              <a:cs typeface="Calibri"/>
              <a:sym typeface="Calibri"/>
            </a:endParaRPr>
          </a:p>
        </p:txBody>
      </p:sp>
      <p:pic>
        <p:nvPicPr>
          <p:cNvPr id="674" name="Google Shape;674;p12"/>
          <p:cNvPicPr preferRelativeResize="0"/>
          <p:nvPr/>
        </p:nvPicPr>
        <p:blipFill rotWithShape="1">
          <a:blip r:embed="rId4">
            <a:alphaModFix/>
          </a:blip>
          <a:srcRect b="0" l="0" r="0" t="0"/>
          <a:stretch/>
        </p:blipFill>
        <p:spPr>
          <a:xfrm>
            <a:off x="7395925" y="0"/>
            <a:ext cx="4900999" cy="3325360"/>
          </a:xfrm>
          <a:prstGeom prst="rect">
            <a:avLst/>
          </a:prstGeom>
          <a:noFill/>
          <a:ln>
            <a:noFill/>
          </a:ln>
        </p:spPr>
      </p:pic>
      <p:sp>
        <p:nvSpPr>
          <p:cNvPr id="675" name="Google Shape;675;p12"/>
          <p:cNvSpPr txBox="1"/>
          <p:nvPr/>
        </p:nvSpPr>
        <p:spPr>
          <a:xfrm>
            <a:off x="-1" y="6538900"/>
            <a:ext cx="121194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5"/>
              </a:rPr>
              <a:t>https://www.redappletech.com/wp-content/uploads/2017/08/mobile-game-dev.jpg</a:t>
            </a:r>
            <a:r>
              <a:rPr i="1" lang="en-US" sz="1600"/>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0" name="Shape 680"/>
        <p:cNvGrpSpPr/>
        <p:nvPr/>
      </p:nvGrpSpPr>
      <p:grpSpPr>
        <a:xfrm>
          <a:off x="0" y="0"/>
          <a:ext cx="0" cy="0"/>
          <a:chOff x="0" y="0"/>
          <a:chExt cx="0" cy="0"/>
        </a:xfrm>
      </p:grpSpPr>
      <p:pic>
        <p:nvPicPr>
          <p:cNvPr id="681" name="Google Shape;681;p13"/>
          <p:cNvPicPr preferRelativeResize="0"/>
          <p:nvPr/>
        </p:nvPicPr>
        <p:blipFill rotWithShape="1">
          <a:blip r:embed="rId3">
            <a:alphaModFix/>
          </a:blip>
          <a:srcRect b="0" l="0" r="0" t="0"/>
          <a:stretch/>
        </p:blipFill>
        <p:spPr>
          <a:xfrm>
            <a:off x="8408" y="0"/>
            <a:ext cx="2124075" cy="1819275"/>
          </a:xfrm>
          <a:prstGeom prst="rect">
            <a:avLst/>
          </a:prstGeom>
          <a:noFill/>
          <a:ln>
            <a:noFill/>
          </a:ln>
        </p:spPr>
      </p:pic>
      <p:sp>
        <p:nvSpPr>
          <p:cNvPr id="682" name="Google Shape;682;p13"/>
          <p:cNvSpPr txBox="1"/>
          <p:nvPr>
            <p:ph type="title"/>
          </p:nvPr>
        </p:nvSpPr>
        <p:spPr>
          <a:xfrm>
            <a:off x="324751" y="141125"/>
            <a:ext cx="1455923" cy="965837"/>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5400"/>
              <a:buFont typeface="Calibri"/>
              <a:buNone/>
            </a:pPr>
            <a:r>
              <a:rPr b="1" lang="en-US" sz="5400">
                <a:latin typeface="Calibri"/>
                <a:ea typeface="Calibri"/>
                <a:cs typeface="Calibri"/>
                <a:sym typeface="Calibri"/>
              </a:rPr>
              <a:t>02C</a:t>
            </a:r>
            <a:endParaRPr b="1"/>
          </a:p>
        </p:txBody>
      </p:sp>
      <p:sp>
        <p:nvSpPr>
          <p:cNvPr id="683" name="Google Shape;683;p13"/>
          <p:cNvSpPr txBox="1"/>
          <p:nvPr/>
        </p:nvSpPr>
        <p:spPr>
          <a:xfrm>
            <a:off x="1965166" y="304636"/>
            <a:ext cx="4901019" cy="1210003"/>
          </a:xfrm>
          <a:prstGeom prst="rect">
            <a:avLst/>
          </a:prstGeom>
          <a:noFill/>
          <a:ln>
            <a:noFill/>
          </a:ln>
        </p:spPr>
        <p:txBody>
          <a:bodyPr anchorCtr="0" anchor="b" bIns="45700" lIns="91425" spcFirstLastPara="1" rIns="91425" wrap="square" tIns="45700">
            <a:normAutofit fontScale="77500" lnSpcReduction="20000"/>
          </a:bodyPr>
          <a:lstStyle/>
          <a:p>
            <a:pPr indent="0" lvl="0" marL="0" marR="0" rtl="0" algn="l">
              <a:lnSpc>
                <a:spcPct val="90000"/>
              </a:lnSpc>
              <a:spcBef>
                <a:spcPts val="0"/>
              </a:spcBef>
              <a:spcAft>
                <a:spcPts val="0"/>
              </a:spcAft>
              <a:buClr>
                <a:srgbClr val="000000"/>
              </a:buClr>
              <a:buSzPct val="100000"/>
              <a:buFont typeface="Calibri"/>
              <a:buNone/>
            </a:pPr>
            <a:r>
              <a:rPr b="1" i="0" lang="en-US" sz="6000" u="none" cap="none" strike="noStrike">
                <a:solidFill>
                  <a:srgbClr val="000000"/>
                </a:solidFill>
                <a:latin typeface="Calibri"/>
                <a:ea typeface="Calibri"/>
                <a:cs typeface="Calibri"/>
                <a:sym typeface="Calibri"/>
              </a:rPr>
              <a:t>Post-production (cont..)</a:t>
            </a:r>
            <a:endParaRPr b="0" i="0" sz="1400" u="none" cap="none" strike="noStrike">
              <a:solidFill>
                <a:srgbClr val="000000"/>
              </a:solidFill>
              <a:latin typeface="Arial"/>
              <a:ea typeface="Arial"/>
              <a:cs typeface="Arial"/>
              <a:sym typeface="Arial"/>
            </a:endParaRPr>
          </a:p>
        </p:txBody>
      </p:sp>
      <p:sp>
        <p:nvSpPr>
          <p:cNvPr id="684" name="Google Shape;684;p13"/>
          <p:cNvSpPr txBox="1"/>
          <p:nvPr/>
        </p:nvSpPr>
        <p:spPr>
          <a:xfrm>
            <a:off x="215569" y="1819275"/>
            <a:ext cx="7686485" cy="4852074"/>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Clr>
                <a:schemeClr val="dk1"/>
              </a:buClr>
              <a:buSzPts val="2800"/>
              <a:buFont typeface="Arial"/>
              <a:buNone/>
            </a:pPr>
            <a:r>
              <a:rPr b="0" i="0" lang="en-US" sz="2800" u="none" cap="none" strike="noStrike">
                <a:solidFill>
                  <a:schemeClr val="dk1"/>
                </a:solidFill>
                <a:latin typeface="Calibri"/>
                <a:ea typeface="Calibri"/>
                <a:cs typeface="Calibri"/>
                <a:sym typeface="Calibri"/>
              </a:rPr>
              <a:t>No two games are the same, and even seasoned game development studios with hundreds of games under their belts often struggle with last-minutes changes, tight deadlines, creative differences, and other challenges. This is the nature of the industry. There are many things that contribute to a game’s success that are not under the developer’s immediate control. Having a structured game development process with clear deadlines and production goals is the most straightforwards way to do it.</a:t>
            </a:r>
            <a:endParaRPr b="0" i="0" sz="1400" u="none" cap="none" strike="noStrike">
              <a:solidFill>
                <a:srgbClr val="000000"/>
              </a:solidFill>
              <a:latin typeface="Arial"/>
              <a:ea typeface="Arial"/>
              <a:cs typeface="Arial"/>
              <a:sym typeface="Arial"/>
            </a:endParaRPr>
          </a:p>
        </p:txBody>
      </p:sp>
      <p:pic>
        <p:nvPicPr>
          <p:cNvPr id="685" name="Google Shape;685;p13"/>
          <p:cNvPicPr preferRelativeResize="0"/>
          <p:nvPr/>
        </p:nvPicPr>
        <p:blipFill rotWithShape="1">
          <a:blip r:embed="rId4">
            <a:alphaModFix/>
          </a:blip>
          <a:srcRect b="0" l="0" r="0" t="0"/>
          <a:stretch/>
        </p:blipFill>
        <p:spPr>
          <a:xfrm>
            <a:off x="7395925" y="0"/>
            <a:ext cx="4900999" cy="3325360"/>
          </a:xfrm>
          <a:prstGeom prst="rect">
            <a:avLst/>
          </a:prstGeom>
          <a:noFill/>
          <a:ln>
            <a:noFill/>
          </a:ln>
        </p:spPr>
      </p:pic>
      <p:sp>
        <p:nvSpPr>
          <p:cNvPr id="686" name="Google Shape;686;p13"/>
          <p:cNvSpPr txBox="1"/>
          <p:nvPr/>
        </p:nvSpPr>
        <p:spPr>
          <a:xfrm>
            <a:off x="-1" y="6538900"/>
            <a:ext cx="121194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5"/>
              </a:rPr>
              <a:t>https://www.redappletech.com/wp-content/uploads/2017/08/mobile-game-dev.jpg</a:t>
            </a:r>
            <a:r>
              <a:rPr i="1" lang="en-US" sz="1600"/>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1" name="Shape 691"/>
        <p:cNvGrpSpPr/>
        <p:nvPr/>
      </p:nvGrpSpPr>
      <p:grpSpPr>
        <a:xfrm>
          <a:off x="0" y="0"/>
          <a:ext cx="0" cy="0"/>
          <a:chOff x="0" y="0"/>
          <a:chExt cx="0" cy="0"/>
        </a:xfrm>
      </p:grpSpPr>
      <p:sp>
        <p:nvSpPr>
          <p:cNvPr id="692" name="Google Shape;692;p14"/>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accent3"/>
              </a:buClr>
              <a:buSzPts val="8800"/>
              <a:buNone/>
            </a:pPr>
            <a:r>
              <a:rPr lang="en-US"/>
              <a:t>03</a:t>
            </a:r>
            <a:endParaRPr/>
          </a:p>
        </p:txBody>
      </p:sp>
      <p:sp>
        <p:nvSpPr>
          <p:cNvPr id="693" name="Google Shape;693;p14"/>
          <p:cNvSpPr txBox="1"/>
          <p:nvPr/>
        </p:nvSpPr>
        <p:spPr>
          <a:xfrm>
            <a:off x="91449" y="6538900"/>
            <a:ext cx="120279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3"/>
              </a:rPr>
              <a:t>https://qph.fs.quoracdn.net/main-qimg-9db1a974286bed1c4a431f77aa70c08f-pjlq</a:t>
            </a:r>
            <a:r>
              <a:rPr i="1" lang="en-US" sz="1600"/>
              <a:t> </a:t>
            </a:r>
            <a:endParaRPr b="0" i="0" sz="1400" u="none" cap="none" strike="noStrike">
              <a:solidFill>
                <a:srgbClr val="000000"/>
              </a:solidFill>
              <a:latin typeface="Arial"/>
              <a:ea typeface="Arial"/>
              <a:cs typeface="Arial"/>
              <a:sym typeface="Arial"/>
            </a:endParaRPr>
          </a:p>
        </p:txBody>
      </p:sp>
      <p:sp>
        <p:nvSpPr>
          <p:cNvPr id="694" name="Google Shape;694;p14"/>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p>
            <a:pPr indent="0" lvl="0" marL="0" rtl="0" algn="l">
              <a:lnSpc>
                <a:spcPct val="90000"/>
              </a:lnSpc>
              <a:spcBef>
                <a:spcPts val="0"/>
              </a:spcBef>
              <a:spcAft>
                <a:spcPts val="0"/>
              </a:spcAft>
              <a:buClr>
                <a:schemeClr val="accent2"/>
              </a:buClr>
              <a:buSzPts val="4400"/>
              <a:buFont typeface="Calibri"/>
              <a:buNone/>
            </a:pPr>
            <a:r>
              <a:rPr lang="en-US"/>
              <a:t>CODING LANGUAGES FOR GAME DEVELOPMENT</a:t>
            </a:r>
            <a:endParaRPr/>
          </a:p>
        </p:txBody>
      </p:sp>
      <p:sp>
        <p:nvSpPr>
          <p:cNvPr id="695" name="Google Shape;695;p14"/>
          <p:cNvSpPr txBox="1"/>
          <p:nvPr>
            <p:ph idx="1" type="subTitle"/>
          </p:nvPr>
        </p:nvSpPr>
        <p:spPr>
          <a:xfrm>
            <a:off x="3241964" y="5172813"/>
            <a:ext cx="8480183" cy="812530"/>
          </a:xfrm>
          <a:prstGeom prst="rect">
            <a:avLst/>
          </a:prstGeom>
          <a:noFill/>
          <a:ln>
            <a:noFill/>
          </a:ln>
        </p:spPr>
        <p:txBody>
          <a:bodyPr anchorCtr="0" anchor="t" bIns="45700" lIns="274300" spcFirstLastPara="1" rIns="0" wrap="square" tIns="45700">
            <a:spAutoFit/>
          </a:bodyPr>
          <a:lstStyle/>
          <a:p>
            <a:pPr indent="0" lvl="0" marL="0" rtl="0" algn="just">
              <a:lnSpc>
                <a:spcPct val="90000"/>
              </a:lnSpc>
              <a:spcBef>
                <a:spcPts val="0"/>
              </a:spcBef>
              <a:spcAft>
                <a:spcPts val="0"/>
              </a:spcAft>
              <a:buClr>
                <a:schemeClr val="accent3"/>
              </a:buClr>
              <a:buSzPts val="2600"/>
              <a:buNone/>
            </a:pPr>
            <a:r>
              <a:rPr lang="en-US" sz="2600"/>
              <a:t>Coding provides the basis for a whole world of technological systems and devices used in our society today. </a:t>
            </a:r>
            <a:endParaRPr/>
          </a:p>
        </p:txBody>
      </p:sp>
      <p:pic>
        <p:nvPicPr>
          <p:cNvPr id="696" name="Google Shape;696;p14"/>
          <p:cNvPicPr preferRelativeResize="0"/>
          <p:nvPr/>
        </p:nvPicPr>
        <p:blipFill rotWithShape="1">
          <a:blip r:embed="rId4">
            <a:alphaModFix/>
          </a:blip>
          <a:srcRect b="0" l="0" r="0" t="0"/>
          <a:stretch/>
        </p:blipFill>
        <p:spPr>
          <a:xfrm>
            <a:off x="0" y="0"/>
            <a:ext cx="7738368" cy="4466874"/>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1" name="Shape 701"/>
        <p:cNvGrpSpPr/>
        <p:nvPr/>
      </p:nvGrpSpPr>
      <p:grpSpPr>
        <a:xfrm>
          <a:off x="0" y="0"/>
          <a:ext cx="0" cy="0"/>
          <a:chOff x="0" y="0"/>
          <a:chExt cx="0" cy="0"/>
        </a:xfrm>
      </p:grpSpPr>
      <p:sp>
        <p:nvSpPr>
          <p:cNvPr id="702" name="Google Shape;702;p15"/>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p>
            <a:pPr indent="0" lvl="0" marL="0" rtl="0" algn="l">
              <a:lnSpc>
                <a:spcPct val="90000"/>
              </a:lnSpc>
              <a:spcBef>
                <a:spcPts val="0"/>
              </a:spcBef>
              <a:spcAft>
                <a:spcPts val="0"/>
              </a:spcAft>
              <a:buClr>
                <a:schemeClr val="dk1"/>
              </a:buClr>
              <a:buSzPts val="5400"/>
              <a:buFont typeface="Calibri"/>
              <a:buNone/>
            </a:pPr>
            <a:r>
              <a:rPr b="1" lang="en-US"/>
              <a:t>C++</a:t>
            </a:r>
            <a:endParaRPr/>
          </a:p>
        </p:txBody>
      </p:sp>
      <p:sp>
        <p:nvSpPr>
          <p:cNvPr id="703" name="Google Shape;703;p15"/>
          <p:cNvSpPr txBox="1"/>
          <p:nvPr>
            <p:ph idx="1" type="body"/>
          </p:nvPr>
        </p:nvSpPr>
        <p:spPr>
          <a:xfrm>
            <a:off x="467038" y="1859528"/>
            <a:ext cx="11447870" cy="4686068"/>
          </a:xfrm>
          <a:prstGeom prst="rect">
            <a:avLst/>
          </a:prstGeom>
          <a:noFill/>
          <a:ln>
            <a:noFill/>
          </a:ln>
        </p:spPr>
        <p:txBody>
          <a:bodyPr anchorCtr="0" anchor="t" bIns="45700" lIns="0" spcFirstLastPara="1" rIns="0" wrap="square" tIns="91425">
            <a:normAutofit/>
          </a:bodyPr>
          <a:lstStyle/>
          <a:p>
            <a:pPr indent="0" lvl="0" marL="0" rtl="0" algn="just">
              <a:lnSpc>
                <a:spcPct val="90000"/>
              </a:lnSpc>
              <a:spcBef>
                <a:spcPts val="0"/>
              </a:spcBef>
              <a:spcAft>
                <a:spcPts val="0"/>
              </a:spcAft>
              <a:buClr>
                <a:schemeClr val="dk1"/>
              </a:buClr>
              <a:buSzPts val="2400"/>
              <a:buNone/>
            </a:pPr>
            <a:r>
              <a:rPr lang="en-US"/>
              <a:t>The quintessential coding language for developing Games is C++. It has been used for years by PC and console game makers. While learning C++ can help you grasp other languages, it should be noted that it’s not an easy language to learn. Once it is learned however, you will have the ability to create complex graphics in games engines like Unreal, Unity, and Sony’s PhyreEngine.</a:t>
            </a:r>
            <a:endParaRPr/>
          </a:p>
        </p:txBody>
      </p:sp>
      <p:sp>
        <p:nvSpPr>
          <p:cNvPr id="704" name="Google Shape;704;p15"/>
          <p:cNvSpPr txBox="1"/>
          <p:nvPr>
            <p:ph idx="2" type="body"/>
          </p:nvPr>
        </p:nvSpPr>
        <p:spPr>
          <a:xfrm>
            <a:off x="2033081" y="1080818"/>
            <a:ext cx="9306209" cy="552450"/>
          </a:xfrm>
          <a:prstGeom prst="rect">
            <a:avLst/>
          </a:prstGeom>
          <a:noFill/>
          <a:ln>
            <a:noFill/>
          </a:ln>
        </p:spPr>
        <p:txBody>
          <a:bodyPr anchorCtr="0" anchor="t" bIns="45700" lIns="45700" spcFirstLastPara="1" rIns="0" wrap="square" tIns="45700">
            <a:normAutofit/>
          </a:bodyPr>
          <a:lstStyle/>
          <a:p>
            <a:pPr indent="0" lvl="0" marL="0" rtl="0" algn="l">
              <a:lnSpc>
                <a:spcPct val="90000"/>
              </a:lnSpc>
              <a:spcBef>
                <a:spcPts val="0"/>
              </a:spcBef>
              <a:spcAft>
                <a:spcPts val="0"/>
              </a:spcAft>
              <a:buClr>
                <a:schemeClr val="accent5"/>
              </a:buClr>
              <a:buSzPts val="2400"/>
              <a:buNone/>
            </a:pPr>
            <a:r>
              <a:rPr b="1" lang="en-US"/>
              <a:t>Developer: ISO/IEC JTC1 </a:t>
            </a:r>
            <a:endParaRPr/>
          </a:p>
        </p:txBody>
      </p:sp>
      <p:sp>
        <p:nvSpPr>
          <p:cNvPr id="705" name="Google Shape;705;p15"/>
          <p:cNvSpPr/>
          <p:nvPr/>
        </p:nvSpPr>
        <p:spPr>
          <a:xfrm>
            <a:off x="438010" y="312404"/>
            <a:ext cx="1279294" cy="1279294"/>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706" name="Google Shape;706;p15"/>
          <p:cNvGrpSpPr/>
          <p:nvPr/>
        </p:nvGrpSpPr>
        <p:grpSpPr>
          <a:xfrm>
            <a:off x="-3987" y="6501704"/>
            <a:ext cx="12195987" cy="372798"/>
            <a:chOff x="-3987" y="6501704"/>
            <a:chExt cx="12195987" cy="372798"/>
          </a:xfrm>
        </p:grpSpPr>
        <p:sp>
          <p:nvSpPr>
            <p:cNvPr id="707" name="Google Shape;707;p15"/>
            <p:cNvSpPr/>
            <p:nvPr/>
          </p:nvSpPr>
          <p:spPr>
            <a:xfrm>
              <a:off x="-3987" y="6651972"/>
              <a:ext cx="12195987" cy="222530"/>
            </a:xfrm>
            <a:prstGeom prst="rect">
              <a:avLst/>
            </a:prstGeom>
            <a:solidFill>
              <a:srgbClr val="00589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08" name="Google Shape;708;p15"/>
            <p:cNvSpPr/>
            <p:nvPr/>
          </p:nvSpPr>
          <p:spPr>
            <a:xfrm>
              <a:off x="-1" y="6501704"/>
              <a:ext cx="3458817" cy="369993"/>
            </a:xfrm>
            <a:prstGeom prst="snipRoundRect">
              <a:avLst>
                <a:gd fmla="val 0" name="adj1"/>
                <a:gd fmla="val 50000" name="adj2"/>
              </a:avLst>
            </a:prstGeom>
            <a:solidFill>
              <a:srgbClr val="00589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709" name="Google Shape;709;p15"/>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Programming Language</a:t>
            </a:r>
            <a:endParaRPr b="1" i="0" sz="1800" u="none" cap="none" strike="noStrike">
              <a:solidFill>
                <a:srgbClr val="FFFFFF"/>
              </a:solidFill>
              <a:latin typeface="Calibri"/>
              <a:ea typeface="Calibri"/>
              <a:cs typeface="Calibri"/>
              <a:sym typeface="Calibri"/>
            </a:endParaRPr>
          </a:p>
        </p:txBody>
      </p:sp>
      <p:grpSp>
        <p:nvGrpSpPr>
          <p:cNvPr id="710" name="Google Shape;710;p15"/>
          <p:cNvGrpSpPr/>
          <p:nvPr/>
        </p:nvGrpSpPr>
        <p:grpSpPr>
          <a:xfrm>
            <a:off x="1717301" y="-7278"/>
            <a:ext cx="10474696" cy="379317"/>
            <a:chOff x="1717301" y="-7278"/>
            <a:chExt cx="10474696" cy="379317"/>
          </a:xfrm>
        </p:grpSpPr>
        <p:sp>
          <p:nvSpPr>
            <p:cNvPr id="711" name="Google Shape;711;p15"/>
            <p:cNvSpPr/>
            <p:nvPr/>
          </p:nvSpPr>
          <p:spPr>
            <a:xfrm rot="10800000">
              <a:off x="3458815" y="-7278"/>
              <a:ext cx="8733182" cy="187457"/>
            </a:xfrm>
            <a:prstGeom prst="rect">
              <a:avLst/>
            </a:prstGeom>
            <a:solidFill>
              <a:srgbClr val="00589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12" name="Google Shape;712;p15"/>
            <p:cNvSpPr/>
            <p:nvPr/>
          </p:nvSpPr>
          <p:spPr>
            <a:xfrm rot="10800000">
              <a:off x="8729196" y="2046"/>
              <a:ext cx="3458817" cy="369993"/>
            </a:xfrm>
            <a:prstGeom prst="snipRoundRect">
              <a:avLst>
                <a:gd fmla="val 0" name="adj1"/>
                <a:gd fmla="val 50000" name="adj2"/>
              </a:avLst>
            </a:prstGeom>
            <a:solidFill>
              <a:srgbClr val="00589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13" name="Google Shape;713;p15"/>
            <p:cNvSpPr/>
            <p:nvPr/>
          </p:nvSpPr>
          <p:spPr>
            <a:xfrm rot="10800000">
              <a:off x="1717301" y="-5540"/>
              <a:ext cx="3458817" cy="185720"/>
            </a:xfrm>
            <a:prstGeom prst="snipRoundRect">
              <a:avLst>
                <a:gd fmla="val 0" name="adj1"/>
                <a:gd fmla="val 50000" name="adj2"/>
              </a:avLst>
            </a:prstGeom>
            <a:solidFill>
              <a:srgbClr val="00589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714" name="Google Shape;714;p15"/>
          <p:cNvSpPr txBox="1"/>
          <p:nvPr/>
        </p:nvSpPr>
        <p:spPr>
          <a:xfrm>
            <a:off x="3268051" y="6604100"/>
            <a:ext cx="7374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400"/>
              <a:buFont typeface="Arial"/>
              <a:buNone/>
            </a:pPr>
            <a:r>
              <a:rPr b="0" i="1" lang="en-US" sz="1400" u="none" cap="none" strike="noStrike">
                <a:solidFill>
                  <a:schemeClr val="lt1"/>
                </a:solidFill>
                <a:latin typeface="Arial"/>
                <a:ea typeface="Arial"/>
                <a:cs typeface="Arial"/>
                <a:sym typeface="Arial"/>
              </a:rPr>
              <a:t>Image Source: </a:t>
            </a:r>
            <a:r>
              <a:rPr i="1" lang="en-US" u="sng">
                <a:solidFill>
                  <a:schemeClr val="lt1"/>
                </a:solidFill>
                <a:hlinkClick r:id="rId3">
                  <a:extLst>
                    <a:ext uri="{A12FA001-AC4F-418D-AE19-62706E023703}">
                      <ahyp:hlinkClr val="tx"/>
                    </a:ext>
                  </a:extLst>
                </a:hlinkClick>
              </a:rPr>
              <a:t>https://seqtek.com/wp-content/uploads/2021/06/New-Project-5.svg</a:t>
            </a:r>
            <a:r>
              <a:rPr i="1" lang="en-US">
                <a:solidFill>
                  <a:schemeClr val="lt1"/>
                </a:solidFill>
              </a:rPr>
              <a:t> </a:t>
            </a:r>
            <a:endParaRPr b="0" i="0" sz="1400" u="none" cap="none" strike="noStrike">
              <a:solidFill>
                <a:schemeClr val="lt1"/>
              </a:solidFill>
              <a:latin typeface="Arial"/>
              <a:ea typeface="Arial"/>
              <a:cs typeface="Arial"/>
              <a:sym typeface="Arial"/>
            </a:endParaRPr>
          </a:p>
        </p:txBody>
      </p:sp>
      <p:pic>
        <p:nvPicPr>
          <p:cNvPr id="715" name="Google Shape;715;p15"/>
          <p:cNvPicPr preferRelativeResize="0"/>
          <p:nvPr/>
        </p:nvPicPr>
        <p:blipFill rotWithShape="1">
          <a:blip r:embed="rId4">
            <a:alphaModFix/>
          </a:blip>
          <a:srcRect b="0" l="0" r="0" t="0"/>
          <a:stretch/>
        </p:blipFill>
        <p:spPr>
          <a:xfrm>
            <a:off x="563833" y="363982"/>
            <a:ext cx="1027647" cy="1155263"/>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0" name="Shape 720"/>
        <p:cNvGrpSpPr/>
        <p:nvPr/>
      </p:nvGrpSpPr>
      <p:grpSpPr>
        <a:xfrm>
          <a:off x="0" y="0"/>
          <a:ext cx="0" cy="0"/>
          <a:chOff x="0" y="0"/>
          <a:chExt cx="0" cy="0"/>
        </a:xfrm>
      </p:grpSpPr>
      <p:sp>
        <p:nvSpPr>
          <p:cNvPr id="721" name="Google Shape;721;p16"/>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p>
            <a:pPr indent="0" lvl="0" marL="0" rtl="0" algn="l">
              <a:lnSpc>
                <a:spcPct val="90000"/>
              </a:lnSpc>
              <a:spcBef>
                <a:spcPts val="0"/>
              </a:spcBef>
              <a:spcAft>
                <a:spcPts val="0"/>
              </a:spcAft>
              <a:buClr>
                <a:schemeClr val="dk1"/>
              </a:buClr>
              <a:buSzPts val="5400"/>
              <a:buFont typeface="Calibri"/>
              <a:buNone/>
            </a:pPr>
            <a:r>
              <a:rPr b="1" lang="en-US"/>
              <a:t>C#</a:t>
            </a:r>
            <a:endParaRPr/>
          </a:p>
        </p:txBody>
      </p:sp>
      <p:sp>
        <p:nvSpPr>
          <p:cNvPr id="722" name="Google Shape;722;p16"/>
          <p:cNvSpPr txBox="1"/>
          <p:nvPr>
            <p:ph idx="1" type="body"/>
          </p:nvPr>
        </p:nvSpPr>
        <p:spPr>
          <a:xfrm>
            <a:off x="467038" y="1859528"/>
            <a:ext cx="11447870" cy="4686068"/>
          </a:xfrm>
          <a:prstGeom prst="rect">
            <a:avLst/>
          </a:prstGeom>
          <a:noFill/>
          <a:ln>
            <a:noFill/>
          </a:ln>
        </p:spPr>
        <p:txBody>
          <a:bodyPr anchorCtr="0" anchor="t" bIns="45700" lIns="0" spcFirstLastPara="1" rIns="0" wrap="square" tIns="91425">
            <a:normAutofit/>
          </a:bodyPr>
          <a:lstStyle/>
          <a:p>
            <a:pPr indent="0" lvl="0" marL="0" rtl="0" algn="just">
              <a:lnSpc>
                <a:spcPct val="90000"/>
              </a:lnSpc>
              <a:spcBef>
                <a:spcPts val="0"/>
              </a:spcBef>
              <a:spcAft>
                <a:spcPts val="0"/>
              </a:spcAft>
              <a:buClr>
                <a:schemeClr val="dk1"/>
              </a:buClr>
              <a:buSzPts val="2400"/>
              <a:buNone/>
            </a:pPr>
            <a:r>
              <a:rPr lang="en-US"/>
              <a:t>The language is basically added power for developing games on Windows and Xbox, since the language was developed by Windows. The majority of games using C# are developed on the Unity engine, which is used for, among other things, training simulators and software created for first responders. Because Unity utilizes visual actions and is not made for asset-creation, C# is an intuitive language to learn, although not necessarily best for beginners.</a:t>
            </a:r>
            <a:endParaRPr/>
          </a:p>
        </p:txBody>
      </p:sp>
      <p:sp>
        <p:nvSpPr>
          <p:cNvPr id="723" name="Google Shape;723;p16"/>
          <p:cNvSpPr txBox="1"/>
          <p:nvPr>
            <p:ph idx="2" type="body"/>
          </p:nvPr>
        </p:nvSpPr>
        <p:spPr>
          <a:xfrm>
            <a:off x="2033081" y="1080818"/>
            <a:ext cx="9306209" cy="552450"/>
          </a:xfrm>
          <a:prstGeom prst="rect">
            <a:avLst/>
          </a:prstGeom>
          <a:noFill/>
          <a:ln>
            <a:noFill/>
          </a:ln>
        </p:spPr>
        <p:txBody>
          <a:bodyPr anchorCtr="0" anchor="t" bIns="45700" lIns="45700" spcFirstLastPara="1" rIns="0" wrap="square" tIns="45700">
            <a:normAutofit/>
          </a:bodyPr>
          <a:lstStyle/>
          <a:p>
            <a:pPr indent="0" lvl="0" marL="0" rtl="0" algn="l">
              <a:lnSpc>
                <a:spcPct val="90000"/>
              </a:lnSpc>
              <a:spcBef>
                <a:spcPts val="0"/>
              </a:spcBef>
              <a:spcAft>
                <a:spcPts val="0"/>
              </a:spcAft>
              <a:buClr>
                <a:schemeClr val="accent5"/>
              </a:buClr>
              <a:buSzPts val="2400"/>
              <a:buNone/>
            </a:pPr>
            <a:r>
              <a:rPr b="1" lang="en-US"/>
              <a:t>Developer: Mads Torgersen (Microsoft)</a:t>
            </a:r>
            <a:endParaRPr/>
          </a:p>
        </p:txBody>
      </p:sp>
      <p:sp>
        <p:nvSpPr>
          <p:cNvPr id="724" name="Google Shape;724;p16"/>
          <p:cNvSpPr/>
          <p:nvPr/>
        </p:nvSpPr>
        <p:spPr>
          <a:xfrm>
            <a:off x="438010" y="312404"/>
            <a:ext cx="1279294" cy="1279294"/>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725" name="Google Shape;725;p16"/>
          <p:cNvGrpSpPr/>
          <p:nvPr/>
        </p:nvGrpSpPr>
        <p:grpSpPr>
          <a:xfrm>
            <a:off x="-3987" y="6501704"/>
            <a:ext cx="12195987" cy="372798"/>
            <a:chOff x="-3987" y="6501704"/>
            <a:chExt cx="12195987" cy="372798"/>
          </a:xfrm>
        </p:grpSpPr>
        <p:sp>
          <p:nvSpPr>
            <p:cNvPr id="726" name="Google Shape;726;p16"/>
            <p:cNvSpPr/>
            <p:nvPr/>
          </p:nvSpPr>
          <p:spPr>
            <a:xfrm>
              <a:off x="-3987" y="6651972"/>
              <a:ext cx="12195987" cy="222530"/>
            </a:xfrm>
            <a:prstGeom prst="rect">
              <a:avLst/>
            </a:prstGeom>
            <a:solidFill>
              <a:srgbClr val="783D8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27" name="Google Shape;727;p16"/>
            <p:cNvSpPr/>
            <p:nvPr/>
          </p:nvSpPr>
          <p:spPr>
            <a:xfrm>
              <a:off x="-1" y="6501704"/>
              <a:ext cx="3458817" cy="369993"/>
            </a:xfrm>
            <a:prstGeom prst="snipRoundRect">
              <a:avLst>
                <a:gd fmla="val 0" name="adj1"/>
                <a:gd fmla="val 50000" name="adj2"/>
              </a:avLst>
            </a:prstGeom>
            <a:solidFill>
              <a:srgbClr val="783D8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728" name="Google Shape;728;p16"/>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Programming Language</a:t>
            </a:r>
            <a:endParaRPr b="0" i="0" sz="1400" u="none" cap="none" strike="noStrike">
              <a:solidFill>
                <a:srgbClr val="000000"/>
              </a:solidFill>
              <a:latin typeface="Arial"/>
              <a:ea typeface="Arial"/>
              <a:cs typeface="Arial"/>
              <a:sym typeface="Arial"/>
            </a:endParaRPr>
          </a:p>
        </p:txBody>
      </p:sp>
      <p:grpSp>
        <p:nvGrpSpPr>
          <p:cNvPr id="729" name="Google Shape;729;p16"/>
          <p:cNvGrpSpPr/>
          <p:nvPr/>
        </p:nvGrpSpPr>
        <p:grpSpPr>
          <a:xfrm>
            <a:off x="1717301" y="-7278"/>
            <a:ext cx="10474696" cy="379317"/>
            <a:chOff x="1717301" y="-7278"/>
            <a:chExt cx="10474696" cy="379317"/>
          </a:xfrm>
        </p:grpSpPr>
        <p:sp>
          <p:nvSpPr>
            <p:cNvPr id="730" name="Google Shape;730;p16"/>
            <p:cNvSpPr/>
            <p:nvPr/>
          </p:nvSpPr>
          <p:spPr>
            <a:xfrm rot="10800000">
              <a:off x="3458815" y="-7278"/>
              <a:ext cx="8733182" cy="187457"/>
            </a:xfrm>
            <a:prstGeom prst="rect">
              <a:avLst/>
            </a:prstGeom>
            <a:solidFill>
              <a:srgbClr val="783D8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31" name="Google Shape;731;p16"/>
            <p:cNvSpPr/>
            <p:nvPr/>
          </p:nvSpPr>
          <p:spPr>
            <a:xfrm rot="10800000">
              <a:off x="8729196" y="2046"/>
              <a:ext cx="3458817" cy="369993"/>
            </a:xfrm>
            <a:prstGeom prst="snipRoundRect">
              <a:avLst>
                <a:gd fmla="val 0" name="adj1"/>
                <a:gd fmla="val 50000" name="adj2"/>
              </a:avLst>
            </a:prstGeom>
            <a:solidFill>
              <a:srgbClr val="783D8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32" name="Google Shape;732;p16"/>
            <p:cNvSpPr/>
            <p:nvPr/>
          </p:nvSpPr>
          <p:spPr>
            <a:xfrm rot="10800000">
              <a:off x="1717301" y="-5540"/>
              <a:ext cx="3458817" cy="185720"/>
            </a:xfrm>
            <a:prstGeom prst="snipRoundRect">
              <a:avLst>
                <a:gd fmla="val 0" name="adj1"/>
                <a:gd fmla="val 50000" name="adj2"/>
              </a:avLst>
            </a:prstGeom>
            <a:solidFill>
              <a:srgbClr val="783D8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pic>
        <p:nvPicPr>
          <p:cNvPr id="733" name="Google Shape;733;p16"/>
          <p:cNvPicPr preferRelativeResize="0"/>
          <p:nvPr/>
        </p:nvPicPr>
        <p:blipFill rotWithShape="1">
          <a:blip r:embed="rId3">
            <a:alphaModFix/>
          </a:blip>
          <a:srcRect b="0" l="0" r="0" t="0"/>
          <a:stretch/>
        </p:blipFill>
        <p:spPr>
          <a:xfrm>
            <a:off x="291805" y="345203"/>
            <a:ext cx="1583387" cy="1246495"/>
          </a:xfrm>
          <a:prstGeom prst="rect">
            <a:avLst/>
          </a:prstGeom>
          <a:noFill/>
          <a:ln>
            <a:noFill/>
          </a:ln>
        </p:spPr>
      </p:pic>
      <p:sp>
        <p:nvSpPr>
          <p:cNvPr id="734" name="Google Shape;734;p16"/>
          <p:cNvSpPr txBox="1"/>
          <p:nvPr/>
        </p:nvSpPr>
        <p:spPr>
          <a:xfrm>
            <a:off x="3268051" y="6604100"/>
            <a:ext cx="7374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400"/>
              <a:buFont typeface="Arial"/>
              <a:buNone/>
            </a:pPr>
            <a:r>
              <a:rPr b="0" i="1" lang="en-US" sz="1400" u="none" cap="none" strike="noStrike">
                <a:solidFill>
                  <a:schemeClr val="lt1"/>
                </a:solidFill>
                <a:latin typeface="Arial"/>
                <a:ea typeface="Arial"/>
                <a:cs typeface="Arial"/>
                <a:sym typeface="Arial"/>
              </a:rPr>
              <a:t>Image Source: </a:t>
            </a:r>
            <a:r>
              <a:rPr i="1" lang="en-US" u="sng">
                <a:solidFill>
                  <a:schemeClr val="lt1"/>
                </a:solidFill>
                <a:hlinkClick r:id="rId4">
                  <a:extLst>
                    <a:ext uri="{A12FA001-AC4F-418D-AE19-62706E023703}">
                      <ahyp:hlinkClr val="tx"/>
                    </a:ext>
                  </a:extLst>
                </a:hlinkClick>
              </a:rPr>
              <a:t>https://seqtek.com/wp-content/uploads/2021/06/New-Project-5.svg</a:t>
            </a:r>
            <a:r>
              <a:rPr i="1" lang="en-US">
                <a:solidFill>
                  <a:schemeClr val="lt1"/>
                </a:solidFill>
              </a:rPr>
              <a:t> </a:t>
            </a:r>
            <a:endParaRPr b="0" i="0" sz="1400" u="none" cap="none" strike="noStrike">
              <a:solidFill>
                <a:schemeClr val="lt1"/>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9" name="Shape 739"/>
        <p:cNvGrpSpPr/>
        <p:nvPr/>
      </p:nvGrpSpPr>
      <p:grpSpPr>
        <a:xfrm>
          <a:off x="0" y="0"/>
          <a:ext cx="0" cy="0"/>
          <a:chOff x="0" y="0"/>
          <a:chExt cx="0" cy="0"/>
        </a:xfrm>
      </p:grpSpPr>
      <p:sp>
        <p:nvSpPr>
          <p:cNvPr id="740" name="Google Shape;740;p17"/>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p>
            <a:pPr indent="0" lvl="0" marL="0" rtl="0" algn="l">
              <a:lnSpc>
                <a:spcPct val="90000"/>
              </a:lnSpc>
              <a:spcBef>
                <a:spcPts val="0"/>
              </a:spcBef>
              <a:spcAft>
                <a:spcPts val="0"/>
              </a:spcAft>
              <a:buClr>
                <a:schemeClr val="dk1"/>
              </a:buClr>
              <a:buSzPts val="5400"/>
              <a:buFont typeface="Calibri"/>
              <a:buNone/>
            </a:pPr>
            <a:r>
              <a:rPr b="1" lang="en-US"/>
              <a:t>Swift</a:t>
            </a:r>
            <a:endParaRPr/>
          </a:p>
        </p:txBody>
      </p:sp>
      <p:sp>
        <p:nvSpPr>
          <p:cNvPr id="741" name="Google Shape;741;p17"/>
          <p:cNvSpPr txBox="1"/>
          <p:nvPr>
            <p:ph idx="1" type="body"/>
          </p:nvPr>
        </p:nvSpPr>
        <p:spPr>
          <a:xfrm>
            <a:off x="467038" y="1859528"/>
            <a:ext cx="11447870" cy="4686068"/>
          </a:xfrm>
          <a:prstGeom prst="rect">
            <a:avLst/>
          </a:prstGeom>
          <a:noFill/>
          <a:ln>
            <a:noFill/>
          </a:ln>
        </p:spPr>
        <p:txBody>
          <a:bodyPr anchorCtr="0" anchor="t" bIns="45700" lIns="0" spcFirstLastPara="1" rIns="0" wrap="square" tIns="91425">
            <a:normAutofit/>
          </a:bodyPr>
          <a:lstStyle/>
          <a:p>
            <a:pPr indent="0" lvl="0" marL="0" rtl="0" algn="just">
              <a:lnSpc>
                <a:spcPct val="90000"/>
              </a:lnSpc>
              <a:spcBef>
                <a:spcPts val="0"/>
              </a:spcBef>
              <a:spcAft>
                <a:spcPts val="0"/>
              </a:spcAft>
              <a:buClr>
                <a:schemeClr val="dk1"/>
              </a:buClr>
              <a:buSzPts val="2400"/>
              <a:buNone/>
            </a:pPr>
            <a:r>
              <a:rPr lang="en-US"/>
              <a:t>The explosive growth of cell phone use and development has no doubt made mobile gaming a contender in the traditionally console dominated war for gamers. Swift is similar to Objective C and is used in creating games for OS X and iOS, anything played on a MAC, iPhone, or iPad. The language is used in the frameworks Cocoa and Cocoa Touch, with the app development software Xcode relying on it almost exclusively.</a:t>
            </a:r>
            <a:endParaRPr/>
          </a:p>
        </p:txBody>
      </p:sp>
      <p:sp>
        <p:nvSpPr>
          <p:cNvPr id="742" name="Google Shape;742;p17"/>
          <p:cNvSpPr txBox="1"/>
          <p:nvPr>
            <p:ph idx="2" type="body"/>
          </p:nvPr>
        </p:nvSpPr>
        <p:spPr>
          <a:xfrm>
            <a:off x="2033081" y="1080818"/>
            <a:ext cx="9306209" cy="552450"/>
          </a:xfrm>
          <a:prstGeom prst="rect">
            <a:avLst/>
          </a:prstGeom>
          <a:noFill/>
          <a:ln>
            <a:noFill/>
          </a:ln>
        </p:spPr>
        <p:txBody>
          <a:bodyPr anchorCtr="0" anchor="t" bIns="45700" lIns="45700" spcFirstLastPara="1" rIns="0" wrap="square" tIns="45700">
            <a:normAutofit/>
          </a:bodyPr>
          <a:lstStyle/>
          <a:p>
            <a:pPr indent="0" lvl="0" marL="0" rtl="0" algn="l">
              <a:lnSpc>
                <a:spcPct val="90000"/>
              </a:lnSpc>
              <a:spcBef>
                <a:spcPts val="0"/>
              </a:spcBef>
              <a:spcAft>
                <a:spcPts val="0"/>
              </a:spcAft>
              <a:buClr>
                <a:schemeClr val="accent5"/>
              </a:buClr>
              <a:buSzPts val="2400"/>
              <a:buNone/>
            </a:pPr>
            <a:r>
              <a:rPr b="1" lang="en-US"/>
              <a:t>Developer: Apple Inc.</a:t>
            </a:r>
            <a:endParaRPr/>
          </a:p>
        </p:txBody>
      </p:sp>
      <p:sp>
        <p:nvSpPr>
          <p:cNvPr id="743" name="Google Shape;743;p17"/>
          <p:cNvSpPr/>
          <p:nvPr/>
        </p:nvSpPr>
        <p:spPr>
          <a:xfrm>
            <a:off x="438010" y="312404"/>
            <a:ext cx="1279294" cy="1279294"/>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744" name="Google Shape;744;p17"/>
          <p:cNvGrpSpPr/>
          <p:nvPr/>
        </p:nvGrpSpPr>
        <p:grpSpPr>
          <a:xfrm>
            <a:off x="-3987" y="6501704"/>
            <a:ext cx="12195987" cy="372798"/>
            <a:chOff x="-3987" y="6501704"/>
            <a:chExt cx="12195987" cy="372798"/>
          </a:xfrm>
        </p:grpSpPr>
        <p:sp>
          <p:nvSpPr>
            <p:cNvPr id="745" name="Google Shape;745;p17"/>
            <p:cNvSpPr/>
            <p:nvPr/>
          </p:nvSpPr>
          <p:spPr>
            <a:xfrm>
              <a:off x="-3987" y="6651972"/>
              <a:ext cx="12195987" cy="222530"/>
            </a:xfrm>
            <a:prstGeom prst="rect">
              <a:avLst/>
            </a:prstGeom>
            <a:solidFill>
              <a:srgbClr val="FF421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46" name="Google Shape;746;p17"/>
            <p:cNvSpPr/>
            <p:nvPr/>
          </p:nvSpPr>
          <p:spPr>
            <a:xfrm>
              <a:off x="-1" y="6501704"/>
              <a:ext cx="3458817" cy="369993"/>
            </a:xfrm>
            <a:prstGeom prst="snipRoundRect">
              <a:avLst>
                <a:gd fmla="val 0" name="adj1"/>
                <a:gd fmla="val 50000" name="adj2"/>
              </a:avLst>
            </a:prstGeom>
            <a:solidFill>
              <a:srgbClr val="FF421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747" name="Google Shape;747;p17"/>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Programming Language</a:t>
            </a:r>
            <a:endParaRPr b="0" i="0" sz="1400" u="none" cap="none" strike="noStrike">
              <a:solidFill>
                <a:srgbClr val="000000"/>
              </a:solidFill>
              <a:latin typeface="Arial"/>
              <a:ea typeface="Arial"/>
              <a:cs typeface="Arial"/>
              <a:sym typeface="Arial"/>
            </a:endParaRPr>
          </a:p>
        </p:txBody>
      </p:sp>
      <p:grpSp>
        <p:nvGrpSpPr>
          <p:cNvPr id="748" name="Google Shape;748;p17"/>
          <p:cNvGrpSpPr/>
          <p:nvPr/>
        </p:nvGrpSpPr>
        <p:grpSpPr>
          <a:xfrm>
            <a:off x="1717301" y="-7278"/>
            <a:ext cx="10474696" cy="379317"/>
            <a:chOff x="1717301" y="-7278"/>
            <a:chExt cx="10474696" cy="379317"/>
          </a:xfrm>
        </p:grpSpPr>
        <p:sp>
          <p:nvSpPr>
            <p:cNvPr id="749" name="Google Shape;749;p17"/>
            <p:cNvSpPr/>
            <p:nvPr/>
          </p:nvSpPr>
          <p:spPr>
            <a:xfrm rot="10800000">
              <a:off x="3458815" y="-7278"/>
              <a:ext cx="8733182" cy="187457"/>
            </a:xfrm>
            <a:prstGeom prst="rect">
              <a:avLst/>
            </a:prstGeom>
            <a:solidFill>
              <a:srgbClr val="FF421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50" name="Google Shape;750;p17"/>
            <p:cNvSpPr/>
            <p:nvPr/>
          </p:nvSpPr>
          <p:spPr>
            <a:xfrm rot="10800000">
              <a:off x="8729196" y="2046"/>
              <a:ext cx="3458817" cy="369993"/>
            </a:xfrm>
            <a:prstGeom prst="snipRoundRect">
              <a:avLst>
                <a:gd fmla="val 0" name="adj1"/>
                <a:gd fmla="val 50000" name="adj2"/>
              </a:avLst>
            </a:prstGeom>
            <a:solidFill>
              <a:srgbClr val="FF421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51" name="Google Shape;751;p17"/>
            <p:cNvSpPr/>
            <p:nvPr/>
          </p:nvSpPr>
          <p:spPr>
            <a:xfrm rot="10800000">
              <a:off x="1717301" y="-5540"/>
              <a:ext cx="3458817" cy="185720"/>
            </a:xfrm>
            <a:prstGeom prst="snipRoundRect">
              <a:avLst>
                <a:gd fmla="val 0" name="adj1"/>
                <a:gd fmla="val 50000" name="adj2"/>
              </a:avLst>
            </a:prstGeom>
            <a:solidFill>
              <a:srgbClr val="FF421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pic>
        <p:nvPicPr>
          <p:cNvPr id="752" name="Google Shape;752;p17"/>
          <p:cNvPicPr preferRelativeResize="0"/>
          <p:nvPr/>
        </p:nvPicPr>
        <p:blipFill rotWithShape="1">
          <a:blip r:embed="rId3">
            <a:alphaModFix/>
          </a:blip>
          <a:srcRect b="0" l="0" r="0" t="0"/>
          <a:stretch/>
        </p:blipFill>
        <p:spPr>
          <a:xfrm>
            <a:off x="520787" y="406441"/>
            <a:ext cx="1119167" cy="1119167"/>
          </a:xfrm>
          <a:prstGeom prst="rect">
            <a:avLst/>
          </a:prstGeom>
          <a:noFill/>
          <a:ln>
            <a:noFill/>
          </a:ln>
        </p:spPr>
      </p:pic>
      <p:sp>
        <p:nvSpPr>
          <p:cNvPr id="753" name="Google Shape;753;p17"/>
          <p:cNvSpPr txBox="1"/>
          <p:nvPr/>
        </p:nvSpPr>
        <p:spPr>
          <a:xfrm>
            <a:off x="3268051" y="6604100"/>
            <a:ext cx="7374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400"/>
              <a:buFont typeface="Arial"/>
              <a:buNone/>
            </a:pPr>
            <a:r>
              <a:rPr b="0" i="1" lang="en-US" sz="1400" u="none" cap="none" strike="noStrike">
                <a:solidFill>
                  <a:schemeClr val="lt1"/>
                </a:solidFill>
                <a:latin typeface="Arial"/>
                <a:ea typeface="Arial"/>
                <a:cs typeface="Arial"/>
                <a:sym typeface="Arial"/>
              </a:rPr>
              <a:t>Image Source: </a:t>
            </a:r>
            <a:r>
              <a:rPr i="1" lang="en-US" u="sng">
                <a:solidFill>
                  <a:schemeClr val="lt1"/>
                </a:solidFill>
                <a:hlinkClick r:id="rId4">
                  <a:extLst>
                    <a:ext uri="{A12FA001-AC4F-418D-AE19-62706E023703}">
                      <ahyp:hlinkClr val="tx"/>
                    </a:ext>
                  </a:extLst>
                </a:hlinkClick>
              </a:rPr>
              <a:t>http://getdrawings.com/get-icon#swift-icon-63.png</a:t>
            </a:r>
            <a:r>
              <a:rPr i="1" lang="en-US" u="none">
                <a:solidFill>
                  <a:schemeClr val="lt1"/>
                </a:solidFill>
              </a:rPr>
              <a:t> </a:t>
            </a:r>
            <a:endParaRPr b="0" i="0" sz="1400" u="none" cap="none" strike="noStrike">
              <a:solidFill>
                <a:schemeClr val="lt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8" name="Shape 758"/>
        <p:cNvGrpSpPr/>
        <p:nvPr/>
      </p:nvGrpSpPr>
      <p:grpSpPr>
        <a:xfrm>
          <a:off x="0" y="0"/>
          <a:ext cx="0" cy="0"/>
          <a:chOff x="0" y="0"/>
          <a:chExt cx="0" cy="0"/>
        </a:xfrm>
      </p:grpSpPr>
      <p:sp>
        <p:nvSpPr>
          <p:cNvPr id="759" name="Google Shape;759;p18"/>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p>
            <a:pPr indent="0" lvl="0" marL="0" rtl="0" algn="l">
              <a:lnSpc>
                <a:spcPct val="90000"/>
              </a:lnSpc>
              <a:spcBef>
                <a:spcPts val="0"/>
              </a:spcBef>
              <a:spcAft>
                <a:spcPts val="0"/>
              </a:spcAft>
              <a:buClr>
                <a:schemeClr val="dk1"/>
              </a:buClr>
              <a:buSzPts val="5400"/>
              <a:buFont typeface="Calibri"/>
              <a:buNone/>
            </a:pPr>
            <a:r>
              <a:rPr b="1" lang="en-US"/>
              <a:t>Java</a:t>
            </a:r>
            <a:endParaRPr/>
          </a:p>
        </p:txBody>
      </p:sp>
      <p:sp>
        <p:nvSpPr>
          <p:cNvPr id="760" name="Google Shape;760;p18"/>
          <p:cNvSpPr txBox="1"/>
          <p:nvPr>
            <p:ph idx="1" type="body"/>
          </p:nvPr>
        </p:nvSpPr>
        <p:spPr>
          <a:xfrm>
            <a:off x="467038" y="1859528"/>
            <a:ext cx="11447870" cy="4686068"/>
          </a:xfrm>
          <a:prstGeom prst="rect">
            <a:avLst/>
          </a:prstGeom>
          <a:noFill/>
          <a:ln>
            <a:noFill/>
          </a:ln>
        </p:spPr>
        <p:txBody>
          <a:bodyPr anchorCtr="0" anchor="t" bIns="45700" lIns="0" spcFirstLastPara="1" rIns="0" wrap="square" tIns="91425">
            <a:normAutofit/>
          </a:bodyPr>
          <a:lstStyle/>
          <a:p>
            <a:pPr indent="0" lvl="0" marL="0" rtl="0" algn="just">
              <a:lnSpc>
                <a:spcPct val="90000"/>
              </a:lnSpc>
              <a:spcBef>
                <a:spcPts val="0"/>
              </a:spcBef>
              <a:spcAft>
                <a:spcPts val="0"/>
              </a:spcAft>
              <a:buClr>
                <a:schemeClr val="dk1"/>
              </a:buClr>
              <a:buSzPts val="2400"/>
              <a:buNone/>
            </a:pPr>
            <a:r>
              <a:rPr lang="en-US"/>
              <a:t>A great language to learn if you’re just getting into Game coding, Java is a computer programming program that’s been around for a while. Java isn’t widely used in Game development, but it is the main programming language used to make mobile Android games. Web-based games also use Java, in conjunction with Flash.</a:t>
            </a:r>
            <a:endParaRPr/>
          </a:p>
        </p:txBody>
      </p:sp>
      <p:sp>
        <p:nvSpPr>
          <p:cNvPr id="761" name="Google Shape;761;p18"/>
          <p:cNvSpPr txBox="1"/>
          <p:nvPr>
            <p:ph idx="2" type="body"/>
          </p:nvPr>
        </p:nvSpPr>
        <p:spPr>
          <a:xfrm>
            <a:off x="2033081" y="1080818"/>
            <a:ext cx="9306209" cy="552450"/>
          </a:xfrm>
          <a:prstGeom prst="rect">
            <a:avLst/>
          </a:prstGeom>
          <a:noFill/>
          <a:ln>
            <a:noFill/>
          </a:ln>
        </p:spPr>
        <p:txBody>
          <a:bodyPr anchorCtr="0" anchor="t" bIns="45700" lIns="45700" spcFirstLastPara="1" rIns="0" wrap="square" tIns="45700">
            <a:normAutofit/>
          </a:bodyPr>
          <a:lstStyle/>
          <a:p>
            <a:pPr indent="0" lvl="0" marL="0" rtl="0" algn="l">
              <a:lnSpc>
                <a:spcPct val="90000"/>
              </a:lnSpc>
              <a:spcBef>
                <a:spcPts val="0"/>
              </a:spcBef>
              <a:spcAft>
                <a:spcPts val="0"/>
              </a:spcAft>
              <a:buClr>
                <a:schemeClr val="accent5"/>
              </a:buClr>
              <a:buSzPts val="2400"/>
              <a:buNone/>
            </a:pPr>
            <a:r>
              <a:rPr b="1" lang="en-US"/>
              <a:t>Developer: Oracle Corporation</a:t>
            </a:r>
            <a:endParaRPr/>
          </a:p>
        </p:txBody>
      </p:sp>
      <p:sp>
        <p:nvSpPr>
          <p:cNvPr id="762" name="Google Shape;762;p18"/>
          <p:cNvSpPr/>
          <p:nvPr/>
        </p:nvSpPr>
        <p:spPr>
          <a:xfrm>
            <a:off x="438010" y="312404"/>
            <a:ext cx="1279294" cy="1279294"/>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763" name="Google Shape;763;p18"/>
          <p:cNvGrpSpPr/>
          <p:nvPr/>
        </p:nvGrpSpPr>
        <p:grpSpPr>
          <a:xfrm>
            <a:off x="-3987" y="6501704"/>
            <a:ext cx="12195987" cy="372798"/>
            <a:chOff x="-3987" y="6501704"/>
            <a:chExt cx="12195987" cy="372798"/>
          </a:xfrm>
        </p:grpSpPr>
        <p:sp>
          <p:nvSpPr>
            <p:cNvPr id="764" name="Google Shape;764;p18"/>
            <p:cNvSpPr/>
            <p:nvPr/>
          </p:nvSpPr>
          <p:spPr>
            <a:xfrm>
              <a:off x="-3987" y="6651972"/>
              <a:ext cx="12195987" cy="222530"/>
            </a:xfrm>
            <a:prstGeom prst="rect">
              <a:avLst/>
            </a:prstGeom>
            <a:solidFill>
              <a:srgbClr val="166AC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65" name="Google Shape;765;p18"/>
            <p:cNvSpPr/>
            <p:nvPr/>
          </p:nvSpPr>
          <p:spPr>
            <a:xfrm>
              <a:off x="-1" y="6501704"/>
              <a:ext cx="3458817" cy="369993"/>
            </a:xfrm>
            <a:prstGeom prst="snipRoundRect">
              <a:avLst>
                <a:gd fmla="val 0" name="adj1"/>
                <a:gd fmla="val 50000" name="adj2"/>
              </a:avLst>
            </a:prstGeom>
            <a:solidFill>
              <a:srgbClr val="166AC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766" name="Google Shape;766;p18"/>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Programming Language</a:t>
            </a:r>
            <a:endParaRPr b="0" i="0" sz="1400" u="none" cap="none" strike="noStrike">
              <a:solidFill>
                <a:srgbClr val="000000"/>
              </a:solidFill>
              <a:latin typeface="Arial"/>
              <a:ea typeface="Arial"/>
              <a:cs typeface="Arial"/>
              <a:sym typeface="Arial"/>
            </a:endParaRPr>
          </a:p>
        </p:txBody>
      </p:sp>
      <p:grpSp>
        <p:nvGrpSpPr>
          <p:cNvPr id="767" name="Google Shape;767;p18"/>
          <p:cNvGrpSpPr/>
          <p:nvPr/>
        </p:nvGrpSpPr>
        <p:grpSpPr>
          <a:xfrm>
            <a:off x="1717301" y="-7278"/>
            <a:ext cx="10474696" cy="379317"/>
            <a:chOff x="1717301" y="-7278"/>
            <a:chExt cx="10474696" cy="379317"/>
          </a:xfrm>
        </p:grpSpPr>
        <p:sp>
          <p:nvSpPr>
            <p:cNvPr id="768" name="Google Shape;768;p18"/>
            <p:cNvSpPr/>
            <p:nvPr/>
          </p:nvSpPr>
          <p:spPr>
            <a:xfrm rot="10800000">
              <a:off x="3458815" y="-7278"/>
              <a:ext cx="8733182" cy="187457"/>
            </a:xfrm>
            <a:prstGeom prst="rect">
              <a:avLst/>
            </a:prstGeom>
            <a:solidFill>
              <a:srgbClr val="166AC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69" name="Google Shape;769;p18"/>
            <p:cNvSpPr/>
            <p:nvPr/>
          </p:nvSpPr>
          <p:spPr>
            <a:xfrm rot="10800000">
              <a:off x="8729196" y="2046"/>
              <a:ext cx="3458817" cy="369993"/>
            </a:xfrm>
            <a:prstGeom prst="snipRoundRect">
              <a:avLst>
                <a:gd fmla="val 0" name="adj1"/>
                <a:gd fmla="val 50000" name="adj2"/>
              </a:avLst>
            </a:prstGeom>
            <a:solidFill>
              <a:srgbClr val="166AC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70" name="Google Shape;770;p18"/>
            <p:cNvSpPr/>
            <p:nvPr/>
          </p:nvSpPr>
          <p:spPr>
            <a:xfrm rot="10800000">
              <a:off x="1717301" y="-5540"/>
              <a:ext cx="3458817" cy="185720"/>
            </a:xfrm>
            <a:prstGeom prst="snipRoundRect">
              <a:avLst>
                <a:gd fmla="val 0" name="adj1"/>
                <a:gd fmla="val 50000" name="adj2"/>
              </a:avLst>
            </a:prstGeom>
            <a:solidFill>
              <a:srgbClr val="166AC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pic>
        <p:nvPicPr>
          <p:cNvPr id="771" name="Google Shape;771;p18"/>
          <p:cNvPicPr preferRelativeResize="0"/>
          <p:nvPr/>
        </p:nvPicPr>
        <p:blipFill rotWithShape="1">
          <a:blip r:embed="rId3">
            <a:alphaModFix/>
          </a:blip>
          <a:srcRect b="0" l="0" r="0" t="0"/>
          <a:stretch/>
        </p:blipFill>
        <p:spPr>
          <a:xfrm>
            <a:off x="525000" y="344453"/>
            <a:ext cx="1105313" cy="1105313"/>
          </a:xfrm>
          <a:prstGeom prst="rect">
            <a:avLst/>
          </a:prstGeom>
          <a:noFill/>
          <a:ln>
            <a:noFill/>
          </a:ln>
        </p:spPr>
      </p:pic>
      <p:sp>
        <p:nvSpPr>
          <p:cNvPr id="772" name="Google Shape;772;p18"/>
          <p:cNvSpPr txBox="1"/>
          <p:nvPr/>
        </p:nvSpPr>
        <p:spPr>
          <a:xfrm>
            <a:off x="3268051" y="6604100"/>
            <a:ext cx="7374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400"/>
              <a:buFont typeface="Arial"/>
              <a:buNone/>
            </a:pPr>
            <a:r>
              <a:rPr b="0" i="1" lang="en-US" sz="1400" u="none" cap="none" strike="noStrike">
                <a:solidFill>
                  <a:schemeClr val="lt1"/>
                </a:solidFill>
                <a:latin typeface="Arial"/>
                <a:ea typeface="Arial"/>
                <a:cs typeface="Arial"/>
                <a:sym typeface="Arial"/>
              </a:rPr>
              <a:t>Image Source: </a:t>
            </a:r>
            <a:r>
              <a:rPr i="1" lang="en-US" u="sng">
                <a:solidFill>
                  <a:schemeClr val="lt1"/>
                </a:solidFill>
                <a:hlinkClick r:id="rId4">
                  <a:extLst>
                    <a:ext uri="{A12FA001-AC4F-418D-AE19-62706E023703}">
                      <ahyp:hlinkClr val="tx"/>
                    </a:ext>
                  </a:extLst>
                </a:hlinkClick>
              </a:rPr>
              <a:t>https://seqtek.com/wp-content/uploads/2021/06/New-Project-5.svg</a:t>
            </a:r>
            <a:r>
              <a:rPr i="1" lang="en-US">
                <a:solidFill>
                  <a:schemeClr val="lt1"/>
                </a:solidFill>
              </a:rPr>
              <a:t> </a:t>
            </a:r>
            <a:endParaRPr b="0" i="0" sz="1400" u="none" cap="none" strike="noStrike">
              <a:solidFill>
                <a:schemeClr val="lt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7" name="Shape 777"/>
        <p:cNvGrpSpPr/>
        <p:nvPr/>
      </p:nvGrpSpPr>
      <p:grpSpPr>
        <a:xfrm>
          <a:off x="0" y="0"/>
          <a:ext cx="0" cy="0"/>
          <a:chOff x="0" y="0"/>
          <a:chExt cx="0" cy="0"/>
        </a:xfrm>
      </p:grpSpPr>
      <p:sp>
        <p:nvSpPr>
          <p:cNvPr id="778" name="Google Shape;778;p19"/>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p>
            <a:pPr indent="0" lvl="0" marL="0" rtl="0" algn="l">
              <a:lnSpc>
                <a:spcPct val="90000"/>
              </a:lnSpc>
              <a:spcBef>
                <a:spcPts val="0"/>
              </a:spcBef>
              <a:spcAft>
                <a:spcPts val="0"/>
              </a:spcAft>
              <a:buClr>
                <a:schemeClr val="dk1"/>
              </a:buClr>
              <a:buSzPts val="5400"/>
              <a:buFont typeface="Calibri"/>
              <a:buNone/>
            </a:pPr>
            <a:r>
              <a:rPr b="1" lang="en-US"/>
              <a:t>Lua</a:t>
            </a:r>
            <a:endParaRPr/>
          </a:p>
        </p:txBody>
      </p:sp>
      <p:sp>
        <p:nvSpPr>
          <p:cNvPr id="779" name="Google Shape;779;p19"/>
          <p:cNvSpPr txBox="1"/>
          <p:nvPr>
            <p:ph idx="1" type="body"/>
          </p:nvPr>
        </p:nvSpPr>
        <p:spPr>
          <a:xfrm>
            <a:off x="467038" y="1859528"/>
            <a:ext cx="11447870" cy="4686068"/>
          </a:xfrm>
          <a:prstGeom prst="rect">
            <a:avLst/>
          </a:prstGeom>
          <a:noFill/>
          <a:ln>
            <a:noFill/>
          </a:ln>
        </p:spPr>
        <p:txBody>
          <a:bodyPr anchorCtr="0" anchor="t" bIns="45700" lIns="0" spcFirstLastPara="1" rIns="0" wrap="square" tIns="91425">
            <a:normAutofit/>
          </a:bodyPr>
          <a:lstStyle/>
          <a:p>
            <a:pPr indent="0" lvl="0" marL="0" rtl="0" algn="just">
              <a:lnSpc>
                <a:spcPct val="90000"/>
              </a:lnSpc>
              <a:spcBef>
                <a:spcPts val="0"/>
              </a:spcBef>
              <a:spcAft>
                <a:spcPts val="0"/>
              </a:spcAft>
              <a:buClr>
                <a:schemeClr val="dk1"/>
              </a:buClr>
              <a:buSzPts val="2400"/>
              <a:buNone/>
            </a:pPr>
            <a:r>
              <a:rPr lang="en-US"/>
              <a:t>Lua is a multi-platform language that is considered lightweight and easy to learn. These qualities make it a fast, fun, and efficient language to use for Game development.</a:t>
            </a:r>
            <a:endParaRPr/>
          </a:p>
          <a:p>
            <a:pPr indent="0" lvl="0" marL="0" rtl="0" algn="just">
              <a:lnSpc>
                <a:spcPct val="90000"/>
              </a:lnSpc>
              <a:spcBef>
                <a:spcPts val="2800"/>
              </a:spcBef>
              <a:spcAft>
                <a:spcPts val="0"/>
              </a:spcAft>
              <a:buClr>
                <a:schemeClr val="dk1"/>
              </a:buClr>
              <a:buSzPts val="2400"/>
              <a:buNone/>
            </a:pPr>
            <a:r>
              <a:rPr lang="en-US"/>
              <a:t>Lua is used in a lot of game engines due to its simple language structure and syntax. The garbage collection feature is often quite useful in games which consume a lot of memory due to rich graphics that is used.</a:t>
            </a:r>
            <a:endParaRPr/>
          </a:p>
        </p:txBody>
      </p:sp>
      <p:sp>
        <p:nvSpPr>
          <p:cNvPr id="780" name="Google Shape;780;p19"/>
          <p:cNvSpPr txBox="1"/>
          <p:nvPr>
            <p:ph idx="2" type="body"/>
          </p:nvPr>
        </p:nvSpPr>
        <p:spPr>
          <a:xfrm>
            <a:off x="2033081" y="1080818"/>
            <a:ext cx="9306209" cy="552450"/>
          </a:xfrm>
          <a:prstGeom prst="rect">
            <a:avLst/>
          </a:prstGeom>
          <a:noFill/>
          <a:ln>
            <a:noFill/>
          </a:ln>
        </p:spPr>
        <p:txBody>
          <a:bodyPr anchorCtr="0" anchor="t" bIns="45700" lIns="45700" spcFirstLastPara="1" rIns="0" wrap="square" tIns="45700">
            <a:normAutofit/>
          </a:bodyPr>
          <a:lstStyle/>
          <a:p>
            <a:pPr indent="0" lvl="0" marL="0" rtl="0" algn="l">
              <a:lnSpc>
                <a:spcPct val="90000"/>
              </a:lnSpc>
              <a:spcBef>
                <a:spcPts val="0"/>
              </a:spcBef>
              <a:spcAft>
                <a:spcPts val="0"/>
              </a:spcAft>
              <a:buClr>
                <a:schemeClr val="accent5"/>
              </a:buClr>
              <a:buSzPts val="2400"/>
              <a:buNone/>
            </a:pPr>
            <a:r>
              <a:rPr b="1" lang="en-US"/>
              <a:t>Developer: Mads Torgersen (Microsoft)</a:t>
            </a:r>
            <a:endParaRPr/>
          </a:p>
        </p:txBody>
      </p:sp>
      <p:sp>
        <p:nvSpPr>
          <p:cNvPr id="781" name="Google Shape;781;p19"/>
          <p:cNvSpPr/>
          <p:nvPr/>
        </p:nvSpPr>
        <p:spPr>
          <a:xfrm>
            <a:off x="438010" y="312404"/>
            <a:ext cx="1279294" cy="1279294"/>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782" name="Google Shape;782;p19"/>
          <p:cNvGrpSpPr/>
          <p:nvPr/>
        </p:nvGrpSpPr>
        <p:grpSpPr>
          <a:xfrm>
            <a:off x="-3987" y="6501704"/>
            <a:ext cx="12195987" cy="372798"/>
            <a:chOff x="-3987" y="6501704"/>
            <a:chExt cx="12195987" cy="372798"/>
          </a:xfrm>
        </p:grpSpPr>
        <p:sp>
          <p:nvSpPr>
            <p:cNvPr id="783" name="Google Shape;783;p19"/>
            <p:cNvSpPr/>
            <p:nvPr/>
          </p:nvSpPr>
          <p:spPr>
            <a:xfrm>
              <a:off x="-3987" y="6651972"/>
              <a:ext cx="12195987" cy="222530"/>
            </a:xfrm>
            <a:prstGeom prst="rect">
              <a:avLst/>
            </a:prstGeom>
            <a:solidFill>
              <a:srgbClr val="00008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84" name="Google Shape;784;p19"/>
            <p:cNvSpPr/>
            <p:nvPr/>
          </p:nvSpPr>
          <p:spPr>
            <a:xfrm>
              <a:off x="-1" y="6501704"/>
              <a:ext cx="3458817" cy="369993"/>
            </a:xfrm>
            <a:prstGeom prst="snipRoundRect">
              <a:avLst>
                <a:gd fmla="val 0" name="adj1"/>
                <a:gd fmla="val 50000" name="adj2"/>
              </a:avLst>
            </a:prstGeom>
            <a:solidFill>
              <a:srgbClr val="00008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785" name="Google Shape;785;p19"/>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Programming Language</a:t>
            </a:r>
            <a:endParaRPr b="0" i="0" sz="1400" u="none" cap="none" strike="noStrike">
              <a:solidFill>
                <a:srgbClr val="000000"/>
              </a:solidFill>
              <a:latin typeface="Arial"/>
              <a:ea typeface="Arial"/>
              <a:cs typeface="Arial"/>
              <a:sym typeface="Arial"/>
            </a:endParaRPr>
          </a:p>
        </p:txBody>
      </p:sp>
      <p:grpSp>
        <p:nvGrpSpPr>
          <p:cNvPr id="786" name="Google Shape;786;p19"/>
          <p:cNvGrpSpPr/>
          <p:nvPr/>
        </p:nvGrpSpPr>
        <p:grpSpPr>
          <a:xfrm>
            <a:off x="1717301" y="-7278"/>
            <a:ext cx="10474696" cy="379317"/>
            <a:chOff x="1717301" y="-7278"/>
            <a:chExt cx="10474696" cy="379317"/>
          </a:xfrm>
        </p:grpSpPr>
        <p:sp>
          <p:nvSpPr>
            <p:cNvPr id="787" name="Google Shape;787;p19"/>
            <p:cNvSpPr/>
            <p:nvPr/>
          </p:nvSpPr>
          <p:spPr>
            <a:xfrm rot="10800000">
              <a:off x="3458815" y="-7278"/>
              <a:ext cx="8733182" cy="187457"/>
            </a:xfrm>
            <a:prstGeom prst="rect">
              <a:avLst/>
            </a:prstGeom>
            <a:solidFill>
              <a:srgbClr val="00008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88" name="Google Shape;788;p19"/>
            <p:cNvSpPr/>
            <p:nvPr/>
          </p:nvSpPr>
          <p:spPr>
            <a:xfrm rot="10800000">
              <a:off x="8729196" y="2046"/>
              <a:ext cx="3458817" cy="369993"/>
            </a:xfrm>
            <a:prstGeom prst="snipRoundRect">
              <a:avLst>
                <a:gd fmla="val 0" name="adj1"/>
                <a:gd fmla="val 50000" name="adj2"/>
              </a:avLst>
            </a:prstGeom>
            <a:solidFill>
              <a:srgbClr val="00008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89" name="Google Shape;789;p19"/>
            <p:cNvSpPr/>
            <p:nvPr/>
          </p:nvSpPr>
          <p:spPr>
            <a:xfrm rot="10800000">
              <a:off x="1717301" y="-5540"/>
              <a:ext cx="3458817" cy="185720"/>
            </a:xfrm>
            <a:prstGeom prst="snipRoundRect">
              <a:avLst>
                <a:gd fmla="val 0" name="adj1"/>
                <a:gd fmla="val 50000" name="adj2"/>
              </a:avLst>
            </a:prstGeom>
            <a:solidFill>
              <a:srgbClr val="00008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pic>
        <p:nvPicPr>
          <p:cNvPr id="790" name="Google Shape;790;p19"/>
          <p:cNvPicPr preferRelativeResize="0"/>
          <p:nvPr/>
        </p:nvPicPr>
        <p:blipFill rotWithShape="1">
          <a:blip r:embed="rId3">
            <a:alphaModFix/>
          </a:blip>
          <a:srcRect b="0" l="0" r="0" t="0"/>
          <a:stretch/>
        </p:blipFill>
        <p:spPr>
          <a:xfrm>
            <a:off x="446396" y="317493"/>
            <a:ext cx="1246495" cy="1246495"/>
          </a:xfrm>
          <a:prstGeom prst="rect">
            <a:avLst/>
          </a:prstGeom>
          <a:noFill/>
          <a:ln>
            <a:noFill/>
          </a:ln>
        </p:spPr>
      </p:pic>
      <p:sp>
        <p:nvSpPr>
          <p:cNvPr id="791" name="Google Shape;791;p19"/>
          <p:cNvSpPr txBox="1"/>
          <p:nvPr/>
        </p:nvSpPr>
        <p:spPr>
          <a:xfrm>
            <a:off x="3268051" y="6604100"/>
            <a:ext cx="7374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400"/>
              <a:buFont typeface="Arial"/>
              <a:buNone/>
            </a:pPr>
            <a:r>
              <a:rPr b="0" i="1" lang="en-US" sz="1400" u="none" cap="none" strike="noStrike">
                <a:solidFill>
                  <a:schemeClr val="lt1"/>
                </a:solidFill>
                <a:latin typeface="Arial"/>
                <a:ea typeface="Arial"/>
                <a:cs typeface="Arial"/>
                <a:sym typeface="Arial"/>
              </a:rPr>
              <a:t>Image Source: </a:t>
            </a:r>
            <a:r>
              <a:rPr i="1" lang="en-US" u="sng">
                <a:solidFill>
                  <a:schemeClr val="lt1"/>
                </a:solidFill>
                <a:hlinkClick r:id="rId4">
                  <a:extLst>
                    <a:ext uri="{A12FA001-AC4F-418D-AE19-62706E023703}">
                      <ahyp:hlinkClr val="tx"/>
                    </a:ext>
                  </a:extLst>
                </a:hlinkClick>
              </a:rPr>
              <a:t>https://seqtek.com/wp-content/uploads/2021/06/New-Project-5.svg</a:t>
            </a:r>
            <a:r>
              <a:rPr i="1" lang="en-US">
                <a:solidFill>
                  <a:schemeClr val="lt1"/>
                </a:solidFill>
              </a:rPr>
              <a:t> </a:t>
            </a:r>
            <a:endParaRPr b="0" i="0" sz="1400" u="none" cap="none" strike="noStrike">
              <a:solidFill>
                <a:schemeClr val="lt1"/>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6" name="Shape 796"/>
        <p:cNvGrpSpPr/>
        <p:nvPr/>
      </p:nvGrpSpPr>
      <p:grpSpPr>
        <a:xfrm>
          <a:off x="0" y="0"/>
          <a:ext cx="0" cy="0"/>
          <a:chOff x="0" y="0"/>
          <a:chExt cx="0" cy="0"/>
        </a:xfrm>
      </p:grpSpPr>
      <p:pic>
        <p:nvPicPr>
          <p:cNvPr id="797" name="Google Shape;797;p20"/>
          <p:cNvPicPr preferRelativeResize="0"/>
          <p:nvPr/>
        </p:nvPicPr>
        <p:blipFill rotWithShape="1">
          <a:blip r:embed="rId3">
            <a:alphaModFix/>
          </a:blip>
          <a:srcRect b="0" l="0" r="0" t="0"/>
          <a:stretch/>
        </p:blipFill>
        <p:spPr>
          <a:xfrm>
            <a:off x="0" y="0"/>
            <a:ext cx="7710975" cy="4664200"/>
          </a:xfrm>
          <a:prstGeom prst="rect">
            <a:avLst/>
          </a:prstGeom>
          <a:noFill/>
          <a:ln>
            <a:noFill/>
          </a:ln>
        </p:spPr>
      </p:pic>
      <p:sp>
        <p:nvSpPr>
          <p:cNvPr id="798" name="Google Shape;798;p20"/>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accent3"/>
              </a:buClr>
              <a:buSzPts val="8800"/>
              <a:buNone/>
            </a:pPr>
            <a:r>
              <a:rPr lang="en-US"/>
              <a:t>04</a:t>
            </a:r>
            <a:endParaRPr/>
          </a:p>
        </p:txBody>
      </p:sp>
      <p:sp>
        <p:nvSpPr>
          <p:cNvPr id="799" name="Google Shape;799;p20"/>
          <p:cNvSpPr txBox="1"/>
          <p:nvPr/>
        </p:nvSpPr>
        <p:spPr>
          <a:xfrm>
            <a:off x="0" y="6352500"/>
            <a:ext cx="103701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000" u="none" cap="none" strike="noStrike">
                <a:solidFill>
                  <a:srgbClr val="000000"/>
                </a:solidFill>
                <a:latin typeface="Arial"/>
                <a:ea typeface="Arial"/>
                <a:cs typeface="Arial"/>
                <a:sym typeface="Arial"/>
              </a:rPr>
              <a:t>Image Source: </a:t>
            </a:r>
            <a:r>
              <a:rPr i="1" lang="en-US" sz="1000" u="sng">
                <a:solidFill>
                  <a:schemeClr val="hlink"/>
                </a:solidFill>
                <a:hlinkClick r:id="rId4"/>
              </a:rPr>
              <a:t>https://s6r5k6w8.rocketcdn.me/wp-content/uploads/2021/11/20211124_225806.jpg</a:t>
            </a:r>
            <a:r>
              <a:rPr i="1" lang="en-US" sz="800"/>
              <a:t>, </a:t>
            </a:r>
            <a:r>
              <a:rPr i="1" lang="en-US" sz="900" u="sng">
                <a:solidFill>
                  <a:schemeClr val="hlink"/>
                </a:solidFill>
                <a:hlinkClick r:id="rId5"/>
              </a:rPr>
              <a:t>https://user-images.githubusercontent.com/2244442/53168879-75ea7680-35ba-11e9-9708-afa6de46b2ff.png</a:t>
            </a:r>
            <a:r>
              <a:rPr i="1" lang="en-US" sz="900"/>
              <a:t>, </a:t>
            </a:r>
            <a:r>
              <a:rPr i="1" lang="en-US" sz="900" u="sng">
                <a:solidFill>
                  <a:schemeClr val="hlink"/>
                </a:solidFill>
                <a:hlinkClick r:id="rId6"/>
              </a:rPr>
              <a:t>https://images-wixmp-ed30a86b8c4ca887773594c2.wixmp.com/i/6ded0954-c083-45cf-a8e5-b47390e9b280/d54whq5-dfa4017e-8775-4503-bdc2-fe37136d9e98.png</a:t>
            </a:r>
            <a:r>
              <a:rPr i="1" lang="en-US" sz="900"/>
              <a:t>  </a:t>
            </a:r>
            <a:endParaRPr b="0" i="1" sz="900" u="none" cap="none" strike="noStrike">
              <a:solidFill>
                <a:srgbClr val="000000"/>
              </a:solidFill>
              <a:latin typeface="Arial"/>
              <a:ea typeface="Arial"/>
              <a:cs typeface="Arial"/>
              <a:sym typeface="Arial"/>
            </a:endParaRPr>
          </a:p>
        </p:txBody>
      </p:sp>
      <p:sp>
        <p:nvSpPr>
          <p:cNvPr id="800" name="Google Shape;800;p20"/>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p>
            <a:pPr indent="0" lvl="0" marL="0" rtl="0" algn="l">
              <a:lnSpc>
                <a:spcPct val="90000"/>
              </a:lnSpc>
              <a:spcBef>
                <a:spcPts val="0"/>
              </a:spcBef>
              <a:spcAft>
                <a:spcPts val="0"/>
              </a:spcAft>
              <a:buClr>
                <a:schemeClr val="accent2"/>
              </a:buClr>
              <a:buSzPts val="4400"/>
              <a:buFont typeface="Calibri"/>
              <a:buNone/>
            </a:pPr>
            <a:r>
              <a:rPr lang="en-US"/>
              <a:t>NO-CODE GAME ENGINES</a:t>
            </a:r>
            <a:endParaRPr/>
          </a:p>
        </p:txBody>
      </p:sp>
      <p:sp>
        <p:nvSpPr>
          <p:cNvPr id="801" name="Google Shape;801;p20"/>
          <p:cNvSpPr txBox="1"/>
          <p:nvPr>
            <p:ph idx="1" type="subTitle"/>
          </p:nvPr>
        </p:nvSpPr>
        <p:spPr>
          <a:xfrm>
            <a:off x="3241964" y="5172813"/>
            <a:ext cx="8480183" cy="812530"/>
          </a:xfrm>
          <a:prstGeom prst="rect">
            <a:avLst/>
          </a:prstGeom>
          <a:noFill/>
          <a:ln>
            <a:noFill/>
          </a:ln>
        </p:spPr>
        <p:txBody>
          <a:bodyPr anchorCtr="0" anchor="t" bIns="45700" lIns="274300" spcFirstLastPara="1" rIns="0" wrap="square" tIns="45700">
            <a:spAutoFit/>
          </a:bodyPr>
          <a:lstStyle/>
          <a:p>
            <a:pPr indent="0" lvl="0" marL="0" rtl="0" algn="just">
              <a:lnSpc>
                <a:spcPct val="90000"/>
              </a:lnSpc>
              <a:spcBef>
                <a:spcPts val="0"/>
              </a:spcBef>
              <a:spcAft>
                <a:spcPts val="0"/>
              </a:spcAft>
              <a:buClr>
                <a:schemeClr val="accent3"/>
              </a:buClr>
              <a:buSzPts val="2600"/>
              <a:buNone/>
            </a:pPr>
            <a:r>
              <a:rPr lang="en-US" sz="2600"/>
              <a:t>Even if you don’t have a knack for programming, you can still achieve a lot </a:t>
            </a:r>
            <a:endParaRPr/>
          </a:p>
        </p:txBody>
      </p:sp>
      <p:pic>
        <p:nvPicPr>
          <p:cNvPr id="802" name="Google Shape;802;p20"/>
          <p:cNvPicPr preferRelativeResize="0"/>
          <p:nvPr/>
        </p:nvPicPr>
        <p:blipFill rotWithShape="1">
          <a:blip r:embed="rId7">
            <a:alphaModFix/>
          </a:blip>
          <a:srcRect b="0" l="0" r="0" t="0"/>
          <a:stretch/>
        </p:blipFill>
        <p:spPr>
          <a:xfrm>
            <a:off x="1622166" y="-103257"/>
            <a:ext cx="2062632" cy="2062632"/>
          </a:xfrm>
          <a:prstGeom prst="rect">
            <a:avLst/>
          </a:prstGeom>
          <a:noFill/>
          <a:ln>
            <a:noFill/>
          </a:ln>
        </p:spPr>
      </p:pic>
      <p:pic>
        <p:nvPicPr>
          <p:cNvPr id="803" name="Google Shape;803;p20"/>
          <p:cNvPicPr preferRelativeResize="0"/>
          <p:nvPr/>
        </p:nvPicPr>
        <p:blipFill rotWithShape="1">
          <a:blip r:embed="rId8">
            <a:alphaModFix/>
          </a:blip>
          <a:srcRect b="0" l="0" r="0" t="0"/>
          <a:stretch/>
        </p:blipFill>
        <p:spPr>
          <a:xfrm>
            <a:off x="300988" y="2557498"/>
            <a:ext cx="1441855" cy="1441855"/>
          </a:xfrm>
          <a:prstGeom prst="rect">
            <a:avLst/>
          </a:prstGeom>
          <a:noFill/>
          <a:ln>
            <a:noFill/>
          </a:ln>
        </p:spPr>
      </p:pic>
      <p:pic>
        <p:nvPicPr>
          <p:cNvPr id="804" name="Google Shape;804;p20"/>
          <p:cNvPicPr preferRelativeResize="0"/>
          <p:nvPr/>
        </p:nvPicPr>
        <p:blipFill rotWithShape="1">
          <a:blip r:embed="rId9">
            <a:alphaModFix/>
          </a:blip>
          <a:srcRect b="0" l="0" r="0" t="0"/>
          <a:stretch/>
        </p:blipFill>
        <p:spPr>
          <a:xfrm>
            <a:off x="312964" y="391665"/>
            <a:ext cx="1441856" cy="1441856"/>
          </a:xfrm>
          <a:prstGeom prst="rect">
            <a:avLst/>
          </a:prstGeom>
          <a:noFill/>
          <a:ln>
            <a:noFill/>
          </a:ln>
        </p:spPr>
      </p:pic>
      <p:pic>
        <p:nvPicPr>
          <p:cNvPr id="805" name="Google Shape;805;p20"/>
          <p:cNvPicPr preferRelativeResize="0"/>
          <p:nvPr/>
        </p:nvPicPr>
        <p:blipFill rotWithShape="1">
          <a:blip r:embed="rId10">
            <a:alphaModFix/>
          </a:blip>
          <a:srcRect b="0" l="0" r="0" t="0"/>
          <a:stretch/>
        </p:blipFill>
        <p:spPr>
          <a:xfrm>
            <a:off x="2839099" y="358183"/>
            <a:ext cx="3309566" cy="1737522"/>
          </a:xfrm>
          <a:prstGeom prst="rect">
            <a:avLst/>
          </a:prstGeom>
          <a:noFill/>
          <a:ln>
            <a:noFill/>
          </a:ln>
        </p:spPr>
      </p:pic>
      <p:pic>
        <p:nvPicPr>
          <p:cNvPr id="806" name="Google Shape;806;p20"/>
          <p:cNvPicPr preferRelativeResize="0"/>
          <p:nvPr/>
        </p:nvPicPr>
        <p:blipFill rotWithShape="1">
          <a:blip r:embed="rId11">
            <a:alphaModFix/>
          </a:blip>
          <a:srcRect b="0" l="0" r="0" t="0"/>
          <a:stretch/>
        </p:blipFill>
        <p:spPr>
          <a:xfrm>
            <a:off x="1875208" y="1878445"/>
            <a:ext cx="1219478" cy="1219478"/>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0" name="Shape 810"/>
        <p:cNvGrpSpPr/>
        <p:nvPr/>
      </p:nvGrpSpPr>
      <p:grpSpPr>
        <a:xfrm>
          <a:off x="0" y="0"/>
          <a:ext cx="0" cy="0"/>
          <a:chOff x="0" y="0"/>
          <a:chExt cx="0" cy="0"/>
        </a:xfrm>
      </p:grpSpPr>
      <p:sp>
        <p:nvSpPr>
          <p:cNvPr id="811" name="Google Shape;811;p21"/>
          <p:cNvSpPr txBox="1"/>
          <p:nvPr>
            <p:ph type="title"/>
          </p:nvPr>
        </p:nvSpPr>
        <p:spPr>
          <a:xfrm>
            <a:off x="655639" y="500062"/>
            <a:ext cx="5577000" cy="13257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US"/>
              <a:t>No-code </a:t>
            </a:r>
            <a:r>
              <a:rPr b="1" lang="en-US">
                <a:solidFill>
                  <a:srgbClr val="E32D91"/>
                </a:solidFill>
              </a:rPr>
              <a:t>Game Engines</a:t>
            </a:r>
            <a:endParaRPr/>
          </a:p>
        </p:txBody>
      </p:sp>
      <p:sp>
        <p:nvSpPr>
          <p:cNvPr id="812" name="Google Shape;812;p21"/>
          <p:cNvSpPr txBox="1"/>
          <p:nvPr>
            <p:ph idx="1" type="body"/>
          </p:nvPr>
        </p:nvSpPr>
        <p:spPr>
          <a:xfrm>
            <a:off x="540316" y="1825625"/>
            <a:ext cx="11173500" cy="4351200"/>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US"/>
              <a:t>Contrary to popular belief, the world of app and game development doesn’t have to be filled with monotonous lines of code and endless bug fixes, thanks to a growing number of powerful tools that allow you to build pro-level apps and games without having to wade through an endless sea of complex programming languages.</a:t>
            </a:r>
            <a:endParaRPr/>
          </a:p>
          <a:p>
            <a:pPr indent="0" lvl="0" marL="0" rtl="0" algn="just">
              <a:lnSpc>
                <a:spcPct val="90000"/>
              </a:lnSpc>
              <a:spcBef>
                <a:spcPts val="1000"/>
              </a:spcBef>
              <a:spcAft>
                <a:spcPts val="0"/>
              </a:spcAft>
              <a:buClr>
                <a:schemeClr val="dk1"/>
              </a:buClr>
              <a:buSzPts val="2800"/>
              <a:buNone/>
            </a:pPr>
            <a:r>
              <a:rPr lang="en-US"/>
              <a:t>There are game engines that let users write scripts by connecting visual blocks of code. This way, they only have to focus on the logical aspect of things instead of worrying about code syntax.</a:t>
            </a:r>
            <a:endParaRPr/>
          </a:p>
        </p:txBody>
      </p:sp>
      <p:cxnSp>
        <p:nvCxnSpPr>
          <p:cNvPr id="813" name="Google Shape;813;p21"/>
          <p:cNvCxnSpPr/>
          <p:nvPr/>
        </p:nvCxnSpPr>
        <p:spPr>
          <a:xfrm>
            <a:off x="655639" y="1575594"/>
            <a:ext cx="5577000" cy="0"/>
          </a:xfrm>
          <a:prstGeom prst="straightConnector1">
            <a:avLst/>
          </a:prstGeom>
          <a:noFill/>
          <a:ln cap="flat" cmpd="sng" w="38100">
            <a:solidFill>
              <a:schemeClr val="accent1"/>
            </a:solidFill>
            <a:prstDash val="solid"/>
            <a:miter lim="800000"/>
            <a:headEnd len="sm" w="sm" type="none"/>
            <a:tailEnd len="sm" w="sm" type="none"/>
          </a:ln>
        </p:spPr>
      </p:cxn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7" name="Shape 817"/>
        <p:cNvGrpSpPr/>
        <p:nvPr/>
      </p:nvGrpSpPr>
      <p:grpSpPr>
        <a:xfrm>
          <a:off x="0" y="0"/>
          <a:ext cx="0" cy="0"/>
          <a:chOff x="0" y="0"/>
          <a:chExt cx="0" cy="0"/>
        </a:xfrm>
      </p:grpSpPr>
      <p:sp>
        <p:nvSpPr>
          <p:cNvPr id="818" name="Google Shape;818;p22"/>
          <p:cNvSpPr/>
          <p:nvPr/>
        </p:nvSpPr>
        <p:spPr>
          <a:xfrm>
            <a:off x="6938669" y="381274"/>
            <a:ext cx="4804228" cy="749109"/>
          </a:xfrm>
          <a:prstGeom prst="roundRect">
            <a:avLst>
              <a:gd fmla="val 16667" name="adj"/>
            </a:avLst>
          </a:prstGeom>
          <a:solidFill>
            <a:srgbClr val="B6DF1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819" name="Google Shape;819;p22"/>
          <p:cNvSpPr txBox="1"/>
          <p:nvPr/>
        </p:nvSpPr>
        <p:spPr>
          <a:xfrm>
            <a:off x="6941340" y="412033"/>
            <a:ext cx="4804228" cy="749109"/>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dk1"/>
              </a:buClr>
              <a:buSzPts val="4000"/>
              <a:buFont typeface="Calibri"/>
              <a:buNone/>
            </a:pPr>
            <a:r>
              <a:rPr b="1" i="0" lang="en-US" sz="4000" u="none" cap="none" strike="noStrike">
                <a:solidFill>
                  <a:schemeClr val="dk1"/>
                </a:solidFill>
                <a:latin typeface="Calibri"/>
                <a:ea typeface="Calibri"/>
                <a:cs typeface="Calibri"/>
                <a:sym typeface="Calibri"/>
              </a:rPr>
              <a:t>GameMaker: Studio</a:t>
            </a:r>
            <a:endParaRPr b="1" i="0" sz="4000" u="none" cap="none" strike="noStrike">
              <a:solidFill>
                <a:schemeClr val="dk1"/>
              </a:solidFill>
              <a:latin typeface="Calibri"/>
              <a:ea typeface="Calibri"/>
              <a:cs typeface="Calibri"/>
              <a:sym typeface="Calibri"/>
            </a:endParaRPr>
          </a:p>
        </p:txBody>
      </p:sp>
      <p:sp>
        <p:nvSpPr>
          <p:cNvPr id="820" name="Google Shape;820;p22"/>
          <p:cNvSpPr txBox="1"/>
          <p:nvPr/>
        </p:nvSpPr>
        <p:spPr>
          <a:xfrm>
            <a:off x="5845377" y="1407886"/>
            <a:ext cx="6001789" cy="4915577"/>
          </a:xfrm>
          <a:prstGeom prst="rect">
            <a:avLst/>
          </a:prstGeom>
          <a:noFill/>
          <a:ln>
            <a:noFill/>
          </a:ln>
        </p:spPr>
        <p:txBody>
          <a:bodyPr anchorCtr="0" anchor="t" bIns="45700" lIns="91425" spcFirstLastPara="1" rIns="91425" wrap="square" tIns="45700">
            <a:noAutofit/>
          </a:bodyPr>
          <a:lstStyle/>
          <a:p>
            <a:pPr indent="0" lvl="0" marL="0" marR="0" rtl="0" algn="just">
              <a:lnSpc>
                <a:spcPct val="90000"/>
              </a:lnSpc>
              <a:spcBef>
                <a:spcPts val="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The drag-and-drop options and other easy features allow anyone who has never programmed in their life to make a game. Despite the simplicity, it’s still possible to make good games as evident by the fact that Hotline Miami and Spelunky, two popular indie games, saw their first version made on GameMaker.</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The best part is that GameMaker does come with a built-in scripting language that allows people with some programming experience to do more with the tool. This makes GameMaker perfect for those looking to get familiar with a game creation program in hopes that they can continue learning more and not run into the limitations of other programs.</a:t>
            </a:r>
            <a:endParaRPr b="0" i="0" sz="1400" u="none" cap="none" strike="noStrike">
              <a:solidFill>
                <a:srgbClr val="000000"/>
              </a:solidFill>
              <a:latin typeface="Arial"/>
              <a:ea typeface="Arial"/>
              <a:cs typeface="Arial"/>
              <a:sym typeface="Arial"/>
            </a:endParaRPr>
          </a:p>
        </p:txBody>
      </p:sp>
      <p:sp>
        <p:nvSpPr>
          <p:cNvPr id="821" name="Google Shape;821;p22"/>
          <p:cNvSpPr txBox="1"/>
          <p:nvPr/>
        </p:nvSpPr>
        <p:spPr>
          <a:xfrm>
            <a:off x="104225" y="6444875"/>
            <a:ext cx="8271900" cy="261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100" u="none" cap="none" strike="noStrike">
                <a:solidFill>
                  <a:schemeClr val="dk1"/>
                </a:solidFill>
                <a:latin typeface="Arial"/>
                <a:ea typeface="Arial"/>
                <a:cs typeface="Arial"/>
                <a:sym typeface="Arial"/>
              </a:rPr>
              <a:t>Image Source:</a:t>
            </a:r>
            <a:r>
              <a:rPr i="1" lang="en-US" sz="1100">
                <a:solidFill>
                  <a:schemeClr val="dk1"/>
                </a:solidFill>
              </a:rPr>
              <a:t> https://gamemaker.io/en/gamemaker</a:t>
            </a:r>
            <a:endParaRPr b="0" i="0" sz="900" u="none" cap="none" strike="noStrike">
              <a:solidFill>
                <a:schemeClr val="dk1"/>
              </a:solidFill>
              <a:latin typeface="Arial"/>
              <a:ea typeface="Arial"/>
              <a:cs typeface="Arial"/>
              <a:sym typeface="Arial"/>
            </a:endParaRPr>
          </a:p>
        </p:txBody>
      </p:sp>
      <p:pic>
        <p:nvPicPr>
          <p:cNvPr id="822" name="Google Shape;822;p22"/>
          <p:cNvPicPr preferRelativeResize="0"/>
          <p:nvPr/>
        </p:nvPicPr>
        <p:blipFill rotWithShape="1">
          <a:blip r:embed="rId3">
            <a:alphaModFix/>
          </a:blip>
          <a:srcRect b="0" l="0" r="0" t="0"/>
          <a:stretch/>
        </p:blipFill>
        <p:spPr>
          <a:xfrm>
            <a:off x="5665564" y="51728"/>
            <a:ext cx="1278693" cy="1278693"/>
          </a:xfrm>
          <a:prstGeom prst="rect">
            <a:avLst/>
          </a:prstGeom>
          <a:noFill/>
          <a:ln>
            <a:noFill/>
          </a:ln>
        </p:spPr>
      </p:pic>
      <p:pic>
        <p:nvPicPr>
          <p:cNvPr id="823" name="Google Shape;823;p22"/>
          <p:cNvPicPr preferRelativeResize="0"/>
          <p:nvPr/>
        </p:nvPicPr>
        <p:blipFill>
          <a:blip r:embed="rId4">
            <a:alphaModFix/>
          </a:blip>
          <a:stretch>
            <a:fillRect/>
          </a:stretch>
        </p:blipFill>
        <p:spPr>
          <a:xfrm>
            <a:off x="152400" y="152400"/>
            <a:ext cx="5360774" cy="6238001"/>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7" name="Shape 827"/>
        <p:cNvGrpSpPr/>
        <p:nvPr/>
      </p:nvGrpSpPr>
      <p:grpSpPr>
        <a:xfrm>
          <a:off x="0" y="0"/>
          <a:ext cx="0" cy="0"/>
          <a:chOff x="0" y="0"/>
          <a:chExt cx="0" cy="0"/>
        </a:xfrm>
      </p:grpSpPr>
      <p:sp>
        <p:nvSpPr>
          <p:cNvPr id="828" name="Google Shape;828;p23"/>
          <p:cNvSpPr/>
          <p:nvPr/>
        </p:nvSpPr>
        <p:spPr>
          <a:xfrm>
            <a:off x="1757069" y="381274"/>
            <a:ext cx="4804200" cy="749100"/>
          </a:xfrm>
          <a:prstGeom prst="roundRect">
            <a:avLst>
              <a:gd fmla="val 16667" name="adj"/>
            </a:avLst>
          </a:prstGeom>
          <a:solidFill>
            <a:srgbClr val="08ABF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29" name="Google Shape;829;p23"/>
          <p:cNvSpPr txBox="1"/>
          <p:nvPr/>
        </p:nvSpPr>
        <p:spPr>
          <a:xfrm>
            <a:off x="1759740" y="461967"/>
            <a:ext cx="4804200" cy="583200"/>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000000"/>
              </a:buClr>
              <a:buSzPts val="3600"/>
              <a:buFont typeface="Calibri"/>
              <a:buNone/>
            </a:pPr>
            <a:r>
              <a:rPr b="1" i="0" lang="en-US" sz="3600" u="none" cap="none" strike="noStrike">
                <a:solidFill>
                  <a:srgbClr val="000000"/>
                </a:solidFill>
                <a:latin typeface="Calibri"/>
                <a:ea typeface="Calibri"/>
                <a:cs typeface="Calibri"/>
                <a:sym typeface="Calibri"/>
              </a:rPr>
              <a:t>Adventure Game Studio</a:t>
            </a:r>
            <a:endParaRPr b="1" i="0" sz="3600" u="none" cap="none" strike="noStrike">
              <a:solidFill>
                <a:srgbClr val="000000"/>
              </a:solidFill>
              <a:latin typeface="Calibri"/>
              <a:ea typeface="Calibri"/>
              <a:cs typeface="Calibri"/>
              <a:sym typeface="Calibri"/>
            </a:endParaRPr>
          </a:p>
        </p:txBody>
      </p:sp>
      <p:sp>
        <p:nvSpPr>
          <p:cNvPr id="830" name="Google Shape;830;p23"/>
          <p:cNvSpPr txBox="1"/>
          <p:nvPr/>
        </p:nvSpPr>
        <p:spPr>
          <a:xfrm>
            <a:off x="488375" y="1407875"/>
            <a:ext cx="11358900" cy="2810700"/>
          </a:xfrm>
          <a:prstGeom prst="rect">
            <a:avLst/>
          </a:prstGeom>
          <a:noFill/>
          <a:ln>
            <a:noFill/>
          </a:ln>
        </p:spPr>
        <p:txBody>
          <a:bodyPr anchorCtr="0" anchor="t" bIns="45700" lIns="91425" spcFirstLastPara="1" rIns="91425" wrap="square" tIns="45700">
            <a:noAutofit/>
          </a:bodyPr>
          <a:lstStyle/>
          <a:p>
            <a:pPr indent="0" lvl="0" marL="0" marR="0" rtl="0" algn="just">
              <a:lnSpc>
                <a:spcPct val="90000"/>
              </a:lnSpc>
              <a:spcBef>
                <a:spcPts val="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Aimed at developers with more experience than beginners, Adventure Game Studio lets users make point-and-click or keyboard-controlled adventure games like the Monkey Island series.</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A few recent indie titles that saw success used this tool, including Wadjet Eye Games’ Gemini Rue and Blackwell series.</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Even if users are just starting out, Adventure Game Studio is still pretty easy to use as their first game making software. The editor used is a Windows-based IDE that lets them do just about anything fast and easy, including writing game scripts, importing graphics, and so on.</a:t>
            </a:r>
            <a:endParaRPr b="0" i="0" sz="1400" u="none" cap="none" strike="noStrike">
              <a:solidFill>
                <a:srgbClr val="000000"/>
              </a:solidFill>
              <a:latin typeface="Arial"/>
              <a:ea typeface="Arial"/>
              <a:cs typeface="Arial"/>
              <a:sym typeface="Arial"/>
            </a:endParaRPr>
          </a:p>
        </p:txBody>
      </p:sp>
      <p:sp>
        <p:nvSpPr>
          <p:cNvPr id="831" name="Google Shape;831;p23"/>
          <p:cNvSpPr txBox="1"/>
          <p:nvPr/>
        </p:nvSpPr>
        <p:spPr>
          <a:xfrm>
            <a:off x="376700" y="6323625"/>
            <a:ext cx="87276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200" u="none" cap="none" strike="noStrike">
                <a:solidFill>
                  <a:schemeClr val="dk1"/>
                </a:solidFill>
                <a:latin typeface="Arial"/>
                <a:ea typeface="Arial"/>
                <a:cs typeface="Arial"/>
                <a:sym typeface="Arial"/>
              </a:rPr>
              <a:t>Image Source: </a:t>
            </a:r>
            <a:r>
              <a:rPr i="1" lang="en-US" sz="1200" u="none">
                <a:solidFill>
                  <a:schemeClr val="dk1"/>
                </a:solidFill>
              </a:rPr>
              <a:t>https://www.adventuregamestudio.co.uk/</a:t>
            </a:r>
            <a:endParaRPr b="0" i="0" sz="1000" u="none" cap="none" strike="noStrike">
              <a:solidFill>
                <a:schemeClr val="dk1"/>
              </a:solidFill>
              <a:latin typeface="Arial"/>
              <a:ea typeface="Arial"/>
              <a:cs typeface="Arial"/>
              <a:sym typeface="Arial"/>
            </a:endParaRPr>
          </a:p>
        </p:txBody>
      </p:sp>
      <p:pic>
        <p:nvPicPr>
          <p:cNvPr id="832" name="Google Shape;832;p23"/>
          <p:cNvPicPr preferRelativeResize="0"/>
          <p:nvPr/>
        </p:nvPicPr>
        <p:blipFill rotWithShape="1">
          <a:blip r:embed="rId3">
            <a:alphaModFix/>
          </a:blip>
          <a:srcRect b="0" l="0" r="0" t="0"/>
          <a:stretch/>
        </p:blipFill>
        <p:spPr>
          <a:xfrm>
            <a:off x="483964" y="51728"/>
            <a:ext cx="1278693" cy="1278693"/>
          </a:xfrm>
          <a:prstGeom prst="rect">
            <a:avLst/>
          </a:prstGeom>
          <a:noFill/>
          <a:ln>
            <a:noFill/>
          </a:ln>
        </p:spPr>
      </p:pic>
      <p:pic>
        <p:nvPicPr>
          <p:cNvPr id="833" name="Google Shape;833;p23"/>
          <p:cNvPicPr preferRelativeResize="0"/>
          <p:nvPr/>
        </p:nvPicPr>
        <p:blipFill>
          <a:blip r:embed="rId4">
            <a:alphaModFix/>
          </a:blip>
          <a:stretch>
            <a:fillRect/>
          </a:stretch>
        </p:blipFill>
        <p:spPr>
          <a:xfrm>
            <a:off x="2981325" y="3768425"/>
            <a:ext cx="6229350" cy="186690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7" name="Shape 837"/>
        <p:cNvGrpSpPr/>
        <p:nvPr/>
      </p:nvGrpSpPr>
      <p:grpSpPr>
        <a:xfrm>
          <a:off x="0" y="0"/>
          <a:ext cx="0" cy="0"/>
          <a:chOff x="0" y="0"/>
          <a:chExt cx="0" cy="0"/>
        </a:xfrm>
      </p:grpSpPr>
      <p:sp>
        <p:nvSpPr>
          <p:cNvPr id="838" name="Google Shape;838;p24"/>
          <p:cNvSpPr/>
          <p:nvPr/>
        </p:nvSpPr>
        <p:spPr>
          <a:xfrm>
            <a:off x="6938669" y="381274"/>
            <a:ext cx="4804228" cy="749109"/>
          </a:xfrm>
          <a:prstGeom prst="roundRect">
            <a:avLst>
              <a:gd fmla="val 16667" name="adj"/>
            </a:avLst>
          </a:prstGeom>
          <a:solidFill>
            <a:srgbClr val="44444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839" name="Google Shape;839;p24"/>
          <p:cNvPicPr preferRelativeResize="0"/>
          <p:nvPr/>
        </p:nvPicPr>
        <p:blipFill rotWithShape="1">
          <a:blip r:embed="rId3">
            <a:alphaModFix/>
          </a:blip>
          <a:srcRect b="0" l="136" r="54087" t="0"/>
          <a:stretch/>
        </p:blipFill>
        <p:spPr>
          <a:xfrm>
            <a:off x="1" y="1"/>
            <a:ext cx="5586191" cy="6858000"/>
          </a:xfrm>
          <a:custGeom>
            <a:rect b="b" l="l" r="r" t="t"/>
            <a:pathLst>
              <a:path extrusionOk="0" h="6858000" w="5586191">
                <a:moveTo>
                  <a:pt x="0" y="0"/>
                </a:moveTo>
                <a:lnTo>
                  <a:pt x="4427315" y="0"/>
                </a:lnTo>
                <a:lnTo>
                  <a:pt x="5213779" y="701993"/>
                </a:lnTo>
                <a:lnTo>
                  <a:pt x="5494381" y="1263333"/>
                </a:lnTo>
                <a:lnTo>
                  <a:pt x="5586191" y="1853248"/>
                </a:lnTo>
                <a:lnTo>
                  <a:pt x="5510416" y="2480310"/>
                </a:lnTo>
                <a:lnTo>
                  <a:pt x="5354468" y="2997518"/>
                </a:lnTo>
                <a:lnTo>
                  <a:pt x="5023951" y="3753168"/>
                </a:lnTo>
                <a:lnTo>
                  <a:pt x="4680246" y="4473258"/>
                </a:lnTo>
                <a:lnTo>
                  <a:pt x="4483953" y="5021263"/>
                </a:lnTo>
                <a:lnTo>
                  <a:pt x="4519384" y="5678170"/>
                </a:lnTo>
                <a:lnTo>
                  <a:pt x="4689814" y="6198235"/>
                </a:lnTo>
                <a:lnTo>
                  <a:pt x="5179123" y="6858000"/>
                </a:lnTo>
                <a:lnTo>
                  <a:pt x="0" y="6858000"/>
                </a:lnTo>
                <a:close/>
              </a:path>
            </a:pathLst>
          </a:custGeom>
          <a:noFill/>
          <a:ln>
            <a:noFill/>
          </a:ln>
        </p:spPr>
      </p:pic>
      <p:sp>
        <p:nvSpPr>
          <p:cNvPr id="840" name="Google Shape;840;p24"/>
          <p:cNvSpPr/>
          <p:nvPr/>
        </p:nvSpPr>
        <p:spPr>
          <a:xfrm>
            <a:off x="3916942" y="2"/>
            <a:ext cx="1748927" cy="6857996"/>
          </a:xfrm>
          <a:custGeom>
            <a:rect b="b" l="l" r="r" t="t"/>
            <a:pathLst>
              <a:path extrusionOk="0" h="21600" w="21532">
                <a:moveTo>
                  <a:pt x="8831" y="15362"/>
                </a:moveTo>
                <a:cubicBezTo>
                  <a:pt x="9031" y="15067"/>
                  <a:pt x="9338" y="14777"/>
                  <a:pt x="9656" y="14487"/>
                </a:cubicBezTo>
                <a:cubicBezTo>
                  <a:pt x="10246" y="13942"/>
                  <a:pt x="11095" y="13420"/>
                  <a:pt x="11967" y="12898"/>
                </a:cubicBezTo>
                <a:cubicBezTo>
                  <a:pt x="12757" y="12457"/>
                  <a:pt x="13571" y="12020"/>
                  <a:pt x="14384" y="11586"/>
                </a:cubicBezTo>
                <a:cubicBezTo>
                  <a:pt x="15280" y="11112"/>
                  <a:pt x="16129" y="10633"/>
                  <a:pt x="16955" y="10153"/>
                </a:cubicBezTo>
                <a:cubicBezTo>
                  <a:pt x="17745" y="9691"/>
                  <a:pt x="18393" y="9218"/>
                  <a:pt x="19053" y="8744"/>
                </a:cubicBezTo>
                <a:cubicBezTo>
                  <a:pt x="19383" y="8506"/>
                  <a:pt x="19631" y="8262"/>
                  <a:pt x="19914" y="8020"/>
                </a:cubicBezTo>
                <a:cubicBezTo>
                  <a:pt x="20055" y="7903"/>
                  <a:pt x="20150" y="7779"/>
                  <a:pt x="20268" y="7658"/>
                </a:cubicBezTo>
                <a:cubicBezTo>
                  <a:pt x="20397" y="7523"/>
                  <a:pt x="20527" y="7387"/>
                  <a:pt x="20669" y="7251"/>
                </a:cubicBezTo>
                <a:cubicBezTo>
                  <a:pt x="20881" y="7028"/>
                  <a:pt x="21022" y="6796"/>
                  <a:pt x="21152" y="6567"/>
                </a:cubicBezTo>
                <a:cubicBezTo>
                  <a:pt x="21293" y="6316"/>
                  <a:pt x="21388" y="6063"/>
                  <a:pt x="21459" y="5812"/>
                </a:cubicBezTo>
                <a:cubicBezTo>
                  <a:pt x="21600" y="5297"/>
                  <a:pt x="21529" y="4781"/>
                  <a:pt x="21305" y="4265"/>
                </a:cubicBezTo>
                <a:cubicBezTo>
                  <a:pt x="21199" y="4033"/>
                  <a:pt x="21058" y="3804"/>
                  <a:pt x="20881" y="3574"/>
                </a:cubicBezTo>
                <a:cubicBezTo>
                  <a:pt x="20669" y="3315"/>
                  <a:pt x="20409" y="3059"/>
                  <a:pt x="20126" y="2802"/>
                </a:cubicBezTo>
                <a:cubicBezTo>
                  <a:pt x="19607" y="2329"/>
                  <a:pt x="18900" y="1867"/>
                  <a:pt x="17874" y="1454"/>
                </a:cubicBezTo>
                <a:cubicBezTo>
                  <a:pt x="17650" y="1363"/>
                  <a:pt x="17414" y="1279"/>
                  <a:pt x="17179" y="1191"/>
                </a:cubicBezTo>
                <a:cubicBezTo>
                  <a:pt x="16931" y="1101"/>
                  <a:pt x="16601" y="1017"/>
                  <a:pt x="16318" y="935"/>
                </a:cubicBezTo>
                <a:cubicBezTo>
                  <a:pt x="16023" y="851"/>
                  <a:pt x="15717" y="772"/>
                  <a:pt x="15398" y="691"/>
                </a:cubicBezTo>
                <a:cubicBezTo>
                  <a:pt x="15009" y="591"/>
                  <a:pt x="14573" y="507"/>
                  <a:pt x="14148" y="422"/>
                </a:cubicBezTo>
                <a:cubicBezTo>
                  <a:pt x="13406" y="274"/>
                  <a:pt x="12639" y="136"/>
                  <a:pt x="11861" y="0"/>
                </a:cubicBezTo>
                <a:lnTo>
                  <a:pt x="0" y="0"/>
                </a:lnTo>
                <a:cubicBezTo>
                  <a:pt x="200" y="24"/>
                  <a:pt x="401" y="51"/>
                  <a:pt x="601" y="78"/>
                </a:cubicBezTo>
                <a:cubicBezTo>
                  <a:pt x="1132" y="154"/>
                  <a:pt x="1639" y="244"/>
                  <a:pt x="2134" y="332"/>
                </a:cubicBezTo>
                <a:cubicBezTo>
                  <a:pt x="2665" y="425"/>
                  <a:pt x="3219" y="510"/>
                  <a:pt x="3761" y="600"/>
                </a:cubicBezTo>
                <a:cubicBezTo>
                  <a:pt x="4315" y="691"/>
                  <a:pt x="4869" y="787"/>
                  <a:pt x="5412" y="884"/>
                </a:cubicBezTo>
                <a:cubicBezTo>
                  <a:pt x="6497" y="1077"/>
                  <a:pt x="7569" y="1273"/>
                  <a:pt x="8654" y="1469"/>
                </a:cubicBezTo>
                <a:cubicBezTo>
                  <a:pt x="9185" y="1565"/>
                  <a:pt x="9715" y="1665"/>
                  <a:pt x="10222" y="1771"/>
                </a:cubicBezTo>
                <a:cubicBezTo>
                  <a:pt x="10824" y="1894"/>
                  <a:pt x="11437" y="2015"/>
                  <a:pt x="12026" y="2145"/>
                </a:cubicBezTo>
                <a:cubicBezTo>
                  <a:pt x="12969" y="2353"/>
                  <a:pt x="13889" y="2567"/>
                  <a:pt x="14762" y="2799"/>
                </a:cubicBezTo>
                <a:cubicBezTo>
                  <a:pt x="15646" y="3034"/>
                  <a:pt x="16389" y="3306"/>
                  <a:pt x="17061" y="3583"/>
                </a:cubicBezTo>
                <a:cubicBezTo>
                  <a:pt x="18464" y="4169"/>
                  <a:pt x="19124" y="4853"/>
                  <a:pt x="19431" y="5529"/>
                </a:cubicBezTo>
                <a:cubicBezTo>
                  <a:pt x="19596" y="5939"/>
                  <a:pt x="19631" y="6349"/>
                  <a:pt x="19560" y="6760"/>
                </a:cubicBezTo>
                <a:cubicBezTo>
                  <a:pt x="19501" y="7058"/>
                  <a:pt x="19383" y="7357"/>
                  <a:pt x="19159" y="7649"/>
                </a:cubicBezTo>
                <a:cubicBezTo>
                  <a:pt x="19006" y="7842"/>
                  <a:pt x="18865" y="8033"/>
                  <a:pt x="18711" y="8226"/>
                </a:cubicBezTo>
                <a:cubicBezTo>
                  <a:pt x="18617" y="8343"/>
                  <a:pt x="18499" y="8458"/>
                  <a:pt x="18381" y="8572"/>
                </a:cubicBezTo>
                <a:cubicBezTo>
                  <a:pt x="18240" y="8708"/>
                  <a:pt x="18134" y="8847"/>
                  <a:pt x="17969" y="8980"/>
                </a:cubicBezTo>
                <a:cubicBezTo>
                  <a:pt x="17756" y="9146"/>
                  <a:pt x="17532" y="9311"/>
                  <a:pt x="17320" y="9477"/>
                </a:cubicBezTo>
                <a:cubicBezTo>
                  <a:pt x="16966" y="9746"/>
                  <a:pt x="16530" y="10005"/>
                  <a:pt x="16117" y="10268"/>
                </a:cubicBezTo>
                <a:cubicBezTo>
                  <a:pt x="15328" y="10717"/>
                  <a:pt x="14526" y="11170"/>
                  <a:pt x="13653" y="11607"/>
                </a:cubicBezTo>
                <a:cubicBezTo>
                  <a:pt x="12651" y="12111"/>
                  <a:pt x="11625" y="12614"/>
                  <a:pt x="10600" y="13115"/>
                </a:cubicBezTo>
                <a:cubicBezTo>
                  <a:pt x="9668" y="13571"/>
                  <a:pt x="8760" y="14029"/>
                  <a:pt x="7994" y="14506"/>
                </a:cubicBezTo>
                <a:cubicBezTo>
                  <a:pt x="7793" y="14629"/>
                  <a:pt x="7569" y="14750"/>
                  <a:pt x="7404" y="14877"/>
                </a:cubicBezTo>
                <a:cubicBezTo>
                  <a:pt x="7204" y="15030"/>
                  <a:pt x="7003" y="15184"/>
                  <a:pt x="6791" y="15335"/>
                </a:cubicBezTo>
                <a:cubicBezTo>
                  <a:pt x="6662" y="15432"/>
                  <a:pt x="6555" y="15528"/>
                  <a:pt x="6449" y="15628"/>
                </a:cubicBezTo>
                <a:cubicBezTo>
                  <a:pt x="6308" y="15754"/>
                  <a:pt x="6155" y="15878"/>
                  <a:pt x="6048" y="16008"/>
                </a:cubicBezTo>
                <a:cubicBezTo>
                  <a:pt x="5895" y="16183"/>
                  <a:pt x="5730" y="16358"/>
                  <a:pt x="5624" y="16533"/>
                </a:cubicBezTo>
                <a:cubicBezTo>
                  <a:pt x="5353" y="16955"/>
                  <a:pt x="5329" y="17377"/>
                  <a:pt x="5483" y="17802"/>
                </a:cubicBezTo>
                <a:cubicBezTo>
                  <a:pt x="5624" y="18189"/>
                  <a:pt x="5954" y="18563"/>
                  <a:pt x="6496" y="18925"/>
                </a:cubicBezTo>
                <a:cubicBezTo>
                  <a:pt x="7027" y="19274"/>
                  <a:pt x="7723" y="19606"/>
                  <a:pt x="8489" y="19923"/>
                </a:cubicBezTo>
                <a:cubicBezTo>
                  <a:pt x="10045" y="20565"/>
                  <a:pt x="12097" y="21126"/>
                  <a:pt x="14372" y="21600"/>
                </a:cubicBezTo>
                <a:lnTo>
                  <a:pt x="17202" y="21600"/>
                </a:lnTo>
                <a:cubicBezTo>
                  <a:pt x="15728" y="21271"/>
                  <a:pt x="14455" y="20894"/>
                  <a:pt x="13335" y="20481"/>
                </a:cubicBezTo>
                <a:cubicBezTo>
                  <a:pt x="10706" y="19513"/>
                  <a:pt x="8914" y="18400"/>
                  <a:pt x="8395" y="17223"/>
                </a:cubicBezTo>
                <a:cubicBezTo>
                  <a:pt x="8324" y="17018"/>
                  <a:pt x="8265" y="16813"/>
                  <a:pt x="8265" y="16605"/>
                </a:cubicBezTo>
                <a:cubicBezTo>
                  <a:pt x="8265" y="16364"/>
                  <a:pt x="8359" y="16125"/>
                  <a:pt x="8477" y="15887"/>
                </a:cubicBezTo>
                <a:cubicBezTo>
                  <a:pt x="8583" y="15709"/>
                  <a:pt x="8725" y="15534"/>
                  <a:pt x="8831" y="15362"/>
                </a:cubicBezTo>
                <a:close/>
              </a:path>
            </a:pathLst>
          </a:custGeom>
          <a:solidFill>
            <a:srgbClr val="444444"/>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841" name="Google Shape;841;p24"/>
          <p:cNvSpPr txBox="1"/>
          <p:nvPr/>
        </p:nvSpPr>
        <p:spPr>
          <a:xfrm>
            <a:off x="6938669" y="381273"/>
            <a:ext cx="4804228" cy="749109"/>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4000"/>
              <a:buFont typeface="Calibri"/>
              <a:buNone/>
            </a:pPr>
            <a:r>
              <a:rPr b="1" i="0" lang="en-US" sz="4000" u="none" cap="none" strike="noStrike">
                <a:solidFill>
                  <a:schemeClr val="lt1"/>
                </a:solidFill>
                <a:latin typeface="Calibri"/>
                <a:ea typeface="Calibri"/>
                <a:cs typeface="Calibri"/>
                <a:sym typeface="Calibri"/>
              </a:rPr>
              <a:t>Unity</a:t>
            </a:r>
            <a:endParaRPr b="1" i="0" sz="4000" u="none" cap="none" strike="noStrike">
              <a:solidFill>
                <a:schemeClr val="lt1"/>
              </a:solidFill>
              <a:latin typeface="Calibri"/>
              <a:ea typeface="Calibri"/>
              <a:cs typeface="Calibri"/>
              <a:sym typeface="Calibri"/>
            </a:endParaRPr>
          </a:p>
        </p:txBody>
      </p:sp>
      <p:sp>
        <p:nvSpPr>
          <p:cNvPr id="842" name="Google Shape;842;p24"/>
          <p:cNvSpPr txBox="1"/>
          <p:nvPr/>
        </p:nvSpPr>
        <p:spPr>
          <a:xfrm>
            <a:off x="5845377" y="1407886"/>
            <a:ext cx="6001789" cy="4915577"/>
          </a:xfrm>
          <a:prstGeom prst="rect">
            <a:avLst/>
          </a:prstGeom>
          <a:noFill/>
          <a:ln>
            <a:noFill/>
          </a:ln>
        </p:spPr>
        <p:txBody>
          <a:bodyPr anchorCtr="0" anchor="t" bIns="45700" lIns="91425" spcFirstLastPara="1" rIns="91425" wrap="square" tIns="45700">
            <a:noAutofit/>
          </a:bodyPr>
          <a:lstStyle/>
          <a:p>
            <a:pPr indent="0" lvl="0" marL="0" marR="0" rtl="0" algn="just">
              <a:lnSpc>
                <a:spcPct val="90000"/>
              </a:lnSpc>
              <a:spcBef>
                <a:spcPts val="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Unity not only supports an incredible library of platforms, but it also comes with its own built-in IDE. It is also used to make both 3D and 2D games and boasts a massive store of assets and resources.</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Many high-profile game developers like Obsidian Entertainment (Pillars of Eternity) and inXile Entertainment (Wasteland 2) have started using Unity. Several successful indie devs like Facepunch Studios (Rust) and Press Play (Max: The Curse of Brotherhood) have also jumped on board.</a:t>
            </a:r>
            <a:endParaRPr b="0" i="0" sz="1400" u="none" cap="none" strike="noStrike">
              <a:solidFill>
                <a:srgbClr val="000000"/>
              </a:solidFill>
              <a:latin typeface="Arial"/>
              <a:ea typeface="Arial"/>
              <a:cs typeface="Arial"/>
              <a:sym typeface="Arial"/>
            </a:endParaRPr>
          </a:p>
        </p:txBody>
      </p:sp>
      <p:pic>
        <p:nvPicPr>
          <p:cNvPr id="843" name="Google Shape;843;p24"/>
          <p:cNvPicPr preferRelativeResize="0"/>
          <p:nvPr/>
        </p:nvPicPr>
        <p:blipFill rotWithShape="1">
          <a:blip r:embed="rId4">
            <a:alphaModFix/>
          </a:blip>
          <a:srcRect b="0" l="0" r="0" t="0"/>
          <a:stretch/>
        </p:blipFill>
        <p:spPr>
          <a:xfrm>
            <a:off x="5449210" y="-80634"/>
            <a:ext cx="1588386" cy="1588386"/>
          </a:xfrm>
          <a:prstGeom prst="rect">
            <a:avLst/>
          </a:prstGeom>
          <a:noFill/>
          <a:ln>
            <a:noFill/>
          </a:ln>
        </p:spPr>
      </p:pic>
      <p:sp>
        <p:nvSpPr>
          <p:cNvPr id="844" name="Google Shape;844;p24"/>
          <p:cNvSpPr txBox="1"/>
          <p:nvPr/>
        </p:nvSpPr>
        <p:spPr>
          <a:xfrm>
            <a:off x="3370575" y="6449450"/>
            <a:ext cx="87276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200" u="none" cap="none" strike="noStrike">
                <a:solidFill>
                  <a:schemeClr val="lt1"/>
                </a:solidFill>
                <a:latin typeface="Arial"/>
                <a:ea typeface="Arial"/>
                <a:cs typeface="Arial"/>
                <a:sym typeface="Arial"/>
              </a:rPr>
              <a:t>Image Source:</a:t>
            </a:r>
            <a:r>
              <a:rPr b="0" i="1" lang="en-US" sz="1200" u="none" cap="none" strike="noStrike">
                <a:solidFill>
                  <a:srgbClr val="000000"/>
                </a:solidFill>
                <a:latin typeface="Arial"/>
                <a:ea typeface="Arial"/>
                <a:cs typeface="Arial"/>
                <a:sym typeface="Arial"/>
              </a:rPr>
              <a:t> </a:t>
            </a:r>
            <a:r>
              <a:rPr i="1" lang="en-US" sz="1200" u="sng">
                <a:solidFill>
                  <a:schemeClr val="hlink"/>
                </a:solidFill>
                <a:hlinkClick r:id="rId5"/>
              </a:rPr>
              <a:t>https://architosh.com/wp-content/uploads/2017/07/Cinemachine.jpg</a:t>
            </a:r>
            <a:r>
              <a:rPr i="1" lang="en-US" sz="1200" u="none">
                <a:solidFill>
                  <a:srgbClr val="000000"/>
                </a:solidFill>
              </a:rPr>
              <a:t> </a:t>
            </a:r>
            <a:endParaRPr b="0" i="0" sz="1000" u="none" cap="none" strike="noStrike">
              <a:solidFill>
                <a:srgbClr val="000000"/>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8" name="Shape 848"/>
        <p:cNvGrpSpPr/>
        <p:nvPr/>
      </p:nvGrpSpPr>
      <p:grpSpPr>
        <a:xfrm>
          <a:off x="0" y="0"/>
          <a:ext cx="0" cy="0"/>
          <a:chOff x="0" y="0"/>
          <a:chExt cx="0" cy="0"/>
        </a:xfrm>
      </p:grpSpPr>
      <p:sp>
        <p:nvSpPr>
          <p:cNvPr id="849" name="Google Shape;849;p25"/>
          <p:cNvSpPr/>
          <p:nvPr/>
        </p:nvSpPr>
        <p:spPr>
          <a:xfrm>
            <a:off x="4576469" y="381274"/>
            <a:ext cx="4804200" cy="749100"/>
          </a:xfrm>
          <a:prstGeom prst="roundRect">
            <a:avLst>
              <a:gd fmla="val 16667" name="adj"/>
            </a:avLst>
          </a:prstGeom>
          <a:solidFill>
            <a:srgbClr val="C569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50" name="Google Shape;850;p25"/>
          <p:cNvSpPr txBox="1"/>
          <p:nvPr/>
        </p:nvSpPr>
        <p:spPr>
          <a:xfrm>
            <a:off x="4579140" y="412033"/>
            <a:ext cx="4804200" cy="749100"/>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000000"/>
              </a:buClr>
              <a:buSzPts val="4000"/>
              <a:buFont typeface="Calibri"/>
              <a:buNone/>
            </a:pPr>
            <a:r>
              <a:rPr b="1" i="0" lang="en-US" sz="4000" u="none" cap="none" strike="noStrike">
                <a:solidFill>
                  <a:srgbClr val="000000"/>
                </a:solidFill>
                <a:latin typeface="Calibri"/>
                <a:ea typeface="Calibri"/>
                <a:cs typeface="Calibri"/>
                <a:sym typeface="Calibri"/>
              </a:rPr>
              <a:t>RPG Maker</a:t>
            </a:r>
            <a:endParaRPr b="1" i="0" sz="4000" u="none" cap="none" strike="noStrike">
              <a:solidFill>
                <a:srgbClr val="000000"/>
              </a:solidFill>
              <a:latin typeface="Calibri"/>
              <a:ea typeface="Calibri"/>
              <a:cs typeface="Calibri"/>
              <a:sym typeface="Calibri"/>
            </a:endParaRPr>
          </a:p>
        </p:txBody>
      </p:sp>
      <p:sp>
        <p:nvSpPr>
          <p:cNvPr id="851" name="Google Shape;851;p25"/>
          <p:cNvSpPr txBox="1"/>
          <p:nvPr/>
        </p:nvSpPr>
        <p:spPr>
          <a:xfrm>
            <a:off x="5845377" y="1407886"/>
            <a:ext cx="6001789" cy="4915577"/>
          </a:xfrm>
          <a:prstGeom prst="rect">
            <a:avLst/>
          </a:prstGeom>
          <a:noFill/>
          <a:ln>
            <a:noFill/>
          </a:ln>
        </p:spPr>
        <p:txBody>
          <a:bodyPr anchorCtr="0" anchor="t" bIns="45700" lIns="91425" spcFirstLastPara="1" rIns="91425" wrap="square" tIns="45700">
            <a:noAutofit/>
          </a:bodyPr>
          <a:lstStyle/>
          <a:p>
            <a:pPr indent="0" lvl="0" marL="0" marR="0" rtl="0" algn="just">
              <a:lnSpc>
                <a:spcPct val="90000"/>
              </a:lnSpc>
              <a:spcBef>
                <a:spcPts val="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RPG Maker is a program that allows users to create their own role-playing Games. Most versions include a tile set based map editor, a simple scripting language for scripting events, and a battle editor. All versions include initial premade tilesets, characters, and events which can be used in creating new games. One feature of the PC versions of RPG Maker programs is that a user can create new tilesets and characters, and add any new graphics the user wants.</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Despite being geared towards creating role-playing Games, the engine also has the capability to create games of other genres, such as adventure games, story-driven games or visual novels with minimal tweaking. </a:t>
            </a:r>
            <a:endParaRPr b="0" i="0" sz="1400" u="none" cap="none" strike="noStrike">
              <a:solidFill>
                <a:srgbClr val="000000"/>
              </a:solidFill>
              <a:latin typeface="Arial"/>
              <a:ea typeface="Arial"/>
              <a:cs typeface="Arial"/>
              <a:sym typeface="Arial"/>
            </a:endParaRPr>
          </a:p>
        </p:txBody>
      </p:sp>
      <p:pic>
        <p:nvPicPr>
          <p:cNvPr id="852" name="Google Shape;852;p25"/>
          <p:cNvPicPr preferRelativeResize="0"/>
          <p:nvPr/>
        </p:nvPicPr>
        <p:blipFill rotWithShape="1">
          <a:blip r:embed="rId3">
            <a:alphaModFix/>
          </a:blip>
          <a:srcRect b="0" l="0" r="0" t="0"/>
          <a:stretch/>
        </p:blipFill>
        <p:spPr>
          <a:xfrm>
            <a:off x="3384027" y="175100"/>
            <a:ext cx="1109414" cy="1109414"/>
          </a:xfrm>
          <a:prstGeom prst="rect">
            <a:avLst/>
          </a:prstGeom>
          <a:noFill/>
          <a:ln>
            <a:noFill/>
          </a:ln>
        </p:spPr>
      </p:pic>
      <p:sp>
        <p:nvSpPr>
          <p:cNvPr id="853" name="Google Shape;853;p25"/>
          <p:cNvSpPr txBox="1"/>
          <p:nvPr/>
        </p:nvSpPr>
        <p:spPr>
          <a:xfrm>
            <a:off x="205650" y="5866450"/>
            <a:ext cx="87276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200" u="none" cap="none" strike="noStrike">
                <a:solidFill>
                  <a:schemeClr val="dk1"/>
                </a:solidFill>
                <a:latin typeface="Arial"/>
                <a:ea typeface="Arial"/>
                <a:cs typeface="Arial"/>
                <a:sym typeface="Arial"/>
              </a:rPr>
              <a:t>Image Source: </a:t>
            </a:r>
            <a:r>
              <a:rPr i="1" lang="en-US" sz="1200" u="none">
                <a:solidFill>
                  <a:schemeClr val="dk1"/>
                </a:solidFill>
              </a:rPr>
              <a:t>https://www.rpgmakerweb.com/</a:t>
            </a:r>
            <a:endParaRPr b="0" i="0" sz="1000" u="none" cap="none" strike="noStrike">
              <a:solidFill>
                <a:schemeClr val="dk1"/>
              </a:solidFill>
              <a:latin typeface="Arial"/>
              <a:ea typeface="Arial"/>
              <a:cs typeface="Arial"/>
              <a:sym typeface="Arial"/>
            </a:endParaRPr>
          </a:p>
        </p:txBody>
      </p:sp>
      <p:pic>
        <p:nvPicPr>
          <p:cNvPr id="854" name="Google Shape;854;p25"/>
          <p:cNvPicPr preferRelativeResize="0"/>
          <p:nvPr/>
        </p:nvPicPr>
        <p:blipFill>
          <a:blip r:embed="rId4">
            <a:alphaModFix/>
          </a:blip>
          <a:stretch>
            <a:fillRect/>
          </a:stretch>
        </p:blipFill>
        <p:spPr>
          <a:xfrm>
            <a:off x="205650" y="1718089"/>
            <a:ext cx="5540578" cy="342182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8" name="Shape 858"/>
        <p:cNvGrpSpPr/>
        <p:nvPr/>
      </p:nvGrpSpPr>
      <p:grpSpPr>
        <a:xfrm>
          <a:off x="0" y="0"/>
          <a:ext cx="0" cy="0"/>
          <a:chOff x="0" y="0"/>
          <a:chExt cx="0" cy="0"/>
        </a:xfrm>
      </p:grpSpPr>
      <p:sp>
        <p:nvSpPr>
          <p:cNvPr id="859" name="Google Shape;859;p26"/>
          <p:cNvSpPr/>
          <p:nvPr/>
        </p:nvSpPr>
        <p:spPr>
          <a:xfrm>
            <a:off x="6938669" y="381274"/>
            <a:ext cx="4804228" cy="749109"/>
          </a:xfrm>
          <a:prstGeom prst="roundRect">
            <a:avLst>
              <a:gd fmla="val 16667" name="adj"/>
            </a:avLst>
          </a:prstGeom>
          <a:solidFill>
            <a:srgbClr val="8B549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860" name="Google Shape;860;p26"/>
          <p:cNvPicPr preferRelativeResize="0"/>
          <p:nvPr/>
        </p:nvPicPr>
        <p:blipFill rotWithShape="1">
          <a:blip r:embed="rId3">
            <a:alphaModFix/>
          </a:blip>
          <a:srcRect b="0" l="1045" r="7060" t="0"/>
          <a:stretch/>
        </p:blipFill>
        <p:spPr>
          <a:xfrm>
            <a:off x="1" y="1"/>
            <a:ext cx="5586191" cy="6858000"/>
          </a:xfrm>
          <a:custGeom>
            <a:rect b="b" l="l" r="r" t="t"/>
            <a:pathLst>
              <a:path extrusionOk="0" h="6858000" w="5586191">
                <a:moveTo>
                  <a:pt x="0" y="0"/>
                </a:moveTo>
                <a:lnTo>
                  <a:pt x="4427315" y="0"/>
                </a:lnTo>
                <a:lnTo>
                  <a:pt x="5213779" y="701993"/>
                </a:lnTo>
                <a:lnTo>
                  <a:pt x="5494381" y="1263333"/>
                </a:lnTo>
                <a:lnTo>
                  <a:pt x="5586191" y="1853248"/>
                </a:lnTo>
                <a:lnTo>
                  <a:pt x="5510416" y="2480310"/>
                </a:lnTo>
                <a:lnTo>
                  <a:pt x="5354468" y="2997518"/>
                </a:lnTo>
                <a:lnTo>
                  <a:pt x="5023951" y="3753168"/>
                </a:lnTo>
                <a:lnTo>
                  <a:pt x="4680246" y="4473258"/>
                </a:lnTo>
                <a:lnTo>
                  <a:pt x="4483953" y="5021263"/>
                </a:lnTo>
                <a:lnTo>
                  <a:pt x="4519384" y="5678170"/>
                </a:lnTo>
                <a:lnTo>
                  <a:pt x="4689814" y="6198235"/>
                </a:lnTo>
                <a:lnTo>
                  <a:pt x="5179123" y="6858000"/>
                </a:lnTo>
                <a:lnTo>
                  <a:pt x="0" y="6858000"/>
                </a:lnTo>
                <a:close/>
              </a:path>
            </a:pathLst>
          </a:custGeom>
          <a:noFill/>
          <a:ln>
            <a:noFill/>
          </a:ln>
        </p:spPr>
      </p:pic>
      <p:sp>
        <p:nvSpPr>
          <p:cNvPr id="861" name="Google Shape;861;p26"/>
          <p:cNvSpPr/>
          <p:nvPr/>
        </p:nvSpPr>
        <p:spPr>
          <a:xfrm>
            <a:off x="3916942" y="2"/>
            <a:ext cx="1748927" cy="6857996"/>
          </a:xfrm>
          <a:custGeom>
            <a:rect b="b" l="l" r="r" t="t"/>
            <a:pathLst>
              <a:path extrusionOk="0" h="21600" w="21532">
                <a:moveTo>
                  <a:pt x="8831" y="15362"/>
                </a:moveTo>
                <a:cubicBezTo>
                  <a:pt x="9031" y="15067"/>
                  <a:pt x="9338" y="14777"/>
                  <a:pt x="9656" y="14487"/>
                </a:cubicBezTo>
                <a:cubicBezTo>
                  <a:pt x="10246" y="13942"/>
                  <a:pt x="11095" y="13420"/>
                  <a:pt x="11967" y="12898"/>
                </a:cubicBezTo>
                <a:cubicBezTo>
                  <a:pt x="12757" y="12457"/>
                  <a:pt x="13571" y="12020"/>
                  <a:pt x="14384" y="11586"/>
                </a:cubicBezTo>
                <a:cubicBezTo>
                  <a:pt x="15280" y="11112"/>
                  <a:pt x="16129" y="10633"/>
                  <a:pt x="16955" y="10153"/>
                </a:cubicBezTo>
                <a:cubicBezTo>
                  <a:pt x="17745" y="9691"/>
                  <a:pt x="18393" y="9218"/>
                  <a:pt x="19053" y="8744"/>
                </a:cubicBezTo>
                <a:cubicBezTo>
                  <a:pt x="19383" y="8506"/>
                  <a:pt x="19631" y="8262"/>
                  <a:pt x="19914" y="8020"/>
                </a:cubicBezTo>
                <a:cubicBezTo>
                  <a:pt x="20055" y="7903"/>
                  <a:pt x="20150" y="7779"/>
                  <a:pt x="20268" y="7658"/>
                </a:cubicBezTo>
                <a:cubicBezTo>
                  <a:pt x="20397" y="7523"/>
                  <a:pt x="20527" y="7387"/>
                  <a:pt x="20669" y="7251"/>
                </a:cubicBezTo>
                <a:cubicBezTo>
                  <a:pt x="20881" y="7028"/>
                  <a:pt x="21022" y="6796"/>
                  <a:pt x="21152" y="6567"/>
                </a:cubicBezTo>
                <a:cubicBezTo>
                  <a:pt x="21293" y="6316"/>
                  <a:pt x="21388" y="6063"/>
                  <a:pt x="21459" y="5812"/>
                </a:cubicBezTo>
                <a:cubicBezTo>
                  <a:pt x="21600" y="5297"/>
                  <a:pt x="21529" y="4781"/>
                  <a:pt x="21305" y="4265"/>
                </a:cubicBezTo>
                <a:cubicBezTo>
                  <a:pt x="21199" y="4033"/>
                  <a:pt x="21058" y="3804"/>
                  <a:pt x="20881" y="3574"/>
                </a:cubicBezTo>
                <a:cubicBezTo>
                  <a:pt x="20669" y="3315"/>
                  <a:pt x="20409" y="3059"/>
                  <a:pt x="20126" y="2802"/>
                </a:cubicBezTo>
                <a:cubicBezTo>
                  <a:pt x="19607" y="2329"/>
                  <a:pt x="18900" y="1867"/>
                  <a:pt x="17874" y="1454"/>
                </a:cubicBezTo>
                <a:cubicBezTo>
                  <a:pt x="17650" y="1363"/>
                  <a:pt x="17414" y="1279"/>
                  <a:pt x="17179" y="1191"/>
                </a:cubicBezTo>
                <a:cubicBezTo>
                  <a:pt x="16931" y="1101"/>
                  <a:pt x="16601" y="1017"/>
                  <a:pt x="16318" y="935"/>
                </a:cubicBezTo>
                <a:cubicBezTo>
                  <a:pt x="16023" y="851"/>
                  <a:pt x="15717" y="772"/>
                  <a:pt x="15398" y="691"/>
                </a:cubicBezTo>
                <a:cubicBezTo>
                  <a:pt x="15009" y="591"/>
                  <a:pt x="14573" y="507"/>
                  <a:pt x="14148" y="422"/>
                </a:cubicBezTo>
                <a:cubicBezTo>
                  <a:pt x="13406" y="274"/>
                  <a:pt x="12639" y="136"/>
                  <a:pt x="11861" y="0"/>
                </a:cubicBezTo>
                <a:lnTo>
                  <a:pt x="0" y="0"/>
                </a:lnTo>
                <a:cubicBezTo>
                  <a:pt x="200" y="24"/>
                  <a:pt x="401" y="51"/>
                  <a:pt x="601" y="78"/>
                </a:cubicBezTo>
                <a:cubicBezTo>
                  <a:pt x="1132" y="154"/>
                  <a:pt x="1639" y="244"/>
                  <a:pt x="2134" y="332"/>
                </a:cubicBezTo>
                <a:cubicBezTo>
                  <a:pt x="2665" y="425"/>
                  <a:pt x="3219" y="510"/>
                  <a:pt x="3761" y="600"/>
                </a:cubicBezTo>
                <a:cubicBezTo>
                  <a:pt x="4315" y="691"/>
                  <a:pt x="4869" y="787"/>
                  <a:pt x="5412" y="884"/>
                </a:cubicBezTo>
                <a:cubicBezTo>
                  <a:pt x="6497" y="1077"/>
                  <a:pt x="7569" y="1273"/>
                  <a:pt x="8654" y="1469"/>
                </a:cubicBezTo>
                <a:cubicBezTo>
                  <a:pt x="9185" y="1565"/>
                  <a:pt x="9715" y="1665"/>
                  <a:pt x="10222" y="1771"/>
                </a:cubicBezTo>
                <a:cubicBezTo>
                  <a:pt x="10824" y="1894"/>
                  <a:pt x="11437" y="2015"/>
                  <a:pt x="12026" y="2145"/>
                </a:cubicBezTo>
                <a:cubicBezTo>
                  <a:pt x="12969" y="2353"/>
                  <a:pt x="13889" y="2567"/>
                  <a:pt x="14762" y="2799"/>
                </a:cubicBezTo>
                <a:cubicBezTo>
                  <a:pt x="15646" y="3034"/>
                  <a:pt x="16389" y="3306"/>
                  <a:pt x="17061" y="3583"/>
                </a:cubicBezTo>
                <a:cubicBezTo>
                  <a:pt x="18464" y="4169"/>
                  <a:pt x="19124" y="4853"/>
                  <a:pt x="19431" y="5529"/>
                </a:cubicBezTo>
                <a:cubicBezTo>
                  <a:pt x="19596" y="5939"/>
                  <a:pt x="19631" y="6349"/>
                  <a:pt x="19560" y="6760"/>
                </a:cubicBezTo>
                <a:cubicBezTo>
                  <a:pt x="19501" y="7058"/>
                  <a:pt x="19383" y="7357"/>
                  <a:pt x="19159" y="7649"/>
                </a:cubicBezTo>
                <a:cubicBezTo>
                  <a:pt x="19006" y="7842"/>
                  <a:pt x="18865" y="8033"/>
                  <a:pt x="18711" y="8226"/>
                </a:cubicBezTo>
                <a:cubicBezTo>
                  <a:pt x="18617" y="8343"/>
                  <a:pt x="18499" y="8458"/>
                  <a:pt x="18381" y="8572"/>
                </a:cubicBezTo>
                <a:cubicBezTo>
                  <a:pt x="18240" y="8708"/>
                  <a:pt x="18134" y="8847"/>
                  <a:pt x="17969" y="8980"/>
                </a:cubicBezTo>
                <a:cubicBezTo>
                  <a:pt x="17756" y="9146"/>
                  <a:pt x="17532" y="9311"/>
                  <a:pt x="17320" y="9477"/>
                </a:cubicBezTo>
                <a:cubicBezTo>
                  <a:pt x="16966" y="9746"/>
                  <a:pt x="16530" y="10005"/>
                  <a:pt x="16117" y="10268"/>
                </a:cubicBezTo>
                <a:cubicBezTo>
                  <a:pt x="15328" y="10717"/>
                  <a:pt x="14526" y="11170"/>
                  <a:pt x="13653" y="11607"/>
                </a:cubicBezTo>
                <a:cubicBezTo>
                  <a:pt x="12651" y="12111"/>
                  <a:pt x="11625" y="12614"/>
                  <a:pt x="10600" y="13115"/>
                </a:cubicBezTo>
                <a:cubicBezTo>
                  <a:pt x="9668" y="13571"/>
                  <a:pt x="8760" y="14029"/>
                  <a:pt x="7994" y="14506"/>
                </a:cubicBezTo>
                <a:cubicBezTo>
                  <a:pt x="7793" y="14629"/>
                  <a:pt x="7569" y="14750"/>
                  <a:pt x="7404" y="14877"/>
                </a:cubicBezTo>
                <a:cubicBezTo>
                  <a:pt x="7204" y="15030"/>
                  <a:pt x="7003" y="15184"/>
                  <a:pt x="6791" y="15335"/>
                </a:cubicBezTo>
                <a:cubicBezTo>
                  <a:pt x="6662" y="15432"/>
                  <a:pt x="6555" y="15528"/>
                  <a:pt x="6449" y="15628"/>
                </a:cubicBezTo>
                <a:cubicBezTo>
                  <a:pt x="6308" y="15754"/>
                  <a:pt x="6155" y="15878"/>
                  <a:pt x="6048" y="16008"/>
                </a:cubicBezTo>
                <a:cubicBezTo>
                  <a:pt x="5895" y="16183"/>
                  <a:pt x="5730" y="16358"/>
                  <a:pt x="5624" y="16533"/>
                </a:cubicBezTo>
                <a:cubicBezTo>
                  <a:pt x="5353" y="16955"/>
                  <a:pt x="5329" y="17377"/>
                  <a:pt x="5483" y="17802"/>
                </a:cubicBezTo>
                <a:cubicBezTo>
                  <a:pt x="5624" y="18189"/>
                  <a:pt x="5954" y="18563"/>
                  <a:pt x="6496" y="18925"/>
                </a:cubicBezTo>
                <a:cubicBezTo>
                  <a:pt x="7027" y="19274"/>
                  <a:pt x="7723" y="19606"/>
                  <a:pt x="8489" y="19923"/>
                </a:cubicBezTo>
                <a:cubicBezTo>
                  <a:pt x="10045" y="20565"/>
                  <a:pt x="12097" y="21126"/>
                  <a:pt x="14372" y="21600"/>
                </a:cubicBezTo>
                <a:lnTo>
                  <a:pt x="17202" y="21600"/>
                </a:lnTo>
                <a:cubicBezTo>
                  <a:pt x="15728" y="21271"/>
                  <a:pt x="14455" y="20894"/>
                  <a:pt x="13335" y="20481"/>
                </a:cubicBezTo>
                <a:cubicBezTo>
                  <a:pt x="10706" y="19513"/>
                  <a:pt x="8914" y="18400"/>
                  <a:pt x="8395" y="17223"/>
                </a:cubicBezTo>
                <a:cubicBezTo>
                  <a:pt x="8324" y="17018"/>
                  <a:pt x="8265" y="16813"/>
                  <a:pt x="8265" y="16605"/>
                </a:cubicBezTo>
                <a:cubicBezTo>
                  <a:pt x="8265" y="16364"/>
                  <a:pt x="8359" y="16125"/>
                  <a:pt x="8477" y="15887"/>
                </a:cubicBezTo>
                <a:cubicBezTo>
                  <a:pt x="8583" y="15709"/>
                  <a:pt x="8725" y="15534"/>
                  <a:pt x="8831" y="15362"/>
                </a:cubicBezTo>
                <a:close/>
              </a:path>
            </a:pathLst>
          </a:custGeom>
          <a:solidFill>
            <a:srgbClr val="8B549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862" name="Google Shape;862;p26"/>
          <p:cNvSpPr txBox="1"/>
          <p:nvPr/>
        </p:nvSpPr>
        <p:spPr>
          <a:xfrm>
            <a:off x="6941340" y="412033"/>
            <a:ext cx="4804228" cy="749109"/>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000000"/>
              </a:buClr>
              <a:buSzPts val="4000"/>
              <a:buFont typeface="Calibri"/>
              <a:buNone/>
            </a:pPr>
            <a:r>
              <a:rPr b="1" i="0" lang="en-US" sz="4000" u="none" cap="none" strike="noStrike">
                <a:solidFill>
                  <a:srgbClr val="000000"/>
                </a:solidFill>
                <a:latin typeface="Calibri"/>
                <a:ea typeface="Calibri"/>
                <a:cs typeface="Calibri"/>
                <a:sym typeface="Calibri"/>
              </a:rPr>
              <a:t>GameSalad</a:t>
            </a:r>
            <a:endParaRPr b="1" i="0" sz="4000" u="none" cap="none" strike="noStrike">
              <a:solidFill>
                <a:srgbClr val="000000"/>
              </a:solidFill>
              <a:latin typeface="Calibri"/>
              <a:ea typeface="Calibri"/>
              <a:cs typeface="Calibri"/>
              <a:sym typeface="Calibri"/>
            </a:endParaRPr>
          </a:p>
        </p:txBody>
      </p:sp>
      <p:sp>
        <p:nvSpPr>
          <p:cNvPr id="863" name="Google Shape;863;p26"/>
          <p:cNvSpPr txBox="1"/>
          <p:nvPr/>
        </p:nvSpPr>
        <p:spPr>
          <a:xfrm>
            <a:off x="5845377" y="1407886"/>
            <a:ext cx="6001789" cy="4915577"/>
          </a:xfrm>
          <a:prstGeom prst="rect">
            <a:avLst/>
          </a:prstGeom>
          <a:noFill/>
          <a:ln>
            <a:noFill/>
          </a:ln>
        </p:spPr>
        <p:txBody>
          <a:bodyPr anchorCtr="0" anchor="t" bIns="45700" lIns="91425" spcFirstLastPara="1" rIns="91425" wrap="square" tIns="45700">
            <a:noAutofit/>
          </a:bodyPr>
          <a:lstStyle/>
          <a:p>
            <a:pPr indent="0" lvl="0" marL="0" marR="0" rtl="0" algn="just">
              <a:lnSpc>
                <a:spcPct val="90000"/>
              </a:lnSpc>
              <a:spcBef>
                <a:spcPts val="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GameSalad is similar to GameMaker in that it allows you to make and publish games on several platforms, as well as having its own intuitive drag-and-drop interface that’s easy for anyone to use.</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Most impressive is the behavior library which allows developers to implement complex behaviors that someone without coding knowledge would have a hard time executing if they had to use a computer language</a:t>
            </a:r>
            <a:r>
              <a:rPr b="0" i="0" lang="en-US" sz="2000" u="none" cap="none" strike="noStrike">
                <a:solidFill>
                  <a:srgbClr val="000000"/>
                </a:solidFill>
                <a:latin typeface="Calibri"/>
                <a:ea typeface="Calibri"/>
                <a:cs typeface="Calibri"/>
                <a:sym typeface="Calibri"/>
              </a:rPr>
              <a:t>.</a:t>
            </a:r>
            <a:endParaRPr b="0" i="0" sz="1400" u="none" cap="none" strike="noStrike">
              <a:solidFill>
                <a:srgbClr val="000000"/>
              </a:solidFill>
              <a:latin typeface="Arial"/>
              <a:ea typeface="Arial"/>
              <a:cs typeface="Arial"/>
              <a:sym typeface="Arial"/>
            </a:endParaRPr>
          </a:p>
        </p:txBody>
      </p:sp>
      <p:pic>
        <p:nvPicPr>
          <p:cNvPr id="864" name="Google Shape;864;p26"/>
          <p:cNvPicPr preferRelativeResize="0"/>
          <p:nvPr/>
        </p:nvPicPr>
        <p:blipFill rotWithShape="1">
          <a:blip r:embed="rId4">
            <a:alphaModFix/>
          </a:blip>
          <a:srcRect b="0" l="0" r="0" t="0"/>
          <a:stretch/>
        </p:blipFill>
        <p:spPr>
          <a:xfrm>
            <a:off x="5192577" y="120741"/>
            <a:ext cx="2216714" cy="1163773"/>
          </a:xfrm>
          <a:prstGeom prst="rect">
            <a:avLst/>
          </a:prstGeom>
          <a:noFill/>
          <a:ln>
            <a:noFill/>
          </a:ln>
        </p:spPr>
      </p:pic>
      <p:sp>
        <p:nvSpPr>
          <p:cNvPr id="865" name="Google Shape;865;p26"/>
          <p:cNvSpPr txBox="1"/>
          <p:nvPr/>
        </p:nvSpPr>
        <p:spPr>
          <a:xfrm>
            <a:off x="5928488" y="4077675"/>
            <a:ext cx="87276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200" u="none" cap="none" strike="noStrike">
                <a:solidFill>
                  <a:schemeClr val="dk1"/>
                </a:solidFill>
                <a:latin typeface="Arial"/>
                <a:ea typeface="Arial"/>
                <a:cs typeface="Arial"/>
                <a:sym typeface="Arial"/>
              </a:rPr>
              <a:t>Image Source: </a:t>
            </a:r>
            <a:r>
              <a:rPr i="1" lang="en-US" sz="1200" u="none">
                <a:solidFill>
                  <a:schemeClr val="dk1"/>
                </a:solidFill>
              </a:rPr>
              <a:t>https://gamesalad.com/</a:t>
            </a:r>
            <a:endParaRPr b="0" i="0" sz="1000" u="none" cap="none" strike="noStrike">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0" name="Shape 870"/>
        <p:cNvGrpSpPr/>
        <p:nvPr/>
      </p:nvGrpSpPr>
      <p:grpSpPr>
        <a:xfrm>
          <a:off x="0" y="0"/>
          <a:ext cx="0" cy="0"/>
          <a:chOff x="0" y="0"/>
          <a:chExt cx="0" cy="0"/>
        </a:xfrm>
      </p:grpSpPr>
      <p:pic>
        <p:nvPicPr>
          <p:cNvPr id="871" name="Google Shape;871;p27"/>
          <p:cNvPicPr preferRelativeResize="0"/>
          <p:nvPr>
            <p:ph idx="2" type="pic"/>
          </p:nvPr>
        </p:nvPicPr>
        <p:blipFill rotWithShape="1">
          <a:blip r:embed="rId3">
            <a:alphaModFix/>
          </a:blip>
          <a:srcRect b="-30992" l="4870" r="-30424" t="10866"/>
          <a:stretch/>
        </p:blipFill>
        <p:spPr>
          <a:xfrm>
            <a:off x="1" y="0"/>
            <a:ext cx="7806889" cy="4723331"/>
          </a:xfrm>
          <a:prstGeom prst="rect">
            <a:avLst/>
          </a:prstGeom>
          <a:noFill/>
          <a:ln>
            <a:noFill/>
          </a:ln>
        </p:spPr>
      </p:pic>
      <p:sp>
        <p:nvSpPr>
          <p:cNvPr id="872" name="Google Shape;872;p27"/>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accent3"/>
              </a:buClr>
              <a:buSzPts val="8800"/>
              <a:buNone/>
            </a:pPr>
            <a:r>
              <a:rPr lang="en-US"/>
              <a:t>05</a:t>
            </a:r>
            <a:endParaRPr/>
          </a:p>
        </p:txBody>
      </p:sp>
      <p:sp>
        <p:nvSpPr>
          <p:cNvPr id="873" name="Google Shape;873;p27"/>
          <p:cNvSpPr txBox="1"/>
          <p:nvPr/>
        </p:nvSpPr>
        <p:spPr>
          <a:xfrm>
            <a:off x="245402" y="6528500"/>
            <a:ext cx="84345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200" u="none" cap="none" strike="noStrike">
                <a:solidFill>
                  <a:srgbClr val="000000"/>
                </a:solidFill>
                <a:latin typeface="Arial"/>
                <a:ea typeface="Arial"/>
                <a:cs typeface="Arial"/>
                <a:sym typeface="Arial"/>
              </a:rPr>
              <a:t>Image Source: </a:t>
            </a:r>
            <a:r>
              <a:rPr i="1" lang="en-US" sz="1200" u="sng">
                <a:solidFill>
                  <a:schemeClr val="hlink"/>
                </a:solidFill>
                <a:hlinkClick r:id="rId4"/>
              </a:rPr>
              <a:t>https://image.shutterstock.com/image-photo/two-hands-thumb-thumbs-down-600w-308608184.jpg</a:t>
            </a:r>
            <a:r>
              <a:rPr i="1" lang="en-US" sz="1200"/>
              <a:t> </a:t>
            </a:r>
            <a:endParaRPr b="0" i="0" sz="1000" u="none" cap="none" strike="noStrike">
              <a:solidFill>
                <a:srgbClr val="000000"/>
              </a:solidFill>
              <a:latin typeface="Arial"/>
              <a:ea typeface="Arial"/>
              <a:cs typeface="Arial"/>
              <a:sym typeface="Arial"/>
            </a:endParaRPr>
          </a:p>
        </p:txBody>
      </p:sp>
      <p:sp>
        <p:nvSpPr>
          <p:cNvPr id="874" name="Google Shape;874;p27"/>
          <p:cNvSpPr txBox="1"/>
          <p:nvPr>
            <p:ph type="ctrTitle"/>
          </p:nvPr>
        </p:nvSpPr>
        <p:spPr>
          <a:xfrm>
            <a:off x="3287688" y="3769861"/>
            <a:ext cx="8434500" cy="1067700"/>
          </a:xfrm>
          <a:prstGeom prst="rect">
            <a:avLst/>
          </a:prstGeom>
          <a:noFill/>
          <a:ln>
            <a:noFill/>
          </a:ln>
        </p:spPr>
        <p:txBody>
          <a:bodyPr anchorCtr="0" anchor="b" bIns="45700" lIns="274300" spcFirstLastPara="1" rIns="0" wrap="square" tIns="45700">
            <a:noAutofit/>
          </a:bodyPr>
          <a:lstStyle/>
          <a:p>
            <a:pPr indent="0" lvl="0" marL="0" rtl="0" algn="l">
              <a:lnSpc>
                <a:spcPct val="90000"/>
              </a:lnSpc>
              <a:spcBef>
                <a:spcPts val="0"/>
              </a:spcBef>
              <a:spcAft>
                <a:spcPts val="0"/>
              </a:spcAft>
              <a:buClr>
                <a:schemeClr val="accent2"/>
              </a:buClr>
              <a:buSzPts val="4000"/>
              <a:buFont typeface="Calibri"/>
              <a:buNone/>
            </a:pPr>
            <a:r>
              <a:rPr lang="en-US" sz="4000"/>
              <a:t>ADVANTAGES AND DISADVANTAGES OF NO-CODE GAME PROGRAMMING</a:t>
            </a:r>
            <a:endParaRPr/>
          </a:p>
        </p:txBody>
      </p:sp>
      <p:sp>
        <p:nvSpPr>
          <p:cNvPr id="875" name="Google Shape;875;p27"/>
          <p:cNvSpPr txBox="1"/>
          <p:nvPr>
            <p:ph idx="1" type="subTitle"/>
          </p:nvPr>
        </p:nvSpPr>
        <p:spPr>
          <a:xfrm>
            <a:off x="3241964" y="4868013"/>
            <a:ext cx="8480100" cy="1173000"/>
          </a:xfrm>
          <a:prstGeom prst="rect">
            <a:avLst/>
          </a:prstGeom>
          <a:noFill/>
          <a:ln>
            <a:noFill/>
          </a:ln>
        </p:spPr>
        <p:txBody>
          <a:bodyPr anchorCtr="0" anchor="t" bIns="45700" lIns="274300" spcFirstLastPara="1" rIns="0" wrap="square" tIns="45700">
            <a:spAutoFit/>
          </a:bodyPr>
          <a:lstStyle/>
          <a:p>
            <a:pPr indent="0" lvl="0" marL="0" rtl="0" algn="just">
              <a:lnSpc>
                <a:spcPct val="90000"/>
              </a:lnSpc>
              <a:spcBef>
                <a:spcPts val="0"/>
              </a:spcBef>
              <a:spcAft>
                <a:spcPts val="0"/>
              </a:spcAft>
              <a:buClr>
                <a:schemeClr val="accent3"/>
              </a:buClr>
              <a:buSzPts val="2600"/>
              <a:buNone/>
            </a:pPr>
            <a:r>
              <a:rPr lang="en-US" sz="2600"/>
              <a:t>As all coins have two sides, a well crafted, comprehensive game development tool, also has its own short-comings among its numerous positives.</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0" name="Shape 880"/>
        <p:cNvGrpSpPr/>
        <p:nvPr/>
      </p:nvGrpSpPr>
      <p:grpSpPr>
        <a:xfrm>
          <a:off x="0" y="0"/>
          <a:ext cx="0" cy="0"/>
          <a:chOff x="0" y="0"/>
          <a:chExt cx="0" cy="0"/>
        </a:xfrm>
      </p:grpSpPr>
      <p:sp>
        <p:nvSpPr>
          <p:cNvPr id="881" name="Google Shape;881;p28"/>
          <p:cNvSpPr txBox="1"/>
          <p:nvPr>
            <p:ph type="title"/>
          </p:nvPr>
        </p:nvSpPr>
        <p:spPr>
          <a:xfrm>
            <a:off x="610400" y="244804"/>
            <a:ext cx="9188116" cy="923330"/>
          </a:xfrm>
          <a:prstGeom prst="rect">
            <a:avLst/>
          </a:prstGeom>
          <a:noFill/>
          <a:ln>
            <a:noFill/>
          </a:ln>
        </p:spPr>
        <p:txBody>
          <a:bodyPr anchorCtr="0" anchor="b" bIns="45700" lIns="0" spcFirstLastPara="1" rIns="0" wrap="square" tIns="45700">
            <a:spAutoFit/>
          </a:bodyPr>
          <a:lstStyle/>
          <a:p>
            <a:pPr indent="0" lvl="0" marL="0" rtl="0" algn="ctr">
              <a:lnSpc>
                <a:spcPct val="90000"/>
              </a:lnSpc>
              <a:spcBef>
                <a:spcPts val="0"/>
              </a:spcBef>
              <a:spcAft>
                <a:spcPts val="0"/>
              </a:spcAft>
              <a:buClr>
                <a:schemeClr val="dk1"/>
              </a:buClr>
              <a:buSzPts val="6000"/>
              <a:buFont typeface="Calibri"/>
              <a:buNone/>
            </a:pPr>
            <a:r>
              <a:rPr b="1" lang="en-US" sz="6000"/>
              <a:t>Advantages</a:t>
            </a:r>
            <a:endParaRPr/>
          </a:p>
        </p:txBody>
      </p:sp>
      <p:sp>
        <p:nvSpPr>
          <p:cNvPr id="882" name="Google Shape;882;p28"/>
          <p:cNvSpPr txBox="1"/>
          <p:nvPr>
            <p:ph idx="1" type="body"/>
          </p:nvPr>
        </p:nvSpPr>
        <p:spPr>
          <a:xfrm>
            <a:off x="364452" y="1296716"/>
            <a:ext cx="9680012" cy="4264568"/>
          </a:xfrm>
          <a:prstGeom prst="rect">
            <a:avLst/>
          </a:prstGeom>
          <a:noFill/>
          <a:ln>
            <a:noFill/>
          </a:ln>
        </p:spPr>
        <p:txBody>
          <a:bodyPr anchorCtr="0" anchor="t" bIns="45700" lIns="0" spcFirstLastPara="1" rIns="0" wrap="square" tIns="91425">
            <a:noAutofit/>
          </a:bodyPr>
          <a:lstStyle/>
          <a:p>
            <a:pPr indent="-228600" lvl="0" marL="228600" rtl="0" algn="just">
              <a:lnSpc>
                <a:spcPct val="90000"/>
              </a:lnSpc>
              <a:spcBef>
                <a:spcPts val="0"/>
              </a:spcBef>
              <a:spcAft>
                <a:spcPts val="0"/>
              </a:spcAft>
              <a:buClr>
                <a:schemeClr val="dk1"/>
              </a:buClr>
              <a:buSzPts val="2800"/>
              <a:buChar char="•"/>
            </a:pPr>
            <a:r>
              <a:rPr lang="en-US" sz="2800"/>
              <a:t>Most if not all of the coding is done for you, so all you have to worry about is content, level layout, etc.</a:t>
            </a:r>
            <a:endParaRPr/>
          </a:p>
          <a:p>
            <a:pPr indent="-228600" lvl="0" marL="228600" rtl="0" algn="just">
              <a:lnSpc>
                <a:spcPct val="90000"/>
              </a:lnSpc>
              <a:spcBef>
                <a:spcPts val="2800"/>
              </a:spcBef>
              <a:spcAft>
                <a:spcPts val="0"/>
              </a:spcAft>
              <a:buClr>
                <a:schemeClr val="dk1"/>
              </a:buClr>
              <a:buSzPts val="2800"/>
              <a:buChar char="•"/>
            </a:pPr>
            <a:r>
              <a:rPr lang="en-US" sz="2800"/>
              <a:t>Along those lines, memory management, asset loading, lighting (in complex engines), etc has all been designed and tested thoroughly.</a:t>
            </a:r>
            <a:endParaRPr/>
          </a:p>
          <a:p>
            <a:pPr indent="-228600" lvl="0" marL="228600" rtl="0" algn="just">
              <a:lnSpc>
                <a:spcPct val="90000"/>
              </a:lnSpc>
              <a:spcBef>
                <a:spcPts val="2800"/>
              </a:spcBef>
              <a:spcAft>
                <a:spcPts val="0"/>
              </a:spcAft>
              <a:buClr>
                <a:schemeClr val="dk1"/>
              </a:buClr>
              <a:buSzPts val="2800"/>
              <a:buChar char="•"/>
            </a:pPr>
            <a:r>
              <a:rPr lang="en-US" sz="2800"/>
              <a:t>If the engine is cross platform you will have to do little to no work to port your game.</a:t>
            </a:r>
            <a:endParaRPr/>
          </a:p>
          <a:p>
            <a:pPr indent="0" lvl="0" marL="0" rtl="0" algn="just">
              <a:lnSpc>
                <a:spcPct val="90000"/>
              </a:lnSpc>
              <a:spcBef>
                <a:spcPts val="2800"/>
              </a:spcBef>
              <a:spcAft>
                <a:spcPts val="0"/>
              </a:spcAft>
              <a:buClr>
                <a:schemeClr val="dk1"/>
              </a:buClr>
              <a:buSzPts val="2800"/>
              <a:buNone/>
            </a:pPr>
            <a:r>
              <a:t/>
            </a:r>
            <a:endParaRPr sz="2800"/>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7" name="Shape 887"/>
        <p:cNvGrpSpPr/>
        <p:nvPr/>
      </p:nvGrpSpPr>
      <p:grpSpPr>
        <a:xfrm>
          <a:off x="0" y="0"/>
          <a:ext cx="0" cy="0"/>
          <a:chOff x="0" y="0"/>
          <a:chExt cx="0" cy="0"/>
        </a:xfrm>
      </p:grpSpPr>
      <p:sp>
        <p:nvSpPr>
          <p:cNvPr id="888" name="Google Shape;888;p29"/>
          <p:cNvSpPr txBox="1"/>
          <p:nvPr>
            <p:ph type="title"/>
          </p:nvPr>
        </p:nvSpPr>
        <p:spPr>
          <a:xfrm>
            <a:off x="610400" y="244804"/>
            <a:ext cx="9188116" cy="923330"/>
          </a:xfrm>
          <a:prstGeom prst="rect">
            <a:avLst/>
          </a:prstGeom>
          <a:noFill/>
          <a:ln>
            <a:noFill/>
          </a:ln>
        </p:spPr>
        <p:txBody>
          <a:bodyPr anchorCtr="0" anchor="b" bIns="45700" lIns="0" spcFirstLastPara="1" rIns="0" wrap="square" tIns="45700">
            <a:spAutoFit/>
          </a:bodyPr>
          <a:lstStyle/>
          <a:p>
            <a:pPr indent="0" lvl="0" marL="0" rtl="0" algn="ctr">
              <a:lnSpc>
                <a:spcPct val="90000"/>
              </a:lnSpc>
              <a:spcBef>
                <a:spcPts val="0"/>
              </a:spcBef>
              <a:spcAft>
                <a:spcPts val="0"/>
              </a:spcAft>
              <a:buClr>
                <a:schemeClr val="dk1"/>
              </a:buClr>
              <a:buSzPts val="6000"/>
              <a:buFont typeface="Calibri"/>
              <a:buNone/>
            </a:pPr>
            <a:r>
              <a:rPr b="1" lang="en-US" sz="6000"/>
              <a:t>Disadvantages</a:t>
            </a:r>
            <a:endParaRPr/>
          </a:p>
        </p:txBody>
      </p:sp>
      <p:sp>
        <p:nvSpPr>
          <p:cNvPr id="889" name="Google Shape;889;p29"/>
          <p:cNvSpPr txBox="1"/>
          <p:nvPr>
            <p:ph idx="1" type="body"/>
          </p:nvPr>
        </p:nvSpPr>
        <p:spPr>
          <a:xfrm>
            <a:off x="364452" y="1296716"/>
            <a:ext cx="9680012" cy="4264568"/>
          </a:xfrm>
          <a:prstGeom prst="rect">
            <a:avLst/>
          </a:prstGeom>
          <a:noFill/>
          <a:ln>
            <a:noFill/>
          </a:ln>
        </p:spPr>
        <p:txBody>
          <a:bodyPr anchorCtr="0" anchor="t" bIns="45700" lIns="0" spcFirstLastPara="1" rIns="0" wrap="square" tIns="91425">
            <a:noAutofit/>
          </a:bodyPr>
          <a:lstStyle/>
          <a:p>
            <a:pPr indent="-228600" lvl="0" marL="228600" rtl="0" algn="just">
              <a:lnSpc>
                <a:spcPct val="90000"/>
              </a:lnSpc>
              <a:spcBef>
                <a:spcPts val="0"/>
              </a:spcBef>
              <a:spcAft>
                <a:spcPts val="0"/>
              </a:spcAft>
              <a:buClr>
                <a:schemeClr val="dk1"/>
              </a:buClr>
              <a:buSzPts val="2800"/>
              <a:buChar char="•"/>
            </a:pPr>
            <a:r>
              <a:rPr lang="en-US" sz="2800"/>
              <a:t>If you are modifying anything, you now need to become familiar with a new codebase.</a:t>
            </a:r>
            <a:endParaRPr/>
          </a:p>
          <a:p>
            <a:pPr indent="-228600" lvl="0" marL="228600" rtl="0" algn="just">
              <a:lnSpc>
                <a:spcPct val="90000"/>
              </a:lnSpc>
              <a:spcBef>
                <a:spcPts val="2800"/>
              </a:spcBef>
              <a:spcAft>
                <a:spcPts val="0"/>
              </a:spcAft>
              <a:buClr>
                <a:schemeClr val="dk1"/>
              </a:buClr>
              <a:buSzPts val="2800"/>
              <a:buChar char="•"/>
            </a:pPr>
            <a:r>
              <a:rPr lang="en-US" sz="2800"/>
              <a:t>If there is a bug in the engine, unless it is open source you can't fix it.</a:t>
            </a:r>
            <a:endParaRPr/>
          </a:p>
          <a:p>
            <a:pPr indent="-228600" lvl="0" marL="228600" rtl="0" algn="just">
              <a:lnSpc>
                <a:spcPct val="90000"/>
              </a:lnSpc>
              <a:spcBef>
                <a:spcPts val="2800"/>
              </a:spcBef>
              <a:spcAft>
                <a:spcPts val="0"/>
              </a:spcAft>
              <a:buClr>
                <a:schemeClr val="dk1"/>
              </a:buClr>
              <a:buSzPts val="2800"/>
              <a:buChar char="•"/>
            </a:pPr>
            <a:r>
              <a:rPr lang="en-US" sz="2800"/>
              <a:t>The engine was not designed specifically for your game, so it may be less efficient than code you write specifically for your game.</a:t>
            </a:r>
            <a:endParaRPr/>
          </a:p>
          <a:p>
            <a:pPr indent="-228600" lvl="0" marL="228600" rtl="0" algn="just">
              <a:lnSpc>
                <a:spcPct val="90000"/>
              </a:lnSpc>
              <a:spcBef>
                <a:spcPts val="2800"/>
              </a:spcBef>
              <a:spcAft>
                <a:spcPts val="0"/>
              </a:spcAft>
              <a:buClr>
                <a:schemeClr val="dk1"/>
              </a:buClr>
              <a:buSzPts val="2800"/>
              <a:buChar char="•"/>
            </a:pPr>
            <a:r>
              <a:rPr lang="en-US" sz="2800"/>
              <a:t>Game engines generally are not free.</a:t>
            </a:r>
            <a:endParaRPr/>
          </a:p>
          <a:p>
            <a:pPr indent="-228600" lvl="0" marL="228600" rtl="0" algn="just">
              <a:lnSpc>
                <a:spcPct val="90000"/>
              </a:lnSpc>
              <a:spcBef>
                <a:spcPts val="2800"/>
              </a:spcBef>
              <a:spcAft>
                <a:spcPts val="0"/>
              </a:spcAft>
              <a:buClr>
                <a:schemeClr val="dk1"/>
              </a:buClr>
              <a:buSzPts val="2800"/>
              <a:buChar char="•"/>
            </a:pPr>
            <a:r>
              <a:rPr lang="en-US" sz="2800"/>
              <a:t>If a game is small, the overhead of using an engine may not be worth the time invested to write code yourself.</a:t>
            </a:r>
            <a:endParaRPr/>
          </a:p>
          <a:p>
            <a:pPr indent="0" lvl="0" marL="0" rtl="0" algn="just">
              <a:lnSpc>
                <a:spcPct val="90000"/>
              </a:lnSpc>
              <a:spcBef>
                <a:spcPts val="2800"/>
              </a:spcBef>
              <a:spcAft>
                <a:spcPts val="0"/>
              </a:spcAft>
              <a:buClr>
                <a:schemeClr val="dk1"/>
              </a:buClr>
              <a:buSzPts val="2400"/>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4" name="Shape 894"/>
        <p:cNvGrpSpPr/>
        <p:nvPr/>
      </p:nvGrpSpPr>
      <p:grpSpPr>
        <a:xfrm>
          <a:off x="0" y="0"/>
          <a:ext cx="0" cy="0"/>
          <a:chOff x="0" y="0"/>
          <a:chExt cx="0" cy="0"/>
        </a:xfrm>
      </p:grpSpPr>
      <p:sp>
        <p:nvSpPr>
          <p:cNvPr id="895" name="Google Shape;895;p30"/>
          <p:cNvSpPr txBox="1"/>
          <p:nvPr>
            <p:ph type="ctrTitle"/>
          </p:nvPr>
        </p:nvSpPr>
        <p:spPr>
          <a:xfrm>
            <a:off x="7074568" y="304800"/>
            <a:ext cx="4876800" cy="1203158"/>
          </a:xfrm>
          <a:prstGeom prst="rect">
            <a:avLst/>
          </a:prstGeom>
          <a:noFill/>
          <a:ln>
            <a:noFill/>
          </a:ln>
        </p:spPr>
        <p:txBody>
          <a:bodyPr anchorCtr="0" anchor="b" bIns="45700" lIns="274300" spcFirstLastPara="1" rIns="0" wrap="square" tIns="45700">
            <a:normAutofit/>
          </a:bodyPr>
          <a:lstStyle/>
          <a:p>
            <a:pPr indent="0" lvl="0" marL="0" rtl="0" algn="l">
              <a:lnSpc>
                <a:spcPct val="90000"/>
              </a:lnSpc>
              <a:spcBef>
                <a:spcPts val="0"/>
              </a:spcBef>
              <a:spcAft>
                <a:spcPts val="0"/>
              </a:spcAft>
              <a:buClr>
                <a:schemeClr val="accent2"/>
              </a:buClr>
              <a:buSzPts val="6400"/>
              <a:buFont typeface="Calibri"/>
              <a:buNone/>
            </a:pPr>
            <a:r>
              <a:rPr lang="en-US" sz="6400"/>
              <a:t>CONCLUSION</a:t>
            </a:r>
            <a:endParaRPr/>
          </a:p>
        </p:txBody>
      </p:sp>
      <p:sp>
        <p:nvSpPr>
          <p:cNvPr id="896" name="Google Shape;896;p30"/>
          <p:cNvSpPr txBox="1"/>
          <p:nvPr/>
        </p:nvSpPr>
        <p:spPr>
          <a:xfrm>
            <a:off x="5117432" y="1716953"/>
            <a:ext cx="6833936" cy="2534206"/>
          </a:xfrm>
          <a:prstGeom prst="rect">
            <a:avLst/>
          </a:prstGeom>
          <a:noFill/>
          <a:ln>
            <a:noFill/>
          </a:ln>
        </p:spPr>
        <p:txBody>
          <a:bodyPr anchorCtr="0" anchor="t" bIns="45700" lIns="274300" spcFirstLastPara="1" rIns="0" wrap="square" tIns="45700">
            <a:noAutofit/>
          </a:bodyPr>
          <a:lstStyle/>
          <a:p>
            <a:pPr indent="0" lvl="0" marL="0" marR="0" rtl="0" algn="just">
              <a:lnSpc>
                <a:spcPct val="90000"/>
              </a:lnSpc>
              <a:spcBef>
                <a:spcPts val="0"/>
              </a:spcBef>
              <a:spcAft>
                <a:spcPts val="0"/>
              </a:spcAft>
              <a:buClr>
                <a:srgbClr val="9D9DAB"/>
              </a:buClr>
              <a:buSzPts val="2800"/>
              <a:buFont typeface="Arial"/>
              <a:buNone/>
            </a:pPr>
            <a:r>
              <a:rPr b="0" i="0" lang="en-US" sz="2800" u="none" cap="none" strike="noStrike">
                <a:solidFill>
                  <a:srgbClr val="9D9DAB"/>
                </a:solidFill>
                <a:latin typeface="Calibri"/>
                <a:ea typeface="Calibri"/>
                <a:cs typeface="Calibri"/>
                <a:sym typeface="Calibri"/>
              </a:rPr>
              <a:t>No-code approach of game programming are for those less code-savvy individuals who can’t even write a single line of code but want a shot at game development. These game engines can let anyone create games without coding using visual scripting approach.</a:t>
            </a:r>
            <a:endParaRPr b="0" i="0" sz="1400" u="none" cap="none" strike="noStrike">
              <a:solidFill>
                <a:srgbClr val="000000"/>
              </a:solidFill>
              <a:latin typeface="Arial"/>
              <a:ea typeface="Arial"/>
              <a:cs typeface="Arial"/>
              <a:sym typeface="Arial"/>
            </a:endParaRPr>
          </a:p>
        </p:txBody>
      </p:sp>
      <p:sp>
        <p:nvSpPr>
          <p:cNvPr id="897" name="Google Shape;897;p30"/>
          <p:cNvSpPr txBox="1"/>
          <p:nvPr/>
        </p:nvSpPr>
        <p:spPr>
          <a:xfrm>
            <a:off x="3168316" y="4460154"/>
            <a:ext cx="8783052" cy="2237424"/>
          </a:xfrm>
          <a:prstGeom prst="rect">
            <a:avLst/>
          </a:prstGeom>
          <a:noFill/>
          <a:ln>
            <a:noFill/>
          </a:ln>
        </p:spPr>
        <p:txBody>
          <a:bodyPr anchorCtr="0" anchor="t" bIns="45700" lIns="274300" spcFirstLastPara="1" rIns="0" wrap="square" tIns="45700">
            <a:noAutofit/>
          </a:bodyPr>
          <a:lstStyle/>
          <a:p>
            <a:pPr indent="0" lvl="0" marL="0" marR="0" rtl="0" algn="just">
              <a:lnSpc>
                <a:spcPct val="90000"/>
              </a:lnSpc>
              <a:spcBef>
                <a:spcPts val="0"/>
              </a:spcBef>
              <a:spcAft>
                <a:spcPts val="0"/>
              </a:spcAft>
              <a:buClr>
                <a:srgbClr val="9D9DAB"/>
              </a:buClr>
              <a:buSzPts val="2800"/>
              <a:buFont typeface="Arial"/>
              <a:buNone/>
            </a:pPr>
            <a:r>
              <a:rPr b="0" i="0" lang="en-US" sz="2800" u="none" cap="none" strike="noStrike">
                <a:solidFill>
                  <a:srgbClr val="9D9DAB"/>
                </a:solidFill>
                <a:latin typeface="Calibri"/>
                <a:ea typeface="Calibri"/>
                <a:cs typeface="Calibri"/>
                <a:sym typeface="Calibri"/>
              </a:rPr>
              <a:t>Although these game engines are pretty self-sufficient for lightweight game development needs, but at some point, when the game becomes too complex with nodes going all over the screen, debugging and maintenance can become quite challenging.</a:t>
            </a:r>
            <a:endParaRPr b="0" i="0" sz="1400" u="none" cap="none" strike="noStrike">
              <a:solidFill>
                <a:srgbClr val="000000"/>
              </a:solidFill>
              <a:latin typeface="Arial"/>
              <a:ea typeface="Arial"/>
              <a:cs typeface="Arial"/>
              <a:sym typeface="Arial"/>
            </a:endParaRPr>
          </a:p>
        </p:txBody>
      </p:sp>
      <p:pic>
        <p:nvPicPr>
          <p:cNvPr id="898" name="Google Shape;898;p30"/>
          <p:cNvPicPr preferRelativeResize="0"/>
          <p:nvPr/>
        </p:nvPicPr>
        <p:blipFill rotWithShape="1">
          <a:blip r:embed="rId3">
            <a:alphaModFix/>
          </a:blip>
          <a:srcRect b="0" l="0" r="0" t="0"/>
          <a:stretch/>
        </p:blipFill>
        <p:spPr>
          <a:xfrm>
            <a:off x="0" y="0"/>
            <a:ext cx="7533952" cy="4568924"/>
          </a:xfrm>
          <a:prstGeom prst="rect">
            <a:avLst/>
          </a:prstGeom>
          <a:noFill/>
          <a:ln>
            <a:noFill/>
          </a:ln>
        </p:spPr>
      </p:pic>
      <p:sp>
        <p:nvSpPr>
          <p:cNvPr id="899" name="Google Shape;899;p30"/>
          <p:cNvSpPr txBox="1"/>
          <p:nvPr/>
        </p:nvSpPr>
        <p:spPr>
          <a:xfrm>
            <a:off x="402899" y="6538900"/>
            <a:ext cx="116460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4"/>
              </a:rPr>
              <a:t>https://www.codingninjas.com/blog/wp-content/uploads/2020/08/blog-13.png</a:t>
            </a:r>
            <a:r>
              <a:rPr i="1" lang="en-US" sz="1600"/>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03" name="Shape 903"/>
        <p:cNvGrpSpPr/>
        <p:nvPr/>
      </p:nvGrpSpPr>
      <p:grpSpPr>
        <a:xfrm>
          <a:off x="0" y="0"/>
          <a:ext cx="0" cy="0"/>
          <a:chOff x="0" y="0"/>
          <a:chExt cx="0" cy="0"/>
        </a:xfrm>
      </p:grpSpPr>
      <p:sp>
        <p:nvSpPr>
          <p:cNvPr id="904" name="Google Shape;904;p31"/>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05" name="Google Shape;905;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References</a:t>
            </a:r>
            <a:endParaRPr sz="5400"/>
          </a:p>
        </p:txBody>
      </p:sp>
      <p:sp>
        <p:nvSpPr>
          <p:cNvPr id="906" name="Google Shape;906;p31"/>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07" name="Google Shape;907;p31"/>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200"/>
              <a:buChar char="•"/>
            </a:pPr>
            <a:r>
              <a:rPr lang="en-US" sz="2200"/>
              <a:t>Mike Kernell - PYTHON PROGRAMMING FOR BEGINNERS</a:t>
            </a:r>
            <a:endParaRPr/>
          </a:p>
          <a:p>
            <a:pPr indent="-228600" lvl="0" marL="228600" rtl="0" algn="l">
              <a:lnSpc>
                <a:spcPct val="90000"/>
              </a:lnSpc>
              <a:spcBef>
                <a:spcPts val="1000"/>
              </a:spcBef>
              <a:spcAft>
                <a:spcPts val="0"/>
              </a:spcAft>
              <a:buClr>
                <a:schemeClr val="dk1"/>
              </a:buClr>
              <a:buSzPts val="2200"/>
              <a:buChar char="•"/>
            </a:pPr>
            <a:r>
              <a:rPr lang="en-US" sz="2200"/>
              <a:t>Mesquita A., Technology for Creativity and Innovation: Tools, Techniques and Applications, ISCAP/IPP and Algoritmi Centre, University of Minho, Portugal 2011</a:t>
            </a:r>
            <a:endParaRPr/>
          </a:p>
          <a:p>
            <a:pPr indent="-88900" lvl="0" marL="228600" rtl="0" algn="l">
              <a:lnSpc>
                <a:spcPct val="90000"/>
              </a:lnSpc>
              <a:spcBef>
                <a:spcPts val="1000"/>
              </a:spcBef>
              <a:spcAft>
                <a:spcPts val="0"/>
              </a:spcAft>
              <a:buClr>
                <a:schemeClr val="dk1"/>
              </a:buClr>
              <a:buSzPts val="2200"/>
              <a:buNone/>
            </a:pPr>
            <a:r>
              <a:t/>
            </a:r>
            <a:endParaRPr sz="2200"/>
          </a:p>
        </p:txBody>
      </p:sp>
    </p:spTree>
  </p:cSld>
  <p:clrMapOvr>
    <a:masterClrMapping/>
  </p:clrMapOvr>
</p:sld>
</file>

<file path=ppt/theme/theme1.xml><?xml version="1.0" encoding="utf-8"?>
<a:theme xmlns:a="http://schemas.openxmlformats.org/drawingml/2006/main" xmlns:r="http://schemas.openxmlformats.org/officeDocument/2006/relationships" name="2_Tema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_Tema Office">
  <a:themeElements>
    <a:clrScheme name="Red Violet">
      <a:dk1>
        <a:srgbClr val="000000"/>
      </a:dk1>
      <a:lt1>
        <a:srgbClr val="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Tema Office">
  <a:themeElements>
    <a:clrScheme name="Red Violet">
      <a:dk1>
        <a:srgbClr val="000000"/>
      </a:dk1>
      <a:lt1>
        <a:srgbClr val="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3_Tema Office">
  <a:themeElements>
    <a:clrScheme name="Violet II">
      <a:dk1>
        <a:srgbClr val="000000"/>
      </a:dk1>
      <a:lt1>
        <a:srgbClr val="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2022-03-22T21:07:30Z</dcterms:created>
  <dc:creator>3indra6@gmail.com</dc:creator>
</cp:coreProperties>
</file>