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37.xml"/>
  <Override ContentType="application/vnd.openxmlformats-officedocument.presentationml.slideLayout+xml" PartName="/ppt/slideLayouts/slideLayout5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46.xml"/>
  <Override ContentType="application/vnd.openxmlformats-officedocument.presentationml.slideLayout+xml" PartName="/ppt/slideLayouts/slideLayout20.xml"/>
  <Override ContentType="application/vnd.openxmlformats-officedocument.presentationml.slideLayout+xml" PartName="/ppt/slideLayouts/slideLayout55.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52.xml"/>
  <Override ContentType="application/vnd.openxmlformats-officedocument.presentationml.slideLayout+xml" PartName="/ppt/slideLayouts/slideLayout21.xml"/>
  <Override ContentType="application/vnd.openxmlformats-officedocument.presentationml.slideLayout+xml" PartName="/ppt/slideLayouts/slideLayout60.xml"/>
  <Override ContentType="application/vnd.openxmlformats-officedocument.presentationml.slideLayout+xml" PartName="/ppt/slideLayouts/slideLayout47.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48.xml"/>
  <Override ContentType="application/vnd.openxmlformats-officedocument.presentationml.slideLayout+xml" PartName="/ppt/slideLayouts/slideLayout49.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53.xml"/>
  <Override ContentType="application/vnd.openxmlformats-officedocument.presentationml.slideLayout+xml" PartName="/ppt/slideLayouts/slideLayout10.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24.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59.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4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30.xml"/>
  <Override ContentType="application/vnd.openxmlformats-officedocument.presentationml.slideLayout+xml" PartName="/ppt/slideLayouts/slideLayout56.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5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39.xml"/>
  <Override ContentType="application/vnd.openxmlformats-officedocument.presentationml.slideLayout+xml" PartName="/ppt/slideLayouts/slideLayout57.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50.xml"/>
  <Override ContentType="application/vnd.openxmlformats-officedocument.presentationml.slideLayout+xml" PartName="/ppt/slideLayouts/slideLayout4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58.xml"/>
  <Override ContentType="application/vnd.openxmlformats-officedocument.presentationml.slideLayout+xml" PartName="/ppt/slideLayouts/slideLayout15.xml"/>
  <Override ContentType="application/vnd.openxmlformats-officedocument.presentationml.slideLayout+xml" PartName="/ppt/slideLayouts/slideLayout8.xml"/>
  <Override ContentType="application/vnd.openxmlformats-officedocument.presentationml.slideLayout+xml" PartName="/ppt/slideLayouts/slideLayout45.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Master+xml" PartName="/ppt/slideMasters/slideMaster4.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 id="2147483662" r:id="rId4"/>
    <p:sldMasterId id="2147483681" r:id="rId5"/>
    <p:sldMasterId id="2147483700"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0" roundtripDataSignature="AMtx7mgD/bHYpX363bU3P/r30rej9vVHx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customschemas.google.com/relationships/presentationmetadata" Target="metadata"/><Relationship Id="rId20" Type="http://schemas.openxmlformats.org/officeDocument/2006/relationships/slide" Target="slides/slide13.xml"/><Relationship Id="rId22" Type="http://schemas.openxmlformats.org/officeDocument/2006/relationships/slide" Target="slides/slide15.xml"/><Relationship Id="rId21" Type="http://schemas.openxmlformats.org/officeDocument/2006/relationships/slide" Target="slides/slide14.xml"/><Relationship Id="rId24" Type="http://schemas.openxmlformats.org/officeDocument/2006/relationships/slide" Target="slides/slide17.xml"/><Relationship Id="rId23" Type="http://schemas.openxmlformats.org/officeDocument/2006/relationships/slide" Target="slides/slide16.xml"/><Relationship Id="rId1" Type="http://schemas.openxmlformats.org/officeDocument/2006/relationships/theme" Target="theme/theme4.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2.xml"/><Relationship Id="rId26" Type="http://schemas.openxmlformats.org/officeDocument/2006/relationships/slide" Target="slides/slide19.xml"/><Relationship Id="rId25" Type="http://schemas.openxmlformats.org/officeDocument/2006/relationships/slide" Target="slides/slide18.xml"/><Relationship Id="rId28" Type="http://schemas.openxmlformats.org/officeDocument/2006/relationships/slide" Target="slides/slide21.xml"/><Relationship Id="rId27" Type="http://schemas.openxmlformats.org/officeDocument/2006/relationships/slide" Target="slides/slide20.xml"/><Relationship Id="rId5" Type="http://schemas.openxmlformats.org/officeDocument/2006/relationships/slideMaster" Target="slideMasters/slideMaster3.xml"/><Relationship Id="rId6" Type="http://schemas.openxmlformats.org/officeDocument/2006/relationships/slideMaster" Target="slideMasters/slideMaster4.xml"/><Relationship Id="rId29" Type="http://schemas.openxmlformats.org/officeDocument/2006/relationships/slide" Target="slides/slide22.xml"/><Relationship Id="rId7" Type="http://schemas.openxmlformats.org/officeDocument/2006/relationships/notesMaster" Target="notesMasters/notesMaster1.xml"/><Relationship Id="rId8" Type="http://schemas.openxmlformats.org/officeDocument/2006/relationships/slide" Target="slides/slide1.xml"/><Relationship Id="rId31" Type="http://schemas.openxmlformats.org/officeDocument/2006/relationships/slide" Target="slides/slide24.xml"/><Relationship Id="rId30" Type="http://schemas.openxmlformats.org/officeDocument/2006/relationships/slide" Target="slides/slide23.xml"/><Relationship Id="rId11" Type="http://schemas.openxmlformats.org/officeDocument/2006/relationships/slide" Target="slides/slide4.xml"/><Relationship Id="rId33" Type="http://schemas.openxmlformats.org/officeDocument/2006/relationships/slide" Target="slides/slide26.xml"/><Relationship Id="rId10" Type="http://schemas.openxmlformats.org/officeDocument/2006/relationships/slide" Target="slides/slide3.xml"/><Relationship Id="rId32" Type="http://schemas.openxmlformats.org/officeDocument/2006/relationships/slide" Target="slides/slide25.xml"/><Relationship Id="rId13" Type="http://schemas.openxmlformats.org/officeDocument/2006/relationships/slide" Target="slides/slide6.xml"/><Relationship Id="rId35" Type="http://schemas.openxmlformats.org/officeDocument/2006/relationships/slide" Target="slides/slide28.xml"/><Relationship Id="rId12" Type="http://schemas.openxmlformats.org/officeDocument/2006/relationships/slide" Target="slides/slide5.xml"/><Relationship Id="rId34" Type="http://schemas.openxmlformats.org/officeDocument/2006/relationships/slide" Target="slides/slide27.xml"/><Relationship Id="rId15" Type="http://schemas.openxmlformats.org/officeDocument/2006/relationships/slide" Target="slides/slide8.xml"/><Relationship Id="rId37" Type="http://schemas.openxmlformats.org/officeDocument/2006/relationships/slide" Target="slides/slide30.xml"/><Relationship Id="rId14" Type="http://schemas.openxmlformats.org/officeDocument/2006/relationships/slide" Target="slides/slide7.xml"/><Relationship Id="rId36" Type="http://schemas.openxmlformats.org/officeDocument/2006/relationships/slide" Target="slides/slide29.xml"/><Relationship Id="rId17" Type="http://schemas.openxmlformats.org/officeDocument/2006/relationships/slide" Target="slides/slide10.xml"/><Relationship Id="rId39" Type="http://schemas.openxmlformats.org/officeDocument/2006/relationships/slide" Target="slides/slide32.xml"/><Relationship Id="rId16" Type="http://schemas.openxmlformats.org/officeDocument/2006/relationships/slide" Target="slides/slide9.xml"/><Relationship Id="rId38" Type="http://schemas.openxmlformats.org/officeDocument/2006/relationships/slide" Target="slides/slide31.xml"/><Relationship Id="rId19" Type="http://schemas.openxmlformats.org/officeDocument/2006/relationships/slide" Target="slides/slide12.xml"/><Relationship Id="rId18"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1" name="Shape 521"/>
        <p:cNvGrpSpPr/>
        <p:nvPr/>
      </p:nvGrpSpPr>
      <p:grpSpPr>
        <a:xfrm>
          <a:off x="0" y="0"/>
          <a:ext cx="0" cy="0"/>
          <a:chOff x="0" y="0"/>
          <a:chExt cx="0" cy="0"/>
        </a:xfrm>
      </p:grpSpPr>
      <p:sp>
        <p:nvSpPr>
          <p:cNvPr id="522" name="Google Shape;522;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23" name="Google Shape;523;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9" name="Shape 529"/>
        <p:cNvGrpSpPr/>
        <p:nvPr/>
      </p:nvGrpSpPr>
      <p:grpSpPr>
        <a:xfrm>
          <a:off x="0" y="0"/>
          <a:ext cx="0" cy="0"/>
          <a:chOff x="0" y="0"/>
          <a:chExt cx="0" cy="0"/>
        </a:xfrm>
      </p:grpSpPr>
      <p:sp>
        <p:nvSpPr>
          <p:cNvPr id="530" name="Google Shape;530;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31" name="Google Shape;531;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32" name="Google Shape;532;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0" name="Shape 540"/>
        <p:cNvGrpSpPr/>
        <p:nvPr/>
      </p:nvGrpSpPr>
      <p:grpSpPr>
        <a:xfrm>
          <a:off x="0" y="0"/>
          <a:ext cx="0" cy="0"/>
          <a:chOff x="0" y="0"/>
          <a:chExt cx="0" cy="0"/>
        </a:xfrm>
      </p:grpSpPr>
      <p:sp>
        <p:nvSpPr>
          <p:cNvPr id="541" name="Google Shape;541;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42" name="Google Shape;542;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9" name="Shape 549"/>
        <p:cNvGrpSpPr/>
        <p:nvPr/>
      </p:nvGrpSpPr>
      <p:grpSpPr>
        <a:xfrm>
          <a:off x="0" y="0"/>
          <a:ext cx="0" cy="0"/>
          <a:chOff x="0" y="0"/>
          <a:chExt cx="0" cy="0"/>
        </a:xfrm>
      </p:grpSpPr>
      <p:sp>
        <p:nvSpPr>
          <p:cNvPr id="550" name="Google Shape;550;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51" name="Google Shape;551;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7" name="Shape 557"/>
        <p:cNvGrpSpPr/>
        <p:nvPr/>
      </p:nvGrpSpPr>
      <p:grpSpPr>
        <a:xfrm>
          <a:off x="0" y="0"/>
          <a:ext cx="0" cy="0"/>
          <a:chOff x="0" y="0"/>
          <a:chExt cx="0" cy="0"/>
        </a:xfrm>
      </p:grpSpPr>
      <p:sp>
        <p:nvSpPr>
          <p:cNvPr id="558" name="Google Shape;558;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59" name="Google Shape;559;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6" name="Shape 566"/>
        <p:cNvGrpSpPr/>
        <p:nvPr/>
      </p:nvGrpSpPr>
      <p:grpSpPr>
        <a:xfrm>
          <a:off x="0" y="0"/>
          <a:ext cx="0" cy="0"/>
          <a:chOff x="0" y="0"/>
          <a:chExt cx="0" cy="0"/>
        </a:xfrm>
      </p:grpSpPr>
      <p:sp>
        <p:nvSpPr>
          <p:cNvPr id="567" name="Google Shape;567;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68" name="Google Shape;568;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69" name="Google Shape;569;p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6" name="Shape 576"/>
        <p:cNvGrpSpPr/>
        <p:nvPr/>
      </p:nvGrpSpPr>
      <p:grpSpPr>
        <a:xfrm>
          <a:off x="0" y="0"/>
          <a:ext cx="0" cy="0"/>
          <a:chOff x="0" y="0"/>
          <a:chExt cx="0" cy="0"/>
        </a:xfrm>
      </p:grpSpPr>
      <p:sp>
        <p:nvSpPr>
          <p:cNvPr id="577" name="Google Shape;577;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78" name="Google Shape;578;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5" name="Shape 585"/>
        <p:cNvGrpSpPr/>
        <p:nvPr/>
      </p:nvGrpSpPr>
      <p:grpSpPr>
        <a:xfrm>
          <a:off x="0" y="0"/>
          <a:ext cx="0" cy="0"/>
          <a:chOff x="0" y="0"/>
          <a:chExt cx="0" cy="0"/>
        </a:xfrm>
      </p:grpSpPr>
      <p:sp>
        <p:nvSpPr>
          <p:cNvPr id="586" name="Google Shape;586;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87" name="Google Shape;587;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4" name="Shape 594"/>
        <p:cNvGrpSpPr/>
        <p:nvPr/>
      </p:nvGrpSpPr>
      <p:grpSpPr>
        <a:xfrm>
          <a:off x="0" y="0"/>
          <a:ext cx="0" cy="0"/>
          <a:chOff x="0" y="0"/>
          <a:chExt cx="0" cy="0"/>
        </a:xfrm>
      </p:grpSpPr>
      <p:sp>
        <p:nvSpPr>
          <p:cNvPr id="595" name="Google Shape;595;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96" name="Google Shape;596;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5" name="Shape 605"/>
        <p:cNvGrpSpPr/>
        <p:nvPr/>
      </p:nvGrpSpPr>
      <p:grpSpPr>
        <a:xfrm>
          <a:off x="0" y="0"/>
          <a:ext cx="0" cy="0"/>
          <a:chOff x="0" y="0"/>
          <a:chExt cx="0" cy="0"/>
        </a:xfrm>
      </p:grpSpPr>
      <p:sp>
        <p:nvSpPr>
          <p:cNvPr id="606" name="Google Shape;606;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07" name="Google Shape;607;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4" name="Shape 614"/>
        <p:cNvGrpSpPr/>
        <p:nvPr/>
      </p:nvGrpSpPr>
      <p:grpSpPr>
        <a:xfrm>
          <a:off x="0" y="0"/>
          <a:ext cx="0" cy="0"/>
          <a:chOff x="0" y="0"/>
          <a:chExt cx="0" cy="0"/>
        </a:xfrm>
      </p:grpSpPr>
      <p:sp>
        <p:nvSpPr>
          <p:cNvPr id="615" name="Google Shape;615;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16" name="Google Shape;616;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17" name="Google Shape;617;p1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4" name="Shape 624"/>
        <p:cNvGrpSpPr/>
        <p:nvPr/>
      </p:nvGrpSpPr>
      <p:grpSpPr>
        <a:xfrm>
          <a:off x="0" y="0"/>
          <a:ext cx="0" cy="0"/>
          <a:chOff x="0" y="0"/>
          <a:chExt cx="0" cy="0"/>
        </a:xfrm>
      </p:grpSpPr>
      <p:sp>
        <p:nvSpPr>
          <p:cNvPr id="625" name="Google Shape;625;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26" name="Google Shape;626;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27" name="Google Shape;627;p1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3" name="Shape 643"/>
        <p:cNvGrpSpPr/>
        <p:nvPr/>
      </p:nvGrpSpPr>
      <p:grpSpPr>
        <a:xfrm>
          <a:off x="0" y="0"/>
          <a:ext cx="0" cy="0"/>
          <a:chOff x="0" y="0"/>
          <a:chExt cx="0" cy="0"/>
        </a:xfrm>
      </p:grpSpPr>
      <p:sp>
        <p:nvSpPr>
          <p:cNvPr id="644" name="Google Shape;644;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45" name="Google Shape;645;p1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46" name="Google Shape;646;p1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2" name="Shape 662"/>
        <p:cNvGrpSpPr/>
        <p:nvPr/>
      </p:nvGrpSpPr>
      <p:grpSpPr>
        <a:xfrm>
          <a:off x="0" y="0"/>
          <a:ext cx="0" cy="0"/>
          <a:chOff x="0" y="0"/>
          <a:chExt cx="0" cy="0"/>
        </a:xfrm>
      </p:grpSpPr>
      <p:sp>
        <p:nvSpPr>
          <p:cNvPr id="663" name="Google Shape;663;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64" name="Google Shape;664;p1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65" name="Google Shape;665;p1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1" name="Shape 681"/>
        <p:cNvGrpSpPr/>
        <p:nvPr/>
      </p:nvGrpSpPr>
      <p:grpSpPr>
        <a:xfrm>
          <a:off x="0" y="0"/>
          <a:ext cx="0" cy="0"/>
          <a:chOff x="0" y="0"/>
          <a:chExt cx="0" cy="0"/>
        </a:xfrm>
      </p:grpSpPr>
      <p:sp>
        <p:nvSpPr>
          <p:cNvPr id="682" name="Google Shape;682;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83" name="Google Shape;683;p1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84" name="Google Shape;684;p1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0" name="Shape 700"/>
        <p:cNvGrpSpPr/>
        <p:nvPr/>
      </p:nvGrpSpPr>
      <p:grpSpPr>
        <a:xfrm>
          <a:off x="0" y="0"/>
          <a:ext cx="0" cy="0"/>
          <a:chOff x="0" y="0"/>
          <a:chExt cx="0" cy="0"/>
        </a:xfrm>
      </p:grpSpPr>
      <p:sp>
        <p:nvSpPr>
          <p:cNvPr id="701" name="Google Shape;701;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02" name="Google Shape;702;p1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03" name="Google Shape;703;p1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9" name="Shape 719"/>
        <p:cNvGrpSpPr/>
        <p:nvPr/>
      </p:nvGrpSpPr>
      <p:grpSpPr>
        <a:xfrm>
          <a:off x="0" y="0"/>
          <a:ext cx="0" cy="0"/>
          <a:chOff x="0" y="0"/>
          <a:chExt cx="0" cy="0"/>
        </a:xfrm>
      </p:grpSpPr>
      <p:sp>
        <p:nvSpPr>
          <p:cNvPr id="720" name="Google Shape;720;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21" name="Google Shape;721;p1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22" name="Google Shape;722;p1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4" name="Shape 734"/>
        <p:cNvGrpSpPr/>
        <p:nvPr/>
      </p:nvGrpSpPr>
      <p:grpSpPr>
        <a:xfrm>
          <a:off x="0" y="0"/>
          <a:ext cx="0" cy="0"/>
          <a:chOff x="0" y="0"/>
          <a:chExt cx="0" cy="0"/>
        </a:xfrm>
      </p:grpSpPr>
      <p:sp>
        <p:nvSpPr>
          <p:cNvPr id="735" name="Google Shape;735;p1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36" name="Google Shape;736;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1" name="Shape 741"/>
        <p:cNvGrpSpPr/>
        <p:nvPr/>
      </p:nvGrpSpPr>
      <p:grpSpPr>
        <a:xfrm>
          <a:off x="0" y="0"/>
          <a:ext cx="0" cy="0"/>
          <a:chOff x="0" y="0"/>
          <a:chExt cx="0" cy="0"/>
        </a:xfrm>
      </p:grpSpPr>
      <p:sp>
        <p:nvSpPr>
          <p:cNvPr id="742" name="Google Shape;742;p1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43" name="Google Shape;743;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2" name="Shape 752"/>
        <p:cNvGrpSpPr/>
        <p:nvPr/>
      </p:nvGrpSpPr>
      <p:grpSpPr>
        <a:xfrm>
          <a:off x="0" y="0"/>
          <a:ext cx="0" cy="0"/>
          <a:chOff x="0" y="0"/>
          <a:chExt cx="0" cy="0"/>
        </a:xfrm>
      </p:grpSpPr>
      <p:sp>
        <p:nvSpPr>
          <p:cNvPr id="753" name="Google Shape;753;p2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54" name="Google Shape;754;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3" name="Shape 763"/>
        <p:cNvGrpSpPr/>
        <p:nvPr/>
      </p:nvGrpSpPr>
      <p:grpSpPr>
        <a:xfrm>
          <a:off x="0" y="0"/>
          <a:ext cx="0" cy="0"/>
          <a:chOff x="0" y="0"/>
          <a:chExt cx="0" cy="0"/>
        </a:xfrm>
      </p:grpSpPr>
      <p:sp>
        <p:nvSpPr>
          <p:cNvPr id="764" name="Google Shape;764;p2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65" name="Google Shape;765;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4" name="Shape 774"/>
        <p:cNvGrpSpPr/>
        <p:nvPr/>
      </p:nvGrpSpPr>
      <p:grpSpPr>
        <a:xfrm>
          <a:off x="0" y="0"/>
          <a:ext cx="0" cy="0"/>
          <a:chOff x="0" y="0"/>
          <a:chExt cx="0" cy="0"/>
        </a:xfrm>
      </p:grpSpPr>
      <p:sp>
        <p:nvSpPr>
          <p:cNvPr id="775" name="Google Shape;775;p2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76" name="Google Shape;776;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5" name="Shape 785"/>
        <p:cNvGrpSpPr/>
        <p:nvPr/>
      </p:nvGrpSpPr>
      <p:grpSpPr>
        <a:xfrm>
          <a:off x="0" y="0"/>
          <a:ext cx="0" cy="0"/>
          <a:chOff x="0" y="0"/>
          <a:chExt cx="0" cy="0"/>
        </a:xfrm>
      </p:grpSpPr>
      <p:sp>
        <p:nvSpPr>
          <p:cNvPr id="786" name="Google Shape;786;p2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87" name="Google Shape;787;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6" name="Shape 796"/>
        <p:cNvGrpSpPr/>
        <p:nvPr/>
      </p:nvGrpSpPr>
      <p:grpSpPr>
        <a:xfrm>
          <a:off x="0" y="0"/>
          <a:ext cx="0" cy="0"/>
          <a:chOff x="0" y="0"/>
          <a:chExt cx="0" cy="0"/>
        </a:xfrm>
      </p:grpSpPr>
      <p:sp>
        <p:nvSpPr>
          <p:cNvPr id="797" name="Google Shape;797;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98" name="Google Shape;798;p2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99" name="Google Shape;799;p2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6" name="Shape 806"/>
        <p:cNvGrpSpPr/>
        <p:nvPr/>
      </p:nvGrpSpPr>
      <p:grpSpPr>
        <a:xfrm>
          <a:off x="0" y="0"/>
          <a:ext cx="0" cy="0"/>
          <a:chOff x="0" y="0"/>
          <a:chExt cx="0" cy="0"/>
        </a:xfrm>
      </p:grpSpPr>
      <p:sp>
        <p:nvSpPr>
          <p:cNvPr id="807" name="Google Shape;807;p2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08" name="Google Shape;808;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5" name="Shape 815"/>
        <p:cNvGrpSpPr/>
        <p:nvPr/>
      </p:nvGrpSpPr>
      <p:grpSpPr>
        <a:xfrm>
          <a:off x="0" y="0"/>
          <a:ext cx="0" cy="0"/>
          <a:chOff x="0" y="0"/>
          <a:chExt cx="0" cy="0"/>
        </a:xfrm>
      </p:grpSpPr>
      <p:sp>
        <p:nvSpPr>
          <p:cNvPr id="816" name="Google Shape;816;p2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17" name="Google Shape;817;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4" name="Shape 824"/>
        <p:cNvGrpSpPr/>
        <p:nvPr/>
      </p:nvGrpSpPr>
      <p:grpSpPr>
        <a:xfrm>
          <a:off x="0" y="0"/>
          <a:ext cx="0" cy="0"/>
          <a:chOff x="0" y="0"/>
          <a:chExt cx="0" cy="0"/>
        </a:xfrm>
      </p:grpSpPr>
      <p:sp>
        <p:nvSpPr>
          <p:cNvPr id="825" name="Google Shape;825;p2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26" name="Google Shape;826;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3" name="Shape 833"/>
        <p:cNvGrpSpPr/>
        <p:nvPr/>
      </p:nvGrpSpPr>
      <p:grpSpPr>
        <a:xfrm>
          <a:off x="0" y="0"/>
          <a:ext cx="0" cy="0"/>
          <a:chOff x="0" y="0"/>
          <a:chExt cx="0" cy="0"/>
        </a:xfrm>
      </p:grpSpPr>
      <p:sp>
        <p:nvSpPr>
          <p:cNvPr id="834" name="Google Shape;834;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35" name="Google Shape;835;p2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36" name="Google Shape;836;p2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3" name="Shape 843"/>
        <p:cNvGrpSpPr/>
        <p:nvPr/>
      </p:nvGrpSpPr>
      <p:grpSpPr>
        <a:xfrm>
          <a:off x="0" y="0"/>
          <a:ext cx="0" cy="0"/>
          <a:chOff x="0" y="0"/>
          <a:chExt cx="0" cy="0"/>
        </a:xfrm>
      </p:grpSpPr>
      <p:sp>
        <p:nvSpPr>
          <p:cNvPr id="844" name="Google Shape;844;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45" name="Google Shape;845;p2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46" name="Google Shape;846;p2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0" name="Shape 850"/>
        <p:cNvGrpSpPr/>
        <p:nvPr/>
      </p:nvGrpSpPr>
      <p:grpSpPr>
        <a:xfrm>
          <a:off x="0" y="0"/>
          <a:ext cx="0" cy="0"/>
          <a:chOff x="0" y="0"/>
          <a:chExt cx="0" cy="0"/>
        </a:xfrm>
      </p:grpSpPr>
      <p:sp>
        <p:nvSpPr>
          <p:cNvPr id="851" name="Google Shape;851;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52" name="Google Shape;852;p3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53" name="Google Shape;853;p3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7" name="Shape 857"/>
        <p:cNvGrpSpPr/>
        <p:nvPr/>
      </p:nvGrpSpPr>
      <p:grpSpPr>
        <a:xfrm>
          <a:off x="0" y="0"/>
          <a:ext cx="0" cy="0"/>
          <a:chOff x="0" y="0"/>
          <a:chExt cx="0" cy="0"/>
        </a:xfrm>
      </p:grpSpPr>
      <p:sp>
        <p:nvSpPr>
          <p:cNvPr id="858" name="Google Shape;858;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59" name="Google Shape;859;p3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Calibri"/>
              <a:buNone/>
            </a:pPr>
            <a:r>
              <a:rPr lang="en-US" sz="1200">
                <a:solidFill>
                  <a:srgbClr val="000000"/>
                </a:solidFill>
              </a:rPr>
              <a:t>© Copyright Showeet.com – Free PowerPoint Templates</a:t>
            </a:r>
            <a:endParaRPr/>
          </a:p>
        </p:txBody>
      </p:sp>
      <p:sp>
        <p:nvSpPr>
          <p:cNvPr id="860" name="Google Shape;860;p3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8" name="Shape 868"/>
        <p:cNvGrpSpPr/>
        <p:nvPr/>
      </p:nvGrpSpPr>
      <p:grpSpPr>
        <a:xfrm>
          <a:off x="0" y="0"/>
          <a:ext cx="0" cy="0"/>
          <a:chOff x="0" y="0"/>
          <a:chExt cx="0" cy="0"/>
        </a:xfrm>
      </p:grpSpPr>
      <p:sp>
        <p:nvSpPr>
          <p:cNvPr id="869" name="Google Shape;869;p3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70" name="Google Shape;870;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Judul" type="title">
  <p:cSld name="TITLE">
    <p:spTree>
      <p:nvGrpSpPr>
        <p:cNvPr id="15" name="Shape 15"/>
        <p:cNvGrpSpPr/>
        <p:nvPr/>
      </p:nvGrpSpPr>
      <p:grpSpPr>
        <a:xfrm>
          <a:off x="0" y="0"/>
          <a:ext cx="0" cy="0"/>
          <a:chOff x="0" y="0"/>
          <a:chExt cx="0" cy="0"/>
        </a:xfrm>
      </p:grpSpPr>
      <p:sp>
        <p:nvSpPr>
          <p:cNvPr id="16" name="Google Shape;16;p34"/>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34"/>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ansition Slide 1">
  <p:cSld name="Transition Slide 1">
    <p:spTree>
      <p:nvGrpSpPr>
        <p:cNvPr id="21" name="Shape 21"/>
        <p:cNvGrpSpPr/>
        <p:nvPr/>
      </p:nvGrpSpPr>
      <p:grpSpPr>
        <a:xfrm>
          <a:off x="0" y="0"/>
          <a:ext cx="0" cy="0"/>
          <a:chOff x="0" y="0"/>
          <a:chExt cx="0" cy="0"/>
        </a:xfrm>
      </p:grpSpPr>
      <p:sp>
        <p:nvSpPr>
          <p:cNvPr id="22" name="Google Shape;22;p35"/>
          <p:cNvSpPr txBox="1"/>
          <p:nvPr>
            <p:ph type="ctrTitle"/>
          </p:nvPr>
        </p:nvSpPr>
        <p:spPr>
          <a:xfrm>
            <a:off x="3287688" y="4074661"/>
            <a:ext cx="8434459" cy="1067644"/>
          </a:xfrm>
          <a:prstGeom prst="rect">
            <a:avLst/>
          </a:prstGeom>
          <a:noFill/>
          <a:ln>
            <a:noFill/>
          </a:ln>
        </p:spPr>
        <p:txBody>
          <a:bodyPr anchorCtr="0" anchor="b" bIns="45700" lIns="274300" spcFirstLastPara="1" rIns="0" wrap="square" tIns="45700">
            <a:noAutofit/>
          </a:bodyPr>
          <a:lstStyle>
            <a:lvl1pPr lvl="0" algn="l">
              <a:lnSpc>
                <a:spcPct val="90000"/>
              </a:lnSpc>
              <a:spcBef>
                <a:spcPts val="0"/>
              </a:spcBef>
              <a:spcAft>
                <a:spcPts val="0"/>
              </a:spcAft>
              <a:buClr>
                <a:schemeClr val="accent2"/>
              </a:buClr>
              <a:buSzPts val="4400"/>
              <a:buFont typeface="Calibri"/>
              <a:buNone/>
              <a:defRPr b="1" sz="4400" cap="none">
                <a:solidFill>
                  <a:schemeClr val="accent2"/>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35"/>
          <p:cNvSpPr txBox="1"/>
          <p:nvPr>
            <p:ph idx="1" type="subTitle"/>
          </p:nvPr>
        </p:nvSpPr>
        <p:spPr>
          <a:xfrm>
            <a:off x="3287688" y="5172813"/>
            <a:ext cx="8434459" cy="480131"/>
          </a:xfrm>
          <a:prstGeom prst="rect">
            <a:avLst/>
          </a:prstGeom>
          <a:noFill/>
          <a:ln>
            <a:noFill/>
          </a:ln>
        </p:spPr>
        <p:txBody>
          <a:bodyPr anchorCtr="0" anchor="t" bIns="45700" lIns="274300" spcFirstLastPara="1" rIns="0" wrap="square" tIns="45700">
            <a:spAutoFit/>
          </a:bodyPr>
          <a:lstStyle>
            <a:lvl1pPr lvl="0" algn="l">
              <a:lnSpc>
                <a:spcPct val="90000"/>
              </a:lnSpc>
              <a:spcBef>
                <a:spcPts val="1000"/>
              </a:spcBef>
              <a:spcAft>
                <a:spcPts val="0"/>
              </a:spcAft>
              <a:buClr>
                <a:schemeClr val="accent3"/>
              </a:buClr>
              <a:buSzPts val="2800"/>
              <a:buNone/>
              <a:defRPr sz="2800">
                <a:solidFill>
                  <a:schemeClr val="accent3"/>
                </a:solidFill>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4" name="Google Shape;24;p35"/>
          <p:cNvSpPr/>
          <p:nvPr/>
        </p:nvSpPr>
        <p:spPr>
          <a:xfrm rot="5400000">
            <a:off x="-267349" y="4414555"/>
            <a:ext cx="1674590" cy="1139894"/>
          </a:xfrm>
          <a:custGeom>
            <a:rect b="b" l="l" r="r" t="t"/>
            <a:pathLst>
              <a:path extrusionOk="0" h="1139894" w="1674590">
                <a:moveTo>
                  <a:pt x="0" y="1139893"/>
                </a:moveTo>
                <a:lnTo>
                  <a:pt x="824542" y="0"/>
                </a:lnTo>
                <a:lnTo>
                  <a:pt x="1674590" y="1139894"/>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5" name="Google Shape;25;p35"/>
          <p:cNvSpPr/>
          <p:nvPr>
            <p:ph idx="2" type="pic"/>
          </p:nvPr>
        </p:nvSpPr>
        <p:spPr>
          <a:xfrm>
            <a:off x="1" y="0"/>
            <a:ext cx="7806889" cy="4723331"/>
          </a:xfrm>
          <a:prstGeom prst="rect">
            <a:avLst/>
          </a:prstGeom>
          <a:noFill/>
          <a:ln>
            <a:noFill/>
          </a:ln>
        </p:spPr>
      </p:sp>
      <p:sp>
        <p:nvSpPr>
          <p:cNvPr id="26" name="Google Shape;26;p35"/>
          <p:cNvSpPr/>
          <p:nvPr/>
        </p:nvSpPr>
        <p:spPr>
          <a:xfrm flipH="1">
            <a:off x="0" y="5213253"/>
            <a:ext cx="3747554" cy="1644747"/>
          </a:xfrm>
          <a:custGeom>
            <a:rect b="b" l="l" r="r" t="t"/>
            <a:pathLst>
              <a:path extrusionOk="0" h="1644747" w="3747554">
                <a:moveTo>
                  <a:pt x="2273790" y="0"/>
                </a:moveTo>
                <a:lnTo>
                  <a:pt x="0" y="1644747"/>
                </a:lnTo>
                <a:lnTo>
                  <a:pt x="3747554" y="1644747"/>
                </a:lnTo>
                <a:lnTo>
                  <a:pt x="3747554" y="1099025"/>
                </a:lnTo>
                <a:close/>
              </a:path>
            </a:pathLst>
          </a:cu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7" name="Google Shape;27;p35"/>
          <p:cNvSpPr txBox="1"/>
          <p:nvPr>
            <p:ph idx="10" type="dt"/>
          </p:nvPr>
        </p:nvSpPr>
        <p:spPr>
          <a:xfrm>
            <a:off x="569946" y="6356349"/>
            <a:ext cx="1931877" cy="365125"/>
          </a:xfrm>
          <a:prstGeom prst="rect">
            <a:avLst/>
          </a:prstGeom>
          <a:noFill/>
          <a:ln>
            <a:noFill/>
          </a:ln>
        </p:spPr>
        <p:txBody>
          <a:bodyPr anchorCtr="0" anchor="ctr" bIns="45700" lIns="0" spcFirstLastPara="1" rIns="0" wrap="square" tIns="45700">
            <a:noAutofit/>
          </a:bodyPr>
          <a:lstStyle>
            <a:lvl1pPr lvl="0" algn="ctr">
              <a:lnSpc>
                <a:spcPct val="100000"/>
              </a:lnSpc>
              <a:spcBef>
                <a:spcPts val="0"/>
              </a:spcBef>
              <a:spcAft>
                <a:spcPts val="0"/>
              </a:spcAft>
              <a:buSzPts val="1400"/>
              <a:buNone/>
              <a:defRPr>
                <a:solidFill>
                  <a:srgbClr val="676A7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 name="Google Shape;28;p35"/>
          <p:cNvSpPr txBox="1"/>
          <p:nvPr>
            <p:ph idx="11" type="ftr"/>
          </p:nvPr>
        </p:nvSpPr>
        <p:spPr>
          <a:xfrm>
            <a:off x="3747555" y="6356350"/>
            <a:ext cx="5647713"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cap="none">
                <a:solidFill>
                  <a:srgbClr val="9EA1A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35"/>
          <p:cNvSpPr/>
          <p:nvPr/>
        </p:nvSpPr>
        <p:spPr>
          <a:xfrm flipH="1" rot="10800000">
            <a:off x="7333860" y="-1"/>
            <a:ext cx="4858141" cy="2684911"/>
          </a:xfrm>
          <a:custGeom>
            <a:rect b="b" l="l" r="r" t="t"/>
            <a:pathLst>
              <a:path extrusionOk="0" h="2684911" w="4858141">
                <a:moveTo>
                  <a:pt x="1229424" y="2684911"/>
                </a:moveTo>
                <a:lnTo>
                  <a:pt x="4858141" y="2684911"/>
                </a:lnTo>
                <a:lnTo>
                  <a:pt x="4858141" y="1794066"/>
                </a:lnTo>
                <a:lnTo>
                  <a:pt x="2452345" y="0"/>
                </a:lnTo>
                <a:lnTo>
                  <a:pt x="0" y="1773905"/>
                </a:lnTo>
                <a:close/>
              </a:path>
            </a:pathLst>
          </a:cu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0" name="Google Shape;30;p35"/>
          <p:cNvSpPr txBox="1"/>
          <p:nvPr>
            <p:ph idx="3" type="body"/>
          </p:nvPr>
        </p:nvSpPr>
        <p:spPr>
          <a:xfrm>
            <a:off x="8000322" y="235007"/>
            <a:ext cx="3528392" cy="1643438"/>
          </a:xfrm>
          <a:prstGeom prst="rect">
            <a:avLst/>
          </a:prstGeom>
          <a:noFill/>
          <a:ln>
            <a:noFill/>
          </a:ln>
        </p:spPr>
        <p:txBody>
          <a:bodyPr anchorCtr="0" anchor="ctr" bIns="45700" lIns="91425" spcFirstLastPara="1" rIns="91425" wrap="square" tIns="45700">
            <a:noAutofit/>
          </a:bodyPr>
          <a:lstStyle>
            <a:lvl1pPr indent="-228600" lvl="0" marL="457200" algn="ctr">
              <a:lnSpc>
                <a:spcPct val="90000"/>
              </a:lnSpc>
              <a:spcBef>
                <a:spcPts val="1000"/>
              </a:spcBef>
              <a:spcAft>
                <a:spcPts val="0"/>
              </a:spcAft>
              <a:buClr>
                <a:schemeClr val="accent3"/>
              </a:buClr>
              <a:buSzPts val="8800"/>
              <a:buNone/>
              <a:defRPr sz="8800" cap="none">
                <a:solidFill>
                  <a:schemeClr val="accent3"/>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1" name="Google Shape;31;p35"/>
          <p:cNvSpPr txBox="1"/>
          <p:nvPr>
            <p:ph idx="12" type="sldNum"/>
          </p:nvPr>
        </p:nvSpPr>
        <p:spPr>
          <a:xfrm>
            <a:off x="10856835" y="6356350"/>
            <a:ext cx="86531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Konten" type="obj">
  <p:cSld name="OBJECT">
    <p:spTree>
      <p:nvGrpSpPr>
        <p:cNvPr id="32" name="Shape 32"/>
        <p:cNvGrpSpPr/>
        <p:nvPr/>
      </p:nvGrpSpPr>
      <p:grpSpPr>
        <a:xfrm>
          <a:off x="0" y="0"/>
          <a:ext cx="0" cy="0"/>
          <a:chOff x="0" y="0"/>
          <a:chExt cx="0" cy="0"/>
        </a:xfrm>
      </p:grpSpPr>
      <p:sp>
        <p:nvSpPr>
          <p:cNvPr id="33" name="Google Shape;33;p3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3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5" name="Google Shape;35;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 name="Google Shape;36;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 name="Google Shape;37;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song" type="blank">
  <p:cSld name="BLANK">
    <p:spTree>
      <p:nvGrpSpPr>
        <p:cNvPr id="38" name="Shape 38"/>
        <p:cNvGrpSpPr/>
        <p:nvPr/>
      </p:nvGrpSpPr>
      <p:grpSpPr>
        <a:xfrm>
          <a:off x="0" y="0"/>
          <a:ext cx="0" cy="0"/>
          <a:chOff x="0" y="0"/>
          <a:chExt cx="0" cy="0"/>
        </a:xfrm>
      </p:grpSpPr>
      <p:sp>
        <p:nvSpPr>
          <p:cNvPr id="39" name="Google Shape;39;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 name="Google Shape;40;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ansition Slide 11">
  <p:cSld name="Transition Slide 11">
    <p:bg>
      <p:bgPr>
        <a:solidFill>
          <a:schemeClr val="dk2"/>
        </a:solidFill>
      </p:bgPr>
    </p:bg>
    <p:spTree>
      <p:nvGrpSpPr>
        <p:cNvPr id="42" name="Shape 42"/>
        <p:cNvGrpSpPr/>
        <p:nvPr/>
      </p:nvGrpSpPr>
      <p:grpSpPr>
        <a:xfrm>
          <a:off x="0" y="0"/>
          <a:ext cx="0" cy="0"/>
          <a:chOff x="0" y="0"/>
          <a:chExt cx="0" cy="0"/>
        </a:xfrm>
      </p:grpSpPr>
      <p:sp>
        <p:nvSpPr>
          <p:cNvPr id="43" name="Google Shape;43;p43"/>
          <p:cNvSpPr txBox="1"/>
          <p:nvPr>
            <p:ph type="ctrTitle"/>
          </p:nvPr>
        </p:nvSpPr>
        <p:spPr>
          <a:xfrm>
            <a:off x="3287688" y="4074661"/>
            <a:ext cx="8434459" cy="1067644"/>
          </a:xfrm>
          <a:prstGeom prst="rect">
            <a:avLst/>
          </a:prstGeom>
          <a:noFill/>
          <a:ln>
            <a:noFill/>
          </a:ln>
        </p:spPr>
        <p:txBody>
          <a:bodyPr anchorCtr="0" anchor="b" bIns="45700" lIns="274300" spcFirstLastPara="1" rIns="0" wrap="square" tIns="45700">
            <a:noAutofit/>
          </a:bodyPr>
          <a:lstStyle>
            <a:lvl1pPr lvl="0" algn="l">
              <a:lnSpc>
                <a:spcPct val="90000"/>
              </a:lnSpc>
              <a:spcBef>
                <a:spcPts val="0"/>
              </a:spcBef>
              <a:spcAft>
                <a:spcPts val="0"/>
              </a:spcAft>
              <a:buClr>
                <a:schemeClr val="accent2"/>
              </a:buClr>
              <a:buSzPts val="5400"/>
              <a:buFont typeface="Calibri"/>
              <a:buNone/>
              <a:defRPr b="1" sz="5400" cap="none">
                <a:solidFill>
                  <a:schemeClr val="accent2"/>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43"/>
          <p:cNvSpPr txBox="1"/>
          <p:nvPr>
            <p:ph idx="1" type="subTitle"/>
          </p:nvPr>
        </p:nvSpPr>
        <p:spPr>
          <a:xfrm>
            <a:off x="3287688" y="5172813"/>
            <a:ext cx="8434459" cy="480131"/>
          </a:xfrm>
          <a:prstGeom prst="rect">
            <a:avLst/>
          </a:prstGeom>
          <a:noFill/>
          <a:ln>
            <a:noFill/>
          </a:ln>
        </p:spPr>
        <p:txBody>
          <a:bodyPr anchorCtr="0" anchor="t" bIns="45700" lIns="274300" spcFirstLastPara="1" rIns="0" wrap="square" tIns="45700">
            <a:spAutoFit/>
          </a:bodyPr>
          <a:lstStyle>
            <a:lvl1pPr lvl="0" algn="l">
              <a:lnSpc>
                <a:spcPct val="90000"/>
              </a:lnSpc>
              <a:spcBef>
                <a:spcPts val="1000"/>
              </a:spcBef>
              <a:spcAft>
                <a:spcPts val="0"/>
              </a:spcAft>
              <a:buClr>
                <a:srgbClr val="9D9DAB"/>
              </a:buClr>
              <a:buSzPts val="2800"/>
              <a:buNone/>
              <a:defRPr sz="2800">
                <a:solidFill>
                  <a:srgbClr val="9D9DAB"/>
                </a:solidFill>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45" name="Google Shape;45;p43"/>
          <p:cNvSpPr/>
          <p:nvPr/>
        </p:nvSpPr>
        <p:spPr>
          <a:xfrm rot="5400000">
            <a:off x="-267349" y="4414555"/>
            <a:ext cx="1674590" cy="1139894"/>
          </a:xfrm>
          <a:custGeom>
            <a:rect b="b" l="l" r="r" t="t"/>
            <a:pathLst>
              <a:path extrusionOk="0" h="1139894" w="1674590">
                <a:moveTo>
                  <a:pt x="0" y="1139893"/>
                </a:moveTo>
                <a:lnTo>
                  <a:pt x="824542" y="0"/>
                </a:lnTo>
                <a:lnTo>
                  <a:pt x="1674590" y="1139894"/>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6" name="Google Shape;46;p43"/>
          <p:cNvSpPr/>
          <p:nvPr>
            <p:ph idx="2" type="pic"/>
          </p:nvPr>
        </p:nvSpPr>
        <p:spPr>
          <a:xfrm>
            <a:off x="1" y="0"/>
            <a:ext cx="7806889" cy="4723331"/>
          </a:xfrm>
          <a:prstGeom prst="rect">
            <a:avLst/>
          </a:prstGeom>
          <a:noFill/>
          <a:ln>
            <a:noFill/>
          </a:ln>
        </p:spPr>
      </p:sp>
      <p:sp>
        <p:nvSpPr>
          <p:cNvPr id="47" name="Google Shape;47;p43"/>
          <p:cNvSpPr/>
          <p:nvPr/>
        </p:nvSpPr>
        <p:spPr>
          <a:xfrm flipH="1">
            <a:off x="0" y="5213253"/>
            <a:ext cx="3747554" cy="1644747"/>
          </a:xfrm>
          <a:custGeom>
            <a:rect b="b" l="l" r="r" t="t"/>
            <a:pathLst>
              <a:path extrusionOk="0" h="1644747" w="3747554">
                <a:moveTo>
                  <a:pt x="2273790" y="0"/>
                </a:moveTo>
                <a:lnTo>
                  <a:pt x="0" y="1644747"/>
                </a:lnTo>
                <a:lnTo>
                  <a:pt x="3747554" y="1644747"/>
                </a:lnTo>
                <a:lnTo>
                  <a:pt x="3747554" y="1099025"/>
                </a:lnTo>
                <a:close/>
              </a:path>
            </a:pathLst>
          </a:cu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8" name="Google Shape;48;p43"/>
          <p:cNvSpPr txBox="1"/>
          <p:nvPr>
            <p:ph idx="10" type="dt"/>
          </p:nvPr>
        </p:nvSpPr>
        <p:spPr>
          <a:xfrm>
            <a:off x="569946" y="6356349"/>
            <a:ext cx="1931877" cy="365125"/>
          </a:xfrm>
          <a:prstGeom prst="rect">
            <a:avLst/>
          </a:prstGeom>
          <a:noFill/>
          <a:ln>
            <a:noFill/>
          </a:ln>
        </p:spPr>
        <p:txBody>
          <a:bodyPr anchorCtr="0" anchor="ctr" bIns="45700" lIns="0" spcFirstLastPara="1" rIns="0" wrap="square" tIns="45700">
            <a:noAutofit/>
          </a:bodyPr>
          <a:lstStyle>
            <a:lvl1pPr lvl="0" algn="ctr">
              <a:lnSpc>
                <a:spcPct val="100000"/>
              </a:lnSpc>
              <a:spcBef>
                <a:spcPts val="0"/>
              </a:spcBef>
              <a:spcAft>
                <a:spcPts val="0"/>
              </a:spcAft>
              <a:buSzPts val="1400"/>
              <a:buNone/>
              <a:defRPr>
                <a:solidFill>
                  <a:srgbClr val="676A7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43"/>
          <p:cNvSpPr txBox="1"/>
          <p:nvPr>
            <p:ph idx="11" type="ftr"/>
          </p:nvPr>
        </p:nvSpPr>
        <p:spPr>
          <a:xfrm>
            <a:off x="3747555" y="6356350"/>
            <a:ext cx="5647713"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cap="none">
                <a:solidFill>
                  <a:srgbClr val="9EA1A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 name="Google Shape;50;p43"/>
          <p:cNvSpPr txBox="1"/>
          <p:nvPr>
            <p:ph idx="12" type="sldNum"/>
          </p:nvPr>
        </p:nvSpPr>
        <p:spPr>
          <a:xfrm>
            <a:off x="10856835" y="6356350"/>
            <a:ext cx="86531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er Bagian" type="secHead">
  <p:cSld name="SECTION_HEADER">
    <p:spTree>
      <p:nvGrpSpPr>
        <p:cNvPr id="51" name="Shape 51"/>
        <p:cNvGrpSpPr/>
        <p:nvPr/>
      </p:nvGrpSpPr>
      <p:grpSpPr>
        <a:xfrm>
          <a:off x="0" y="0"/>
          <a:ext cx="0" cy="0"/>
          <a:chOff x="0" y="0"/>
          <a:chExt cx="0" cy="0"/>
        </a:xfrm>
      </p:grpSpPr>
      <p:sp>
        <p:nvSpPr>
          <p:cNvPr id="52" name="Google Shape;52;p46"/>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46"/>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54" name="Google Shape;54;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5" name="Google Shape;55;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ua Konten" type="twoObj">
  <p:cSld name="TWO_OBJECTS">
    <p:spTree>
      <p:nvGrpSpPr>
        <p:cNvPr id="57" name="Shape 57"/>
        <p:cNvGrpSpPr/>
        <p:nvPr/>
      </p:nvGrpSpPr>
      <p:grpSpPr>
        <a:xfrm>
          <a:off x="0" y="0"/>
          <a:ext cx="0" cy="0"/>
          <a:chOff x="0" y="0"/>
          <a:chExt cx="0" cy="0"/>
        </a:xfrm>
      </p:grpSpPr>
      <p:sp>
        <p:nvSpPr>
          <p:cNvPr id="58" name="Google Shape;58;p4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47"/>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0" name="Google Shape;60;p47"/>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1" name="Google Shape;61;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 name="Google Shape;62;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erbandingan" type="twoTxTwoObj">
  <p:cSld name="TWO_OBJECTS_WITH_TEXT">
    <p:spTree>
      <p:nvGrpSpPr>
        <p:cNvPr id="64" name="Shape 64"/>
        <p:cNvGrpSpPr/>
        <p:nvPr/>
      </p:nvGrpSpPr>
      <p:grpSpPr>
        <a:xfrm>
          <a:off x="0" y="0"/>
          <a:ext cx="0" cy="0"/>
          <a:chOff x="0" y="0"/>
          <a:chExt cx="0" cy="0"/>
        </a:xfrm>
      </p:grpSpPr>
      <p:sp>
        <p:nvSpPr>
          <p:cNvPr id="65" name="Google Shape;65;p48"/>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48"/>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7" name="Google Shape;67;p48"/>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8" name="Google Shape;68;p48"/>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9" name="Google Shape;69;p48"/>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0" name="Google Shape;70;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Saja" type="titleOnly">
  <p:cSld name="TITLE_ONLY">
    <p:spTree>
      <p:nvGrpSpPr>
        <p:cNvPr id="73" name="Shape 73"/>
        <p:cNvGrpSpPr/>
        <p:nvPr/>
      </p:nvGrpSpPr>
      <p:grpSpPr>
        <a:xfrm>
          <a:off x="0" y="0"/>
          <a:ext cx="0" cy="0"/>
          <a:chOff x="0" y="0"/>
          <a:chExt cx="0" cy="0"/>
        </a:xfrm>
      </p:grpSpPr>
      <p:sp>
        <p:nvSpPr>
          <p:cNvPr id="74" name="Google Shape;74;p4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5" name="Google Shape;75;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nten dengan Keterangan" type="objTx">
  <p:cSld name="OBJECT_WITH_CAPTION_TEXT">
    <p:spTree>
      <p:nvGrpSpPr>
        <p:cNvPr id="78" name="Shape 78"/>
        <p:cNvGrpSpPr/>
        <p:nvPr/>
      </p:nvGrpSpPr>
      <p:grpSpPr>
        <a:xfrm>
          <a:off x="0" y="0"/>
          <a:ext cx="0" cy="0"/>
          <a:chOff x="0" y="0"/>
          <a:chExt cx="0" cy="0"/>
        </a:xfrm>
      </p:grpSpPr>
      <p:sp>
        <p:nvSpPr>
          <p:cNvPr id="79" name="Google Shape;79;p5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50"/>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81" name="Google Shape;81;p50"/>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82" name="Google Shape;82;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Gambar dengan Keterangan" type="picTx">
  <p:cSld name="PICTURE_WITH_CAPTION_TEXT">
    <p:spTree>
      <p:nvGrpSpPr>
        <p:cNvPr id="85" name="Shape 85"/>
        <p:cNvGrpSpPr/>
        <p:nvPr/>
      </p:nvGrpSpPr>
      <p:grpSpPr>
        <a:xfrm>
          <a:off x="0" y="0"/>
          <a:ext cx="0" cy="0"/>
          <a:chOff x="0" y="0"/>
          <a:chExt cx="0" cy="0"/>
        </a:xfrm>
      </p:grpSpPr>
      <p:sp>
        <p:nvSpPr>
          <p:cNvPr id="86" name="Google Shape;86;p5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7" name="Google Shape;87;p51"/>
          <p:cNvSpPr/>
          <p:nvPr>
            <p:ph idx="2" type="pic"/>
          </p:nvPr>
        </p:nvSpPr>
        <p:spPr>
          <a:xfrm>
            <a:off x="5183188" y="987425"/>
            <a:ext cx="6172200" cy="4873625"/>
          </a:xfrm>
          <a:prstGeom prst="rect">
            <a:avLst/>
          </a:prstGeom>
          <a:noFill/>
          <a:ln>
            <a:noFill/>
          </a:ln>
        </p:spPr>
      </p:sp>
      <p:sp>
        <p:nvSpPr>
          <p:cNvPr id="88" name="Google Shape;88;p51"/>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89" name="Google Shape;89;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0" name="Google Shape;90;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1" name="Google Shape;91;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Teks Vertikal" type="vertTx">
  <p:cSld name="VERTICAL_TEXT">
    <p:spTree>
      <p:nvGrpSpPr>
        <p:cNvPr id="92" name="Shape 92"/>
        <p:cNvGrpSpPr/>
        <p:nvPr/>
      </p:nvGrpSpPr>
      <p:grpSpPr>
        <a:xfrm>
          <a:off x="0" y="0"/>
          <a:ext cx="0" cy="0"/>
          <a:chOff x="0" y="0"/>
          <a:chExt cx="0" cy="0"/>
        </a:xfrm>
      </p:grpSpPr>
      <p:sp>
        <p:nvSpPr>
          <p:cNvPr id="93" name="Google Shape;93;p5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4" name="Google Shape;94;p52"/>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5" name="Google Shape;95;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6" name="Google Shape;96;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7" name="Google Shape;97;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Vertikal dan Teks" type="vertTitleAndTx">
  <p:cSld name="VERTICAL_TITLE_AND_VERTICAL_TEXT">
    <p:spTree>
      <p:nvGrpSpPr>
        <p:cNvPr id="98" name="Shape 98"/>
        <p:cNvGrpSpPr/>
        <p:nvPr/>
      </p:nvGrpSpPr>
      <p:grpSpPr>
        <a:xfrm>
          <a:off x="0" y="0"/>
          <a:ext cx="0" cy="0"/>
          <a:chOff x="0" y="0"/>
          <a:chExt cx="0" cy="0"/>
        </a:xfrm>
      </p:grpSpPr>
      <p:sp>
        <p:nvSpPr>
          <p:cNvPr id="99" name="Google Shape;99;p53"/>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0" name="Google Shape;100;p53"/>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01" name="Google Shape;101;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2" name="Google Shape;102;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3" name="Google Shape;103;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4">
  <p:cSld name="14">
    <p:spTree>
      <p:nvGrpSpPr>
        <p:cNvPr id="110" name="Shape 110"/>
        <p:cNvGrpSpPr/>
        <p:nvPr/>
      </p:nvGrpSpPr>
      <p:grpSpPr>
        <a:xfrm>
          <a:off x="0" y="0"/>
          <a:ext cx="0" cy="0"/>
          <a:chOff x="0" y="0"/>
          <a:chExt cx="0" cy="0"/>
        </a:xfrm>
      </p:grpSpPr>
      <p:grpSp>
        <p:nvGrpSpPr>
          <p:cNvPr id="111" name="Google Shape;111;p38"/>
          <p:cNvGrpSpPr/>
          <p:nvPr/>
        </p:nvGrpSpPr>
        <p:grpSpPr>
          <a:xfrm>
            <a:off x="0" y="0"/>
            <a:ext cx="1876318" cy="2268539"/>
            <a:chOff x="-2867660" y="20792440"/>
            <a:chExt cx="2502105" cy="3025139"/>
          </a:xfrm>
        </p:grpSpPr>
        <p:sp>
          <p:nvSpPr>
            <p:cNvPr id="112" name="Google Shape;112;p38"/>
            <p:cNvSpPr/>
            <p:nvPr/>
          </p:nvSpPr>
          <p:spPr>
            <a:xfrm>
              <a:off x="-2575560" y="23180040"/>
              <a:ext cx="637539" cy="637539"/>
            </a:xfrm>
            <a:prstGeom prst="ellipse">
              <a:avLst/>
            </a:prstGeom>
            <a:solidFill>
              <a:srgbClr val="EDEDEE"/>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113" name="Google Shape;113;p38"/>
            <p:cNvSpPr/>
            <p:nvPr/>
          </p:nvSpPr>
          <p:spPr>
            <a:xfrm>
              <a:off x="-1052196" y="22569536"/>
              <a:ext cx="637539" cy="637539"/>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114" name="Google Shape;114;p38"/>
            <p:cNvSpPr/>
            <p:nvPr/>
          </p:nvSpPr>
          <p:spPr>
            <a:xfrm>
              <a:off x="-2867660" y="20792440"/>
              <a:ext cx="2502105" cy="2325490"/>
            </a:xfrm>
            <a:custGeom>
              <a:rect b="b" l="l" r="r" t="t"/>
              <a:pathLst>
                <a:path extrusionOk="0" h="20272" w="20391">
                  <a:moveTo>
                    <a:pt x="0" y="8414"/>
                  </a:moveTo>
                  <a:lnTo>
                    <a:pt x="1076" y="9034"/>
                  </a:lnTo>
                  <a:cubicBezTo>
                    <a:pt x="2225" y="9698"/>
                    <a:pt x="2981" y="10916"/>
                    <a:pt x="3167" y="12300"/>
                  </a:cubicBezTo>
                  <a:cubicBezTo>
                    <a:pt x="3529" y="15112"/>
                    <a:pt x="5102" y="17714"/>
                    <a:pt x="7617" y="19164"/>
                  </a:cubicBezTo>
                  <a:cubicBezTo>
                    <a:pt x="11819" y="21600"/>
                    <a:pt x="17139" y="19884"/>
                    <a:pt x="19385" y="15356"/>
                  </a:cubicBezTo>
                  <a:cubicBezTo>
                    <a:pt x="21600" y="10883"/>
                    <a:pt x="20037" y="5314"/>
                    <a:pt x="15866" y="2890"/>
                  </a:cubicBezTo>
                  <a:cubicBezTo>
                    <a:pt x="13341" y="1428"/>
                    <a:pt x="10443" y="1439"/>
                    <a:pt x="8031" y="2668"/>
                  </a:cubicBezTo>
                  <a:cubicBezTo>
                    <a:pt x="6862" y="3266"/>
                    <a:pt x="5485" y="3211"/>
                    <a:pt x="4347" y="2546"/>
                  </a:cubicBezTo>
                  <a:lnTo>
                    <a:pt x="3260" y="1915"/>
                  </a:lnTo>
                  <a:cubicBezTo>
                    <a:pt x="2494" y="1472"/>
                    <a:pt x="1904" y="797"/>
                    <a:pt x="1542" y="0"/>
                  </a:cubicBezTo>
                  <a:lnTo>
                    <a:pt x="10" y="0"/>
                  </a:lnTo>
                  <a:lnTo>
                    <a:pt x="10" y="8414"/>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115" name="Google Shape;115;p38"/>
            <p:cNvSpPr/>
            <p:nvPr/>
          </p:nvSpPr>
          <p:spPr>
            <a:xfrm>
              <a:off x="-2258060" y="21236940"/>
              <a:ext cx="1661146" cy="1661145"/>
            </a:xfrm>
            <a:prstGeom prst="ellipse">
              <a:avLst/>
            </a:prstGeom>
            <a:solidFill>
              <a:schemeClr val="accen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116" name="Google Shape;116;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7" name="Google Shape;117;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8" name="Google Shape;118;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119" name="Google Shape;119;p38"/>
          <p:cNvSpPr txBox="1"/>
          <p:nvPr>
            <p:ph type="title"/>
          </p:nvPr>
        </p:nvSpPr>
        <p:spPr>
          <a:xfrm>
            <a:off x="2047590" y="391692"/>
            <a:ext cx="9306210" cy="840230"/>
          </a:xfrm>
          <a:prstGeom prst="rect">
            <a:avLst/>
          </a:prstGeom>
          <a:noFill/>
          <a:ln>
            <a:noFill/>
          </a:ln>
        </p:spPr>
        <p:txBody>
          <a:bodyPr anchorCtr="0" anchor="b" bIns="45700" lIns="0" spcFirstLastPara="1" rIns="0" wrap="square" tIns="45700">
            <a:spAutoFit/>
          </a:bodyPr>
          <a:lstStyle>
            <a:lvl1pPr lvl="0" algn="l">
              <a:lnSpc>
                <a:spcPct val="90000"/>
              </a:lnSpc>
              <a:spcBef>
                <a:spcPts val="0"/>
              </a:spcBef>
              <a:spcAft>
                <a:spcPts val="0"/>
              </a:spcAft>
              <a:buClr>
                <a:schemeClr val="dk1"/>
              </a:buClr>
              <a:buSzPts val="5400"/>
              <a:buFont typeface="Calibri"/>
              <a:buNone/>
              <a:defRPr sz="54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0" name="Google Shape;120;p38"/>
          <p:cNvSpPr txBox="1"/>
          <p:nvPr>
            <p:ph idx="1" type="body"/>
          </p:nvPr>
        </p:nvSpPr>
        <p:spPr>
          <a:xfrm>
            <a:off x="838200" y="2103270"/>
            <a:ext cx="10515600" cy="4186236"/>
          </a:xfrm>
          <a:prstGeom prst="rect">
            <a:avLst/>
          </a:prstGeom>
          <a:noFill/>
          <a:ln>
            <a:noFill/>
          </a:ln>
        </p:spPr>
        <p:txBody>
          <a:bodyPr anchorCtr="0" anchor="t" bIns="45700" lIns="0" spcFirstLastPara="1" rIns="0" wrap="square" tIns="91425">
            <a:normAutofit/>
          </a:bodyPr>
          <a:lstStyle>
            <a:lvl1pPr indent="-381000" lvl="0" marL="457200" algn="l">
              <a:lnSpc>
                <a:spcPct val="90000"/>
              </a:lnSpc>
              <a:spcBef>
                <a:spcPts val="1000"/>
              </a:spcBef>
              <a:spcAft>
                <a:spcPts val="0"/>
              </a:spcAft>
              <a:buClr>
                <a:schemeClr val="dk1"/>
              </a:buClr>
              <a:buSzPts val="2400"/>
              <a:buChar char="•"/>
              <a:defRPr sz="2400">
                <a:solidFill>
                  <a:schemeClr val="dk1"/>
                </a:solidFill>
              </a:defRPr>
            </a:lvl1pPr>
            <a:lvl2pPr indent="-355600" lvl="1" marL="914400" algn="l">
              <a:lnSpc>
                <a:spcPct val="90000"/>
              </a:lnSpc>
              <a:spcBef>
                <a:spcPts val="1800"/>
              </a:spcBef>
              <a:spcAft>
                <a:spcPts val="0"/>
              </a:spcAft>
              <a:buClr>
                <a:schemeClr val="dk1"/>
              </a:buClr>
              <a:buSzPts val="2000"/>
              <a:buChar char="•"/>
              <a:defRPr sz="2000">
                <a:solidFill>
                  <a:schemeClr val="dk1"/>
                </a:solidFill>
              </a:defRPr>
            </a:lvl2pPr>
            <a:lvl3pPr indent="-342900" lvl="2" marL="1371600" algn="l">
              <a:lnSpc>
                <a:spcPct val="90000"/>
              </a:lnSpc>
              <a:spcBef>
                <a:spcPts val="1800"/>
              </a:spcBef>
              <a:spcAft>
                <a:spcPts val="0"/>
              </a:spcAft>
              <a:buClr>
                <a:schemeClr val="dk1"/>
              </a:buClr>
              <a:buSzPts val="1800"/>
              <a:buChar char="•"/>
              <a:defRPr sz="1800">
                <a:solidFill>
                  <a:schemeClr val="dk1"/>
                </a:solidFill>
              </a:defRPr>
            </a:lvl3pPr>
            <a:lvl4pPr indent="-330200" lvl="3" marL="1828800" algn="l">
              <a:lnSpc>
                <a:spcPct val="90000"/>
              </a:lnSpc>
              <a:spcBef>
                <a:spcPts val="1800"/>
              </a:spcBef>
              <a:spcAft>
                <a:spcPts val="0"/>
              </a:spcAft>
              <a:buClr>
                <a:schemeClr val="dk1"/>
              </a:buClr>
              <a:buSzPts val="1600"/>
              <a:buChar char="•"/>
              <a:defRPr sz="1600">
                <a:solidFill>
                  <a:schemeClr val="dk1"/>
                </a:solidFill>
              </a:defRPr>
            </a:lvl4pPr>
            <a:lvl5pPr indent="-330200" lvl="4" marL="2286000" algn="l">
              <a:lnSpc>
                <a:spcPct val="90000"/>
              </a:lnSpc>
              <a:spcBef>
                <a:spcPts val="1800"/>
              </a:spcBef>
              <a:spcAft>
                <a:spcPts val="0"/>
              </a:spcAft>
              <a:buClr>
                <a:schemeClr val="dk1"/>
              </a:buClr>
              <a:buSzPts val="1600"/>
              <a:buChar char="•"/>
              <a:defRPr sz="1600">
                <a:solidFill>
                  <a:schemeClr val="dk1"/>
                </a:solidFill>
              </a:defRPr>
            </a:lvl5pPr>
            <a:lvl6pPr indent="-342900" lvl="5" marL="2743200" algn="l">
              <a:lnSpc>
                <a:spcPct val="90000"/>
              </a:lnSpc>
              <a:spcBef>
                <a:spcPts val="18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21" name="Google Shape;121;p38"/>
          <p:cNvSpPr txBox="1"/>
          <p:nvPr>
            <p:ph idx="2" type="body"/>
          </p:nvPr>
        </p:nvSpPr>
        <p:spPr>
          <a:xfrm>
            <a:off x="2047595" y="1269500"/>
            <a:ext cx="9306209" cy="552450"/>
          </a:xfrm>
          <a:prstGeom prst="rect">
            <a:avLst/>
          </a:prstGeom>
          <a:noFill/>
          <a:ln>
            <a:noFill/>
          </a:ln>
        </p:spPr>
        <p:txBody>
          <a:bodyPr anchorCtr="0" anchor="t" bIns="45700" lIns="45700" spcFirstLastPara="1" rIns="0" wrap="square" tIns="45700">
            <a:normAutofit/>
          </a:bodyPr>
          <a:lstStyle>
            <a:lvl1pPr indent="-228600" lvl="0" marL="457200" algn="l">
              <a:lnSpc>
                <a:spcPct val="90000"/>
              </a:lnSpc>
              <a:spcBef>
                <a:spcPts val="1000"/>
              </a:spcBef>
              <a:spcAft>
                <a:spcPts val="0"/>
              </a:spcAft>
              <a:buClr>
                <a:schemeClr val="accent5"/>
              </a:buClr>
              <a:buSzPts val="2400"/>
              <a:buNone/>
              <a:defRPr sz="2400">
                <a:solidFill>
                  <a:schemeClr val="accent5"/>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22" name="Google Shape;122;p38"/>
          <p:cNvSpPr txBox="1"/>
          <p:nvPr>
            <p:ph idx="3" type="body"/>
          </p:nvPr>
        </p:nvSpPr>
        <p:spPr>
          <a:xfrm>
            <a:off x="649249" y="513032"/>
            <a:ext cx="887412" cy="887412"/>
          </a:xfrm>
          <a:prstGeom prst="rect">
            <a:avLst/>
          </a:prstGeom>
          <a:noFill/>
          <a:ln>
            <a:noFill/>
          </a:ln>
        </p:spPr>
        <p:txBody>
          <a:bodyPr anchorCtr="0" anchor="ctr" bIns="45700" lIns="91425" spcFirstLastPara="1" rIns="91425" wrap="square" tIns="45700">
            <a:normAutofit/>
          </a:bodyPr>
          <a:lstStyle>
            <a:lvl1pPr indent="-228600" lvl="0" marL="457200" algn="ctr">
              <a:lnSpc>
                <a:spcPct val="90000"/>
              </a:lnSpc>
              <a:spcBef>
                <a:spcPts val="1000"/>
              </a:spcBef>
              <a:spcAft>
                <a:spcPts val="0"/>
              </a:spcAft>
              <a:buClr>
                <a:schemeClr val="accent6"/>
              </a:buClr>
              <a:buSzPts val="2800"/>
              <a:buNone/>
              <a:defRPr b="1">
                <a:solidFill>
                  <a:schemeClr val="accent6"/>
                </a:solidFill>
              </a:defRPr>
            </a:lvl1pPr>
            <a:lvl2pPr indent="-228600" lvl="1" marL="914400" algn="ctr">
              <a:lnSpc>
                <a:spcPct val="90000"/>
              </a:lnSpc>
              <a:spcBef>
                <a:spcPts val="500"/>
              </a:spcBef>
              <a:spcAft>
                <a:spcPts val="0"/>
              </a:spcAft>
              <a:buClr>
                <a:schemeClr val="accent6"/>
              </a:buClr>
              <a:buSzPts val="2400"/>
              <a:buNone/>
              <a:defRPr b="1">
                <a:solidFill>
                  <a:schemeClr val="accent6"/>
                </a:solidFill>
              </a:defRPr>
            </a:lvl2pPr>
            <a:lvl3pPr indent="-228600" lvl="2" marL="1371600" algn="ctr">
              <a:lnSpc>
                <a:spcPct val="90000"/>
              </a:lnSpc>
              <a:spcBef>
                <a:spcPts val="500"/>
              </a:spcBef>
              <a:spcAft>
                <a:spcPts val="0"/>
              </a:spcAft>
              <a:buClr>
                <a:schemeClr val="accent6"/>
              </a:buClr>
              <a:buSzPts val="2000"/>
              <a:buNone/>
              <a:defRPr b="1">
                <a:solidFill>
                  <a:schemeClr val="accent6"/>
                </a:solidFill>
              </a:defRPr>
            </a:lvl3pPr>
            <a:lvl4pPr indent="-228600" lvl="3" marL="1828800" algn="ctr">
              <a:lnSpc>
                <a:spcPct val="90000"/>
              </a:lnSpc>
              <a:spcBef>
                <a:spcPts val="500"/>
              </a:spcBef>
              <a:spcAft>
                <a:spcPts val="0"/>
              </a:spcAft>
              <a:buClr>
                <a:schemeClr val="accent6"/>
              </a:buClr>
              <a:buSzPts val="1800"/>
              <a:buNone/>
              <a:defRPr b="1">
                <a:solidFill>
                  <a:schemeClr val="accent6"/>
                </a:solidFill>
              </a:defRPr>
            </a:lvl4pPr>
            <a:lvl5pPr indent="-228600" lvl="4" marL="2286000" algn="ctr">
              <a:lnSpc>
                <a:spcPct val="90000"/>
              </a:lnSpc>
              <a:spcBef>
                <a:spcPts val="500"/>
              </a:spcBef>
              <a:spcAft>
                <a:spcPts val="0"/>
              </a:spcAft>
              <a:buClr>
                <a:schemeClr val="accent6"/>
              </a:buClr>
              <a:buSzPts val="1800"/>
              <a:buNone/>
              <a:defRPr b="1">
                <a:solidFill>
                  <a:schemeClr val="accent6"/>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3">
  <p:cSld name="13">
    <p:spTree>
      <p:nvGrpSpPr>
        <p:cNvPr id="123" name="Shape 123"/>
        <p:cNvGrpSpPr/>
        <p:nvPr/>
      </p:nvGrpSpPr>
      <p:grpSpPr>
        <a:xfrm>
          <a:off x="0" y="0"/>
          <a:ext cx="0" cy="0"/>
          <a:chOff x="0" y="0"/>
          <a:chExt cx="0" cy="0"/>
        </a:xfrm>
      </p:grpSpPr>
      <p:grpSp>
        <p:nvGrpSpPr>
          <p:cNvPr id="124" name="Google Shape;124;p42"/>
          <p:cNvGrpSpPr/>
          <p:nvPr/>
        </p:nvGrpSpPr>
        <p:grpSpPr>
          <a:xfrm>
            <a:off x="0" y="0"/>
            <a:ext cx="11984595" cy="6858000"/>
            <a:chOff x="-19377661" y="20805140"/>
            <a:chExt cx="15981680" cy="9144000"/>
          </a:xfrm>
        </p:grpSpPr>
        <p:sp>
          <p:nvSpPr>
            <p:cNvPr id="125" name="Google Shape;125;p42"/>
            <p:cNvSpPr/>
            <p:nvPr/>
          </p:nvSpPr>
          <p:spPr>
            <a:xfrm>
              <a:off x="-6817360" y="21300440"/>
              <a:ext cx="2956562" cy="2956562"/>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126" name="Google Shape;126;p42"/>
            <p:cNvSpPr/>
            <p:nvPr/>
          </p:nvSpPr>
          <p:spPr>
            <a:xfrm>
              <a:off x="-4671060" y="24678640"/>
              <a:ext cx="1275079" cy="1275081"/>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127" name="Google Shape;127;p42"/>
            <p:cNvSpPr/>
            <p:nvPr/>
          </p:nvSpPr>
          <p:spPr>
            <a:xfrm>
              <a:off x="-19377661" y="20805140"/>
              <a:ext cx="14411962" cy="9144000"/>
            </a:xfrm>
            <a:custGeom>
              <a:rect b="b" l="l" r="r" t="t"/>
              <a:pathLst>
                <a:path extrusionOk="0" h="21600" w="21600">
                  <a:moveTo>
                    <a:pt x="0" y="21600"/>
                  </a:moveTo>
                  <a:lnTo>
                    <a:pt x="19641" y="21600"/>
                  </a:lnTo>
                  <a:cubicBezTo>
                    <a:pt x="20001" y="20691"/>
                    <a:pt x="20317" y="19737"/>
                    <a:pt x="20584" y="18741"/>
                  </a:cubicBezTo>
                  <a:cubicBezTo>
                    <a:pt x="21257" y="16227"/>
                    <a:pt x="21600" y="13554"/>
                    <a:pt x="21600" y="10800"/>
                  </a:cubicBezTo>
                  <a:cubicBezTo>
                    <a:pt x="21600" y="8046"/>
                    <a:pt x="21257" y="5373"/>
                    <a:pt x="20584" y="2859"/>
                  </a:cubicBezTo>
                  <a:cubicBezTo>
                    <a:pt x="20317" y="1863"/>
                    <a:pt x="20001" y="909"/>
                    <a:pt x="19641" y="0"/>
                  </a:cubicBezTo>
                  <a:lnTo>
                    <a:pt x="0" y="0"/>
                  </a:lnTo>
                  <a:lnTo>
                    <a:pt x="0" y="21600"/>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128" name="Google Shape;128;p42"/>
            <p:cNvSpPr/>
            <p:nvPr/>
          </p:nvSpPr>
          <p:spPr>
            <a:xfrm>
              <a:off x="-19377660" y="20805140"/>
              <a:ext cx="14032229" cy="9144000"/>
            </a:xfrm>
            <a:custGeom>
              <a:rect b="b" l="l" r="r" t="t"/>
              <a:pathLst>
                <a:path extrusionOk="0" h="21600" w="21600">
                  <a:moveTo>
                    <a:pt x="0" y="21600"/>
                  </a:moveTo>
                  <a:lnTo>
                    <a:pt x="19475" y="21600"/>
                  </a:lnTo>
                  <a:cubicBezTo>
                    <a:pt x="19913" y="20589"/>
                    <a:pt x="20290" y="19518"/>
                    <a:pt x="20601" y="18390"/>
                  </a:cubicBezTo>
                  <a:cubicBezTo>
                    <a:pt x="21264" y="15987"/>
                    <a:pt x="21600" y="13434"/>
                    <a:pt x="21600" y="10800"/>
                  </a:cubicBezTo>
                  <a:cubicBezTo>
                    <a:pt x="21600" y="8166"/>
                    <a:pt x="21264" y="5613"/>
                    <a:pt x="20601" y="3210"/>
                  </a:cubicBezTo>
                  <a:cubicBezTo>
                    <a:pt x="20290" y="2082"/>
                    <a:pt x="19913" y="1011"/>
                    <a:pt x="19475" y="0"/>
                  </a:cubicBezTo>
                  <a:lnTo>
                    <a:pt x="0" y="0"/>
                  </a:lnTo>
                  <a:lnTo>
                    <a:pt x="0" y="21600"/>
                  </a:ln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129" name="Google Shape;129;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0" name="Google Shape;130;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1" name="Google Shape;131;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132" name="Google Shape;132;p42"/>
          <p:cNvSpPr txBox="1"/>
          <p:nvPr>
            <p:ph type="title"/>
          </p:nvPr>
        </p:nvSpPr>
        <p:spPr>
          <a:xfrm>
            <a:off x="838200" y="391692"/>
            <a:ext cx="8732520" cy="840230"/>
          </a:xfrm>
          <a:prstGeom prst="rect">
            <a:avLst/>
          </a:prstGeom>
          <a:noFill/>
          <a:ln>
            <a:noFill/>
          </a:ln>
        </p:spPr>
        <p:txBody>
          <a:bodyPr anchorCtr="0" anchor="b" bIns="45700" lIns="0" spcFirstLastPara="1" rIns="0" wrap="square" tIns="45700">
            <a:spAutoFit/>
          </a:bodyPr>
          <a:lstStyle>
            <a:lvl1pPr lvl="0" algn="l">
              <a:lnSpc>
                <a:spcPct val="90000"/>
              </a:lnSpc>
              <a:spcBef>
                <a:spcPts val="0"/>
              </a:spcBef>
              <a:spcAft>
                <a:spcPts val="0"/>
              </a:spcAft>
              <a:buClr>
                <a:schemeClr val="dk1"/>
              </a:buClr>
              <a:buSzPts val="5400"/>
              <a:buFont typeface="Calibri"/>
              <a:buNone/>
              <a:defRPr sz="54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3" name="Google Shape;133;p42"/>
          <p:cNvSpPr txBox="1"/>
          <p:nvPr>
            <p:ph idx="1" type="body"/>
          </p:nvPr>
        </p:nvSpPr>
        <p:spPr>
          <a:xfrm>
            <a:off x="838200" y="2103270"/>
            <a:ext cx="8732520" cy="4186236"/>
          </a:xfrm>
          <a:prstGeom prst="rect">
            <a:avLst/>
          </a:prstGeom>
          <a:noFill/>
          <a:ln>
            <a:noFill/>
          </a:ln>
        </p:spPr>
        <p:txBody>
          <a:bodyPr anchorCtr="0" anchor="t" bIns="45700" lIns="0" spcFirstLastPara="1" rIns="0" wrap="square" tIns="91425">
            <a:normAutofit/>
          </a:bodyPr>
          <a:lstStyle>
            <a:lvl1pPr indent="-381000" lvl="0" marL="457200" algn="l">
              <a:lnSpc>
                <a:spcPct val="90000"/>
              </a:lnSpc>
              <a:spcBef>
                <a:spcPts val="1000"/>
              </a:spcBef>
              <a:spcAft>
                <a:spcPts val="0"/>
              </a:spcAft>
              <a:buClr>
                <a:schemeClr val="dk1"/>
              </a:buClr>
              <a:buSzPts val="2400"/>
              <a:buChar char="•"/>
              <a:defRPr sz="2400">
                <a:solidFill>
                  <a:schemeClr val="dk1"/>
                </a:solidFill>
              </a:defRPr>
            </a:lvl1pPr>
            <a:lvl2pPr indent="-355600" lvl="1" marL="914400" algn="l">
              <a:lnSpc>
                <a:spcPct val="90000"/>
              </a:lnSpc>
              <a:spcBef>
                <a:spcPts val="1800"/>
              </a:spcBef>
              <a:spcAft>
                <a:spcPts val="0"/>
              </a:spcAft>
              <a:buClr>
                <a:schemeClr val="dk1"/>
              </a:buClr>
              <a:buSzPts val="2000"/>
              <a:buChar char="•"/>
              <a:defRPr sz="2000">
                <a:solidFill>
                  <a:schemeClr val="dk1"/>
                </a:solidFill>
              </a:defRPr>
            </a:lvl2pPr>
            <a:lvl3pPr indent="-342900" lvl="2" marL="1371600" algn="l">
              <a:lnSpc>
                <a:spcPct val="90000"/>
              </a:lnSpc>
              <a:spcBef>
                <a:spcPts val="1800"/>
              </a:spcBef>
              <a:spcAft>
                <a:spcPts val="0"/>
              </a:spcAft>
              <a:buClr>
                <a:schemeClr val="dk1"/>
              </a:buClr>
              <a:buSzPts val="1800"/>
              <a:buChar char="•"/>
              <a:defRPr sz="1800">
                <a:solidFill>
                  <a:schemeClr val="dk1"/>
                </a:solidFill>
              </a:defRPr>
            </a:lvl3pPr>
            <a:lvl4pPr indent="-330200" lvl="3" marL="1828800" algn="l">
              <a:lnSpc>
                <a:spcPct val="90000"/>
              </a:lnSpc>
              <a:spcBef>
                <a:spcPts val="1800"/>
              </a:spcBef>
              <a:spcAft>
                <a:spcPts val="0"/>
              </a:spcAft>
              <a:buClr>
                <a:schemeClr val="dk1"/>
              </a:buClr>
              <a:buSzPts val="1600"/>
              <a:buChar char="•"/>
              <a:defRPr sz="1600">
                <a:solidFill>
                  <a:schemeClr val="dk1"/>
                </a:solidFill>
              </a:defRPr>
            </a:lvl4pPr>
            <a:lvl5pPr indent="-330200" lvl="4" marL="2286000" algn="l">
              <a:lnSpc>
                <a:spcPct val="90000"/>
              </a:lnSpc>
              <a:spcBef>
                <a:spcPts val="1800"/>
              </a:spcBef>
              <a:spcAft>
                <a:spcPts val="0"/>
              </a:spcAft>
              <a:buClr>
                <a:schemeClr val="dk1"/>
              </a:buClr>
              <a:buSzPts val="1600"/>
              <a:buChar char="•"/>
              <a:defRPr sz="1600">
                <a:solidFill>
                  <a:schemeClr val="dk1"/>
                </a:solidFill>
              </a:defRPr>
            </a:lvl5pPr>
            <a:lvl6pPr indent="-342900" lvl="5" marL="2743200" algn="l">
              <a:lnSpc>
                <a:spcPct val="90000"/>
              </a:lnSpc>
              <a:spcBef>
                <a:spcPts val="18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34" name="Google Shape;134;p42"/>
          <p:cNvSpPr txBox="1"/>
          <p:nvPr>
            <p:ph idx="2" type="body"/>
          </p:nvPr>
        </p:nvSpPr>
        <p:spPr>
          <a:xfrm>
            <a:off x="838205" y="1269500"/>
            <a:ext cx="8732519" cy="552450"/>
          </a:xfrm>
          <a:prstGeom prst="rect">
            <a:avLst/>
          </a:prstGeom>
          <a:noFill/>
          <a:ln>
            <a:noFill/>
          </a:ln>
        </p:spPr>
        <p:txBody>
          <a:bodyPr anchorCtr="0" anchor="t" bIns="45700" lIns="45700" spcFirstLastPara="1" rIns="0" wrap="square" tIns="45700">
            <a:normAutofit/>
          </a:bodyPr>
          <a:lstStyle>
            <a:lvl1pPr indent="-228600" lvl="0" marL="457200" algn="l">
              <a:lnSpc>
                <a:spcPct val="90000"/>
              </a:lnSpc>
              <a:spcBef>
                <a:spcPts val="1000"/>
              </a:spcBef>
              <a:spcAft>
                <a:spcPts val="0"/>
              </a:spcAft>
              <a:buClr>
                <a:schemeClr val="accent5"/>
              </a:buClr>
              <a:buSzPts val="2400"/>
              <a:buNone/>
              <a:defRPr sz="2400">
                <a:solidFill>
                  <a:schemeClr val="accent5"/>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Judul" type="title">
  <p:cSld name="TITLE">
    <p:spTree>
      <p:nvGrpSpPr>
        <p:cNvPr id="135" name="Shape 135"/>
        <p:cNvGrpSpPr/>
        <p:nvPr/>
      </p:nvGrpSpPr>
      <p:grpSpPr>
        <a:xfrm>
          <a:off x="0" y="0"/>
          <a:ext cx="0" cy="0"/>
          <a:chOff x="0" y="0"/>
          <a:chExt cx="0" cy="0"/>
        </a:xfrm>
      </p:grpSpPr>
      <p:sp>
        <p:nvSpPr>
          <p:cNvPr id="136" name="Google Shape;136;p64"/>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7" name="Google Shape;137;p64"/>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38" name="Google Shape;138;p6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9" name="Google Shape;139;p6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0" name="Google Shape;140;p6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Konten" type="obj">
  <p:cSld name="OBJECT">
    <p:spTree>
      <p:nvGrpSpPr>
        <p:cNvPr id="141" name="Shape 141"/>
        <p:cNvGrpSpPr/>
        <p:nvPr/>
      </p:nvGrpSpPr>
      <p:grpSpPr>
        <a:xfrm>
          <a:off x="0" y="0"/>
          <a:ext cx="0" cy="0"/>
          <a:chOff x="0" y="0"/>
          <a:chExt cx="0" cy="0"/>
        </a:xfrm>
      </p:grpSpPr>
      <p:sp>
        <p:nvSpPr>
          <p:cNvPr id="142" name="Google Shape;142;p6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3" name="Google Shape;143;p6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44" name="Google Shape;144;p6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5" name="Google Shape;145;p6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6" name="Google Shape;146;p6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er Bagian" type="secHead">
  <p:cSld name="SECTION_HEADER">
    <p:spTree>
      <p:nvGrpSpPr>
        <p:cNvPr id="147" name="Shape 147"/>
        <p:cNvGrpSpPr/>
        <p:nvPr/>
      </p:nvGrpSpPr>
      <p:grpSpPr>
        <a:xfrm>
          <a:off x="0" y="0"/>
          <a:ext cx="0" cy="0"/>
          <a:chOff x="0" y="0"/>
          <a:chExt cx="0" cy="0"/>
        </a:xfrm>
      </p:grpSpPr>
      <p:sp>
        <p:nvSpPr>
          <p:cNvPr id="148" name="Google Shape;148;p66"/>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9" name="Google Shape;149;p66"/>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150" name="Google Shape;150;p6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1" name="Google Shape;151;p6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2" name="Google Shape;152;p6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ua Konten" type="twoObj">
  <p:cSld name="TWO_OBJECTS">
    <p:spTree>
      <p:nvGrpSpPr>
        <p:cNvPr id="153" name="Shape 153"/>
        <p:cNvGrpSpPr/>
        <p:nvPr/>
      </p:nvGrpSpPr>
      <p:grpSpPr>
        <a:xfrm>
          <a:off x="0" y="0"/>
          <a:ext cx="0" cy="0"/>
          <a:chOff x="0" y="0"/>
          <a:chExt cx="0" cy="0"/>
        </a:xfrm>
      </p:grpSpPr>
      <p:sp>
        <p:nvSpPr>
          <p:cNvPr id="154" name="Google Shape;154;p6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5" name="Google Shape;155;p67"/>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56" name="Google Shape;156;p67"/>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57" name="Google Shape;157;p6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8" name="Google Shape;158;p6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9" name="Google Shape;159;p6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erbandingan" type="twoTxTwoObj">
  <p:cSld name="TWO_OBJECTS_WITH_TEXT">
    <p:spTree>
      <p:nvGrpSpPr>
        <p:cNvPr id="160" name="Shape 160"/>
        <p:cNvGrpSpPr/>
        <p:nvPr/>
      </p:nvGrpSpPr>
      <p:grpSpPr>
        <a:xfrm>
          <a:off x="0" y="0"/>
          <a:ext cx="0" cy="0"/>
          <a:chOff x="0" y="0"/>
          <a:chExt cx="0" cy="0"/>
        </a:xfrm>
      </p:grpSpPr>
      <p:sp>
        <p:nvSpPr>
          <p:cNvPr id="161" name="Google Shape;161;p68"/>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2" name="Google Shape;162;p68"/>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63" name="Google Shape;163;p68"/>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64" name="Google Shape;164;p68"/>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65" name="Google Shape;165;p68"/>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66" name="Google Shape;166;p6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7" name="Google Shape;167;p6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8" name="Google Shape;168;p6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Saja" type="titleOnly">
  <p:cSld name="TITLE_ONLY">
    <p:spTree>
      <p:nvGrpSpPr>
        <p:cNvPr id="169" name="Shape 169"/>
        <p:cNvGrpSpPr/>
        <p:nvPr/>
      </p:nvGrpSpPr>
      <p:grpSpPr>
        <a:xfrm>
          <a:off x="0" y="0"/>
          <a:ext cx="0" cy="0"/>
          <a:chOff x="0" y="0"/>
          <a:chExt cx="0" cy="0"/>
        </a:xfrm>
      </p:grpSpPr>
      <p:sp>
        <p:nvSpPr>
          <p:cNvPr id="170" name="Google Shape;170;p6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1" name="Google Shape;171;p6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2" name="Google Shape;172;p6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3" name="Google Shape;173;p6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song" type="blank">
  <p:cSld name="BLANK">
    <p:spTree>
      <p:nvGrpSpPr>
        <p:cNvPr id="174" name="Shape 174"/>
        <p:cNvGrpSpPr/>
        <p:nvPr/>
      </p:nvGrpSpPr>
      <p:grpSpPr>
        <a:xfrm>
          <a:off x="0" y="0"/>
          <a:ext cx="0" cy="0"/>
          <a:chOff x="0" y="0"/>
          <a:chExt cx="0" cy="0"/>
        </a:xfrm>
      </p:grpSpPr>
      <p:sp>
        <p:nvSpPr>
          <p:cNvPr id="175" name="Google Shape;175;p7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6" name="Google Shape;176;p7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7" name="Google Shape;177;p7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nten dengan Keterangan" type="objTx">
  <p:cSld name="OBJECT_WITH_CAPTION_TEXT">
    <p:spTree>
      <p:nvGrpSpPr>
        <p:cNvPr id="178" name="Shape 178"/>
        <p:cNvGrpSpPr/>
        <p:nvPr/>
      </p:nvGrpSpPr>
      <p:grpSpPr>
        <a:xfrm>
          <a:off x="0" y="0"/>
          <a:ext cx="0" cy="0"/>
          <a:chOff x="0" y="0"/>
          <a:chExt cx="0" cy="0"/>
        </a:xfrm>
      </p:grpSpPr>
      <p:sp>
        <p:nvSpPr>
          <p:cNvPr id="179" name="Google Shape;179;p7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0" name="Google Shape;180;p71"/>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181" name="Google Shape;181;p71"/>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82" name="Google Shape;182;p7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3" name="Google Shape;183;p7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4" name="Google Shape;184;p7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Gambar dengan Keterangan" type="picTx">
  <p:cSld name="PICTURE_WITH_CAPTION_TEXT">
    <p:spTree>
      <p:nvGrpSpPr>
        <p:cNvPr id="185" name="Shape 185"/>
        <p:cNvGrpSpPr/>
        <p:nvPr/>
      </p:nvGrpSpPr>
      <p:grpSpPr>
        <a:xfrm>
          <a:off x="0" y="0"/>
          <a:ext cx="0" cy="0"/>
          <a:chOff x="0" y="0"/>
          <a:chExt cx="0" cy="0"/>
        </a:xfrm>
      </p:grpSpPr>
      <p:sp>
        <p:nvSpPr>
          <p:cNvPr id="186" name="Google Shape;186;p7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7" name="Google Shape;187;p72"/>
          <p:cNvSpPr/>
          <p:nvPr>
            <p:ph idx="2" type="pic"/>
          </p:nvPr>
        </p:nvSpPr>
        <p:spPr>
          <a:xfrm>
            <a:off x="5183188" y="987425"/>
            <a:ext cx="6172200" cy="4873625"/>
          </a:xfrm>
          <a:prstGeom prst="rect">
            <a:avLst/>
          </a:prstGeom>
          <a:noFill/>
          <a:ln>
            <a:noFill/>
          </a:ln>
        </p:spPr>
      </p:sp>
      <p:sp>
        <p:nvSpPr>
          <p:cNvPr id="188" name="Google Shape;188;p72"/>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89" name="Google Shape;189;p7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0" name="Google Shape;190;p7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1" name="Google Shape;191;p7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Teks Vertikal" type="vertTx">
  <p:cSld name="VERTICAL_TEXT">
    <p:spTree>
      <p:nvGrpSpPr>
        <p:cNvPr id="192" name="Shape 192"/>
        <p:cNvGrpSpPr/>
        <p:nvPr/>
      </p:nvGrpSpPr>
      <p:grpSpPr>
        <a:xfrm>
          <a:off x="0" y="0"/>
          <a:ext cx="0" cy="0"/>
          <a:chOff x="0" y="0"/>
          <a:chExt cx="0" cy="0"/>
        </a:xfrm>
      </p:grpSpPr>
      <p:sp>
        <p:nvSpPr>
          <p:cNvPr id="193" name="Google Shape;193;p7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4" name="Google Shape;194;p73"/>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95" name="Google Shape;195;p7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6" name="Google Shape;196;p7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7" name="Google Shape;197;p7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Vertikal dan Teks" type="vertTitleAndTx">
  <p:cSld name="VERTICAL_TITLE_AND_VERTICAL_TEXT">
    <p:spTree>
      <p:nvGrpSpPr>
        <p:cNvPr id="198" name="Shape 198"/>
        <p:cNvGrpSpPr/>
        <p:nvPr/>
      </p:nvGrpSpPr>
      <p:grpSpPr>
        <a:xfrm>
          <a:off x="0" y="0"/>
          <a:ext cx="0" cy="0"/>
          <a:chOff x="0" y="0"/>
          <a:chExt cx="0" cy="0"/>
        </a:xfrm>
      </p:grpSpPr>
      <p:sp>
        <p:nvSpPr>
          <p:cNvPr id="199" name="Google Shape;199;p74"/>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0" name="Google Shape;200;p74"/>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1" name="Google Shape;201;p7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2" name="Google Shape;202;p7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3" name="Google Shape;203;p7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ansition Slide 1">
  <p:cSld name="Transition Slide 1">
    <p:spTree>
      <p:nvGrpSpPr>
        <p:cNvPr id="204" name="Shape 204"/>
        <p:cNvGrpSpPr/>
        <p:nvPr/>
      </p:nvGrpSpPr>
      <p:grpSpPr>
        <a:xfrm>
          <a:off x="0" y="0"/>
          <a:ext cx="0" cy="0"/>
          <a:chOff x="0" y="0"/>
          <a:chExt cx="0" cy="0"/>
        </a:xfrm>
      </p:grpSpPr>
      <p:sp>
        <p:nvSpPr>
          <p:cNvPr id="205" name="Google Shape;205;p75"/>
          <p:cNvSpPr txBox="1"/>
          <p:nvPr>
            <p:ph type="ctrTitle"/>
          </p:nvPr>
        </p:nvSpPr>
        <p:spPr>
          <a:xfrm>
            <a:off x="3287688" y="4074661"/>
            <a:ext cx="8434459" cy="1067644"/>
          </a:xfrm>
          <a:prstGeom prst="rect">
            <a:avLst/>
          </a:prstGeom>
          <a:noFill/>
          <a:ln>
            <a:noFill/>
          </a:ln>
        </p:spPr>
        <p:txBody>
          <a:bodyPr anchorCtr="0" anchor="b" bIns="45700" lIns="274300" spcFirstLastPara="1" rIns="0" wrap="square" tIns="45700">
            <a:noAutofit/>
          </a:bodyPr>
          <a:lstStyle>
            <a:lvl1pPr lvl="0" algn="l">
              <a:lnSpc>
                <a:spcPct val="90000"/>
              </a:lnSpc>
              <a:spcBef>
                <a:spcPts val="0"/>
              </a:spcBef>
              <a:spcAft>
                <a:spcPts val="0"/>
              </a:spcAft>
              <a:buClr>
                <a:schemeClr val="accent2"/>
              </a:buClr>
              <a:buSzPts val="4400"/>
              <a:buFont typeface="Calibri"/>
              <a:buNone/>
              <a:defRPr b="1" sz="4400" cap="none">
                <a:solidFill>
                  <a:schemeClr val="accent2"/>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6" name="Google Shape;206;p75"/>
          <p:cNvSpPr txBox="1"/>
          <p:nvPr>
            <p:ph idx="1" type="subTitle"/>
          </p:nvPr>
        </p:nvSpPr>
        <p:spPr>
          <a:xfrm>
            <a:off x="3287688" y="5172813"/>
            <a:ext cx="8434459" cy="480131"/>
          </a:xfrm>
          <a:prstGeom prst="rect">
            <a:avLst/>
          </a:prstGeom>
          <a:noFill/>
          <a:ln>
            <a:noFill/>
          </a:ln>
        </p:spPr>
        <p:txBody>
          <a:bodyPr anchorCtr="0" anchor="t" bIns="45700" lIns="274300" spcFirstLastPara="1" rIns="0" wrap="square" tIns="45700">
            <a:spAutoFit/>
          </a:bodyPr>
          <a:lstStyle>
            <a:lvl1pPr lvl="0" algn="l">
              <a:lnSpc>
                <a:spcPct val="90000"/>
              </a:lnSpc>
              <a:spcBef>
                <a:spcPts val="1000"/>
              </a:spcBef>
              <a:spcAft>
                <a:spcPts val="0"/>
              </a:spcAft>
              <a:buClr>
                <a:schemeClr val="accent3"/>
              </a:buClr>
              <a:buSzPts val="2800"/>
              <a:buNone/>
              <a:defRPr sz="2800">
                <a:solidFill>
                  <a:schemeClr val="accent3"/>
                </a:solidFill>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07" name="Google Shape;207;p75"/>
          <p:cNvSpPr/>
          <p:nvPr/>
        </p:nvSpPr>
        <p:spPr>
          <a:xfrm rot="5400000">
            <a:off x="-267349" y="4414555"/>
            <a:ext cx="1674590" cy="1139894"/>
          </a:xfrm>
          <a:custGeom>
            <a:rect b="b" l="l" r="r" t="t"/>
            <a:pathLst>
              <a:path extrusionOk="0" h="1139894" w="1674590">
                <a:moveTo>
                  <a:pt x="0" y="1139893"/>
                </a:moveTo>
                <a:lnTo>
                  <a:pt x="824542" y="0"/>
                </a:lnTo>
                <a:lnTo>
                  <a:pt x="1674590" y="1139894"/>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08" name="Google Shape;208;p75"/>
          <p:cNvSpPr/>
          <p:nvPr>
            <p:ph idx="2" type="pic"/>
          </p:nvPr>
        </p:nvSpPr>
        <p:spPr>
          <a:xfrm>
            <a:off x="1" y="0"/>
            <a:ext cx="7806889" cy="4723331"/>
          </a:xfrm>
          <a:prstGeom prst="rect">
            <a:avLst/>
          </a:prstGeom>
          <a:noFill/>
          <a:ln>
            <a:noFill/>
          </a:ln>
        </p:spPr>
      </p:sp>
      <p:sp>
        <p:nvSpPr>
          <p:cNvPr id="209" name="Google Shape;209;p75"/>
          <p:cNvSpPr/>
          <p:nvPr/>
        </p:nvSpPr>
        <p:spPr>
          <a:xfrm flipH="1">
            <a:off x="0" y="5213253"/>
            <a:ext cx="3747554" cy="1644747"/>
          </a:xfrm>
          <a:custGeom>
            <a:rect b="b" l="l" r="r" t="t"/>
            <a:pathLst>
              <a:path extrusionOk="0" h="1644747" w="3747554">
                <a:moveTo>
                  <a:pt x="2273790" y="0"/>
                </a:moveTo>
                <a:lnTo>
                  <a:pt x="0" y="1644747"/>
                </a:lnTo>
                <a:lnTo>
                  <a:pt x="3747554" y="1644747"/>
                </a:lnTo>
                <a:lnTo>
                  <a:pt x="3747554" y="1099025"/>
                </a:lnTo>
                <a:close/>
              </a:path>
            </a:pathLst>
          </a:cu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10" name="Google Shape;210;p75"/>
          <p:cNvSpPr txBox="1"/>
          <p:nvPr>
            <p:ph idx="10" type="dt"/>
          </p:nvPr>
        </p:nvSpPr>
        <p:spPr>
          <a:xfrm>
            <a:off x="569946" y="6356349"/>
            <a:ext cx="1931877" cy="365125"/>
          </a:xfrm>
          <a:prstGeom prst="rect">
            <a:avLst/>
          </a:prstGeom>
          <a:noFill/>
          <a:ln>
            <a:noFill/>
          </a:ln>
        </p:spPr>
        <p:txBody>
          <a:bodyPr anchorCtr="0" anchor="ctr" bIns="45700" lIns="0" spcFirstLastPara="1" rIns="0" wrap="square" tIns="45700">
            <a:noAutofit/>
          </a:bodyPr>
          <a:lstStyle>
            <a:lvl1pPr lvl="0" algn="ctr">
              <a:lnSpc>
                <a:spcPct val="100000"/>
              </a:lnSpc>
              <a:spcBef>
                <a:spcPts val="0"/>
              </a:spcBef>
              <a:spcAft>
                <a:spcPts val="0"/>
              </a:spcAft>
              <a:buSzPts val="1400"/>
              <a:buNone/>
              <a:defRPr>
                <a:solidFill>
                  <a:srgbClr val="676A7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1" name="Google Shape;211;p75"/>
          <p:cNvSpPr txBox="1"/>
          <p:nvPr>
            <p:ph idx="11" type="ftr"/>
          </p:nvPr>
        </p:nvSpPr>
        <p:spPr>
          <a:xfrm>
            <a:off x="3747555" y="6356350"/>
            <a:ext cx="5647713"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cap="none">
                <a:solidFill>
                  <a:srgbClr val="9EA1A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2" name="Google Shape;212;p75"/>
          <p:cNvSpPr/>
          <p:nvPr/>
        </p:nvSpPr>
        <p:spPr>
          <a:xfrm flipH="1" rot="10800000">
            <a:off x="7333860" y="-1"/>
            <a:ext cx="4858141" cy="2684911"/>
          </a:xfrm>
          <a:custGeom>
            <a:rect b="b" l="l" r="r" t="t"/>
            <a:pathLst>
              <a:path extrusionOk="0" h="2684911" w="4858141">
                <a:moveTo>
                  <a:pt x="1229424" y="2684911"/>
                </a:moveTo>
                <a:lnTo>
                  <a:pt x="4858141" y="2684911"/>
                </a:lnTo>
                <a:lnTo>
                  <a:pt x="4858141" y="1794066"/>
                </a:lnTo>
                <a:lnTo>
                  <a:pt x="2452345" y="0"/>
                </a:lnTo>
                <a:lnTo>
                  <a:pt x="0" y="1773905"/>
                </a:lnTo>
                <a:close/>
              </a:path>
            </a:pathLst>
          </a:cu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13" name="Google Shape;213;p75"/>
          <p:cNvSpPr txBox="1"/>
          <p:nvPr>
            <p:ph idx="3" type="body"/>
          </p:nvPr>
        </p:nvSpPr>
        <p:spPr>
          <a:xfrm>
            <a:off x="8000322" y="235007"/>
            <a:ext cx="3528392" cy="1643438"/>
          </a:xfrm>
          <a:prstGeom prst="rect">
            <a:avLst/>
          </a:prstGeom>
          <a:noFill/>
          <a:ln>
            <a:noFill/>
          </a:ln>
        </p:spPr>
        <p:txBody>
          <a:bodyPr anchorCtr="0" anchor="ctr" bIns="45700" lIns="91425" spcFirstLastPara="1" rIns="91425" wrap="square" tIns="45700">
            <a:noAutofit/>
          </a:bodyPr>
          <a:lstStyle>
            <a:lvl1pPr indent="-228600" lvl="0" marL="457200" algn="ctr">
              <a:lnSpc>
                <a:spcPct val="90000"/>
              </a:lnSpc>
              <a:spcBef>
                <a:spcPts val="1000"/>
              </a:spcBef>
              <a:spcAft>
                <a:spcPts val="0"/>
              </a:spcAft>
              <a:buClr>
                <a:schemeClr val="accent3"/>
              </a:buClr>
              <a:buSzPts val="8800"/>
              <a:buNone/>
              <a:defRPr sz="8800" cap="none">
                <a:solidFill>
                  <a:schemeClr val="accent3"/>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14" name="Google Shape;214;p75"/>
          <p:cNvSpPr txBox="1"/>
          <p:nvPr>
            <p:ph idx="12" type="sldNum"/>
          </p:nvPr>
        </p:nvSpPr>
        <p:spPr>
          <a:xfrm>
            <a:off x="10856835" y="6356350"/>
            <a:ext cx="86531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ansition Slide 11">
  <p:cSld name="Transition Slide 11">
    <p:bg>
      <p:bgPr>
        <a:solidFill>
          <a:schemeClr val="dk2"/>
        </a:solidFill>
      </p:bgPr>
    </p:bg>
    <p:spTree>
      <p:nvGrpSpPr>
        <p:cNvPr id="215" name="Shape 215"/>
        <p:cNvGrpSpPr/>
        <p:nvPr/>
      </p:nvGrpSpPr>
      <p:grpSpPr>
        <a:xfrm>
          <a:off x="0" y="0"/>
          <a:ext cx="0" cy="0"/>
          <a:chOff x="0" y="0"/>
          <a:chExt cx="0" cy="0"/>
        </a:xfrm>
      </p:grpSpPr>
      <p:sp>
        <p:nvSpPr>
          <p:cNvPr id="216" name="Google Shape;216;p76"/>
          <p:cNvSpPr txBox="1"/>
          <p:nvPr>
            <p:ph type="ctrTitle"/>
          </p:nvPr>
        </p:nvSpPr>
        <p:spPr>
          <a:xfrm>
            <a:off x="3287688" y="4074661"/>
            <a:ext cx="8434459" cy="1067644"/>
          </a:xfrm>
          <a:prstGeom prst="rect">
            <a:avLst/>
          </a:prstGeom>
          <a:noFill/>
          <a:ln>
            <a:noFill/>
          </a:ln>
        </p:spPr>
        <p:txBody>
          <a:bodyPr anchorCtr="0" anchor="b" bIns="45700" lIns="274300" spcFirstLastPara="1" rIns="0" wrap="square" tIns="45700">
            <a:noAutofit/>
          </a:bodyPr>
          <a:lstStyle>
            <a:lvl1pPr lvl="0" algn="l">
              <a:lnSpc>
                <a:spcPct val="90000"/>
              </a:lnSpc>
              <a:spcBef>
                <a:spcPts val="0"/>
              </a:spcBef>
              <a:spcAft>
                <a:spcPts val="0"/>
              </a:spcAft>
              <a:buClr>
                <a:schemeClr val="accent2"/>
              </a:buClr>
              <a:buSzPts val="5400"/>
              <a:buFont typeface="Calibri"/>
              <a:buNone/>
              <a:defRPr b="1" sz="5400" cap="none">
                <a:solidFill>
                  <a:schemeClr val="accent2"/>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7" name="Google Shape;217;p76"/>
          <p:cNvSpPr txBox="1"/>
          <p:nvPr>
            <p:ph idx="1" type="subTitle"/>
          </p:nvPr>
        </p:nvSpPr>
        <p:spPr>
          <a:xfrm>
            <a:off x="3287688" y="5172813"/>
            <a:ext cx="8434459" cy="480131"/>
          </a:xfrm>
          <a:prstGeom prst="rect">
            <a:avLst/>
          </a:prstGeom>
          <a:noFill/>
          <a:ln>
            <a:noFill/>
          </a:ln>
        </p:spPr>
        <p:txBody>
          <a:bodyPr anchorCtr="0" anchor="t" bIns="45700" lIns="274300" spcFirstLastPara="1" rIns="0" wrap="square" tIns="45700">
            <a:spAutoFit/>
          </a:bodyPr>
          <a:lstStyle>
            <a:lvl1pPr lvl="0" algn="l">
              <a:lnSpc>
                <a:spcPct val="90000"/>
              </a:lnSpc>
              <a:spcBef>
                <a:spcPts val="1000"/>
              </a:spcBef>
              <a:spcAft>
                <a:spcPts val="0"/>
              </a:spcAft>
              <a:buClr>
                <a:srgbClr val="9D9DAB"/>
              </a:buClr>
              <a:buSzPts val="2800"/>
              <a:buNone/>
              <a:defRPr sz="2800">
                <a:solidFill>
                  <a:srgbClr val="9D9DAB"/>
                </a:solidFill>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18" name="Google Shape;218;p76"/>
          <p:cNvSpPr/>
          <p:nvPr/>
        </p:nvSpPr>
        <p:spPr>
          <a:xfrm rot="5400000">
            <a:off x="-267349" y="4414555"/>
            <a:ext cx="1674590" cy="1139894"/>
          </a:xfrm>
          <a:custGeom>
            <a:rect b="b" l="l" r="r" t="t"/>
            <a:pathLst>
              <a:path extrusionOk="0" h="1139894" w="1674590">
                <a:moveTo>
                  <a:pt x="0" y="1139893"/>
                </a:moveTo>
                <a:lnTo>
                  <a:pt x="824542" y="0"/>
                </a:lnTo>
                <a:lnTo>
                  <a:pt x="1674590" y="1139894"/>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19" name="Google Shape;219;p76"/>
          <p:cNvSpPr/>
          <p:nvPr>
            <p:ph idx="2" type="pic"/>
          </p:nvPr>
        </p:nvSpPr>
        <p:spPr>
          <a:xfrm>
            <a:off x="1" y="0"/>
            <a:ext cx="7806889" cy="4723331"/>
          </a:xfrm>
          <a:prstGeom prst="rect">
            <a:avLst/>
          </a:prstGeom>
          <a:noFill/>
          <a:ln>
            <a:noFill/>
          </a:ln>
        </p:spPr>
      </p:sp>
      <p:sp>
        <p:nvSpPr>
          <p:cNvPr id="220" name="Google Shape;220;p76"/>
          <p:cNvSpPr/>
          <p:nvPr/>
        </p:nvSpPr>
        <p:spPr>
          <a:xfrm flipH="1">
            <a:off x="0" y="5213253"/>
            <a:ext cx="3747554" cy="1644747"/>
          </a:xfrm>
          <a:custGeom>
            <a:rect b="b" l="l" r="r" t="t"/>
            <a:pathLst>
              <a:path extrusionOk="0" h="1644747" w="3747554">
                <a:moveTo>
                  <a:pt x="2273790" y="0"/>
                </a:moveTo>
                <a:lnTo>
                  <a:pt x="0" y="1644747"/>
                </a:lnTo>
                <a:lnTo>
                  <a:pt x="3747554" y="1644747"/>
                </a:lnTo>
                <a:lnTo>
                  <a:pt x="3747554" y="1099025"/>
                </a:lnTo>
                <a:close/>
              </a:path>
            </a:pathLst>
          </a:cu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21" name="Google Shape;221;p76"/>
          <p:cNvSpPr txBox="1"/>
          <p:nvPr>
            <p:ph idx="10" type="dt"/>
          </p:nvPr>
        </p:nvSpPr>
        <p:spPr>
          <a:xfrm>
            <a:off x="569946" y="6356349"/>
            <a:ext cx="1931877" cy="365125"/>
          </a:xfrm>
          <a:prstGeom prst="rect">
            <a:avLst/>
          </a:prstGeom>
          <a:noFill/>
          <a:ln>
            <a:noFill/>
          </a:ln>
        </p:spPr>
        <p:txBody>
          <a:bodyPr anchorCtr="0" anchor="ctr" bIns="45700" lIns="0" spcFirstLastPara="1" rIns="0" wrap="square" tIns="45700">
            <a:noAutofit/>
          </a:bodyPr>
          <a:lstStyle>
            <a:lvl1pPr lvl="0" algn="ctr">
              <a:lnSpc>
                <a:spcPct val="100000"/>
              </a:lnSpc>
              <a:spcBef>
                <a:spcPts val="0"/>
              </a:spcBef>
              <a:spcAft>
                <a:spcPts val="0"/>
              </a:spcAft>
              <a:buSzPts val="1400"/>
              <a:buNone/>
              <a:defRPr>
                <a:solidFill>
                  <a:srgbClr val="676A7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2" name="Google Shape;222;p76"/>
          <p:cNvSpPr txBox="1"/>
          <p:nvPr>
            <p:ph idx="11" type="ftr"/>
          </p:nvPr>
        </p:nvSpPr>
        <p:spPr>
          <a:xfrm>
            <a:off x="3747555" y="6356350"/>
            <a:ext cx="5647713"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cap="none">
                <a:solidFill>
                  <a:srgbClr val="9EA1A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3" name="Google Shape;223;p76"/>
          <p:cNvSpPr txBox="1"/>
          <p:nvPr>
            <p:ph idx="12" type="sldNum"/>
          </p:nvPr>
        </p:nvSpPr>
        <p:spPr>
          <a:xfrm>
            <a:off x="10856835" y="6356350"/>
            <a:ext cx="86531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9">
  <p:cSld name="19">
    <p:spTree>
      <p:nvGrpSpPr>
        <p:cNvPr id="224" name="Shape 224"/>
        <p:cNvGrpSpPr/>
        <p:nvPr/>
      </p:nvGrpSpPr>
      <p:grpSpPr>
        <a:xfrm>
          <a:off x="0" y="0"/>
          <a:ext cx="0" cy="0"/>
          <a:chOff x="0" y="0"/>
          <a:chExt cx="0" cy="0"/>
        </a:xfrm>
      </p:grpSpPr>
      <p:grpSp>
        <p:nvGrpSpPr>
          <p:cNvPr id="225" name="Google Shape;225;p77"/>
          <p:cNvGrpSpPr/>
          <p:nvPr/>
        </p:nvGrpSpPr>
        <p:grpSpPr>
          <a:xfrm>
            <a:off x="1524" y="0"/>
            <a:ext cx="12188952" cy="6858000"/>
            <a:chOff x="-543877" y="-501644"/>
            <a:chExt cx="12188952" cy="6858000"/>
          </a:xfrm>
        </p:grpSpPr>
        <p:sp>
          <p:nvSpPr>
            <p:cNvPr id="226" name="Google Shape;226;p77"/>
            <p:cNvSpPr/>
            <p:nvPr/>
          </p:nvSpPr>
          <p:spPr>
            <a:xfrm>
              <a:off x="-543877" y="-501644"/>
              <a:ext cx="12188952" cy="6858000"/>
            </a:xfrm>
            <a:custGeom>
              <a:rect b="b" l="l" r="r" t="t"/>
              <a:pathLst>
                <a:path extrusionOk="0" h="21600" w="21600">
                  <a:moveTo>
                    <a:pt x="1390" y="3"/>
                  </a:moveTo>
                  <a:cubicBezTo>
                    <a:pt x="795" y="1593"/>
                    <a:pt x="322" y="3342"/>
                    <a:pt x="0" y="5208"/>
                  </a:cubicBezTo>
                  <a:lnTo>
                    <a:pt x="0" y="17052"/>
                  </a:lnTo>
                  <a:cubicBezTo>
                    <a:pt x="280" y="18663"/>
                    <a:pt x="670" y="20190"/>
                    <a:pt x="1156" y="21600"/>
                  </a:cubicBezTo>
                  <a:lnTo>
                    <a:pt x="20451" y="21600"/>
                  </a:lnTo>
                  <a:cubicBezTo>
                    <a:pt x="20933" y="20199"/>
                    <a:pt x="21322" y="18687"/>
                    <a:pt x="21600" y="17088"/>
                  </a:cubicBezTo>
                  <a:lnTo>
                    <a:pt x="21600" y="5169"/>
                  </a:lnTo>
                  <a:cubicBezTo>
                    <a:pt x="21278" y="3318"/>
                    <a:pt x="20807" y="1581"/>
                    <a:pt x="20215" y="0"/>
                  </a:cubicBezTo>
                  <a:lnTo>
                    <a:pt x="1390" y="0"/>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27" name="Google Shape;227;p77"/>
            <p:cNvSpPr/>
            <p:nvPr/>
          </p:nvSpPr>
          <p:spPr>
            <a:xfrm>
              <a:off x="-543877" y="-501644"/>
              <a:ext cx="12188952" cy="6858000"/>
            </a:xfrm>
            <a:custGeom>
              <a:rect b="b" l="l" r="r" t="t"/>
              <a:pathLst>
                <a:path extrusionOk="0" h="21600" w="21600">
                  <a:moveTo>
                    <a:pt x="1845" y="399"/>
                  </a:moveTo>
                  <a:cubicBezTo>
                    <a:pt x="1455" y="1425"/>
                    <a:pt x="1121" y="2523"/>
                    <a:pt x="849" y="3660"/>
                  </a:cubicBezTo>
                  <a:cubicBezTo>
                    <a:pt x="285" y="6027"/>
                    <a:pt x="0" y="8538"/>
                    <a:pt x="0" y="11130"/>
                  </a:cubicBezTo>
                  <a:cubicBezTo>
                    <a:pt x="0" y="13722"/>
                    <a:pt x="285" y="16236"/>
                    <a:pt x="849" y="18600"/>
                  </a:cubicBezTo>
                  <a:cubicBezTo>
                    <a:pt x="1097" y="19641"/>
                    <a:pt x="1399" y="20649"/>
                    <a:pt x="1749" y="21600"/>
                  </a:cubicBezTo>
                  <a:lnTo>
                    <a:pt x="19851" y="21600"/>
                  </a:lnTo>
                  <a:cubicBezTo>
                    <a:pt x="20201" y="20649"/>
                    <a:pt x="20503" y="19641"/>
                    <a:pt x="20751" y="18600"/>
                  </a:cubicBezTo>
                  <a:cubicBezTo>
                    <a:pt x="21315" y="16233"/>
                    <a:pt x="21600" y="13722"/>
                    <a:pt x="21600" y="11130"/>
                  </a:cubicBezTo>
                  <a:cubicBezTo>
                    <a:pt x="21600" y="8538"/>
                    <a:pt x="21315" y="6024"/>
                    <a:pt x="20751" y="3660"/>
                  </a:cubicBezTo>
                  <a:cubicBezTo>
                    <a:pt x="20481" y="2523"/>
                    <a:pt x="20145" y="1425"/>
                    <a:pt x="19755" y="399"/>
                  </a:cubicBezTo>
                  <a:cubicBezTo>
                    <a:pt x="19704" y="264"/>
                    <a:pt x="19652" y="132"/>
                    <a:pt x="19600" y="0"/>
                  </a:cubicBezTo>
                  <a:lnTo>
                    <a:pt x="2000" y="0"/>
                  </a:lnTo>
                  <a:cubicBezTo>
                    <a:pt x="1948" y="135"/>
                    <a:pt x="1896" y="267"/>
                    <a:pt x="1845" y="399"/>
                  </a:cubicBezTo>
                  <a:close/>
                </a:path>
              </a:pathLst>
            </a:custGeom>
            <a:solidFill>
              <a:schemeClr val="l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228" name="Google Shape;228;p77"/>
          <p:cNvGrpSpPr/>
          <p:nvPr/>
        </p:nvGrpSpPr>
        <p:grpSpPr>
          <a:xfrm>
            <a:off x="2946399" y="1402081"/>
            <a:ext cx="6299202" cy="4728626"/>
            <a:chOff x="193039" y="31168340"/>
            <a:chExt cx="10067274" cy="7476567"/>
          </a:xfrm>
        </p:grpSpPr>
        <p:sp>
          <p:nvSpPr>
            <p:cNvPr id="229" name="Google Shape;229;p77"/>
            <p:cNvSpPr/>
            <p:nvPr/>
          </p:nvSpPr>
          <p:spPr>
            <a:xfrm>
              <a:off x="193039" y="31181040"/>
              <a:ext cx="2879069" cy="5012415"/>
            </a:xfrm>
            <a:custGeom>
              <a:rect b="b" l="l" r="r" t="t"/>
              <a:pathLst>
                <a:path extrusionOk="0" h="19835" w="19995">
                  <a:moveTo>
                    <a:pt x="808" y="3500"/>
                  </a:moveTo>
                  <a:cubicBezTo>
                    <a:pt x="-806" y="5636"/>
                    <a:pt x="41" y="8133"/>
                    <a:pt x="2960" y="9762"/>
                  </a:cubicBezTo>
                  <a:cubicBezTo>
                    <a:pt x="4424" y="10581"/>
                    <a:pt x="6162" y="11088"/>
                    <a:pt x="7952" y="11305"/>
                  </a:cubicBezTo>
                  <a:cubicBezTo>
                    <a:pt x="8799" y="11410"/>
                    <a:pt x="9416" y="11822"/>
                    <a:pt x="9460" y="12310"/>
                  </a:cubicBezTo>
                  <a:lnTo>
                    <a:pt x="9460" y="12310"/>
                  </a:lnTo>
                  <a:cubicBezTo>
                    <a:pt x="9504" y="12772"/>
                    <a:pt x="9019" y="13199"/>
                    <a:pt x="8270" y="13375"/>
                  </a:cubicBezTo>
                  <a:cubicBezTo>
                    <a:pt x="7238" y="13616"/>
                    <a:pt x="6312" y="14023"/>
                    <a:pt x="5641" y="14586"/>
                  </a:cubicBezTo>
                  <a:cubicBezTo>
                    <a:pt x="3772" y="16149"/>
                    <a:pt x="4548" y="18295"/>
                    <a:pt x="7344" y="19310"/>
                  </a:cubicBezTo>
                  <a:cubicBezTo>
                    <a:pt x="10422" y="20426"/>
                    <a:pt x="14647" y="19712"/>
                    <a:pt x="16040" y="17642"/>
                  </a:cubicBezTo>
                  <a:cubicBezTo>
                    <a:pt x="16834" y="16461"/>
                    <a:pt x="16366" y="15114"/>
                    <a:pt x="14832" y="14194"/>
                  </a:cubicBezTo>
                  <a:cubicBezTo>
                    <a:pt x="14523" y="14008"/>
                    <a:pt x="14188" y="13848"/>
                    <a:pt x="13835" y="13707"/>
                  </a:cubicBezTo>
                  <a:cubicBezTo>
                    <a:pt x="13112" y="13425"/>
                    <a:pt x="12653" y="12968"/>
                    <a:pt x="12609" y="12470"/>
                  </a:cubicBezTo>
                  <a:lnTo>
                    <a:pt x="12609" y="12435"/>
                  </a:lnTo>
                  <a:cubicBezTo>
                    <a:pt x="12547" y="11782"/>
                    <a:pt x="13200" y="11174"/>
                    <a:pt x="14241" y="10903"/>
                  </a:cubicBezTo>
                  <a:cubicBezTo>
                    <a:pt x="16437" y="10330"/>
                    <a:pt x="18307" y="9289"/>
                    <a:pt x="19356" y="7852"/>
                  </a:cubicBezTo>
                  <a:cubicBezTo>
                    <a:pt x="20794" y="5877"/>
                    <a:pt x="19718" y="3042"/>
                    <a:pt x="16975" y="1575"/>
                  </a:cubicBezTo>
                  <a:cubicBezTo>
                    <a:pt x="11842" y="-1174"/>
                    <a:pt x="3604" y="-194"/>
                    <a:pt x="808" y="3500"/>
                  </a:cubicBez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30" name="Google Shape;230;p77"/>
            <p:cNvSpPr/>
            <p:nvPr/>
          </p:nvSpPr>
          <p:spPr>
            <a:xfrm>
              <a:off x="307339" y="31295340"/>
              <a:ext cx="2653578" cy="2653574"/>
            </a:xfrm>
            <a:custGeom>
              <a:rect b="b" l="l" r="r" t="t"/>
              <a:pathLst>
                <a:path extrusionOk="0" h="21450" w="21450">
                  <a:moveTo>
                    <a:pt x="12655" y="171"/>
                  </a:moveTo>
                  <a:cubicBezTo>
                    <a:pt x="11290" y="-75"/>
                    <a:pt x="9904" y="-54"/>
                    <a:pt x="8538" y="223"/>
                  </a:cubicBezTo>
                  <a:cubicBezTo>
                    <a:pt x="7173" y="500"/>
                    <a:pt x="5900" y="1044"/>
                    <a:pt x="4750" y="1814"/>
                  </a:cubicBezTo>
                  <a:cubicBezTo>
                    <a:pt x="3559" y="2615"/>
                    <a:pt x="2553" y="3631"/>
                    <a:pt x="1752" y="4842"/>
                  </a:cubicBezTo>
                  <a:cubicBezTo>
                    <a:pt x="962" y="6054"/>
                    <a:pt x="428" y="7389"/>
                    <a:pt x="171" y="8795"/>
                  </a:cubicBezTo>
                  <a:cubicBezTo>
                    <a:pt x="-75" y="10160"/>
                    <a:pt x="-54" y="11546"/>
                    <a:pt x="223" y="12912"/>
                  </a:cubicBezTo>
                  <a:cubicBezTo>
                    <a:pt x="500" y="14277"/>
                    <a:pt x="1044" y="15550"/>
                    <a:pt x="1814" y="16700"/>
                  </a:cubicBezTo>
                  <a:cubicBezTo>
                    <a:pt x="2615" y="17891"/>
                    <a:pt x="3631" y="18897"/>
                    <a:pt x="4842" y="19698"/>
                  </a:cubicBezTo>
                  <a:cubicBezTo>
                    <a:pt x="6054" y="20488"/>
                    <a:pt x="7389" y="21022"/>
                    <a:pt x="8795" y="21279"/>
                  </a:cubicBezTo>
                  <a:cubicBezTo>
                    <a:pt x="10160" y="21525"/>
                    <a:pt x="11546" y="21504"/>
                    <a:pt x="12912" y="21227"/>
                  </a:cubicBezTo>
                  <a:cubicBezTo>
                    <a:pt x="14277" y="20940"/>
                    <a:pt x="15550" y="20406"/>
                    <a:pt x="16700" y="19636"/>
                  </a:cubicBezTo>
                  <a:cubicBezTo>
                    <a:pt x="17891" y="18835"/>
                    <a:pt x="18897" y="17819"/>
                    <a:pt x="19698" y="16608"/>
                  </a:cubicBezTo>
                  <a:cubicBezTo>
                    <a:pt x="20488" y="15396"/>
                    <a:pt x="21022" y="14061"/>
                    <a:pt x="21279" y="12655"/>
                  </a:cubicBezTo>
                  <a:cubicBezTo>
                    <a:pt x="21525" y="11290"/>
                    <a:pt x="21504" y="9904"/>
                    <a:pt x="21227" y="8538"/>
                  </a:cubicBezTo>
                  <a:cubicBezTo>
                    <a:pt x="20950" y="7173"/>
                    <a:pt x="20406" y="5900"/>
                    <a:pt x="19636" y="4750"/>
                  </a:cubicBezTo>
                  <a:cubicBezTo>
                    <a:pt x="18835" y="3559"/>
                    <a:pt x="17819" y="2553"/>
                    <a:pt x="16608" y="1752"/>
                  </a:cubicBezTo>
                  <a:cubicBezTo>
                    <a:pt x="15406" y="962"/>
                    <a:pt x="14072" y="428"/>
                    <a:pt x="12655" y="171"/>
                  </a:cubicBez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31" name="Google Shape;231;p77"/>
            <p:cNvSpPr/>
            <p:nvPr/>
          </p:nvSpPr>
          <p:spPr>
            <a:xfrm>
              <a:off x="967739" y="34622740"/>
              <a:ext cx="1463178" cy="1463178"/>
            </a:xfrm>
            <a:custGeom>
              <a:rect b="b" l="l" r="r" t="t"/>
              <a:pathLst>
                <a:path extrusionOk="0" h="21453" w="21453">
                  <a:moveTo>
                    <a:pt x="4750" y="1808"/>
                  </a:moveTo>
                  <a:cubicBezTo>
                    <a:pt x="3558" y="2608"/>
                    <a:pt x="2553" y="3633"/>
                    <a:pt x="1752" y="4843"/>
                  </a:cubicBezTo>
                  <a:cubicBezTo>
                    <a:pt x="951" y="6053"/>
                    <a:pt x="430" y="7375"/>
                    <a:pt x="169" y="8790"/>
                  </a:cubicBezTo>
                  <a:cubicBezTo>
                    <a:pt x="-73" y="10150"/>
                    <a:pt x="-54" y="11528"/>
                    <a:pt x="225" y="12906"/>
                  </a:cubicBezTo>
                  <a:cubicBezTo>
                    <a:pt x="504" y="14265"/>
                    <a:pt x="1044" y="15550"/>
                    <a:pt x="1808" y="16704"/>
                  </a:cubicBezTo>
                  <a:cubicBezTo>
                    <a:pt x="2608" y="17896"/>
                    <a:pt x="3633" y="18901"/>
                    <a:pt x="4843" y="19702"/>
                  </a:cubicBezTo>
                  <a:cubicBezTo>
                    <a:pt x="6053" y="20503"/>
                    <a:pt x="7375" y="21024"/>
                    <a:pt x="8790" y="21285"/>
                  </a:cubicBezTo>
                  <a:cubicBezTo>
                    <a:pt x="10150" y="21527"/>
                    <a:pt x="11528" y="21508"/>
                    <a:pt x="12906" y="21229"/>
                  </a:cubicBezTo>
                  <a:cubicBezTo>
                    <a:pt x="14265" y="20950"/>
                    <a:pt x="15550" y="20410"/>
                    <a:pt x="16704" y="19646"/>
                  </a:cubicBezTo>
                  <a:cubicBezTo>
                    <a:pt x="17896" y="18846"/>
                    <a:pt x="18901" y="17821"/>
                    <a:pt x="19702" y="16611"/>
                  </a:cubicBezTo>
                  <a:cubicBezTo>
                    <a:pt x="20503" y="15401"/>
                    <a:pt x="21024" y="14079"/>
                    <a:pt x="21285" y="12664"/>
                  </a:cubicBezTo>
                  <a:cubicBezTo>
                    <a:pt x="21527" y="11304"/>
                    <a:pt x="21508" y="9926"/>
                    <a:pt x="21229" y="8548"/>
                  </a:cubicBezTo>
                  <a:cubicBezTo>
                    <a:pt x="20950" y="7189"/>
                    <a:pt x="20410" y="5904"/>
                    <a:pt x="19646" y="4750"/>
                  </a:cubicBezTo>
                  <a:cubicBezTo>
                    <a:pt x="18846" y="3558"/>
                    <a:pt x="17821" y="2553"/>
                    <a:pt x="16611" y="1752"/>
                  </a:cubicBezTo>
                  <a:cubicBezTo>
                    <a:pt x="15401" y="951"/>
                    <a:pt x="14079" y="430"/>
                    <a:pt x="12664" y="169"/>
                  </a:cubicBezTo>
                  <a:cubicBezTo>
                    <a:pt x="11304" y="-73"/>
                    <a:pt x="9926" y="-54"/>
                    <a:pt x="8548" y="225"/>
                  </a:cubicBezTo>
                  <a:cubicBezTo>
                    <a:pt x="7170" y="504"/>
                    <a:pt x="5904" y="1044"/>
                    <a:pt x="4750" y="1808"/>
                  </a:cubicBezTo>
                  <a:close/>
                </a:path>
              </a:pathLst>
            </a:custGeom>
            <a:solidFill>
              <a:schemeClr val="accen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32" name="Google Shape;232;p77"/>
            <p:cNvSpPr/>
            <p:nvPr/>
          </p:nvSpPr>
          <p:spPr>
            <a:xfrm>
              <a:off x="2098040" y="33632139"/>
              <a:ext cx="2879068" cy="5012768"/>
            </a:xfrm>
            <a:custGeom>
              <a:rect b="b" l="l" r="r" t="t"/>
              <a:pathLst>
                <a:path extrusionOk="0" h="19836" w="19995">
                  <a:moveTo>
                    <a:pt x="19186" y="16335"/>
                  </a:moveTo>
                  <a:cubicBezTo>
                    <a:pt x="20800" y="14199"/>
                    <a:pt x="19953" y="11702"/>
                    <a:pt x="17034" y="10073"/>
                  </a:cubicBezTo>
                  <a:cubicBezTo>
                    <a:pt x="15570" y="9254"/>
                    <a:pt x="13832" y="8747"/>
                    <a:pt x="12042" y="8530"/>
                  </a:cubicBezTo>
                  <a:cubicBezTo>
                    <a:pt x="11195" y="8425"/>
                    <a:pt x="10578" y="8013"/>
                    <a:pt x="10534" y="7525"/>
                  </a:cubicBezTo>
                  <a:lnTo>
                    <a:pt x="10534" y="7525"/>
                  </a:lnTo>
                  <a:cubicBezTo>
                    <a:pt x="10490" y="7063"/>
                    <a:pt x="10975" y="6636"/>
                    <a:pt x="11724" y="6460"/>
                  </a:cubicBezTo>
                  <a:cubicBezTo>
                    <a:pt x="12756" y="6219"/>
                    <a:pt x="13682" y="5812"/>
                    <a:pt x="14353" y="5249"/>
                  </a:cubicBezTo>
                  <a:cubicBezTo>
                    <a:pt x="16222" y="3686"/>
                    <a:pt x="15446" y="1540"/>
                    <a:pt x="12650" y="525"/>
                  </a:cubicBezTo>
                  <a:cubicBezTo>
                    <a:pt x="9572" y="-591"/>
                    <a:pt x="5347" y="123"/>
                    <a:pt x="3954" y="2193"/>
                  </a:cubicBezTo>
                  <a:cubicBezTo>
                    <a:pt x="3160" y="3374"/>
                    <a:pt x="3628" y="4721"/>
                    <a:pt x="5162" y="5641"/>
                  </a:cubicBezTo>
                  <a:cubicBezTo>
                    <a:pt x="5471" y="5827"/>
                    <a:pt x="5806" y="5987"/>
                    <a:pt x="6159" y="6128"/>
                  </a:cubicBezTo>
                  <a:cubicBezTo>
                    <a:pt x="6882" y="6410"/>
                    <a:pt x="7341" y="6867"/>
                    <a:pt x="7385" y="7365"/>
                  </a:cubicBezTo>
                  <a:lnTo>
                    <a:pt x="7385" y="7400"/>
                  </a:lnTo>
                  <a:cubicBezTo>
                    <a:pt x="7447" y="8053"/>
                    <a:pt x="6794" y="8661"/>
                    <a:pt x="5753" y="8932"/>
                  </a:cubicBezTo>
                  <a:cubicBezTo>
                    <a:pt x="3557" y="9505"/>
                    <a:pt x="1687" y="10546"/>
                    <a:pt x="638" y="11983"/>
                  </a:cubicBezTo>
                  <a:cubicBezTo>
                    <a:pt x="-800" y="13958"/>
                    <a:pt x="276" y="16793"/>
                    <a:pt x="3019" y="18260"/>
                  </a:cubicBezTo>
                  <a:cubicBezTo>
                    <a:pt x="8161" y="21009"/>
                    <a:pt x="16399" y="20034"/>
                    <a:pt x="19186" y="16335"/>
                  </a:cubicBez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33" name="Google Shape;233;p77"/>
            <p:cNvSpPr/>
            <p:nvPr/>
          </p:nvSpPr>
          <p:spPr>
            <a:xfrm>
              <a:off x="2199639" y="35867340"/>
              <a:ext cx="2653578" cy="2653574"/>
            </a:xfrm>
            <a:custGeom>
              <a:rect b="b" l="l" r="r" t="t"/>
              <a:pathLst>
                <a:path extrusionOk="0" h="21450" w="21450">
                  <a:moveTo>
                    <a:pt x="8795" y="21279"/>
                  </a:moveTo>
                  <a:cubicBezTo>
                    <a:pt x="10160" y="21525"/>
                    <a:pt x="11546" y="21504"/>
                    <a:pt x="12912" y="21227"/>
                  </a:cubicBezTo>
                  <a:cubicBezTo>
                    <a:pt x="14277" y="20940"/>
                    <a:pt x="15550" y="20406"/>
                    <a:pt x="16700" y="19636"/>
                  </a:cubicBezTo>
                  <a:cubicBezTo>
                    <a:pt x="17891" y="18835"/>
                    <a:pt x="18897" y="17819"/>
                    <a:pt x="19698" y="16608"/>
                  </a:cubicBezTo>
                  <a:cubicBezTo>
                    <a:pt x="20488" y="15396"/>
                    <a:pt x="21022" y="14061"/>
                    <a:pt x="21279" y="12655"/>
                  </a:cubicBezTo>
                  <a:cubicBezTo>
                    <a:pt x="21525" y="11290"/>
                    <a:pt x="21504" y="9904"/>
                    <a:pt x="21227" y="8538"/>
                  </a:cubicBezTo>
                  <a:cubicBezTo>
                    <a:pt x="20940" y="7173"/>
                    <a:pt x="20406" y="5900"/>
                    <a:pt x="19636" y="4750"/>
                  </a:cubicBezTo>
                  <a:cubicBezTo>
                    <a:pt x="18835" y="3559"/>
                    <a:pt x="17819" y="2553"/>
                    <a:pt x="16608" y="1752"/>
                  </a:cubicBezTo>
                  <a:cubicBezTo>
                    <a:pt x="15396" y="962"/>
                    <a:pt x="14061" y="428"/>
                    <a:pt x="12655" y="171"/>
                  </a:cubicBezTo>
                  <a:cubicBezTo>
                    <a:pt x="11290" y="-75"/>
                    <a:pt x="9904" y="-54"/>
                    <a:pt x="8538" y="223"/>
                  </a:cubicBezTo>
                  <a:cubicBezTo>
                    <a:pt x="7173" y="510"/>
                    <a:pt x="5900" y="1044"/>
                    <a:pt x="4750" y="1814"/>
                  </a:cubicBezTo>
                  <a:cubicBezTo>
                    <a:pt x="3559" y="2615"/>
                    <a:pt x="2553" y="3631"/>
                    <a:pt x="1752" y="4842"/>
                  </a:cubicBezTo>
                  <a:cubicBezTo>
                    <a:pt x="952" y="6054"/>
                    <a:pt x="428" y="7389"/>
                    <a:pt x="171" y="8795"/>
                  </a:cubicBezTo>
                  <a:cubicBezTo>
                    <a:pt x="-75" y="10160"/>
                    <a:pt x="-54" y="11546"/>
                    <a:pt x="223" y="12912"/>
                  </a:cubicBezTo>
                  <a:cubicBezTo>
                    <a:pt x="510" y="14277"/>
                    <a:pt x="1044" y="15550"/>
                    <a:pt x="1814" y="16700"/>
                  </a:cubicBezTo>
                  <a:cubicBezTo>
                    <a:pt x="2615" y="17891"/>
                    <a:pt x="3631" y="18897"/>
                    <a:pt x="4842" y="19698"/>
                  </a:cubicBezTo>
                  <a:cubicBezTo>
                    <a:pt x="6054" y="20498"/>
                    <a:pt x="7378" y="21022"/>
                    <a:pt x="8795" y="21279"/>
                  </a:cubicBez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34" name="Google Shape;234;p77"/>
            <p:cNvSpPr/>
            <p:nvPr/>
          </p:nvSpPr>
          <p:spPr>
            <a:xfrm>
              <a:off x="2733039" y="33746440"/>
              <a:ext cx="1463178" cy="1463178"/>
            </a:xfrm>
            <a:custGeom>
              <a:rect b="b" l="l" r="r" t="t"/>
              <a:pathLst>
                <a:path extrusionOk="0" h="21453" w="21453">
                  <a:moveTo>
                    <a:pt x="16704" y="19646"/>
                  </a:moveTo>
                  <a:cubicBezTo>
                    <a:pt x="17896" y="18846"/>
                    <a:pt x="18901" y="17821"/>
                    <a:pt x="19702" y="16611"/>
                  </a:cubicBezTo>
                  <a:cubicBezTo>
                    <a:pt x="20503" y="15401"/>
                    <a:pt x="21024" y="14079"/>
                    <a:pt x="21285" y="12664"/>
                  </a:cubicBezTo>
                  <a:cubicBezTo>
                    <a:pt x="21527" y="11304"/>
                    <a:pt x="21508" y="9926"/>
                    <a:pt x="21229" y="8548"/>
                  </a:cubicBezTo>
                  <a:cubicBezTo>
                    <a:pt x="20950" y="7170"/>
                    <a:pt x="20410" y="5904"/>
                    <a:pt x="19646" y="4750"/>
                  </a:cubicBezTo>
                  <a:cubicBezTo>
                    <a:pt x="18846" y="3558"/>
                    <a:pt x="17821" y="2553"/>
                    <a:pt x="16611" y="1752"/>
                  </a:cubicBezTo>
                  <a:cubicBezTo>
                    <a:pt x="15401" y="951"/>
                    <a:pt x="14079" y="430"/>
                    <a:pt x="12664" y="169"/>
                  </a:cubicBezTo>
                  <a:cubicBezTo>
                    <a:pt x="11304" y="-73"/>
                    <a:pt x="9926" y="-54"/>
                    <a:pt x="8548" y="225"/>
                  </a:cubicBezTo>
                  <a:cubicBezTo>
                    <a:pt x="7189" y="504"/>
                    <a:pt x="5904" y="1044"/>
                    <a:pt x="4750" y="1808"/>
                  </a:cubicBezTo>
                  <a:cubicBezTo>
                    <a:pt x="3558" y="2608"/>
                    <a:pt x="2553" y="3633"/>
                    <a:pt x="1752" y="4843"/>
                  </a:cubicBezTo>
                  <a:cubicBezTo>
                    <a:pt x="951" y="6053"/>
                    <a:pt x="430" y="7375"/>
                    <a:pt x="169" y="8790"/>
                  </a:cubicBezTo>
                  <a:cubicBezTo>
                    <a:pt x="-73" y="10150"/>
                    <a:pt x="-54" y="11528"/>
                    <a:pt x="225" y="12906"/>
                  </a:cubicBezTo>
                  <a:cubicBezTo>
                    <a:pt x="504" y="14265"/>
                    <a:pt x="1044" y="15550"/>
                    <a:pt x="1808" y="16704"/>
                  </a:cubicBezTo>
                  <a:cubicBezTo>
                    <a:pt x="2608" y="17896"/>
                    <a:pt x="3633" y="18901"/>
                    <a:pt x="4843" y="19702"/>
                  </a:cubicBezTo>
                  <a:cubicBezTo>
                    <a:pt x="6053" y="20503"/>
                    <a:pt x="7375" y="21024"/>
                    <a:pt x="8790" y="21285"/>
                  </a:cubicBezTo>
                  <a:cubicBezTo>
                    <a:pt x="10150" y="21527"/>
                    <a:pt x="11528" y="21508"/>
                    <a:pt x="12906" y="21229"/>
                  </a:cubicBezTo>
                  <a:cubicBezTo>
                    <a:pt x="14265" y="20950"/>
                    <a:pt x="15550" y="20428"/>
                    <a:pt x="16704" y="19646"/>
                  </a:cubicBez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35" name="Google Shape;235;p77"/>
            <p:cNvSpPr/>
            <p:nvPr/>
          </p:nvSpPr>
          <p:spPr>
            <a:xfrm>
              <a:off x="3774439" y="31168340"/>
              <a:ext cx="2879070" cy="5012767"/>
            </a:xfrm>
            <a:custGeom>
              <a:rect b="b" l="l" r="r" t="t"/>
              <a:pathLst>
                <a:path extrusionOk="0" h="19836" w="19995">
                  <a:moveTo>
                    <a:pt x="808" y="3501"/>
                  </a:moveTo>
                  <a:cubicBezTo>
                    <a:pt x="-806" y="5637"/>
                    <a:pt x="41" y="8134"/>
                    <a:pt x="2960" y="9763"/>
                  </a:cubicBezTo>
                  <a:cubicBezTo>
                    <a:pt x="4424" y="10582"/>
                    <a:pt x="6162" y="11089"/>
                    <a:pt x="7952" y="11306"/>
                  </a:cubicBezTo>
                  <a:cubicBezTo>
                    <a:pt x="8799" y="11411"/>
                    <a:pt x="9416" y="11823"/>
                    <a:pt x="9460" y="12311"/>
                  </a:cubicBezTo>
                  <a:lnTo>
                    <a:pt x="9460" y="12311"/>
                  </a:lnTo>
                  <a:cubicBezTo>
                    <a:pt x="9504" y="12773"/>
                    <a:pt x="9019" y="13200"/>
                    <a:pt x="8270" y="13376"/>
                  </a:cubicBezTo>
                  <a:cubicBezTo>
                    <a:pt x="7238" y="13617"/>
                    <a:pt x="6312" y="14024"/>
                    <a:pt x="5641" y="14587"/>
                  </a:cubicBezTo>
                  <a:cubicBezTo>
                    <a:pt x="3772" y="16150"/>
                    <a:pt x="4548" y="18296"/>
                    <a:pt x="7344" y="19311"/>
                  </a:cubicBezTo>
                  <a:cubicBezTo>
                    <a:pt x="10422" y="20427"/>
                    <a:pt x="14646" y="19713"/>
                    <a:pt x="16040" y="17643"/>
                  </a:cubicBezTo>
                  <a:cubicBezTo>
                    <a:pt x="16834" y="16462"/>
                    <a:pt x="16366" y="15115"/>
                    <a:pt x="14832" y="14195"/>
                  </a:cubicBezTo>
                  <a:cubicBezTo>
                    <a:pt x="14523" y="14009"/>
                    <a:pt x="14188" y="13849"/>
                    <a:pt x="13835" y="13708"/>
                  </a:cubicBezTo>
                  <a:cubicBezTo>
                    <a:pt x="13112" y="13426"/>
                    <a:pt x="12653" y="12969"/>
                    <a:pt x="12609" y="12471"/>
                  </a:cubicBezTo>
                  <a:lnTo>
                    <a:pt x="12609" y="12436"/>
                  </a:lnTo>
                  <a:cubicBezTo>
                    <a:pt x="12547" y="11783"/>
                    <a:pt x="13200" y="11175"/>
                    <a:pt x="14241" y="10904"/>
                  </a:cubicBezTo>
                  <a:cubicBezTo>
                    <a:pt x="16437" y="10331"/>
                    <a:pt x="18307" y="9290"/>
                    <a:pt x="19356" y="7853"/>
                  </a:cubicBezTo>
                  <a:cubicBezTo>
                    <a:pt x="20794" y="5878"/>
                    <a:pt x="19718" y="3043"/>
                    <a:pt x="16975" y="1576"/>
                  </a:cubicBezTo>
                  <a:cubicBezTo>
                    <a:pt x="11842" y="-1173"/>
                    <a:pt x="3604" y="-198"/>
                    <a:pt x="808" y="3501"/>
                  </a:cubicBez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36" name="Google Shape;236;p77"/>
            <p:cNvSpPr/>
            <p:nvPr/>
          </p:nvSpPr>
          <p:spPr>
            <a:xfrm>
              <a:off x="3901439" y="31282640"/>
              <a:ext cx="2653573" cy="2653574"/>
            </a:xfrm>
            <a:custGeom>
              <a:rect b="b" l="l" r="r" t="t"/>
              <a:pathLst>
                <a:path extrusionOk="0" h="21450" w="21450">
                  <a:moveTo>
                    <a:pt x="12655" y="171"/>
                  </a:moveTo>
                  <a:cubicBezTo>
                    <a:pt x="11290" y="-75"/>
                    <a:pt x="9904" y="-54"/>
                    <a:pt x="8538" y="223"/>
                  </a:cubicBezTo>
                  <a:cubicBezTo>
                    <a:pt x="7173" y="510"/>
                    <a:pt x="5900" y="1044"/>
                    <a:pt x="4750" y="1814"/>
                  </a:cubicBezTo>
                  <a:cubicBezTo>
                    <a:pt x="3559" y="2615"/>
                    <a:pt x="2553" y="3631"/>
                    <a:pt x="1752" y="4842"/>
                  </a:cubicBezTo>
                  <a:cubicBezTo>
                    <a:pt x="962" y="6054"/>
                    <a:pt x="428" y="7389"/>
                    <a:pt x="171" y="8795"/>
                  </a:cubicBezTo>
                  <a:cubicBezTo>
                    <a:pt x="-75" y="10160"/>
                    <a:pt x="-54" y="11546"/>
                    <a:pt x="223" y="12912"/>
                  </a:cubicBezTo>
                  <a:cubicBezTo>
                    <a:pt x="510" y="14277"/>
                    <a:pt x="1044" y="15550"/>
                    <a:pt x="1814" y="16700"/>
                  </a:cubicBezTo>
                  <a:cubicBezTo>
                    <a:pt x="2615" y="17891"/>
                    <a:pt x="3631" y="18897"/>
                    <a:pt x="4843" y="19698"/>
                  </a:cubicBezTo>
                  <a:cubicBezTo>
                    <a:pt x="6054" y="20488"/>
                    <a:pt x="7389" y="21022"/>
                    <a:pt x="8795" y="21279"/>
                  </a:cubicBezTo>
                  <a:cubicBezTo>
                    <a:pt x="10160" y="21525"/>
                    <a:pt x="11546" y="21504"/>
                    <a:pt x="12912" y="21227"/>
                  </a:cubicBezTo>
                  <a:cubicBezTo>
                    <a:pt x="14277" y="20950"/>
                    <a:pt x="15550" y="20406"/>
                    <a:pt x="16700" y="19636"/>
                  </a:cubicBezTo>
                  <a:cubicBezTo>
                    <a:pt x="17891" y="18835"/>
                    <a:pt x="18897" y="17819"/>
                    <a:pt x="19698" y="16608"/>
                  </a:cubicBezTo>
                  <a:cubicBezTo>
                    <a:pt x="20488" y="15396"/>
                    <a:pt x="21022" y="14061"/>
                    <a:pt x="21279" y="12655"/>
                  </a:cubicBezTo>
                  <a:cubicBezTo>
                    <a:pt x="21525" y="11290"/>
                    <a:pt x="21504" y="9904"/>
                    <a:pt x="21227" y="8538"/>
                  </a:cubicBezTo>
                  <a:cubicBezTo>
                    <a:pt x="20950" y="7173"/>
                    <a:pt x="20406" y="5900"/>
                    <a:pt x="19636" y="4750"/>
                  </a:cubicBezTo>
                  <a:cubicBezTo>
                    <a:pt x="18835" y="3559"/>
                    <a:pt x="17819" y="2553"/>
                    <a:pt x="16608" y="1752"/>
                  </a:cubicBezTo>
                  <a:cubicBezTo>
                    <a:pt x="15396" y="952"/>
                    <a:pt x="14062" y="428"/>
                    <a:pt x="12655" y="171"/>
                  </a:cubicBez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37" name="Google Shape;237;p77"/>
            <p:cNvSpPr/>
            <p:nvPr/>
          </p:nvSpPr>
          <p:spPr>
            <a:xfrm>
              <a:off x="4561839" y="34597340"/>
              <a:ext cx="1463178" cy="1463178"/>
            </a:xfrm>
            <a:custGeom>
              <a:rect b="b" l="l" r="r" t="t"/>
              <a:pathLst>
                <a:path extrusionOk="0" h="21453" w="21453">
                  <a:moveTo>
                    <a:pt x="4750" y="1808"/>
                  </a:moveTo>
                  <a:cubicBezTo>
                    <a:pt x="3558" y="2608"/>
                    <a:pt x="2553" y="3633"/>
                    <a:pt x="1752" y="4843"/>
                  </a:cubicBezTo>
                  <a:cubicBezTo>
                    <a:pt x="951" y="6053"/>
                    <a:pt x="430" y="7375"/>
                    <a:pt x="169" y="8790"/>
                  </a:cubicBezTo>
                  <a:cubicBezTo>
                    <a:pt x="-73" y="10150"/>
                    <a:pt x="-54" y="11528"/>
                    <a:pt x="225" y="12906"/>
                  </a:cubicBezTo>
                  <a:cubicBezTo>
                    <a:pt x="504" y="14265"/>
                    <a:pt x="1044" y="15550"/>
                    <a:pt x="1808" y="16704"/>
                  </a:cubicBezTo>
                  <a:cubicBezTo>
                    <a:pt x="2608" y="17896"/>
                    <a:pt x="3633" y="18901"/>
                    <a:pt x="4843" y="19702"/>
                  </a:cubicBezTo>
                  <a:cubicBezTo>
                    <a:pt x="6053" y="20503"/>
                    <a:pt x="7375" y="21024"/>
                    <a:pt x="8790" y="21285"/>
                  </a:cubicBezTo>
                  <a:cubicBezTo>
                    <a:pt x="10150" y="21527"/>
                    <a:pt x="11528" y="21508"/>
                    <a:pt x="12906" y="21229"/>
                  </a:cubicBezTo>
                  <a:cubicBezTo>
                    <a:pt x="14265" y="20950"/>
                    <a:pt x="15550" y="20410"/>
                    <a:pt x="16704" y="19646"/>
                  </a:cubicBezTo>
                  <a:cubicBezTo>
                    <a:pt x="17896" y="18846"/>
                    <a:pt x="18901" y="17821"/>
                    <a:pt x="19702" y="16611"/>
                  </a:cubicBezTo>
                  <a:cubicBezTo>
                    <a:pt x="20503" y="15401"/>
                    <a:pt x="21024" y="14079"/>
                    <a:pt x="21285" y="12664"/>
                  </a:cubicBezTo>
                  <a:cubicBezTo>
                    <a:pt x="21527" y="11304"/>
                    <a:pt x="21508" y="9926"/>
                    <a:pt x="21229" y="8548"/>
                  </a:cubicBezTo>
                  <a:cubicBezTo>
                    <a:pt x="20950" y="7189"/>
                    <a:pt x="20410" y="5904"/>
                    <a:pt x="19646" y="4750"/>
                  </a:cubicBezTo>
                  <a:cubicBezTo>
                    <a:pt x="18846" y="3558"/>
                    <a:pt x="17821" y="2553"/>
                    <a:pt x="16611" y="1752"/>
                  </a:cubicBezTo>
                  <a:cubicBezTo>
                    <a:pt x="15401" y="951"/>
                    <a:pt x="14079" y="430"/>
                    <a:pt x="12664" y="169"/>
                  </a:cubicBezTo>
                  <a:cubicBezTo>
                    <a:pt x="11304" y="-73"/>
                    <a:pt x="9926" y="-54"/>
                    <a:pt x="8548" y="225"/>
                  </a:cubicBezTo>
                  <a:cubicBezTo>
                    <a:pt x="7170" y="504"/>
                    <a:pt x="5904" y="1026"/>
                    <a:pt x="4750" y="1808"/>
                  </a:cubicBezTo>
                  <a:close/>
                </a:path>
              </a:pathLst>
            </a:custGeom>
            <a:solidFill>
              <a:schemeClr val="accen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38" name="Google Shape;238;p77"/>
            <p:cNvSpPr/>
            <p:nvPr/>
          </p:nvSpPr>
          <p:spPr>
            <a:xfrm>
              <a:off x="7381239" y="31168340"/>
              <a:ext cx="2879074" cy="5012767"/>
            </a:xfrm>
            <a:custGeom>
              <a:rect b="b" l="l" r="r" t="t"/>
              <a:pathLst>
                <a:path extrusionOk="0" h="19836" w="19995">
                  <a:moveTo>
                    <a:pt x="808" y="3501"/>
                  </a:moveTo>
                  <a:cubicBezTo>
                    <a:pt x="-806" y="5637"/>
                    <a:pt x="41" y="8134"/>
                    <a:pt x="2960" y="9763"/>
                  </a:cubicBezTo>
                  <a:cubicBezTo>
                    <a:pt x="4424" y="10582"/>
                    <a:pt x="6162" y="11089"/>
                    <a:pt x="7952" y="11306"/>
                  </a:cubicBezTo>
                  <a:cubicBezTo>
                    <a:pt x="8799" y="11411"/>
                    <a:pt x="9416" y="11823"/>
                    <a:pt x="9460" y="12311"/>
                  </a:cubicBezTo>
                  <a:lnTo>
                    <a:pt x="9460" y="12311"/>
                  </a:lnTo>
                  <a:cubicBezTo>
                    <a:pt x="9504" y="12773"/>
                    <a:pt x="9019" y="13200"/>
                    <a:pt x="8270" y="13376"/>
                  </a:cubicBezTo>
                  <a:cubicBezTo>
                    <a:pt x="7238" y="13617"/>
                    <a:pt x="6312" y="14024"/>
                    <a:pt x="5641" y="14587"/>
                  </a:cubicBezTo>
                  <a:cubicBezTo>
                    <a:pt x="3772" y="16150"/>
                    <a:pt x="4548" y="18296"/>
                    <a:pt x="7344" y="19311"/>
                  </a:cubicBezTo>
                  <a:cubicBezTo>
                    <a:pt x="10422" y="20427"/>
                    <a:pt x="14647" y="19713"/>
                    <a:pt x="16040" y="17643"/>
                  </a:cubicBezTo>
                  <a:cubicBezTo>
                    <a:pt x="16834" y="16462"/>
                    <a:pt x="16366" y="15115"/>
                    <a:pt x="14832" y="14195"/>
                  </a:cubicBezTo>
                  <a:cubicBezTo>
                    <a:pt x="14523" y="14009"/>
                    <a:pt x="14188" y="13849"/>
                    <a:pt x="13835" y="13708"/>
                  </a:cubicBezTo>
                  <a:cubicBezTo>
                    <a:pt x="13112" y="13426"/>
                    <a:pt x="12653" y="12969"/>
                    <a:pt x="12609" y="12471"/>
                  </a:cubicBezTo>
                  <a:lnTo>
                    <a:pt x="12609" y="12436"/>
                  </a:lnTo>
                  <a:cubicBezTo>
                    <a:pt x="12547" y="11783"/>
                    <a:pt x="13200" y="11175"/>
                    <a:pt x="14241" y="10904"/>
                  </a:cubicBezTo>
                  <a:cubicBezTo>
                    <a:pt x="16437" y="10331"/>
                    <a:pt x="18307" y="9290"/>
                    <a:pt x="19356" y="7853"/>
                  </a:cubicBezTo>
                  <a:cubicBezTo>
                    <a:pt x="20794" y="5878"/>
                    <a:pt x="19718" y="3043"/>
                    <a:pt x="16975" y="1576"/>
                  </a:cubicBezTo>
                  <a:cubicBezTo>
                    <a:pt x="11842" y="-1173"/>
                    <a:pt x="3604" y="-198"/>
                    <a:pt x="808" y="3501"/>
                  </a:cubicBez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39" name="Google Shape;239;p77"/>
            <p:cNvSpPr/>
            <p:nvPr/>
          </p:nvSpPr>
          <p:spPr>
            <a:xfrm>
              <a:off x="7508240" y="31282640"/>
              <a:ext cx="2653574" cy="2653574"/>
            </a:xfrm>
            <a:custGeom>
              <a:rect b="b" l="l" r="r" t="t"/>
              <a:pathLst>
                <a:path extrusionOk="0" h="21450" w="21450">
                  <a:moveTo>
                    <a:pt x="12655" y="171"/>
                  </a:moveTo>
                  <a:cubicBezTo>
                    <a:pt x="11290" y="-75"/>
                    <a:pt x="9904" y="-54"/>
                    <a:pt x="8538" y="223"/>
                  </a:cubicBezTo>
                  <a:cubicBezTo>
                    <a:pt x="7173" y="500"/>
                    <a:pt x="5900" y="1044"/>
                    <a:pt x="4750" y="1814"/>
                  </a:cubicBezTo>
                  <a:cubicBezTo>
                    <a:pt x="3559" y="2615"/>
                    <a:pt x="2553" y="3631"/>
                    <a:pt x="1752" y="4842"/>
                  </a:cubicBezTo>
                  <a:cubicBezTo>
                    <a:pt x="952" y="6054"/>
                    <a:pt x="428" y="7389"/>
                    <a:pt x="171" y="8795"/>
                  </a:cubicBezTo>
                  <a:cubicBezTo>
                    <a:pt x="-75" y="10160"/>
                    <a:pt x="-54" y="11546"/>
                    <a:pt x="223" y="12912"/>
                  </a:cubicBezTo>
                  <a:cubicBezTo>
                    <a:pt x="500" y="14277"/>
                    <a:pt x="1044" y="15550"/>
                    <a:pt x="1814" y="16700"/>
                  </a:cubicBezTo>
                  <a:cubicBezTo>
                    <a:pt x="2615" y="17891"/>
                    <a:pt x="3631" y="18897"/>
                    <a:pt x="4842" y="19698"/>
                  </a:cubicBezTo>
                  <a:cubicBezTo>
                    <a:pt x="6054" y="20488"/>
                    <a:pt x="7389" y="21022"/>
                    <a:pt x="8795" y="21279"/>
                  </a:cubicBezTo>
                  <a:cubicBezTo>
                    <a:pt x="10160" y="21525"/>
                    <a:pt x="11546" y="21504"/>
                    <a:pt x="12912" y="21227"/>
                  </a:cubicBezTo>
                  <a:cubicBezTo>
                    <a:pt x="14277" y="20950"/>
                    <a:pt x="15550" y="20406"/>
                    <a:pt x="16700" y="19636"/>
                  </a:cubicBezTo>
                  <a:cubicBezTo>
                    <a:pt x="17891" y="18835"/>
                    <a:pt x="18897" y="17819"/>
                    <a:pt x="19698" y="16608"/>
                  </a:cubicBezTo>
                  <a:cubicBezTo>
                    <a:pt x="20488" y="15396"/>
                    <a:pt x="21022" y="14061"/>
                    <a:pt x="21279" y="12655"/>
                  </a:cubicBezTo>
                  <a:cubicBezTo>
                    <a:pt x="21525" y="11290"/>
                    <a:pt x="21504" y="9904"/>
                    <a:pt x="21227" y="8538"/>
                  </a:cubicBezTo>
                  <a:cubicBezTo>
                    <a:pt x="20950" y="7173"/>
                    <a:pt x="20406" y="5900"/>
                    <a:pt x="19636" y="4750"/>
                  </a:cubicBezTo>
                  <a:cubicBezTo>
                    <a:pt x="18835" y="3559"/>
                    <a:pt x="17819" y="2553"/>
                    <a:pt x="16608" y="1752"/>
                  </a:cubicBezTo>
                  <a:cubicBezTo>
                    <a:pt x="15396" y="962"/>
                    <a:pt x="14062" y="428"/>
                    <a:pt x="12655" y="171"/>
                  </a:cubicBez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40" name="Google Shape;240;p77"/>
            <p:cNvSpPr/>
            <p:nvPr/>
          </p:nvSpPr>
          <p:spPr>
            <a:xfrm>
              <a:off x="8168640" y="34597340"/>
              <a:ext cx="1463178" cy="1463178"/>
            </a:xfrm>
            <a:custGeom>
              <a:rect b="b" l="l" r="r" t="t"/>
              <a:pathLst>
                <a:path extrusionOk="0" h="21453" w="21453">
                  <a:moveTo>
                    <a:pt x="4750" y="1808"/>
                  </a:moveTo>
                  <a:cubicBezTo>
                    <a:pt x="3558" y="2608"/>
                    <a:pt x="2553" y="3633"/>
                    <a:pt x="1752" y="4843"/>
                  </a:cubicBezTo>
                  <a:cubicBezTo>
                    <a:pt x="951" y="6053"/>
                    <a:pt x="430" y="7375"/>
                    <a:pt x="169" y="8790"/>
                  </a:cubicBezTo>
                  <a:cubicBezTo>
                    <a:pt x="-73" y="10150"/>
                    <a:pt x="-54" y="11528"/>
                    <a:pt x="225" y="12906"/>
                  </a:cubicBezTo>
                  <a:cubicBezTo>
                    <a:pt x="504" y="14265"/>
                    <a:pt x="1044" y="15550"/>
                    <a:pt x="1808" y="16704"/>
                  </a:cubicBezTo>
                  <a:cubicBezTo>
                    <a:pt x="2608" y="17896"/>
                    <a:pt x="3633" y="18901"/>
                    <a:pt x="4843" y="19702"/>
                  </a:cubicBezTo>
                  <a:cubicBezTo>
                    <a:pt x="6053" y="20503"/>
                    <a:pt x="7375" y="21024"/>
                    <a:pt x="8790" y="21285"/>
                  </a:cubicBezTo>
                  <a:cubicBezTo>
                    <a:pt x="10150" y="21527"/>
                    <a:pt x="11528" y="21508"/>
                    <a:pt x="12906" y="21229"/>
                  </a:cubicBezTo>
                  <a:cubicBezTo>
                    <a:pt x="14265" y="20950"/>
                    <a:pt x="15550" y="20410"/>
                    <a:pt x="16704" y="19646"/>
                  </a:cubicBezTo>
                  <a:cubicBezTo>
                    <a:pt x="17896" y="18846"/>
                    <a:pt x="18901" y="17821"/>
                    <a:pt x="19702" y="16611"/>
                  </a:cubicBezTo>
                  <a:cubicBezTo>
                    <a:pt x="20503" y="15401"/>
                    <a:pt x="21024" y="14079"/>
                    <a:pt x="21285" y="12664"/>
                  </a:cubicBezTo>
                  <a:cubicBezTo>
                    <a:pt x="21527" y="11304"/>
                    <a:pt x="21508" y="9926"/>
                    <a:pt x="21229" y="8548"/>
                  </a:cubicBezTo>
                  <a:cubicBezTo>
                    <a:pt x="20950" y="7189"/>
                    <a:pt x="20410" y="5904"/>
                    <a:pt x="19646" y="4750"/>
                  </a:cubicBezTo>
                  <a:cubicBezTo>
                    <a:pt x="18846" y="3558"/>
                    <a:pt x="17821" y="2553"/>
                    <a:pt x="16611" y="1752"/>
                  </a:cubicBezTo>
                  <a:cubicBezTo>
                    <a:pt x="15401" y="951"/>
                    <a:pt x="14079" y="430"/>
                    <a:pt x="12664" y="169"/>
                  </a:cubicBezTo>
                  <a:cubicBezTo>
                    <a:pt x="11304" y="-73"/>
                    <a:pt x="9926" y="-54"/>
                    <a:pt x="8548" y="225"/>
                  </a:cubicBezTo>
                  <a:cubicBezTo>
                    <a:pt x="7170" y="504"/>
                    <a:pt x="5904" y="1026"/>
                    <a:pt x="4750" y="1808"/>
                  </a:cubicBezTo>
                  <a:close/>
                </a:path>
              </a:pathLst>
            </a:custGeom>
            <a:solidFill>
              <a:schemeClr val="accen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41" name="Google Shape;241;p77"/>
            <p:cNvSpPr/>
            <p:nvPr/>
          </p:nvSpPr>
          <p:spPr>
            <a:xfrm>
              <a:off x="5692140" y="33606740"/>
              <a:ext cx="2879073" cy="5012415"/>
            </a:xfrm>
            <a:custGeom>
              <a:rect b="b" l="l" r="r" t="t"/>
              <a:pathLst>
                <a:path extrusionOk="0" h="19835" w="19995">
                  <a:moveTo>
                    <a:pt x="19186" y="16335"/>
                  </a:moveTo>
                  <a:cubicBezTo>
                    <a:pt x="20800" y="14199"/>
                    <a:pt x="19953" y="11702"/>
                    <a:pt x="17034" y="10073"/>
                  </a:cubicBezTo>
                  <a:cubicBezTo>
                    <a:pt x="15570" y="9254"/>
                    <a:pt x="13832" y="8747"/>
                    <a:pt x="12042" y="8530"/>
                  </a:cubicBezTo>
                  <a:cubicBezTo>
                    <a:pt x="11195" y="8425"/>
                    <a:pt x="10578" y="8013"/>
                    <a:pt x="10534" y="7525"/>
                  </a:cubicBezTo>
                  <a:lnTo>
                    <a:pt x="10534" y="7525"/>
                  </a:lnTo>
                  <a:cubicBezTo>
                    <a:pt x="10490" y="7063"/>
                    <a:pt x="10975" y="6636"/>
                    <a:pt x="11724" y="6460"/>
                  </a:cubicBezTo>
                  <a:cubicBezTo>
                    <a:pt x="12756" y="6219"/>
                    <a:pt x="13682" y="5812"/>
                    <a:pt x="14353" y="5249"/>
                  </a:cubicBezTo>
                  <a:cubicBezTo>
                    <a:pt x="16222" y="3686"/>
                    <a:pt x="15446" y="1540"/>
                    <a:pt x="12650" y="525"/>
                  </a:cubicBezTo>
                  <a:cubicBezTo>
                    <a:pt x="9572" y="-591"/>
                    <a:pt x="5347" y="123"/>
                    <a:pt x="3954" y="2193"/>
                  </a:cubicBezTo>
                  <a:cubicBezTo>
                    <a:pt x="3160" y="3374"/>
                    <a:pt x="3628" y="4721"/>
                    <a:pt x="5162" y="5641"/>
                  </a:cubicBezTo>
                  <a:cubicBezTo>
                    <a:pt x="5471" y="5827"/>
                    <a:pt x="5806" y="5987"/>
                    <a:pt x="6159" y="6128"/>
                  </a:cubicBezTo>
                  <a:cubicBezTo>
                    <a:pt x="6882" y="6410"/>
                    <a:pt x="7341" y="6867"/>
                    <a:pt x="7385" y="7365"/>
                  </a:cubicBezTo>
                  <a:lnTo>
                    <a:pt x="7385" y="7400"/>
                  </a:lnTo>
                  <a:cubicBezTo>
                    <a:pt x="7447" y="8053"/>
                    <a:pt x="6794" y="8661"/>
                    <a:pt x="5753" y="8932"/>
                  </a:cubicBezTo>
                  <a:cubicBezTo>
                    <a:pt x="3557" y="9505"/>
                    <a:pt x="1687" y="10546"/>
                    <a:pt x="638" y="11983"/>
                  </a:cubicBezTo>
                  <a:cubicBezTo>
                    <a:pt x="-800" y="13958"/>
                    <a:pt x="276" y="16793"/>
                    <a:pt x="3019" y="18260"/>
                  </a:cubicBezTo>
                  <a:cubicBezTo>
                    <a:pt x="8152" y="21009"/>
                    <a:pt x="16390" y="20029"/>
                    <a:pt x="19186" y="16335"/>
                  </a:cubicBez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42" name="Google Shape;242;p77"/>
            <p:cNvSpPr/>
            <p:nvPr/>
          </p:nvSpPr>
          <p:spPr>
            <a:xfrm>
              <a:off x="5793740" y="35841940"/>
              <a:ext cx="2653574" cy="2653574"/>
            </a:xfrm>
            <a:custGeom>
              <a:rect b="b" l="l" r="r" t="t"/>
              <a:pathLst>
                <a:path extrusionOk="0" h="21450" w="21450">
                  <a:moveTo>
                    <a:pt x="8795" y="21279"/>
                  </a:moveTo>
                  <a:cubicBezTo>
                    <a:pt x="10160" y="21525"/>
                    <a:pt x="11546" y="21504"/>
                    <a:pt x="12912" y="21227"/>
                  </a:cubicBezTo>
                  <a:cubicBezTo>
                    <a:pt x="14277" y="20940"/>
                    <a:pt x="15550" y="20406"/>
                    <a:pt x="16700" y="19636"/>
                  </a:cubicBezTo>
                  <a:cubicBezTo>
                    <a:pt x="17891" y="18835"/>
                    <a:pt x="18897" y="17819"/>
                    <a:pt x="19698" y="16608"/>
                  </a:cubicBezTo>
                  <a:cubicBezTo>
                    <a:pt x="20488" y="15396"/>
                    <a:pt x="21022" y="14061"/>
                    <a:pt x="21279" y="12655"/>
                  </a:cubicBezTo>
                  <a:cubicBezTo>
                    <a:pt x="21525" y="11290"/>
                    <a:pt x="21504" y="9904"/>
                    <a:pt x="21227" y="8538"/>
                  </a:cubicBezTo>
                  <a:cubicBezTo>
                    <a:pt x="20940" y="7173"/>
                    <a:pt x="20406" y="5900"/>
                    <a:pt x="19636" y="4750"/>
                  </a:cubicBezTo>
                  <a:cubicBezTo>
                    <a:pt x="18835" y="3559"/>
                    <a:pt x="17819" y="2553"/>
                    <a:pt x="16608" y="1752"/>
                  </a:cubicBezTo>
                  <a:cubicBezTo>
                    <a:pt x="15396" y="952"/>
                    <a:pt x="14061" y="428"/>
                    <a:pt x="12655" y="171"/>
                  </a:cubicBezTo>
                  <a:cubicBezTo>
                    <a:pt x="11290" y="-75"/>
                    <a:pt x="9904" y="-54"/>
                    <a:pt x="8538" y="223"/>
                  </a:cubicBezTo>
                  <a:cubicBezTo>
                    <a:pt x="7173" y="510"/>
                    <a:pt x="5900" y="1044"/>
                    <a:pt x="4750" y="1814"/>
                  </a:cubicBezTo>
                  <a:cubicBezTo>
                    <a:pt x="3559" y="2615"/>
                    <a:pt x="2553" y="3631"/>
                    <a:pt x="1752" y="4842"/>
                  </a:cubicBezTo>
                  <a:cubicBezTo>
                    <a:pt x="962" y="6054"/>
                    <a:pt x="428" y="7389"/>
                    <a:pt x="171" y="8795"/>
                  </a:cubicBezTo>
                  <a:cubicBezTo>
                    <a:pt x="-75" y="10160"/>
                    <a:pt x="-54" y="11546"/>
                    <a:pt x="223" y="12912"/>
                  </a:cubicBezTo>
                  <a:cubicBezTo>
                    <a:pt x="510" y="14277"/>
                    <a:pt x="1044" y="15550"/>
                    <a:pt x="1814" y="16700"/>
                  </a:cubicBezTo>
                  <a:cubicBezTo>
                    <a:pt x="2615" y="17891"/>
                    <a:pt x="3631" y="18897"/>
                    <a:pt x="4842" y="19698"/>
                  </a:cubicBezTo>
                  <a:cubicBezTo>
                    <a:pt x="6054" y="20498"/>
                    <a:pt x="7389" y="21022"/>
                    <a:pt x="8795" y="21279"/>
                  </a:cubicBez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43" name="Google Shape;243;p77"/>
            <p:cNvSpPr/>
            <p:nvPr/>
          </p:nvSpPr>
          <p:spPr>
            <a:xfrm>
              <a:off x="6327140" y="33721040"/>
              <a:ext cx="1463178" cy="1463178"/>
            </a:xfrm>
            <a:custGeom>
              <a:rect b="b" l="l" r="r" t="t"/>
              <a:pathLst>
                <a:path extrusionOk="0" h="21453" w="21453">
                  <a:moveTo>
                    <a:pt x="16704" y="19646"/>
                  </a:moveTo>
                  <a:cubicBezTo>
                    <a:pt x="17896" y="18846"/>
                    <a:pt x="18901" y="17821"/>
                    <a:pt x="19702" y="16611"/>
                  </a:cubicBezTo>
                  <a:cubicBezTo>
                    <a:pt x="20503" y="15401"/>
                    <a:pt x="21024" y="14079"/>
                    <a:pt x="21285" y="12664"/>
                  </a:cubicBezTo>
                  <a:cubicBezTo>
                    <a:pt x="21527" y="11304"/>
                    <a:pt x="21508" y="9926"/>
                    <a:pt x="21229" y="8548"/>
                  </a:cubicBezTo>
                  <a:cubicBezTo>
                    <a:pt x="20950" y="7189"/>
                    <a:pt x="20410" y="5904"/>
                    <a:pt x="19646" y="4750"/>
                  </a:cubicBezTo>
                  <a:cubicBezTo>
                    <a:pt x="18846" y="3558"/>
                    <a:pt x="17821" y="2553"/>
                    <a:pt x="16611" y="1752"/>
                  </a:cubicBezTo>
                  <a:cubicBezTo>
                    <a:pt x="15401" y="951"/>
                    <a:pt x="14079" y="430"/>
                    <a:pt x="12664" y="169"/>
                  </a:cubicBezTo>
                  <a:cubicBezTo>
                    <a:pt x="11304" y="-73"/>
                    <a:pt x="9926" y="-54"/>
                    <a:pt x="8548" y="225"/>
                  </a:cubicBezTo>
                  <a:cubicBezTo>
                    <a:pt x="7189" y="504"/>
                    <a:pt x="5904" y="1044"/>
                    <a:pt x="4750" y="1808"/>
                  </a:cubicBezTo>
                  <a:cubicBezTo>
                    <a:pt x="3558" y="2608"/>
                    <a:pt x="2553" y="3633"/>
                    <a:pt x="1752" y="4843"/>
                  </a:cubicBezTo>
                  <a:cubicBezTo>
                    <a:pt x="951" y="6053"/>
                    <a:pt x="430" y="7375"/>
                    <a:pt x="169" y="8790"/>
                  </a:cubicBezTo>
                  <a:cubicBezTo>
                    <a:pt x="-73" y="10150"/>
                    <a:pt x="-54" y="11528"/>
                    <a:pt x="225" y="12906"/>
                  </a:cubicBezTo>
                  <a:cubicBezTo>
                    <a:pt x="504" y="14265"/>
                    <a:pt x="1044" y="15550"/>
                    <a:pt x="1808" y="16704"/>
                  </a:cubicBezTo>
                  <a:cubicBezTo>
                    <a:pt x="2608" y="17896"/>
                    <a:pt x="3633" y="18901"/>
                    <a:pt x="4843" y="19702"/>
                  </a:cubicBezTo>
                  <a:cubicBezTo>
                    <a:pt x="6053" y="20503"/>
                    <a:pt x="7375" y="21024"/>
                    <a:pt x="8790" y="21285"/>
                  </a:cubicBezTo>
                  <a:cubicBezTo>
                    <a:pt x="10150" y="21527"/>
                    <a:pt x="11528" y="21508"/>
                    <a:pt x="12906" y="21229"/>
                  </a:cubicBezTo>
                  <a:cubicBezTo>
                    <a:pt x="14284" y="20950"/>
                    <a:pt x="15550" y="20410"/>
                    <a:pt x="16704" y="19646"/>
                  </a:cubicBez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244" name="Google Shape;244;p7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5" name="Google Shape;245;p7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6" name="Google Shape;246;p7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7" name="Google Shape;247;p7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248" name="Google Shape;248;p77"/>
          <p:cNvSpPr txBox="1"/>
          <p:nvPr>
            <p:ph idx="1" type="body"/>
          </p:nvPr>
        </p:nvSpPr>
        <p:spPr>
          <a:xfrm>
            <a:off x="3331122" y="1778757"/>
            <a:ext cx="1032017" cy="1044807"/>
          </a:xfrm>
          <a:prstGeom prst="rect">
            <a:avLst/>
          </a:prstGeom>
          <a:noFill/>
          <a:ln>
            <a:noFill/>
          </a:ln>
        </p:spPr>
        <p:txBody>
          <a:bodyPr anchorCtr="0" anchor="ctr" bIns="45700" lIns="45700" spcFirstLastPara="1" rIns="0" wrap="square" tIns="45700">
            <a:normAutofit/>
          </a:bodyPr>
          <a:lstStyle>
            <a:lvl1pPr indent="-228600" lvl="0" marL="457200" algn="ctr">
              <a:lnSpc>
                <a:spcPct val="90000"/>
              </a:lnSpc>
              <a:spcBef>
                <a:spcPts val="1000"/>
              </a:spcBef>
              <a:spcAft>
                <a:spcPts val="0"/>
              </a:spcAft>
              <a:buClr>
                <a:schemeClr val="dk1"/>
              </a:buClr>
              <a:buSzPts val="1600"/>
              <a:buNone/>
              <a:defRPr b="1" sz="1600">
                <a:solidFill>
                  <a:schemeClr val="dk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9" name="Google Shape;249;p77"/>
          <p:cNvSpPr txBox="1"/>
          <p:nvPr>
            <p:ph idx="2" type="body"/>
          </p:nvPr>
        </p:nvSpPr>
        <p:spPr>
          <a:xfrm>
            <a:off x="5556162" y="1778757"/>
            <a:ext cx="1032017" cy="1044807"/>
          </a:xfrm>
          <a:prstGeom prst="rect">
            <a:avLst/>
          </a:prstGeom>
          <a:noFill/>
          <a:ln>
            <a:noFill/>
          </a:ln>
        </p:spPr>
        <p:txBody>
          <a:bodyPr anchorCtr="0" anchor="ctr" bIns="45700" lIns="45700" spcFirstLastPara="1" rIns="0" wrap="square" tIns="45700">
            <a:normAutofit/>
          </a:bodyPr>
          <a:lstStyle>
            <a:lvl1pPr indent="-228600" lvl="0" marL="457200" algn="ctr">
              <a:lnSpc>
                <a:spcPct val="90000"/>
              </a:lnSpc>
              <a:spcBef>
                <a:spcPts val="1000"/>
              </a:spcBef>
              <a:spcAft>
                <a:spcPts val="0"/>
              </a:spcAft>
              <a:buClr>
                <a:schemeClr val="dk1"/>
              </a:buClr>
              <a:buSzPts val="1600"/>
              <a:buNone/>
              <a:defRPr b="1" sz="1600">
                <a:solidFill>
                  <a:schemeClr val="dk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50" name="Google Shape;250;p77"/>
          <p:cNvSpPr txBox="1"/>
          <p:nvPr>
            <p:ph idx="3" type="body"/>
          </p:nvPr>
        </p:nvSpPr>
        <p:spPr>
          <a:xfrm>
            <a:off x="7811682" y="1778757"/>
            <a:ext cx="1032017" cy="1044807"/>
          </a:xfrm>
          <a:prstGeom prst="rect">
            <a:avLst/>
          </a:prstGeom>
          <a:noFill/>
          <a:ln>
            <a:noFill/>
          </a:ln>
        </p:spPr>
        <p:txBody>
          <a:bodyPr anchorCtr="0" anchor="ctr" bIns="45700" lIns="45700" spcFirstLastPara="1" rIns="0" wrap="square" tIns="45700">
            <a:normAutofit/>
          </a:bodyPr>
          <a:lstStyle>
            <a:lvl1pPr indent="-228600" lvl="0" marL="457200" algn="ctr">
              <a:lnSpc>
                <a:spcPct val="90000"/>
              </a:lnSpc>
              <a:spcBef>
                <a:spcPts val="1000"/>
              </a:spcBef>
              <a:spcAft>
                <a:spcPts val="0"/>
              </a:spcAft>
              <a:buClr>
                <a:schemeClr val="dk1"/>
              </a:buClr>
              <a:buSzPts val="1600"/>
              <a:buNone/>
              <a:defRPr b="1" sz="1600">
                <a:solidFill>
                  <a:schemeClr val="dk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51" name="Google Shape;251;p77"/>
          <p:cNvSpPr txBox="1"/>
          <p:nvPr>
            <p:ph idx="4" type="body"/>
          </p:nvPr>
        </p:nvSpPr>
        <p:spPr>
          <a:xfrm>
            <a:off x="4489362" y="4654037"/>
            <a:ext cx="1032017" cy="1044807"/>
          </a:xfrm>
          <a:prstGeom prst="rect">
            <a:avLst/>
          </a:prstGeom>
          <a:noFill/>
          <a:ln>
            <a:noFill/>
          </a:ln>
        </p:spPr>
        <p:txBody>
          <a:bodyPr anchorCtr="0" anchor="ctr" bIns="45700" lIns="45700" spcFirstLastPara="1" rIns="0" wrap="square" tIns="45700">
            <a:normAutofit/>
          </a:bodyPr>
          <a:lstStyle>
            <a:lvl1pPr indent="-228600" lvl="0" marL="457200" algn="ctr">
              <a:lnSpc>
                <a:spcPct val="90000"/>
              </a:lnSpc>
              <a:spcBef>
                <a:spcPts val="1000"/>
              </a:spcBef>
              <a:spcAft>
                <a:spcPts val="0"/>
              </a:spcAft>
              <a:buClr>
                <a:schemeClr val="dk1"/>
              </a:buClr>
              <a:buSzPts val="1600"/>
              <a:buNone/>
              <a:defRPr b="1" sz="1600">
                <a:solidFill>
                  <a:schemeClr val="dk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52" name="Google Shape;252;p77"/>
          <p:cNvSpPr txBox="1"/>
          <p:nvPr>
            <p:ph idx="5" type="body"/>
          </p:nvPr>
        </p:nvSpPr>
        <p:spPr>
          <a:xfrm>
            <a:off x="6744882" y="4654037"/>
            <a:ext cx="1032017" cy="1044807"/>
          </a:xfrm>
          <a:prstGeom prst="rect">
            <a:avLst/>
          </a:prstGeom>
          <a:noFill/>
          <a:ln>
            <a:noFill/>
          </a:ln>
        </p:spPr>
        <p:txBody>
          <a:bodyPr anchorCtr="0" anchor="ctr" bIns="45700" lIns="45700" spcFirstLastPara="1" rIns="0" wrap="square" tIns="45700">
            <a:normAutofit/>
          </a:bodyPr>
          <a:lstStyle>
            <a:lvl1pPr indent="-228600" lvl="0" marL="457200" algn="ctr">
              <a:lnSpc>
                <a:spcPct val="90000"/>
              </a:lnSpc>
              <a:spcBef>
                <a:spcPts val="1000"/>
              </a:spcBef>
              <a:spcAft>
                <a:spcPts val="0"/>
              </a:spcAft>
              <a:buClr>
                <a:schemeClr val="dk1"/>
              </a:buClr>
              <a:buSzPts val="1600"/>
              <a:buNone/>
              <a:defRPr b="1" sz="1600">
                <a:solidFill>
                  <a:schemeClr val="dk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2">
  <p:cSld name="12">
    <p:bg>
      <p:bgPr>
        <a:solidFill>
          <a:schemeClr val="lt1"/>
        </a:solidFill>
      </p:bgPr>
    </p:bg>
    <p:spTree>
      <p:nvGrpSpPr>
        <p:cNvPr id="253" name="Shape 253"/>
        <p:cNvGrpSpPr/>
        <p:nvPr/>
      </p:nvGrpSpPr>
      <p:grpSpPr>
        <a:xfrm>
          <a:off x="0" y="0"/>
          <a:ext cx="0" cy="0"/>
          <a:chOff x="0" y="0"/>
          <a:chExt cx="0" cy="0"/>
        </a:xfrm>
      </p:grpSpPr>
      <p:grpSp>
        <p:nvGrpSpPr>
          <p:cNvPr id="254" name="Google Shape;254;p78"/>
          <p:cNvGrpSpPr/>
          <p:nvPr/>
        </p:nvGrpSpPr>
        <p:grpSpPr>
          <a:xfrm>
            <a:off x="1524" y="0"/>
            <a:ext cx="12188952" cy="6858000"/>
            <a:chOff x="-543877" y="-501644"/>
            <a:chExt cx="12188952" cy="6858000"/>
          </a:xfrm>
        </p:grpSpPr>
        <p:sp>
          <p:nvSpPr>
            <p:cNvPr id="255" name="Google Shape;255;p78"/>
            <p:cNvSpPr/>
            <p:nvPr/>
          </p:nvSpPr>
          <p:spPr>
            <a:xfrm>
              <a:off x="-543877" y="-501644"/>
              <a:ext cx="12188952" cy="6858000"/>
            </a:xfrm>
            <a:custGeom>
              <a:rect b="b" l="l" r="r" t="t"/>
              <a:pathLst>
                <a:path extrusionOk="0" h="21600" w="21600">
                  <a:moveTo>
                    <a:pt x="1390" y="3"/>
                  </a:moveTo>
                  <a:cubicBezTo>
                    <a:pt x="795" y="1593"/>
                    <a:pt x="322" y="3342"/>
                    <a:pt x="0" y="5208"/>
                  </a:cubicBezTo>
                  <a:lnTo>
                    <a:pt x="0" y="17052"/>
                  </a:lnTo>
                  <a:cubicBezTo>
                    <a:pt x="280" y="18663"/>
                    <a:pt x="670" y="20190"/>
                    <a:pt x="1156" y="21600"/>
                  </a:cubicBezTo>
                  <a:lnTo>
                    <a:pt x="20451" y="21600"/>
                  </a:lnTo>
                  <a:cubicBezTo>
                    <a:pt x="20933" y="20199"/>
                    <a:pt x="21322" y="18687"/>
                    <a:pt x="21600" y="17088"/>
                  </a:cubicBezTo>
                  <a:lnTo>
                    <a:pt x="21600" y="5169"/>
                  </a:lnTo>
                  <a:cubicBezTo>
                    <a:pt x="21278" y="3318"/>
                    <a:pt x="20807" y="1581"/>
                    <a:pt x="20215" y="0"/>
                  </a:cubicBezTo>
                  <a:lnTo>
                    <a:pt x="1390" y="0"/>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56" name="Google Shape;256;p78"/>
            <p:cNvSpPr/>
            <p:nvPr/>
          </p:nvSpPr>
          <p:spPr>
            <a:xfrm>
              <a:off x="-543877" y="-501644"/>
              <a:ext cx="12188952" cy="6858000"/>
            </a:xfrm>
            <a:custGeom>
              <a:rect b="b" l="l" r="r" t="t"/>
              <a:pathLst>
                <a:path extrusionOk="0" h="21600" w="21600">
                  <a:moveTo>
                    <a:pt x="1845" y="399"/>
                  </a:moveTo>
                  <a:cubicBezTo>
                    <a:pt x="1455" y="1425"/>
                    <a:pt x="1121" y="2523"/>
                    <a:pt x="849" y="3660"/>
                  </a:cubicBezTo>
                  <a:cubicBezTo>
                    <a:pt x="285" y="6027"/>
                    <a:pt x="0" y="8538"/>
                    <a:pt x="0" y="11130"/>
                  </a:cubicBezTo>
                  <a:cubicBezTo>
                    <a:pt x="0" y="13722"/>
                    <a:pt x="285" y="16236"/>
                    <a:pt x="849" y="18600"/>
                  </a:cubicBezTo>
                  <a:cubicBezTo>
                    <a:pt x="1097" y="19641"/>
                    <a:pt x="1399" y="20649"/>
                    <a:pt x="1749" y="21600"/>
                  </a:cubicBezTo>
                  <a:lnTo>
                    <a:pt x="19851" y="21600"/>
                  </a:lnTo>
                  <a:cubicBezTo>
                    <a:pt x="20201" y="20649"/>
                    <a:pt x="20503" y="19641"/>
                    <a:pt x="20751" y="18600"/>
                  </a:cubicBezTo>
                  <a:cubicBezTo>
                    <a:pt x="21315" y="16233"/>
                    <a:pt x="21600" y="13722"/>
                    <a:pt x="21600" y="11130"/>
                  </a:cubicBezTo>
                  <a:cubicBezTo>
                    <a:pt x="21600" y="8538"/>
                    <a:pt x="21315" y="6024"/>
                    <a:pt x="20751" y="3660"/>
                  </a:cubicBezTo>
                  <a:cubicBezTo>
                    <a:pt x="20481" y="2523"/>
                    <a:pt x="20145" y="1425"/>
                    <a:pt x="19755" y="399"/>
                  </a:cubicBezTo>
                  <a:cubicBezTo>
                    <a:pt x="19704" y="264"/>
                    <a:pt x="19652" y="132"/>
                    <a:pt x="19600" y="0"/>
                  </a:cubicBezTo>
                  <a:lnTo>
                    <a:pt x="2000" y="0"/>
                  </a:lnTo>
                  <a:cubicBezTo>
                    <a:pt x="1948" y="135"/>
                    <a:pt x="1896" y="267"/>
                    <a:pt x="1845" y="399"/>
                  </a:cubicBezTo>
                  <a:close/>
                </a:path>
              </a:pathLst>
            </a:custGeom>
            <a:solidFill>
              <a:schemeClr val="l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257" name="Google Shape;257;p7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8" name="Google Shape;258;p7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9" name="Google Shape;259;p7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260" name="Google Shape;260;p78"/>
          <p:cNvSpPr txBox="1"/>
          <p:nvPr>
            <p:ph type="title"/>
          </p:nvPr>
        </p:nvSpPr>
        <p:spPr>
          <a:xfrm>
            <a:off x="838200" y="391692"/>
            <a:ext cx="10515600" cy="840230"/>
          </a:xfrm>
          <a:prstGeom prst="rect">
            <a:avLst/>
          </a:prstGeom>
          <a:noFill/>
          <a:ln>
            <a:noFill/>
          </a:ln>
        </p:spPr>
        <p:txBody>
          <a:bodyPr anchorCtr="0" anchor="b" bIns="45700" lIns="0" spcFirstLastPara="1" rIns="0" wrap="square" tIns="45700">
            <a:spAutoFit/>
          </a:bodyPr>
          <a:lstStyle>
            <a:lvl1pPr lvl="0" algn="l">
              <a:lnSpc>
                <a:spcPct val="90000"/>
              </a:lnSpc>
              <a:spcBef>
                <a:spcPts val="0"/>
              </a:spcBef>
              <a:spcAft>
                <a:spcPts val="0"/>
              </a:spcAft>
              <a:buClr>
                <a:schemeClr val="dk1"/>
              </a:buClr>
              <a:buSzPts val="5400"/>
              <a:buFont typeface="Calibri"/>
              <a:buNone/>
              <a:defRPr sz="54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1" name="Google Shape;261;p78"/>
          <p:cNvSpPr txBox="1"/>
          <p:nvPr>
            <p:ph idx="1" type="body"/>
          </p:nvPr>
        </p:nvSpPr>
        <p:spPr>
          <a:xfrm>
            <a:off x="838205" y="1269500"/>
            <a:ext cx="10515599" cy="552450"/>
          </a:xfrm>
          <a:prstGeom prst="rect">
            <a:avLst/>
          </a:prstGeom>
          <a:noFill/>
          <a:ln>
            <a:noFill/>
          </a:ln>
        </p:spPr>
        <p:txBody>
          <a:bodyPr anchorCtr="0" anchor="t" bIns="45700" lIns="45700" spcFirstLastPara="1" rIns="0" wrap="square" tIns="45700">
            <a:normAutofit/>
          </a:bodyPr>
          <a:lstStyle>
            <a:lvl1pPr indent="-228600" lvl="0" marL="457200" algn="l">
              <a:lnSpc>
                <a:spcPct val="90000"/>
              </a:lnSpc>
              <a:spcBef>
                <a:spcPts val="1000"/>
              </a:spcBef>
              <a:spcAft>
                <a:spcPts val="0"/>
              </a:spcAft>
              <a:buClr>
                <a:schemeClr val="accent5"/>
              </a:buClr>
              <a:buSzPts val="2400"/>
              <a:buNone/>
              <a:defRPr sz="2400">
                <a:solidFill>
                  <a:schemeClr val="accent5"/>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62" name="Google Shape;262;p78"/>
          <p:cNvSpPr txBox="1"/>
          <p:nvPr>
            <p:ph idx="2" type="body"/>
          </p:nvPr>
        </p:nvSpPr>
        <p:spPr>
          <a:xfrm>
            <a:off x="838205" y="2103275"/>
            <a:ext cx="3385159" cy="4186237"/>
          </a:xfrm>
          <a:prstGeom prst="rect">
            <a:avLst/>
          </a:prstGeom>
          <a:noFill/>
          <a:ln>
            <a:noFill/>
          </a:ln>
        </p:spPr>
        <p:txBody>
          <a:bodyPr anchorCtr="0" anchor="t" bIns="45700" lIns="0" spcFirstLastPara="1" rIns="0" wrap="square" tIns="91425">
            <a:normAutofit/>
          </a:bodyPr>
          <a:lstStyle>
            <a:lvl1pPr indent="-406400" lvl="0" marL="457200" algn="l">
              <a:lnSpc>
                <a:spcPct val="90000"/>
              </a:lnSpc>
              <a:spcBef>
                <a:spcPts val="1000"/>
              </a:spcBef>
              <a:spcAft>
                <a:spcPts val="0"/>
              </a:spcAft>
              <a:buClr>
                <a:schemeClr val="dk1"/>
              </a:buClr>
              <a:buSzPts val="2800"/>
              <a:buChar char="•"/>
              <a:defRPr>
                <a:solidFill>
                  <a:schemeClr val="dk1"/>
                </a:solidFill>
              </a:defRPr>
            </a:lvl1pPr>
            <a:lvl2pPr indent="-381000" lvl="1" marL="914400" algn="l">
              <a:lnSpc>
                <a:spcPct val="90000"/>
              </a:lnSpc>
              <a:spcBef>
                <a:spcPts val="500"/>
              </a:spcBef>
              <a:spcAft>
                <a:spcPts val="0"/>
              </a:spcAft>
              <a:buClr>
                <a:schemeClr val="dk1"/>
              </a:buClr>
              <a:buSzPts val="2400"/>
              <a:buChar char="•"/>
              <a:defRPr>
                <a:solidFill>
                  <a:schemeClr val="dk1"/>
                </a:solidFill>
              </a:defRPr>
            </a:lvl2pPr>
            <a:lvl3pPr indent="-355600" lvl="2" marL="1371600" algn="l">
              <a:lnSpc>
                <a:spcPct val="90000"/>
              </a:lnSpc>
              <a:spcBef>
                <a:spcPts val="500"/>
              </a:spcBef>
              <a:spcAft>
                <a:spcPts val="0"/>
              </a:spcAft>
              <a:buClr>
                <a:schemeClr val="dk1"/>
              </a:buClr>
              <a:buSzPts val="2000"/>
              <a:buChar char="•"/>
              <a:defRPr>
                <a:solidFill>
                  <a:schemeClr val="dk1"/>
                </a:solidFill>
              </a:defRPr>
            </a:lvl3pPr>
            <a:lvl4pPr indent="-342900" lvl="3" marL="1828800" algn="l">
              <a:lnSpc>
                <a:spcPct val="90000"/>
              </a:lnSpc>
              <a:spcBef>
                <a:spcPts val="500"/>
              </a:spcBef>
              <a:spcAft>
                <a:spcPts val="0"/>
              </a:spcAft>
              <a:buClr>
                <a:schemeClr val="dk1"/>
              </a:buClr>
              <a:buSzPts val="1800"/>
              <a:buChar char="•"/>
              <a:defRPr>
                <a:solidFill>
                  <a:schemeClr val="dk1"/>
                </a:solidFill>
              </a:defRPr>
            </a:lvl4pPr>
            <a:lvl5pPr indent="-342900" lvl="4" marL="2286000" algn="l">
              <a:lnSpc>
                <a:spcPct val="90000"/>
              </a:lnSpc>
              <a:spcBef>
                <a:spcPts val="500"/>
              </a:spcBef>
              <a:spcAft>
                <a:spcPts val="0"/>
              </a:spcAft>
              <a:buClr>
                <a:schemeClr val="dk1"/>
              </a:buClr>
              <a:buSzPts val="1800"/>
              <a:buChar char="•"/>
              <a:defRPr>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63" name="Google Shape;263;p78"/>
          <p:cNvSpPr txBox="1"/>
          <p:nvPr>
            <p:ph idx="3" type="body"/>
          </p:nvPr>
        </p:nvSpPr>
        <p:spPr>
          <a:xfrm>
            <a:off x="4425866" y="2103275"/>
            <a:ext cx="3385159" cy="4186237"/>
          </a:xfrm>
          <a:prstGeom prst="rect">
            <a:avLst/>
          </a:prstGeom>
          <a:noFill/>
          <a:ln>
            <a:noFill/>
          </a:ln>
        </p:spPr>
        <p:txBody>
          <a:bodyPr anchorCtr="0" anchor="t" bIns="45700" lIns="0" spcFirstLastPara="1" rIns="0" wrap="square" tIns="91425">
            <a:normAutofit/>
          </a:bodyPr>
          <a:lstStyle>
            <a:lvl1pPr indent="-406400" lvl="0" marL="457200" algn="l">
              <a:lnSpc>
                <a:spcPct val="90000"/>
              </a:lnSpc>
              <a:spcBef>
                <a:spcPts val="1000"/>
              </a:spcBef>
              <a:spcAft>
                <a:spcPts val="0"/>
              </a:spcAft>
              <a:buClr>
                <a:schemeClr val="dk1"/>
              </a:buClr>
              <a:buSzPts val="2800"/>
              <a:buChar char="•"/>
              <a:defRPr>
                <a:solidFill>
                  <a:schemeClr val="dk1"/>
                </a:solidFill>
              </a:defRPr>
            </a:lvl1pPr>
            <a:lvl2pPr indent="-381000" lvl="1" marL="914400" algn="l">
              <a:lnSpc>
                <a:spcPct val="90000"/>
              </a:lnSpc>
              <a:spcBef>
                <a:spcPts val="500"/>
              </a:spcBef>
              <a:spcAft>
                <a:spcPts val="0"/>
              </a:spcAft>
              <a:buClr>
                <a:schemeClr val="dk1"/>
              </a:buClr>
              <a:buSzPts val="2400"/>
              <a:buChar char="•"/>
              <a:defRPr>
                <a:solidFill>
                  <a:schemeClr val="dk1"/>
                </a:solidFill>
              </a:defRPr>
            </a:lvl2pPr>
            <a:lvl3pPr indent="-355600" lvl="2" marL="1371600" algn="l">
              <a:lnSpc>
                <a:spcPct val="90000"/>
              </a:lnSpc>
              <a:spcBef>
                <a:spcPts val="500"/>
              </a:spcBef>
              <a:spcAft>
                <a:spcPts val="0"/>
              </a:spcAft>
              <a:buClr>
                <a:schemeClr val="dk1"/>
              </a:buClr>
              <a:buSzPts val="2000"/>
              <a:buChar char="•"/>
              <a:defRPr>
                <a:solidFill>
                  <a:schemeClr val="dk1"/>
                </a:solidFill>
              </a:defRPr>
            </a:lvl3pPr>
            <a:lvl4pPr indent="-342900" lvl="3" marL="1828800" algn="l">
              <a:lnSpc>
                <a:spcPct val="90000"/>
              </a:lnSpc>
              <a:spcBef>
                <a:spcPts val="500"/>
              </a:spcBef>
              <a:spcAft>
                <a:spcPts val="0"/>
              </a:spcAft>
              <a:buClr>
                <a:schemeClr val="dk1"/>
              </a:buClr>
              <a:buSzPts val="1800"/>
              <a:buChar char="•"/>
              <a:defRPr>
                <a:solidFill>
                  <a:schemeClr val="dk1"/>
                </a:solidFill>
              </a:defRPr>
            </a:lvl4pPr>
            <a:lvl5pPr indent="-342900" lvl="4" marL="2286000" algn="l">
              <a:lnSpc>
                <a:spcPct val="90000"/>
              </a:lnSpc>
              <a:spcBef>
                <a:spcPts val="500"/>
              </a:spcBef>
              <a:spcAft>
                <a:spcPts val="0"/>
              </a:spcAft>
              <a:buClr>
                <a:schemeClr val="dk1"/>
              </a:buClr>
              <a:buSzPts val="1800"/>
              <a:buChar char="•"/>
              <a:defRPr>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64" name="Google Shape;264;p78"/>
          <p:cNvSpPr txBox="1"/>
          <p:nvPr>
            <p:ph idx="4" type="body"/>
          </p:nvPr>
        </p:nvSpPr>
        <p:spPr>
          <a:xfrm>
            <a:off x="7983258" y="2103275"/>
            <a:ext cx="3385159" cy="4186237"/>
          </a:xfrm>
          <a:prstGeom prst="rect">
            <a:avLst/>
          </a:prstGeom>
          <a:noFill/>
          <a:ln>
            <a:noFill/>
          </a:ln>
        </p:spPr>
        <p:txBody>
          <a:bodyPr anchorCtr="0" anchor="t" bIns="45700" lIns="0" spcFirstLastPara="1" rIns="0" wrap="square" tIns="91425">
            <a:normAutofit/>
          </a:bodyPr>
          <a:lstStyle>
            <a:lvl1pPr indent="-406400" lvl="0" marL="457200" algn="l">
              <a:lnSpc>
                <a:spcPct val="90000"/>
              </a:lnSpc>
              <a:spcBef>
                <a:spcPts val="1000"/>
              </a:spcBef>
              <a:spcAft>
                <a:spcPts val="0"/>
              </a:spcAft>
              <a:buClr>
                <a:schemeClr val="dk1"/>
              </a:buClr>
              <a:buSzPts val="2800"/>
              <a:buChar char="•"/>
              <a:defRPr>
                <a:solidFill>
                  <a:schemeClr val="dk1"/>
                </a:solidFill>
              </a:defRPr>
            </a:lvl1pPr>
            <a:lvl2pPr indent="-381000" lvl="1" marL="914400" algn="l">
              <a:lnSpc>
                <a:spcPct val="90000"/>
              </a:lnSpc>
              <a:spcBef>
                <a:spcPts val="500"/>
              </a:spcBef>
              <a:spcAft>
                <a:spcPts val="0"/>
              </a:spcAft>
              <a:buClr>
                <a:schemeClr val="dk1"/>
              </a:buClr>
              <a:buSzPts val="2400"/>
              <a:buChar char="•"/>
              <a:defRPr>
                <a:solidFill>
                  <a:schemeClr val="dk1"/>
                </a:solidFill>
              </a:defRPr>
            </a:lvl2pPr>
            <a:lvl3pPr indent="-355600" lvl="2" marL="1371600" algn="l">
              <a:lnSpc>
                <a:spcPct val="90000"/>
              </a:lnSpc>
              <a:spcBef>
                <a:spcPts val="500"/>
              </a:spcBef>
              <a:spcAft>
                <a:spcPts val="0"/>
              </a:spcAft>
              <a:buClr>
                <a:schemeClr val="dk1"/>
              </a:buClr>
              <a:buSzPts val="2000"/>
              <a:buChar char="•"/>
              <a:defRPr>
                <a:solidFill>
                  <a:schemeClr val="dk1"/>
                </a:solidFill>
              </a:defRPr>
            </a:lvl3pPr>
            <a:lvl4pPr indent="-342900" lvl="3" marL="1828800" algn="l">
              <a:lnSpc>
                <a:spcPct val="90000"/>
              </a:lnSpc>
              <a:spcBef>
                <a:spcPts val="500"/>
              </a:spcBef>
              <a:spcAft>
                <a:spcPts val="0"/>
              </a:spcAft>
              <a:buClr>
                <a:schemeClr val="dk1"/>
              </a:buClr>
              <a:buSzPts val="1800"/>
              <a:buChar char="•"/>
              <a:defRPr>
                <a:solidFill>
                  <a:schemeClr val="dk1"/>
                </a:solidFill>
              </a:defRPr>
            </a:lvl4pPr>
            <a:lvl5pPr indent="-342900" lvl="4" marL="2286000" algn="l">
              <a:lnSpc>
                <a:spcPct val="90000"/>
              </a:lnSpc>
              <a:spcBef>
                <a:spcPts val="500"/>
              </a:spcBef>
              <a:spcAft>
                <a:spcPts val="0"/>
              </a:spcAft>
              <a:buClr>
                <a:schemeClr val="dk1"/>
              </a:buClr>
              <a:buSzPts val="1800"/>
              <a:buChar char="•"/>
              <a:defRPr>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0">
  <p:cSld name="10">
    <p:spTree>
      <p:nvGrpSpPr>
        <p:cNvPr id="265" name="Shape 265"/>
        <p:cNvGrpSpPr/>
        <p:nvPr/>
      </p:nvGrpSpPr>
      <p:grpSpPr>
        <a:xfrm>
          <a:off x="0" y="0"/>
          <a:ext cx="0" cy="0"/>
          <a:chOff x="0" y="0"/>
          <a:chExt cx="0" cy="0"/>
        </a:xfrm>
      </p:grpSpPr>
      <p:grpSp>
        <p:nvGrpSpPr>
          <p:cNvPr id="266" name="Google Shape;266;p79"/>
          <p:cNvGrpSpPr/>
          <p:nvPr/>
        </p:nvGrpSpPr>
        <p:grpSpPr>
          <a:xfrm>
            <a:off x="1524" y="0"/>
            <a:ext cx="12188952" cy="6858000"/>
            <a:chOff x="-543877" y="-501644"/>
            <a:chExt cx="12188952" cy="6858000"/>
          </a:xfrm>
        </p:grpSpPr>
        <p:sp>
          <p:nvSpPr>
            <p:cNvPr id="267" name="Google Shape;267;p79"/>
            <p:cNvSpPr/>
            <p:nvPr/>
          </p:nvSpPr>
          <p:spPr>
            <a:xfrm>
              <a:off x="-543877" y="-501644"/>
              <a:ext cx="12188952" cy="6858000"/>
            </a:xfrm>
            <a:custGeom>
              <a:rect b="b" l="l" r="r" t="t"/>
              <a:pathLst>
                <a:path extrusionOk="0" h="21600" w="21600">
                  <a:moveTo>
                    <a:pt x="1390" y="3"/>
                  </a:moveTo>
                  <a:cubicBezTo>
                    <a:pt x="795" y="1593"/>
                    <a:pt x="322" y="3342"/>
                    <a:pt x="0" y="5208"/>
                  </a:cubicBezTo>
                  <a:lnTo>
                    <a:pt x="0" y="17052"/>
                  </a:lnTo>
                  <a:cubicBezTo>
                    <a:pt x="280" y="18663"/>
                    <a:pt x="670" y="20190"/>
                    <a:pt x="1156" y="21600"/>
                  </a:cubicBezTo>
                  <a:lnTo>
                    <a:pt x="20451" y="21600"/>
                  </a:lnTo>
                  <a:cubicBezTo>
                    <a:pt x="20933" y="20199"/>
                    <a:pt x="21322" y="18687"/>
                    <a:pt x="21600" y="17088"/>
                  </a:cubicBezTo>
                  <a:lnTo>
                    <a:pt x="21600" y="5169"/>
                  </a:lnTo>
                  <a:cubicBezTo>
                    <a:pt x="21278" y="3318"/>
                    <a:pt x="20807" y="1581"/>
                    <a:pt x="20215" y="0"/>
                  </a:cubicBezTo>
                  <a:lnTo>
                    <a:pt x="1390" y="0"/>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68" name="Google Shape;268;p79"/>
            <p:cNvSpPr/>
            <p:nvPr/>
          </p:nvSpPr>
          <p:spPr>
            <a:xfrm>
              <a:off x="-543877" y="-501644"/>
              <a:ext cx="12188952" cy="6858000"/>
            </a:xfrm>
            <a:custGeom>
              <a:rect b="b" l="l" r="r" t="t"/>
              <a:pathLst>
                <a:path extrusionOk="0" h="21600" w="21600">
                  <a:moveTo>
                    <a:pt x="1845" y="399"/>
                  </a:moveTo>
                  <a:cubicBezTo>
                    <a:pt x="1455" y="1425"/>
                    <a:pt x="1121" y="2523"/>
                    <a:pt x="849" y="3660"/>
                  </a:cubicBezTo>
                  <a:cubicBezTo>
                    <a:pt x="285" y="6027"/>
                    <a:pt x="0" y="8538"/>
                    <a:pt x="0" y="11130"/>
                  </a:cubicBezTo>
                  <a:cubicBezTo>
                    <a:pt x="0" y="13722"/>
                    <a:pt x="285" y="16236"/>
                    <a:pt x="849" y="18600"/>
                  </a:cubicBezTo>
                  <a:cubicBezTo>
                    <a:pt x="1097" y="19641"/>
                    <a:pt x="1399" y="20649"/>
                    <a:pt x="1749" y="21600"/>
                  </a:cubicBezTo>
                  <a:lnTo>
                    <a:pt x="19851" y="21600"/>
                  </a:lnTo>
                  <a:cubicBezTo>
                    <a:pt x="20201" y="20649"/>
                    <a:pt x="20503" y="19641"/>
                    <a:pt x="20751" y="18600"/>
                  </a:cubicBezTo>
                  <a:cubicBezTo>
                    <a:pt x="21315" y="16233"/>
                    <a:pt x="21600" y="13722"/>
                    <a:pt x="21600" y="11130"/>
                  </a:cubicBezTo>
                  <a:cubicBezTo>
                    <a:pt x="21600" y="8538"/>
                    <a:pt x="21315" y="6024"/>
                    <a:pt x="20751" y="3660"/>
                  </a:cubicBezTo>
                  <a:cubicBezTo>
                    <a:pt x="20481" y="2523"/>
                    <a:pt x="20145" y="1425"/>
                    <a:pt x="19755" y="399"/>
                  </a:cubicBezTo>
                  <a:cubicBezTo>
                    <a:pt x="19704" y="264"/>
                    <a:pt x="19652" y="132"/>
                    <a:pt x="19600" y="0"/>
                  </a:cubicBezTo>
                  <a:lnTo>
                    <a:pt x="2000" y="0"/>
                  </a:lnTo>
                  <a:cubicBezTo>
                    <a:pt x="1948" y="135"/>
                    <a:pt x="1896" y="267"/>
                    <a:pt x="1845" y="399"/>
                  </a:cubicBezTo>
                  <a:close/>
                </a:path>
              </a:pathLst>
            </a:custGeom>
            <a:solidFill>
              <a:schemeClr val="l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269" name="Google Shape;269;p7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0" name="Google Shape;270;p7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1" name="Google Shape;271;p7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272" name="Google Shape;272;p79"/>
          <p:cNvSpPr txBox="1"/>
          <p:nvPr>
            <p:ph type="title"/>
          </p:nvPr>
        </p:nvSpPr>
        <p:spPr>
          <a:xfrm>
            <a:off x="838200" y="391692"/>
            <a:ext cx="10515600" cy="840230"/>
          </a:xfrm>
          <a:prstGeom prst="rect">
            <a:avLst/>
          </a:prstGeom>
          <a:noFill/>
          <a:ln>
            <a:noFill/>
          </a:ln>
        </p:spPr>
        <p:txBody>
          <a:bodyPr anchorCtr="0" anchor="b" bIns="45700" lIns="0" spcFirstLastPara="1" rIns="0" wrap="square" tIns="45700">
            <a:spAutoFit/>
          </a:bodyPr>
          <a:lstStyle>
            <a:lvl1pPr lvl="0" algn="l">
              <a:lnSpc>
                <a:spcPct val="90000"/>
              </a:lnSpc>
              <a:spcBef>
                <a:spcPts val="0"/>
              </a:spcBef>
              <a:spcAft>
                <a:spcPts val="0"/>
              </a:spcAft>
              <a:buClr>
                <a:schemeClr val="dk1"/>
              </a:buClr>
              <a:buSzPts val="5400"/>
              <a:buFont typeface="Calibri"/>
              <a:buNone/>
              <a:defRPr sz="54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3" name="Google Shape;273;p79"/>
          <p:cNvSpPr txBox="1"/>
          <p:nvPr>
            <p:ph idx="1" type="body"/>
          </p:nvPr>
        </p:nvSpPr>
        <p:spPr>
          <a:xfrm>
            <a:off x="838200" y="2103270"/>
            <a:ext cx="10515600" cy="4186236"/>
          </a:xfrm>
          <a:prstGeom prst="rect">
            <a:avLst/>
          </a:prstGeom>
          <a:noFill/>
          <a:ln>
            <a:noFill/>
          </a:ln>
        </p:spPr>
        <p:txBody>
          <a:bodyPr anchorCtr="0" anchor="t" bIns="45700" lIns="0" spcFirstLastPara="1" rIns="0" wrap="square" tIns="91425">
            <a:normAutofit/>
          </a:bodyPr>
          <a:lstStyle>
            <a:lvl1pPr indent="-381000" lvl="0" marL="457200" algn="l">
              <a:lnSpc>
                <a:spcPct val="90000"/>
              </a:lnSpc>
              <a:spcBef>
                <a:spcPts val="1000"/>
              </a:spcBef>
              <a:spcAft>
                <a:spcPts val="0"/>
              </a:spcAft>
              <a:buClr>
                <a:schemeClr val="dk1"/>
              </a:buClr>
              <a:buSzPts val="2400"/>
              <a:buChar char="•"/>
              <a:defRPr sz="2400">
                <a:solidFill>
                  <a:schemeClr val="dk1"/>
                </a:solidFill>
              </a:defRPr>
            </a:lvl1pPr>
            <a:lvl2pPr indent="-355600" lvl="1" marL="914400" algn="l">
              <a:lnSpc>
                <a:spcPct val="90000"/>
              </a:lnSpc>
              <a:spcBef>
                <a:spcPts val="1800"/>
              </a:spcBef>
              <a:spcAft>
                <a:spcPts val="0"/>
              </a:spcAft>
              <a:buClr>
                <a:schemeClr val="dk1"/>
              </a:buClr>
              <a:buSzPts val="2000"/>
              <a:buChar char="•"/>
              <a:defRPr sz="2000">
                <a:solidFill>
                  <a:schemeClr val="dk1"/>
                </a:solidFill>
              </a:defRPr>
            </a:lvl2pPr>
            <a:lvl3pPr indent="-342900" lvl="2" marL="1371600" algn="l">
              <a:lnSpc>
                <a:spcPct val="90000"/>
              </a:lnSpc>
              <a:spcBef>
                <a:spcPts val="1800"/>
              </a:spcBef>
              <a:spcAft>
                <a:spcPts val="0"/>
              </a:spcAft>
              <a:buClr>
                <a:schemeClr val="dk1"/>
              </a:buClr>
              <a:buSzPts val="1800"/>
              <a:buChar char="•"/>
              <a:defRPr sz="1800">
                <a:solidFill>
                  <a:schemeClr val="dk1"/>
                </a:solidFill>
              </a:defRPr>
            </a:lvl3pPr>
            <a:lvl4pPr indent="-330200" lvl="3" marL="1828800" algn="l">
              <a:lnSpc>
                <a:spcPct val="90000"/>
              </a:lnSpc>
              <a:spcBef>
                <a:spcPts val="1800"/>
              </a:spcBef>
              <a:spcAft>
                <a:spcPts val="0"/>
              </a:spcAft>
              <a:buClr>
                <a:schemeClr val="dk1"/>
              </a:buClr>
              <a:buSzPts val="1600"/>
              <a:buChar char="•"/>
              <a:defRPr sz="1600">
                <a:solidFill>
                  <a:schemeClr val="dk1"/>
                </a:solidFill>
              </a:defRPr>
            </a:lvl4pPr>
            <a:lvl5pPr indent="-330200" lvl="4" marL="2286000" algn="l">
              <a:lnSpc>
                <a:spcPct val="90000"/>
              </a:lnSpc>
              <a:spcBef>
                <a:spcPts val="1800"/>
              </a:spcBef>
              <a:spcAft>
                <a:spcPts val="0"/>
              </a:spcAft>
              <a:buClr>
                <a:schemeClr val="dk1"/>
              </a:buClr>
              <a:buSzPts val="1600"/>
              <a:buChar char="•"/>
              <a:defRPr sz="1600">
                <a:solidFill>
                  <a:schemeClr val="dk1"/>
                </a:solidFill>
              </a:defRPr>
            </a:lvl5pPr>
            <a:lvl6pPr indent="-342900" lvl="5" marL="2743200" algn="l">
              <a:lnSpc>
                <a:spcPct val="90000"/>
              </a:lnSpc>
              <a:spcBef>
                <a:spcPts val="18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74" name="Google Shape;274;p79"/>
          <p:cNvSpPr txBox="1"/>
          <p:nvPr>
            <p:ph idx="2" type="body"/>
          </p:nvPr>
        </p:nvSpPr>
        <p:spPr>
          <a:xfrm>
            <a:off x="838205" y="1269500"/>
            <a:ext cx="10515599" cy="552450"/>
          </a:xfrm>
          <a:prstGeom prst="rect">
            <a:avLst/>
          </a:prstGeom>
          <a:noFill/>
          <a:ln>
            <a:noFill/>
          </a:ln>
        </p:spPr>
        <p:txBody>
          <a:bodyPr anchorCtr="0" anchor="t" bIns="45700" lIns="45700" spcFirstLastPara="1" rIns="0" wrap="square" tIns="45700">
            <a:normAutofit/>
          </a:bodyPr>
          <a:lstStyle>
            <a:lvl1pPr indent="-228600" lvl="0" marL="457200" algn="l">
              <a:lnSpc>
                <a:spcPct val="90000"/>
              </a:lnSpc>
              <a:spcBef>
                <a:spcPts val="1000"/>
              </a:spcBef>
              <a:spcAft>
                <a:spcPts val="0"/>
              </a:spcAft>
              <a:buClr>
                <a:schemeClr val="accent5"/>
              </a:buClr>
              <a:buSzPts val="2400"/>
              <a:buNone/>
              <a:defRPr sz="2400">
                <a:solidFill>
                  <a:schemeClr val="accent5"/>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3">
  <p:cSld name="13">
    <p:spTree>
      <p:nvGrpSpPr>
        <p:cNvPr id="281" name="Shape 281"/>
        <p:cNvGrpSpPr/>
        <p:nvPr/>
      </p:nvGrpSpPr>
      <p:grpSpPr>
        <a:xfrm>
          <a:off x="0" y="0"/>
          <a:ext cx="0" cy="0"/>
          <a:chOff x="0" y="0"/>
          <a:chExt cx="0" cy="0"/>
        </a:xfrm>
      </p:grpSpPr>
      <p:grpSp>
        <p:nvGrpSpPr>
          <p:cNvPr id="282" name="Google Shape;282;p41"/>
          <p:cNvGrpSpPr/>
          <p:nvPr/>
        </p:nvGrpSpPr>
        <p:grpSpPr>
          <a:xfrm>
            <a:off x="0" y="0"/>
            <a:ext cx="11984595" cy="6858000"/>
            <a:chOff x="-19377661" y="20805140"/>
            <a:chExt cx="15981680" cy="9144000"/>
          </a:xfrm>
        </p:grpSpPr>
        <p:sp>
          <p:nvSpPr>
            <p:cNvPr id="283" name="Google Shape;283;p41"/>
            <p:cNvSpPr/>
            <p:nvPr/>
          </p:nvSpPr>
          <p:spPr>
            <a:xfrm>
              <a:off x="-6817360" y="21300440"/>
              <a:ext cx="2956562" cy="2956562"/>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84" name="Google Shape;284;p41"/>
            <p:cNvSpPr/>
            <p:nvPr/>
          </p:nvSpPr>
          <p:spPr>
            <a:xfrm>
              <a:off x="-4671060" y="24678640"/>
              <a:ext cx="1275079" cy="1275081"/>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85" name="Google Shape;285;p41"/>
            <p:cNvSpPr/>
            <p:nvPr/>
          </p:nvSpPr>
          <p:spPr>
            <a:xfrm>
              <a:off x="-19377661" y="20805140"/>
              <a:ext cx="14411962" cy="9144000"/>
            </a:xfrm>
            <a:custGeom>
              <a:rect b="b" l="l" r="r" t="t"/>
              <a:pathLst>
                <a:path extrusionOk="0" h="21600" w="21600">
                  <a:moveTo>
                    <a:pt x="0" y="21600"/>
                  </a:moveTo>
                  <a:lnTo>
                    <a:pt x="19641" y="21600"/>
                  </a:lnTo>
                  <a:cubicBezTo>
                    <a:pt x="20001" y="20691"/>
                    <a:pt x="20317" y="19737"/>
                    <a:pt x="20584" y="18741"/>
                  </a:cubicBezTo>
                  <a:cubicBezTo>
                    <a:pt x="21257" y="16227"/>
                    <a:pt x="21600" y="13554"/>
                    <a:pt x="21600" y="10800"/>
                  </a:cubicBezTo>
                  <a:cubicBezTo>
                    <a:pt x="21600" y="8046"/>
                    <a:pt x="21257" y="5373"/>
                    <a:pt x="20584" y="2859"/>
                  </a:cubicBezTo>
                  <a:cubicBezTo>
                    <a:pt x="20317" y="1863"/>
                    <a:pt x="20001" y="909"/>
                    <a:pt x="19641" y="0"/>
                  </a:cubicBezTo>
                  <a:lnTo>
                    <a:pt x="0" y="0"/>
                  </a:lnTo>
                  <a:lnTo>
                    <a:pt x="0" y="21600"/>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86" name="Google Shape;286;p41"/>
            <p:cNvSpPr/>
            <p:nvPr/>
          </p:nvSpPr>
          <p:spPr>
            <a:xfrm>
              <a:off x="-19377660" y="20805140"/>
              <a:ext cx="14032229" cy="9144000"/>
            </a:xfrm>
            <a:custGeom>
              <a:rect b="b" l="l" r="r" t="t"/>
              <a:pathLst>
                <a:path extrusionOk="0" h="21600" w="21600">
                  <a:moveTo>
                    <a:pt x="0" y="21600"/>
                  </a:moveTo>
                  <a:lnTo>
                    <a:pt x="19475" y="21600"/>
                  </a:lnTo>
                  <a:cubicBezTo>
                    <a:pt x="19913" y="20589"/>
                    <a:pt x="20290" y="19518"/>
                    <a:pt x="20601" y="18390"/>
                  </a:cubicBezTo>
                  <a:cubicBezTo>
                    <a:pt x="21264" y="15987"/>
                    <a:pt x="21600" y="13434"/>
                    <a:pt x="21600" y="10800"/>
                  </a:cubicBezTo>
                  <a:cubicBezTo>
                    <a:pt x="21600" y="8166"/>
                    <a:pt x="21264" y="5613"/>
                    <a:pt x="20601" y="3210"/>
                  </a:cubicBezTo>
                  <a:cubicBezTo>
                    <a:pt x="20290" y="2082"/>
                    <a:pt x="19913" y="1011"/>
                    <a:pt x="19475" y="0"/>
                  </a:cubicBezTo>
                  <a:lnTo>
                    <a:pt x="0" y="0"/>
                  </a:lnTo>
                  <a:lnTo>
                    <a:pt x="0" y="21600"/>
                  </a:ln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287" name="Google Shape;287;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8" name="Google Shape;288;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9" name="Google Shape;289;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290" name="Google Shape;290;p41"/>
          <p:cNvSpPr txBox="1"/>
          <p:nvPr>
            <p:ph type="title"/>
          </p:nvPr>
        </p:nvSpPr>
        <p:spPr>
          <a:xfrm>
            <a:off x="838200" y="391692"/>
            <a:ext cx="8732520" cy="840230"/>
          </a:xfrm>
          <a:prstGeom prst="rect">
            <a:avLst/>
          </a:prstGeom>
          <a:noFill/>
          <a:ln>
            <a:noFill/>
          </a:ln>
        </p:spPr>
        <p:txBody>
          <a:bodyPr anchorCtr="0" anchor="b" bIns="45700" lIns="0" spcFirstLastPara="1" rIns="0" wrap="square" tIns="45700">
            <a:spAutoFit/>
          </a:bodyPr>
          <a:lstStyle>
            <a:lvl1pPr lvl="0" algn="l">
              <a:lnSpc>
                <a:spcPct val="90000"/>
              </a:lnSpc>
              <a:spcBef>
                <a:spcPts val="0"/>
              </a:spcBef>
              <a:spcAft>
                <a:spcPts val="0"/>
              </a:spcAft>
              <a:buClr>
                <a:schemeClr val="dk1"/>
              </a:buClr>
              <a:buSzPts val="5400"/>
              <a:buFont typeface="Calibri"/>
              <a:buNone/>
              <a:defRPr sz="54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1" name="Google Shape;291;p41"/>
          <p:cNvSpPr txBox="1"/>
          <p:nvPr>
            <p:ph idx="1" type="body"/>
          </p:nvPr>
        </p:nvSpPr>
        <p:spPr>
          <a:xfrm>
            <a:off x="838200" y="2103270"/>
            <a:ext cx="8732520" cy="4186236"/>
          </a:xfrm>
          <a:prstGeom prst="rect">
            <a:avLst/>
          </a:prstGeom>
          <a:noFill/>
          <a:ln>
            <a:noFill/>
          </a:ln>
        </p:spPr>
        <p:txBody>
          <a:bodyPr anchorCtr="0" anchor="t" bIns="45700" lIns="0" spcFirstLastPara="1" rIns="0" wrap="square" tIns="91425">
            <a:normAutofit/>
          </a:bodyPr>
          <a:lstStyle>
            <a:lvl1pPr indent="-381000" lvl="0" marL="457200" algn="l">
              <a:lnSpc>
                <a:spcPct val="90000"/>
              </a:lnSpc>
              <a:spcBef>
                <a:spcPts val="1000"/>
              </a:spcBef>
              <a:spcAft>
                <a:spcPts val="0"/>
              </a:spcAft>
              <a:buClr>
                <a:schemeClr val="dk1"/>
              </a:buClr>
              <a:buSzPts val="2400"/>
              <a:buChar char="•"/>
              <a:defRPr sz="2400">
                <a:solidFill>
                  <a:schemeClr val="dk1"/>
                </a:solidFill>
              </a:defRPr>
            </a:lvl1pPr>
            <a:lvl2pPr indent="-355600" lvl="1" marL="914400" algn="l">
              <a:lnSpc>
                <a:spcPct val="90000"/>
              </a:lnSpc>
              <a:spcBef>
                <a:spcPts val="1800"/>
              </a:spcBef>
              <a:spcAft>
                <a:spcPts val="0"/>
              </a:spcAft>
              <a:buClr>
                <a:schemeClr val="dk1"/>
              </a:buClr>
              <a:buSzPts val="2000"/>
              <a:buChar char="•"/>
              <a:defRPr sz="2000">
                <a:solidFill>
                  <a:schemeClr val="dk1"/>
                </a:solidFill>
              </a:defRPr>
            </a:lvl2pPr>
            <a:lvl3pPr indent="-342900" lvl="2" marL="1371600" algn="l">
              <a:lnSpc>
                <a:spcPct val="90000"/>
              </a:lnSpc>
              <a:spcBef>
                <a:spcPts val="1800"/>
              </a:spcBef>
              <a:spcAft>
                <a:spcPts val="0"/>
              </a:spcAft>
              <a:buClr>
                <a:schemeClr val="dk1"/>
              </a:buClr>
              <a:buSzPts val="1800"/>
              <a:buChar char="•"/>
              <a:defRPr sz="1800">
                <a:solidFill>
                  <a:schemeClr val="dk1"/>
                </a:solidFill>
              </a:defRPr>
            </a:lvl3pPr>
            <a:lvl4pPr indent="-330200" lvl="3" marL="1828800" algn="l">
              <a:lnSpc>
                <a:spcPct val="90000"/>
              </a:lnSpc>
              <a:spcBef>
                <a:spcPts val="1800"/>
              </a:spcBef>
              <a:spcAft>
                <a:spcPts val="0"/>
              </a:spcAft>
              <a:buClr>
                <a:schemeClr val="dk1"/>
              </a:buClr>
              <a:buSzPts val="1600"/>
              <a:buChar char="•"/>
              <a:defRPr sz="1600">
                <a:solidFill>
                  <a:schemeClr val="dk1"/>
                </a:solidFill>
              </a:defRPr>
            </a:lvl4pPr>
            <a:lvl5pPr indent="-330200" lvl="4" marL="2286000" algn="l">
              <a:lnSpc>
                <a:spcPct val="90000"/>
              </a:lnSpc>
              <a:spcBef>
                <a:spcPts val="1800"/>
              </a:spcBef>
              <a:spcAft>
                <a:spcPts val="0"/>
              </a:spcAft>
              <a:buClr>
                <a:schemeClr val="dk1"/>
              </a:buClr>
              <a:buSzPts val="1600"/>
              <a:buChar char="•"/>
              <a:defRPr sz="1600">
                <a:solidFill>
                  <a:schemeClr val="dk1"/>
                </a:solidFill>
              </a:defRPr>
            </a:lvl5pPr>
            <a:lvl6pPr indent="-342900" lvl="5" marL="2743200" algn="l">
              <a:lnSpc>
                <a:spcPct val="90000"/>
              </a:lnSpc>
              <a:spcBef>
                <a:spcPts val="18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92" name="Google Shape;292;p41"/>
          <p:cNvSpPr txBox="1"/>
          <p:nvPr>
            <p:ph idx="2" type="body"/>
          </p:nvPr>
        </p:nvSpPr>
        <p:spPr>
          <a:xfrm>
            <a:off x="838205" y="1269500"/>
            <a:ext cx="8732519" cy="552450"/>
          </a:xfrm>
          <a:prstGeom prst="rect">
            <a:avLst/>
          </a:prstGeom>
          <a:noFill/>
          <a:ln>
            <a:noFill/>
          </a:ln>
        </p:spPr>
        <p:txBody>
          <a:bodyPr anchorCtr="0" anchor="t" bIns="45700" lIns="45700" spcFirstLastPara="1" rIns="0" wrap="square" tIns="45700">
            <a:normAutofit/>
          </a:bodyPr>
          <a:lstStyle>
            <a:lvl1pPr indent="-228600" lvl="0" marL="457200" algn="l">
              <a:lnSpc>
                <a:spcPct val="90000"/>
              </a:lnSpc>
              <a:spcBef>
                <a:spcPts val="1000"/>
              </a:spcBef>
              <a:spcAft>
                <a:spcPts val="0"/>
              </a:spcAft>
              <a:buClr>
                <a:schemeClr val="accent5"/>
              </a:buClr>
              <a:buSzPts val="2400"/>
              <a:buNone/>
              <a:defRPr sz="2400">
                <a:solidFill>
                  <a:schemeClr val="accent5"/>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Judul" type="title">
  <p:cSld name="TITLE">
    <p:spTree>
      <p:nvGrpSpPr>
        <p:cNvPr id="293" name="Shape 293"/>
        <p:cNvGrpSpPr/>
        <p:nvPr/>
      </p:nvGrpSpPr>
      <p:grpSpPr>
        <a:xfrm>
          <a:off x="0" y="0"/>
          <a:ext cx="0" cy="0"/>
          <a:chOff x="0" y="0"/>
          <a:chExt cx="0" cy="0"/>
        </a:xfrm>
      </p:grpSpPr>
      <p:sp>
        <p:nvSpPr>
          <p:cNvPr id="294" name="Google Shape;294;p80"/>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5" name="Google Shape;295;p80"/>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96" name="Google Shape;296;p8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7" name="Google Shape;297;p8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8" name="Google Shape;298;p8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Konten" type="obj">
  <p:cSld name="OBJECT">
    <p:spTree>
      <p:nvGrpSpPr>
        <p:cNvPr id="299" name="Shape 299"/>
        <p:cNvGrpSpPr/>
        <p:nvPr/>
      </p:nvGrpSpPr>
      <p:grpSpPr>
        <a:xfrm>
          <a:off x="0" y="0"/>
          <a:ext cx="0" cy="0"/>
          <a:chOff x="0" y="0"/>
          <a:chExt cx="0" cy="0"/>
        </a:xfrm>
      </p:grpSpPr>
      <p:sp>
        <p:nvSpPr>
          <p:cNvPr id="300" name="Google Shape;300;p8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1" name="Google Shape;301;p8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02" name="Google Shape;302;p8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3" name="Google Shape;303;p8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4" name="Google Shape;304;p8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er Bagian" type="secHead">
  <p:cSld name="SECTION_HEADER">
    <p:spTree>
      <p:nvGrpSpPr>
        <p:cNvPr id="305" name="Shape 305"/>
        <p:cNvGrpSpPr/>
        <p:nvPr/>
      </p:nvGrpSpPr>
      <p:grpSpPr>
        <a:xfrm>
          <a:off x="0" y="0"/>
          <a:ext cx="0" cy="0"/>
          <a:chOff x="0" y="0"/>
          <a:chExt cx="0" cy="0"/>
        </a:xfrm>
      </p:grpSpPr>
      <p:sp>
        <p:nvSpPr>
          <p:cNvPr id="306" name="Google Shape;306;p82"/>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7" name="Google Shape;307;p82"/>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8" name="Google Shape;308;p8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9" name="Google Shape;309;p8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0" name="Google Shape;310;p8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ua Konten" type="twoObj">
  <p:cSld name="TWO_OBJECTS">
    <p:spTree>
      <p:nvGrpSpPr>
        <p:cNvPr id="311" name="Shape 311"/>
        <p:cNvGrpSpPr/>
        <p:nvPr/>
      </p:nvGrpSpPr>
      <p:grpSpPr>
        <a:xfrm>
          <a:off x="0" y="0"/>
          <a:ext cx="0" cy="0"/>
          <a:chOff x="0" y="0"/>
          <a:chExt cx="0" cy="0"/>
        </a:xfrm>
      </p:grpSpPr>
      <p:sp>
        <p:nvSpPr>
          <p:cNvPr id="312" name="Google Shape;312;p8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3" name="Google Shape;313;p83"/>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14" name="Google Shape;314;p83"/>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15" name="Google Shape;315;p8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6" name="Google Shape;316;p8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7" name="Google Shape;317;p8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erbandingan" type="twoTxTwoObj">
  <p:cSld name="TWO_OBJECTS_WITH_TEXT">
    <p:spTree>
      <p:nvGrpSpPr>
        <p:cNvPr id="318" name="Shape 318"/>
        <p:cNvGrpSpPr/>
        <p:nvPr/>
      </p:nvGrpSpPr>
      <p:grpSpPr>
        <a:xfrm>
          <a:off x="0" y="0"/>
          <a:ext cx="0" cy="0"/>
          <a:chOff x="0" y="0"/>
          <a:chExt cx="0" cy="0"/>
        </a:xfrm>
      </p:grpSpPr>
      <p:sp>
        <p:nvSpPr>
          <p:cNvPr id="319" name="Google Shape;319;p84"/>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0" name="Google Shape;320;p84"/>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21" name="Google Shape;321;p84"/>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2" name="Google Shape;322;p84"/>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23" name="Google Shape;323;p84"/>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4" name="Google Shape;324;p8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5" name="Google Shape;325;p8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6" name="Google Shape;326;p8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Saja" type="titleOnly">
  <p:cSld name="TITLE_ONLY">
    <p:spTree>
      <p:nvGrpSpPr>
        <p:cNvPr id="327" name="Shape 327"/>
        <p:cNvGrpSpPr/>
        <p:nvPr/>
      </p:nvGrpSpPr>
      <p:grpSpPr>
        <a:xfrm>
          <a:off x="0" y="0"/>
          <a:ext cx="0" cy="0"/>
          <a:chOff x="0" y="0"/>
          <a:chExt cx="0" cy="0"/>
        </a:xfrm>
      </p:grpSpPr>
      <p:sp>
        <p:nvSpPr>
          <p:cNvPr id="328" name="Google Shape;328;p8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9" name="Google Shape;329;p8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0" name="Google Shape;330;p8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1" name="Google Shape;331;p8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song" type="blank">
  <p:cSld name="BLANK">
    <p:spTree>
      <p:nvGrpSpPr>
        <p:cNvPr id="332" name="Shape 332"/>
        <p:cNvGrpSpPr/>
        <p:nvPr/>
      </p:nvGrpSpPr>
      <p:grpSpPr>
        <a:xfrm>
          <a:off x="0" y="0"/>
          <a:ext cx="0" cy="0"/>
          <a:chOff x="0" y="0"/>
          <a:chExt cx="0" cy="0"/>
        </a:xfrm>
      </p:grpSpPr>
      <p:sp>
        <p:nvSpPr>
          <p:cNvPr id="333" name="Google Shape;333;p8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4" name="Google Shape;334;p8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5" name="Google Shape;335;p8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nten dengan Keterangan" type="objTx">
  <p:cSld name="OBJECT_WITH_CAPTION_TEXT">
    <p:spTree>
      <p:nvGrpSpPr>
        <p:cNvPr id="336" name="Shape 336"/>
        <p:cNvGrpSpPr/>
        <p:nvPr/>
      </p:nvGrpSpPr>
      <p:grpSpPr>
        <a:xfrm>
          <a:off x="0" y="0"/>
          <a:ext cx="0" cy="0"/>
          <a:chOff x="0" y="0"/>
          <a:chExt cx="0" cy="0"/>
        </a:xfrm>
      </p:grpSpPr>
      <p:sp>
        <p:nvSpPr>
          <p:cNvPr id="337" name="Google Shape;337;p8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8" name="Google Shape;338;p87"/>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339" name="Google Shape;339;p87"/>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340" name="Google Shape;340;p8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1" name="Google Shape;341;p8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2" name="Google Shape;342;p8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Gambar dengan Keterangan" type="picTx">
  <p:cSld name="PICTURE_WITH_CAPTION_TEXT">
    <p:spTree>
      <p:nvGrpSpPr>
        <p:cNvPr id="343" name="Shape 343"/>
        <p:cNvGrpSpPr/>
        <p:nvPr/>
      </p:nvGrpSpPr>
      <p:grpSpPr>
        <a:xfrm>
          <a:off x="0" y="0"/>
          <a:ext cx="0" cy="0"/>
          <a:chOff x="0" y="0"/>
          <a:chExt cx="0" cy="0"/>
        </a:xfrm>
      </p:grpSpPr>
      <p:sp>
        <p:nvSpPr>
          <p:cNvPr id="344" name="Google Shape;344;p88"/>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5" name="Google Shape;345;p88"/>
          <p:cNvSpPr/>
          <p:nvPr>
            <p:ph idx="2" type="pic"/>
          </p:nvPr>
        </p:nvSpPr>
        <p:spPr>
          <a:xfrm>
            <a:off x="5183188" y="987425"/>
            <a:ext cx="6172200" cy="4873625"/>
          </a:xfrm>
          <a:prstGeom prst="rect">
            <a:avLst/>
          </a:prstGeom>
          <a:noFill/>
          <a:ln>
            <a:noFill/>
          </a:ln>
        </p:spPr>
      </p:sp>
      <p:sp>
        <p:nvSpPr>
          <p:cNvPr id="346" name="Google Shape;346;p88"/>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347" name="Google Shape;347;p8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8" name="Google Shape;348;p8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9" name="Google Shape;349;p8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Teks Vertikal" type="vertTx">
  <p:cSld name="VERTICAL_TEXT">
    <p:spTree>
      <p:nvGrpSpPr>
        <p:cNvPr id="350" name="Shape 350"/>
        <p:cNvGrpSpPr/>
        <p:nvPr/>
      </p:nvGrpSpPr>
      <p:grpSpPr>
        <a:xfrm>
          <a:off x="0" y="0"/>
          <a:ext cx="0" cy="0"/>
          <a:chOff x="0" y="0"/>
          <a:chExt cx="0" cy="0"/>
        </a:xfrm>
      </p:grpSpPr>
      <p:sp>
        <p:nvSpPr>
          <p:cNvPr id="351" name="Google Shape;351;p8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2" name="Google Shape;352;p89"/>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53" name="Google Shape;353;p8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4" name="Google Shape;354;p8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5" name="Google Shape;355;p8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Vertikal dan Teks" type="vertTitleAndTx">
  <p:cSld name="VERTICAL_TITLE_AND_VERTICAL_TEXT">
    <p:spTree>
      <p:nvGrpSpPr>
        <p:cNvPr id="356" name="Shape 356"/>
        <p:cNvGrpSpPr/>
        <p:nvPr/>
      </p:nvGrpSpPr>
      <p:grpSpPr>
        <a:xfrm>
          <a:off x="0" y="0"/>
          <a:ext cx="0" cy="0"/>
          <a:chOff x="0" y="0"/>
          <a:chExt cx="0" cy="0"/>
        </a:xfrm>
      </p:grpSpPr>
      <p:sp>
        <p:nvSpPr>
          <p:cNvPr id="357" name="Google Shape;357;p90"/>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8" name="Google Shape;358;p90"/>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59" name="Google Shape;359;p9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0" name="Google Shape;360;p9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1" name="Google Shape;361;p9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ansition Slide 1">
  <p:cSld name="Transition Slide 1">
    <p:spTree>
      <p:nvGrpSpPr>
        <p:cNvPr id="362" name="Shape 362"/>
        <p:cNvGrpSpPr/>
        <p:nvPr/>
      </p:nvGrpSpPr>
      <p:grpSpPr>
        <a:xfrm>
          <a:off x="0" y="0"/>
          <a:ext cx="0" cy="0"/>
          <a:chOff x="0" y="0"/>
          <a:chExt cx="0" cy="0"/>
        </a:xfrm>
      </p:grpSpPr>
      <p:sp>
        <p:nvSpPr>
          <p:cNvPr id="363" name="Google Shape;363;p91"/>
          <p:cNvSpPr txBox="1"/>
          <p:nvPr>
            <p:ph type="ctrTitle"/>
          </p:nvPr>
        </p:nvSpPr>
        <p:spPr>
          <a:xfrm>
            <a:off x="3287688" y="4074661"/>
            <a:ext cx="8434459" cy="1067644"/>
          </a:xfrm>
          <a:prstGeom prst="rect">
            <a:avLst/>
          </a:prstGeom>
          <a:noFill/>
          <a:ln>
            <a:noFill/>
          </a:ln>
        </p:spPr>
        <p:txBody>
          <a:bodyPr anchorCtr="0" anchor="b" bIns="45700" lIns="274300" spcFirstLastPara="1" rIns="0" wrap="square" tIns="45700">
            <a:noAutofit/>
          </a:bodyPr>
          <a:lstStyle>
            <a:lvl1pPr lvl="0" algn="l">
              <a:lnSpc>
                <a:spcPct val="90000"/>
              </a:lnSpc>
              <a:spcBef>
                <a:spcPts val="0"/>
              </a:spcBef>
              <a:spcAft>
                <a:spcPts val="0"/>
              </a:spcAft>
              <a:buClr>
                <a:schemeClr val="accent2"/>
              </a:buClr>
              <a:buSzPts val="4400"/>
              <a:buFont typeface="Calibri"/>
              <a:buNone/>
              <a:defRPr b="1" sz="4400" cap="none">
                <a:solidFill>
                  <a:schemeClr val="accent2"/>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4" name="Google Shape;364;p91"/>
          <p:cNvSpPr txBox="1"/>
          <p:nvPr>
            <p:ph idx="1" type="subTitle"/>
          </p:nvPr>
        </p:nvSpPr>
        <p:spPr>
          <a:xfrm>
            <a:off x="3287688" y="5172813"/>
            <a:ext cx="8434459" cy="480131"/>
          </a:xfrm>
          <a:prstGeom prst="rect">
            <a:avLst/>
          </a:prstGeom>
          <a:noFill/>
          <a:ln>
            <a:noFill/>
          </a:ln>
        </p:spPr>
        <p:txBody>
          <a:bodyPr anchorCtr="0" anchor="t" bIns="45700" lIns="274300" spcFirstLastPara="1" rIns="0" wrap="square" tIns="45700">
            <a:spAutoFit/>
          </a:bodyPr>
          <a:lstStyle>
            <a:lvl1pPr lvl="0" algn="l">
              <a:lnSpc>
                <a:spcPct val="90000"/>
              </a:lnSpc>
              <a:spcBef>
                <a:spcPts val="1000"/>
              </a:spcBef>
              <a:spcAft>
                <a:spcPts val="0"/>
              </a:spcAft>
              <a:buClr>
                <a:schemeClr val="accent3"/>
              </a:buClr>
              <a:buSzPts val="2800"/>
              <a:buNone/>
              <a:defRPr sz="2800">
                <a:solidFill>
                  <a:schemeClr val="accent3"/>
                </a:solidFill>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365" name="Google Shape;365;p91"/>
          <p:cNvSpPr/>
          <p:nvPr/>
        </p:nvSpPr>
        <p:spPr>
          <a:xfrm rot="5400000">
            <a:off x="-267349" y="4414555"/>
            <a:ext cx="1674590" cy="1139894"/>
          </a:xfrm>
          <a:custGeom>
            <a:rect b="b" l="l" r="r" t="t"/>
            <a:pathLst>
              <a:path extrusionOk="0" h="1139894" w="1674590">
                <a:moveTo>
                  <a:pt x="0" y="1139893"/>
                </a:moveTo>
                <a:lnTo>
                  <a:pt x="824542" y="0"/>
                </a:lnTo>
                <a:lnTo>
                  <a:pt x="1674590" y="1139894"/>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66" name="Google Shape;366;p91"/>
          <p:cNvSpPr/>
          <p:nvPr>
            <p:ph idx="2" type="pic"/>
          </p:nvPr>
        </p:nvSpPr>
        <p:spPr>
          <a:xfrm>
            <a:off x="1" y="0"/>
            <a:ext cx="7806889" cy="4723331"/>
          </a:xfrm>
          <a:prstGeom prst="rect">
            <a:avLst/>
          </a:prstGeom>
          <a:noFill/>
          <a:ln>
            <a:noFill/>
          </a:ln>
        </p:spPr>
      </p:sp>
      <p:sp>
        <p:nvSpPr>
          <p:cNvPr id="367" name="Google Shape;367;p91"/>
          <p:cNvSpPr/>
          <p:nvPr/>
        </p:nvSpPr>
        <p:spPr>
          <a:xfrm flipH="1">
            <a:off x="0" y="5213253"/>
            <a:ext cx="3747554" cy="1644747"/>
          </a:xfrm>
          <a:custGeom>
            <a:rect b="b" l="l" r="r" t="t"/>
            <a:pathLst>
              <a:path extrusionOk="0" h="1644747" w="3747554">
                <a:moveTo>
                  <a:pt x="2273790" y="0"/>
                </a:moveTo>
                <a:lnTo>
                  <a:pt x="0" y="1644747"/>
                </a:lnTo>
                <a:lnTo>
                  <a:pt x="3747554" y="1644747"/>
                </a:lnTo>
                <a:lnTo>
                  <a:pt x="3747554" y="1099025"/>
                </a:lnTo>
                <a:close/>
              </a:path>
            </a:pathLst>
          </a:cu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68" name="Google Shape;368;p91"/>
          <p:cNvSpPr txBox="1"/>
          <p:nvPr>
            <p:ph idx="10" type="dt"/>
          </p:nvPr>
        </p:nvSpPr>
        <p:spPr>
          <a:xfrm>
            <a:off x="569946" y="6356349"/>
            <a:ext cx="1931877" cy="365125"/>
          </a:xfrm>
          <a:prstGeom prst="rect">
            <a:avLst/>
          </a:prstGeom>
          <a:noFill/>
          <a:ln>
            <a:noFill/>
          </a:ln>
        </p:spPr>
        <p:txBody>
          <a:bodyPr anchorCtr="0" anchor="ctr" bIns="45700" lIns="0" spcFirstLastPara="1" rIns="0" wrap="square" tIns="45700">
            <a:noAutofit/>
          </a:bodyPr>
          <a:lstStyle>
            <a:lvl1pPr lvl="0" algn="ctr">
              <a:lnSpc>
                <a:spcPct val="100000"/>
              </a:lnSpc>
              <a:spcBef>
                <a:spcPts val="0"/>
              </a:spcBef>
              <a:spcAft>
                <a:spcPts val="0"/>
              </a:spcAft>
              <a:buSzPts val="1400"/>
              <a:buNone/>
              <a:defRPr>
                <a:solidFill>
                  <a:srgbClr val="7E6483"/>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9" name="Google Shape;369;p91"/>
          <p:cNvSpPr txBox="1"/>
          <p:nvPr>
            <p:ph idx="11" type="ftr"/>
          </p:nvPr>
        </p:nvSpPr>
        <p:spPr>
          <a:xfrm>
            <a:off x="3747555" y="6356350"/>
            <a:ext cx="5647713"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cap="none">
                <a:solidFill>
                  <a:srgbClr val="B5A3B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0" name="Google Shape;370;p91"/>
          <p:cNvSpPr/>
          <p:nvPr/>
        </p:nvSpPr>
        <p:spPr>
          <a:xfrm flipH="1" rot="10800000">
            <a:off x="7333860" y="-1"/>
            <a:ext cx="4858141" cy="2684911"/>
          </a:xfrm>
          <a:custGeom>
            <a:rect b="b" l="l" r="r" t="t"/>
            <a:pathLst>
              <a:path extrusionOk="0" h="2684911" w="4858141">
                <a:moveTo>
                  <a:pt x="1229424" y="2684911"/>
                </a:moveTo>
                <a:lnTo>
                  <a:pt x="4858141" y="2684911"/>
                </a:lnTo>
                <a:lnTo>
                  <a:pt x="4858141" y="1794066"/>
                </a:lnTo>
                <a:lnTo>
                  <a:pt x="2452345" y="0"/>
                </a:lnTo>
                <a:lnTo>
                  <a:pt x="0" y="1773905"/>
                </a:lnTo>
                <a:close/>
              </a:path>
            </a:pathLst>
          </a:cu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71" name="Google Shape;371;p91"/>
          <p:cNvSpPr txBox="1"/>
          <p:nvPr>
            <p:ph idx="3" type="body"/>
          </p:nvPr>
        </p:nvSpPr>
        <p:spPr>
          <a:xfrm>
            <a:off x="8000322" y="235007"/>
            <a:ext cx="3528392" cy="1643438"/>
          </a:xfrm>
          <a:prstGeom prst="rect">
            <a:avLst/>
          </a:prstGeom>
          <a:noFill/>
          <a:ln>
            <a:noFill/>
          </a:ln>
        </p:spPr>
        <p:txBody>
          <a:bodyPr anchorCtr="0" anchor="ctr" bIns="45700" lIns="91425" spcFirstLastPara="1" rIns="91425" wrap="square" tIns="45700">
            <a:noAutofit/>
          </a:bodyPr>
          <a:lstStyle>
            <a:lvl1pPr indent="-228600" lvl="0" marL="457200" algn="ctr">
              <a:lnSpc>
                <a:spcPct val="90000"/>
              </a:lnSpc>
              <a:spcBef>
                <a:spcPts val="1000"/>
              </a:spcBef>
              <a:spcAft>
                <a:spcPts val="0"/>
              </a:spcAft>
              <a:buClr>
                <a:schemeClr val="accent3"/>
              </a:buClr>
              <a:buSzPts val="8800"/>
              <a:buNone/>
              <a:defRPr sz="8800" cap="none">
                <a:solidFill>
                  <a:schemeClr val="accent3"/>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2" name="Google Shape;372;p91"/>
          <p:cNvSpPr txBox="1"/>
          <p:nvPr>
            <p:ph idx="12" type="sldNum"/>
          </p:nvPr>
        </p:nvSpPr>
        <p:spPr>
          <a:xfrm>
            <a:off x="10856835" y="6356350"/>
            <a:ext cx="86531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B5A3B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B5A3B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B5A3B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B5A3B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B5A3B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B5A3B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B5A3B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B5A3B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B5A3B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ansition Slide 11">
  <p:cSld name="Transition Slide 11">
    <p:bg>
      <p:bgPr>
        <a:solidFill>
          <a:schemeClr val="dk2"/>
        </a:solidFill>
      </p:bgPr>
    </p:bg>
    <p:spTree>
      <p:nvGrpSpPr>
        <p:cNvPr id="373" name="Shape 373"/>
        <p:cNvGrpSpPr/>
        <p:nvPr/>
      </p:nvGrpSpPr>
      <p:grpSpPr>
        <a:xfrm>
          <a:off x="0" y="0"/>
          <a:ext cx="0" cy="0"/>
          <a:chOff x="0" y="0"/>
          <a:chExt cx="0" cy="0"/>
        </a:xfrm>
      </p:grpSpPr>
      <p:sp>
        <p:nvSpPr>
          <p:cNvPr id="374" name="Google Shape;374;p92"/>
          <p:cNvSpPr txBox="1"/>
          <p:nvPr>
            <p:ph type="ctrTitle"/>
          </p:nvPr>
        </p:nvSpPr>
        <p:spPr>
          <a:xfrm>
            <a:off x="3287688" y="4074661"/>
            <a:ext cx="8434459" cy="1067644"/>
          </a:xfrm>
          <a:prstGeom prst="rect">
            <a:avLst/>
          </a:prstGeom>
          <a:noFill/>
          <a:ln>
            <a:noFill/>
          </a:ln>
        </p:spPr>
        <p:txBody>
          <a:bodyPr anchorCtr="0" anchor="b" bIns="45700" lIns="274300" spcFirstLastPara="1" rIns="0" wrap="square" tIns="45700">
            <a:noAutofit/>
          </a:bodyPr>
          <a:lstStyle>
            <a:lvl1pPr lvl="0" algn="l">
              <a:lnSpc>
                <a:spcPct val="90000"/>
              </a:lnSpc>
              <a:spcBef>
                <a:spcPts val="0"/>
              </a:spcBef>
              <a:spcAft>
                <a:spcPts val="0"/>
              </a:spcAft>
              <a:buClr>
                <a:schemeClr val="accent2"/>
              </a:buClr>
              <a:buSzPts val="5400"/>
              <a:buFont typeface="Calibri"/>
              <a:buNone/>
              <a:defRPr b="1" sz="5400" cap="none">
                <a:solidFill>
                  <a:schemeClr val="accent2"/>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5" name="Google Shape;375;p92"/>
          <p:cNvSpPr txBox="1"/>
          <p:nvPr>
            <p:ph idx="1" type="subTitle"/>
          </p:nvPr>
        </p:nvSpPr>
        <p:spPr>
          <a:xfrm>
            <a:off x="3287688" y="5172813"/>
            <a:ext cx="8434459" cy="480131"/>
          </a:xfrm>
          <a:prstGeom prst="rect">
            <a:avLst/>
          </a:prstGeom>
          <a:noFill/>
          <a:ln>
            <a:noFill/>
          </a:ln>
        </p:spPr>
        <p:txBody>
          <a:bodyPr anchorCtr="0" anchor="t" bIns="45700" lIns="274300" spcFirstLastPara="1" rIns="0" wrap="square" tIns="45700">
            <a:spAutoFit/>
          </a:bodyPr>
          <a:lstStyle>
            <a:lvl1pPr lvl="0" algn="l">
              <a:lnSpc>
                <a:spcPct val="90000"/>
              </a:lnSpc>
              <a:spcBef>
                <a:spcPts val="1000"/>
              </a:spcBef>
              <a:spcAft>
                <a:spcPts val="0"/>
              </a:spcAft>
              <a:buClr>
                <a:srgbClr val="C580C5"/>
              </a:buClr>
              <a:buSzPts val="2800"/>
              <a:buNone/>
              <a:defRPr sz="2800">
                <a:solidFill>
                  <a:srgbClr val="C580C5"/>
                </a:solidFill>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376" name="Google Shape;376;p92"/>
          <p:cNvSpPr/>
          <p:nvPr/>
        </p:nvSpPr>
        <p:spPr>
          <a:xfrm rot="5400000">
            <a:off x="-267349" y="4414555"/>
            <a:ext cx="1674590" cy="1139894"/>
          </a:xfrm>
          <a:custGeom>
            <a:rect b="b" l="l" r="r" t="t"/>
            <a:pathLst>
              <a:path extrusionOk="0" h="1139894" w="1674590">
                <a:moveTo>
                  <a:pt x="0" y="1139893"/>
                </a:moveTo>
                <a:lnTo>
                  <a:pt x="824542" y="0"/>
                </a:lnTo>
                <a:lnTo>
                  <a:pt x="1674590" y="1139894"/>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77" name="Google Shape;377;p92"/>
          <p:cNvSpPr/>
          <p:nvPr>
            <p:ph idx="2" type="pic"/>
          </p:nvPr>
        </p:nvSpPr>
        <p:spPr>
          <a:xfrm>
            <a:off x="1" y="0"/>
            <a:ext cx="7806889" cy="4723331"/>
          </a:xfrm>
          <a:prstGeom prst="rect">
            <a:avLst/>
          </a:prstGeom>
          <a:noFill/>
          <a:ln>
            <a:noFill/>
          </a:ln>
        </p:spPr>
      </p:sp>
      <p:sp>
        <p:nvSpPr>
          <p:cNvPr id="378" name="Google Shape;378;p92"/>
          <p:cNvSpPr/>
          <p:nvPr/>
        </p:nvSpPr>
        <p:spPr>
          <a:xfrm flipH="1">
            <a:off x="0" y="5213253"/>
            <a:ext cx="3747554" cy="1644747"/>
          </a:xfrm>
          <a:custGeom>
            <a:rect b="b" l="l" r="r" t="t"/>
            <a:pathLst>
              <a:path extrusionOk="0" h="1644747" w="3747554">
                <a:moveTo>
                  <a:pt x="2273790" y="0"/>
                </a:moveTo>
                <a:lnTo>
                  <a:pt x="0" y="1644747"/>
                </a:lnTo>
                <a:lnTo>
                  <a:pt x="3747554" y="1644747"/>
                </a:lnTo>
                <a:lnTo>
                  <a:pt x="3747554" y="1099025"/>
                </a:lnTo>
                <a:close/>
              </a:path>
            </a:pathLst>
          </a:cu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79" name="Google Shape;379;p92"/>
          <p:cNvSpPr txBox="1"/>
          <p:nvPr>
            <p:ph idx="10" type="dt"/>
          </p:nvPr>
        </p:nvSpPr>
        <p:spPr>
          <a:xfrm>
            <a:off x="569946" y="6356349"/>
            <a:ext cx="1931877" cy="365125"/>
          </a:xfrm>
          <a:prstGeom prst="rect">
            <a:avLst/>
          </a:prstGeom>
          <a:noFill/>
          <a:ln>
            <a:noFill/>
          </a:ln>
        </p:spPr>
        <p:txBody>
          <a:bodyPr anchorCtr="0" anchor="ctr" bIns="45700" lIns="0" spcFirstLastPara="1" rIns="0" wrap="square" tIns="45700">
            <a:noAutofit/>
          </a:bodyPr>
          <a:lstStyle>
            <a:lvl1pPr lvl="0" algn="ctr">
              <a:lnSpc>
                <a:spcPct val="100000"/>
              </a:lnSpc>
              <a:spcBef>
                <a:spcPts val="0"/>
              </a:spcBef>
              <a:spcAft>
                <a:spcPts val="0"/>
              </a:spcAft>
              <a:buSzPts val="1400"/>
              <a:buNone/>
              <a:defRPr>
                <a:solidFill>
                  <a:srgbClr val="7E6483"/>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0" name="Google Shape;380;p92"/>
          <p:cNvSpPr txBox="1"/>
          <p:nvPr>
            <p:ph idx="11" type="ftr"/>
          </p:nvPr>
        </p:nvSpPr>
        <p:spPr>
          <a:xfrm>
            <a:off x="3747555" y="6356350"/>
            <a:ext cx="5647713"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cap="none">
                <a:solidFill>
                  <a:srgbClr val="B5A3B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1" name="Google Shape;381;p92"/>
          <p:cNvSpPr txBox="1"/>
          <p:nvPr>
            <p:ph idx="12" type="sldNum"/>
          </p:nvPr>
        </p:nvSpPr>
        <p:spPr>
          <a:xfrm>
            <a:off x="10856835" y="6356350"/>
            <a:ext cx="86531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B5A3B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B5A3B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B5A3B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B5A3B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B5A3B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B5A3B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B5A3B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B5A3B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B5A3B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4">
  <p:cSld name="14">
    <p:spTree>
      <p:nvGrpSpPr>
        <p:cNvPr id="382" name="Shape 382"/>
        <p:cNvGrpSpPr/>
        <p:nvPr/>
      </p:nvGrpSpPr>
      <p:grpSpPr>
        <a:xfrm>
          <a:off x="0" y="0"/>
          <a:ext cx="0" cy="0"/>
          <a:chOff x="0" y="0"/>
          <a:chExt cx="0" cy="0"/>
        </a:xfrm>
      </p:grpSpPr>
      <p:grpSp>
        <p:nvGrpSpPr>
          <p:cNvPr id="383" name="Google Shape;383;p93"/>
          <p:cNvGrpSpPr/>
          <p:nvPr/>
        </p:nvGrpSpPr>
        <p:grpSpPr>
          <a:xfrm>
            <a:off x="0" y="0"/>
            <a:ext cx="1876318" cy="2268539"/>
            <a:chOff x="-2867660" y="20792440"/>
            <a:chExt cx="2502105" cy="3025139"/>
          </a:xfrm>
        </p:grpSpPr>
        <p:sp>
          <p:nvSpPr>
            <p:cNvPr id="384" name="Google Shape;384;p93"/>
            <p:cNvSpPr/>
            <p:nvPr/>
          </p:nvSpPr>
          <p:spPr>
            <a:xfrm>
              <a:off x="-2575560" y="23180040"/>
              <a:ext cx="637539" cy="637539"/>
            </a:xfrm>
            <a:prstGeom prst="ellipse">
              <a:avLst/>
            </a:prstGeom>
            <a:solidFill>
              <a:srgbClr val="EDEDEE"/>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385" name="Google Shape;385;p93"/>
            <p:cNvSpPr/>
            <p:nvPr/>
          </p:nvSpPr>
          <p:spPr>
            <a:xfrm>
              <a:off x="-1052196" y="22569536"/>
              <a:ext cx="637539" cy="637539"/>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386" name="Google Shape;386;p93"/>
            <p:cNvSpPr/>
            <p:nvPr/>
          </p:nvSpPr>
          <p:spPr>
            <a:xfrm>
              <a:off x="-2867660" y="20792440"/>
              <a:ext cx="2502105" cy="2325490"/>
            </a:xfrm>
            <a:custGeom>
              <a:rect b="b" l="l" r="r" t="t"/>
              <a:pathLst>
                <a:path extrusionOk="0" h="20272" w="20391">
                  <a:moveTo>
                    <a:pt x="0" y="8414"/>
                  </a:moveTo>
                  <a:lnTo>
                    <a:pt x="1076" y="9034"/>
                  </a:lnTo>
                  <a:cubicBezTo>
                    <a:pt x="2225" y="9698"/>
                    <a:pt x="2981" y="10916"/>
                    <a:pt x="3167" y="12300"/>
                  </a:cubicBezTo>
                  <a:cubicBezTo>
                    <a:pt x="3529" y="15112"/>
                    <a:pt x="5102" y="17714"/>
                    <a:pt x="7617" y="19164"/>
                  </a:cubicBezTo>
                  <a:cubicBezTo>
                    <a:pt x="11819" y="21600"/>
                    <a:pt x="17139" y="19884"/>
                    <a:pt x="19385" y="15356"/>
                  </a:cubicBezTo>
                  <a:cubicBezTo>
                    <a:pt x="21600" y="10883"/>
                    <a:pt x="20037" y="5314"/>
                    <a:pt x="15866" y="2890"/>
                  </a:cubicBezTo>
                  <a:cubicBezTo>
                    <a:pt x="13341" y="1428"/>
                    <a:pt x="10443" y="1439"/>
                    <a:pt x="8031" y="2668"/>
                  </a:cubicBezTo>
                  <a:cubicBezTo>
                    <a:pt x="6862" y="3266"/>
                    <a:pt x="5485" y="3211"/>
                    <a:pt x="4347" y="2546"/>
                  </a:cubicBezTo>
                  <a:lnTo>
                    <a:pt x="3260" y="1915"/>
                  </a:lnTo>
                  <a:cubicBezTo>
                    <a:pt x="2494" y="1472"/>
                    <a:pt x="1904" y="797"/>
                    <a:pt x="1542" y="0"/>
                  </a:cubicBezTo>
                  <a:lnTo>
                    <a:pt x="10" y="0"/>
                  </a:lnTo>
                  <a:lnTo>
                    <a:pt x="10" y="8414"/>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387" name="Google Shape;387;p93"/>
            <p:cNvSpPr/>
            <p:nvPr/>
          </p:nvSpPr>
          <p:spPr>
            <a:xfrm>
              <a:off x="-2258060" y="21236940"/>
              <a:ext cx="1661146" cy="1661145"/>
            </a:xfrm>
            <a:prstGeom prst="ellipse">
              <a:avLst/>
            </a:prstGeom>
            <a:solidFill>
              <a:schemeClr val="accen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388" name="Google Shape;388;p9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9" name="Google Shape;389;p9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0" name="Google Shape;390;p9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391" name="Google Shape;391;p93"/>
          <p:cNvSpPr txBox="1"/>
          <p:nvPr>
            <p:ph type="title"/>
          </p:nvPr>
        </p:nvSpPr>
        <p:spPr>
          <a:xfrm>
            <a:off x="2047590" y="391692"/>
            <a:ext cx="9306210" cy="840230"/>
          </a:xfrm>
          <a:prstGeom prst="rect">
            <a:avLst/>
          </a:prstGeom>
          <a:noFill/>
          <a:ln>
            <a:noFill/>
          </a:ln>
        </p:spPr>
        <p:txBody>
          <a:bodyPr anchorCtr="0" anchor="b" bIns="45700" lIns="0" spcFirstLastPara="1" rIns="0" wrap="square" tIns="45700">
            <a:spAutoFit/>
          </a:bodyPr>
          <a:lstStyle>
            <a:lvl1pPr lvl="0" algn="l">
              <a:lnSpc>
                <a:spcPct val="90000"/>
              </a:lnSpc>
              <a:spcBef>
                <a:spcPts val="0"/>
              </a:spcBef>
              <a:spcAft>
                <a:spcPts val="0"/>
              </a:spcAft>
              <a:buClr>
                <a:schemeClr val="dk1"/>
              </a:buClr>
              <a:buSzPts val="5400"/>
              <a:buFont typeface="Calibri"/>
              <a:buNone/>
              <a:defRPr sz="54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2" name="Google Shape;392;p93"/>
          <p:cNvSpPr txBox="1"/>
          <p:nvPr>
            <p:ph idx="1" type="body"/>
          </p:nvPr>
        </p:nvSpPr>
        <p:spPr>
          <a:xfrm>
            <a:off x="838200" y="2103270"/>
            <a:ext cx="10515600" cy="4186236"/>
          </a:xfrm>
          <a:prstGeom prst="rect">
            <a:avLst/>
          </a:prstGeom>
          <a:noFill/>
          <a:ln>
            <a:noFill/>
          </a:ln>
        </p:spPr>
        <p:txBody>
          <a:bodyPr anchorCtr="0" anchor="t" bIns="45700" lIns="0" spcFirstLastPara="1" rIns="0" wrap="square" tIns="91425">
            <a:normAutofit/>
          </a:bodyPr>
          <a:lstStyle>
            <a:lvl1pPr indent="-381000" lvl="0" marL="457200" algn="l">
              <a:lnSpc>
                <a:spcPct val="90000"/>
              </a:lnSpc>
              <a:spcBef>
                <a:spcPts val="1000"/>
              </a:spcBef>
              <a:spcAft>
                <a:spcPts val="0"/>
              </a:spcAft>
              <a:buClr>
                <a:schemeClr val="dk1"/>
              </a:buClr>
              <a:buSzPts val="2400"/>
              <a:buChar char="•"/>
              <a:defRPr sz="2400">
                <a:solidFill>
                  <a:schemeClr val="dk1"/>
                </a:solidFill>
              </a:defRPr>
            </a:lvl1pPr>
            <a:lvl2pPr indent="-355600" lvl="1" marL="914400" algn="l">
              <a:lnSpc>
                <a:spcPct val="90000"/>
              </a:lnSpc>
              <a:spcBef>
                <a:spcPts val="1800"/>
              </a:spcBef>
              <a:spcAft>
                <a:spcPts val="0"/>
              </a:spcAft>
              <a:buClr>
                <a:schemeClr val="dk1"/>
              </a:buClr>
              <a:buSzPts val="2000"/>
              <a:buChar char="•"/>
              <a:defRPr sz="2000">
                <a:solidFill>
                  <a:schemeClr val="dk1"/>
                </a:solidFill>
              </a:defRPr>
            </a:lvl2pPr>
            <a:lvl3pPr indent="-342900" lvl="2" marL="1371600" algn="l">
              <a:lnSpc>
                <a:spcPct val="90000"/>
              </a:lnSpc>
              <a:spcBef>
                <a:spcPts val="1800"/>
              </a:spcBef>
              <a:spcAft>
                <a:spcPts val="0"/>
              </a:spcAft>
              <a:buClr>
                <a:schemeClr val="dk1"/>
              </a:buClr>
              <a:buSzPts val="1800"/>
              <a:buChar char="•"/>
              <a:defRPr sz="1800">
                <a:solidFill>
                  <a:schemeClr val="dk1"/>
                </a:solidFill>
              </a:defRPr>
            </a:lvl3pPr>
            <a:lvl4pPr indent="-330200" lvl="3" marL="1828800" algn="l">
              <a:lnSpc>
                <a:spcPct val="90000"/>
              </a:lnSpc>
              <a:spcBef>
                <a:spcPts val="1800"/>
              </a:spcBef>
              <a:spcAft>
                <a:spcPts val="0"/>
              </a:spcAft>
              <a:buClr>
                <a:schemeClr val="dk1"/>
              </a:buClr>
              <a:buSzPts val="1600"/>
              <a:buChar char="•"/>
              <a:defRPr sz="1600">
                <a:solidFill>
                  <a:schemeClr val="dk1"/>
                </a:solidFill>
              </a:defRPr>
            </a:lvl4pPr>
            <a:lvl5pPr indent="-330200" lvl="4" marL="2286000" algn="l">
              <a:lnSpc>
                <a:spcPct val="90000"/>
              </a:lnSpc>
              <a:spcBef>
                <a:spcPts val="1800"/>
              </a:spcBef>
              <a:spcAft>
                <a:spcPts val="0"/>
              </a:spcAft>
              <a:buClr>
                <a:schemeClr val="dk1"/>
              </a:buClr>
              <a:buSzPts val="1600"/>
              <a:buChar char="•"/>
              <a:defRPr sz="1600">
                <a:solidFill>
                  <a:schemeClr val="dk1"/>
                </a:solidFill>
              </a:defRPr>
            </a:lvl5pPr>
            <a:lvl6pPr indent="-342900" lvl="5" marL="2743200" algn="l">
              <a:lnSpc>
                <a:spcPct val="90000"/>
              </a:lnSpc>
              <a:spcBef>
                <a:spcPts val="18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93" name="Google Shape;393;p93"/>
          <p:cNvSpPr txBox="1"/>
          <p:nvPr>
            <p:ph idx="2" type="body"/>
          </p:nvPr>
        </p:nvSpPr>
        <p:spPr>
          <a:xfrm>
            <a:off x="2047595" y="1269500"/>
            <a:ext cx="9306209" cy="552450"/>
          </a:xfrm>
          <a:prstGeom prst="rect">
            <a:avLst/>
          </a:prstGeom>
          <a:noFill/>
          <a:ln>
            <a:noFill/>
          </a:ln>
        </p:spPr>
        <p:txBody>
          <a:bodyPr anchorCtr="0" anchor="t" bIns="45700" lIns="45700" spcFirstLastPara="1" rIns="0" wrap="square" tIns="45700">
            <a:normAutofit/>
          </a:bodyPr>
          <a:lstStyle>
            <a:lvl1pPr indent="-228600" lvl="0" marL="457200" algn="l">
              <a:lnSpc>
                <a:spcPct val="90000"/>
              </a:lnSpc>
              <a:spcBef>
                <a:spcPts val="1000"/>
              </a:spcBef>
              <a:spcAft>
                <a:spcPts val="0"/>
              </a:spcAft>
              <a:buClr>
                <a:schemeClr val="accent5"/>
              </a:buClr>
              <a:buSzPts val="2400"/>
              <a:buNone/>
              <a:defRPr sz="2400">
                <a:solidFill>
                  <a:schemeClr val="accent5"/>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94" name="Google Shape;394;p93"/>
          <p:cNvSpPr txBox="1"/>
          <p:nvPr>
            <p:ph idx="3" type="body"/>
          </p:nvPr>
        </p:nvSpPr>
        <p:spPr>
          <a:xfrm>
            <a:off x="649249" y="513032"/>
            <a:ext cx="887412" cy="887412"/>
          </a:xfrm>
          <a:prstGeom prst="rect">
            <a:avLst/>
          </a:prstGeom>
          <a:noFill/>
          <a:ln>
            <a:noFill/>
          </a:ln>
        </p:spPr>
        <p:txBody>
          <a:bodyPr anchorCtr="0" anchor="ctr" bIns="45700" lIns="91425" spcFirstLastPara="1" rIns="91425" wrap="square" tIns="45700">
            <a:normAutofit/>
          </a:bodyPr>
          <a:lstStyle>
            <a:lvl1pPr indent="-228600" lvl="0" marL="457200" algn="ctr">
              <a:lnSpc>
                <a:spcPct val="90000"/>
              </a:lnSpc>
              <a:spcBef>
                <a:spcPts val="1000"/>
              </a:spcBef>
              <a:spcAft>
                <a:spcPts val="0"/>
              </a:spcAft>
              <a:buClr>
                <a:schemeClr val="accent6"/>
              </a:buClr>
              <a:buSzPts val="2800"/>
              <a:buNone/>
              <a:defRPr b="1">
                <a:solidFill>
                  <a:schemeClr val="accent6"/>
                </a:solidFill>
              </a:defRPr>
            </a:lvl1pPr>
            <a:lvl2pPr indent="-228600" lvl="1" marL="914400" algn="ctr">
              <a:lnSpc>
                <a:spcPct val="90000"/>
              </a:lnSpc>
              <a:spcBef>
                <a:spcPts val="500"/>
              </a:spcBef>
              <a:spcAft>
                <a:spcPts val="0"/>
              </a:spcAft>
              <a:buClr>
                <a:schemeClr val="accent6"/>
              </a:buClr>
              <a:buSzPts val="2400"/>
              <a:buNone/>
              <a:defRPr b="1">
                <a:solidFill>
                  <a:schemeClr val="accent6"/>
                </a:solidFill>
              </a:defRPr>
            </a:lvl2pPr>
            <a:lvl3pPr indent="-228600" lvl="2" marL="1371600" algn="ctr">
              <a:lnSpc>
                <a:spcPct val="90000"/>
              </a:lnSpc>
              <a:spcBef>
                <a:spcPts val="500"/>
              </a:spcBef>
              <a:spcAft>
                <a:spcPts val="0"/>
              </a:spcAft>
              <a:buClr>
                <a:schemeClr val="accent6"/>
              </a:buClr>
              <a:buSzPts val="2000"/>
              <a:buNone/>
              <a:defRPr b="1">
                <a:solidFill>
                  <a:schemeClr val="accent6"/>
                </a:solidFill>
              </a:defRPr>
            </a:lvl3pPr>
            <a:lvl4pPr indent="-228600" lvl="3" marL="1828800" algn="ctr">
              <a:lnSpc>
                <a:spcPct val="90000"/>
              </a:lnSpc>
              <a:spcBef>
                <a:spcPts val="500"/>
              </a:spcBef>
              <a:spcAft>
                <a:spcPts val="0"/>
              </a:spcAft>
              <a:buClr>
                <a:schemeClr val="accent6"/>
              </a:buClr>
              <a:buSzPts val="1800"/>
              <a:buNone/>
              <a:defRPr b="1">
                <a:solidFill>
                  <a:schemeClr val="accent6"/>
                </a:solidFill>
              </a:defRPr>
            </a:lvl4pPr>
            <a:lvl5pPr indent="-228600" lvl="4" marL="2286000" algn="ctr">
              <a:lnSpc>
                <a:spcPct val="90000"/>
              </a:lnSpc>
              <a:spcBef>
                <a:spcPts val="500"/>
              </a:spcBef>
              <a:spcAft>
                <a:spcPts val="0"/>
              </a:spcAft>
              <a:buClr>
                <a:schemeClr val="accent6"/>
              </a:buClr>
              <a:buSzPts val="1800"/>
              <a:buNone/>
              <a:defRPr b="1">
                <a:solidFill>
                  <a:schemeClr val="accent6"/>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9">
  <p:cSld name="19">
    <p:spTree>
      <p:nvGrpSpPr>
        <p:cNvPr id="395" name="Shape 395"/>
        <p:cNvGrpSpPr/>
        <p:nvPr/>
      </p:nvGrpSpPr>
      <p:grpSpPr>
        <a:xfrm>
          <a:off x="0" y="0"/>
          <a:ext cx="0" cy="0"/>
          <a:chOff x="0" y="0"/>
          <a:chExt cx="0" cy="0"/>
        </a:xfrm>
      </p:grpSpPr>
      <p:grpSp>
        <p:nvGrpSpPr>
          <p:cNvPr id="396" name="Google Shape;396;p94"/>
          <p:cNvGrpSpPr/>
          <p:nvPr/>
        </p:nvGrpSpPr>
        <p:grpSpPr>
          <a:xfrm>
            <a:off x="1524" y="0"/>
            <a:ext cx="12188952" cy="6858000"/>
            <a:chOff x="-543877" y="-501644"/>
            <a:chExt cx="12188952" cy="6858000"/>
          </a:xfrm>
        </p:grpSpPr>
        <p:sp>
          <p:nvSpPr>
            <p:cNvPr id="397" name="Google Shape;397;p94"/>
            <p:cNvSpPr/>
            <p:nvPr/>
          </p:nvSpPr>
          <p:spPr>
            <a:xfrm>
              <a:off x="-543877" y="-501644"/>
              <a:ext cx="12188952" cy="6858000"/>
            </a:xfrm>
            <a:custGeom>
              <a:rect b="b" l="l" r="r" t="t"/>
              <a:pathLst>
                <a:path extrusionOk="0" h="21600" w="21600">
                  <a:moveTo>
                    <a:pt x="1390" y="3"/>
                  </a:moveTo>
                  <a:cubicBezTo>
                    <a:pt x="795" y="1593"/>
                    <a:pt x="322" y="3342"/>
                    <a:pt x="0" y="5208"/>
                  </a:cubicBezTo>
                  <a:lnTo>
                    <a:pt x="0" y="17052"/>
                  </a:lnTo>
                  <a:cubicBezTo>
                    <a:pt x="280" y="18663"/>
                    <a:pt x="670" y="20190"/>
                    <a:pt x="1156" y="21600"/>
                  </a:cubicBezTo>
                  <a:lnTo>
                    <a:pt x="20451" y="21600"/>
                  </a:lnTo>
                  <a:cubicBezTo>
                    <a:pt x="20933" y="20199"/>
                    <a:pt x="21322" y="18687"/>
                    <a:pt x="21600" y="17088"/>
                  </a:cubicBezTo>
                  <a:lnTo>
                    <a:pt x="21600" y="5169"/>
                  </a:lnTo>
                  <a:cubicBezTo>
                    <a:pt x="21278" y="3318"/>
                    <a:pt x="20807" y="1581"/>
                    <a:pt x="20215" y="0"/>
                  </a:cubicBezTo>
                  <a:lnTo>
                    <a:pt x="1390" y="0"/>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398" name="Google Shape;398;p94"/>
            <p:cNvSpPr/>
            <p:nvPr/>
          </p:nvSpPr>
          <p:spPr>
            <a:xfrm>
              <a:off x="-543877" y="-501644"/>
              <a:ext cx="12188952" cy="6858000"/>
            </a:xfrm>
            <a:custGeom>
              <a:rect b="b" l="l" r="r" t="t"/>
              <a:pathLst>
                <a:path extrusionOk="0" h="21600" w="21600">
                  <a:moveTo>
                    <a:pt x="1845" y="399"/>
                  </a:moveTo>
                  <a:cubicBezTo>
                    <a:pt x="1455" y="1425"/>
                    <a:pt x="1121" y="2523"/>
                    <a:pt x="849" y="3660"/>
                  </a:cubicBezTo>
                  <a:cubicBezTo>
                    <a:pt x="285" y="6027"/>
                    <a:pt x="0" y="8538"/>
                    <a:pt x="0" y="11130"/>
                  </a:cubicBezTo>
                  <a:cubicBezTo>
                    <a:pt x="0" y="13722"/>
                    <a:pt x="285" y="16236"/>
                    <a:pt x="849" y="18600"/>
                  </a:cubicBezTo>
                  <a:cubicBezTo>
                    <a:pt x="1097" y="19641"/>
                    <a:pt x="1399" y="20649"/>
                    <a:pt x="1749" y="21600"/>
                  </a:cubicBezTo>
                  <a:lnTo>
                    <a:pt x="19851" y="21600"/>
                  </a:lnTo>
                  <a:cubicBezTo>
                    <a:pt x="20201" y="20649"/>
                    <a:pt x="20503" y="19641"/>
                    <a:pt x="20751" y="18600"/>
                  </a:cubicBezTo>
                  <a:cubicBezTo>
                    <a:pt x="21315" y="16233"/>
                    <a:pt x="21600" y="13722"/>
                    <a:pt x="21600" y="11130"/>
                  </a:cubicBezTo>
                  <a:cubicBezTo>
                    <a:pt x="21600" y="8538"/>
                    <a:pt x="21315" y="6024"/>
                    <a:pt x="20751" y="3660"/>
                  </a:cubicBezTo>
                  <a:cubicBezTo>
                    <a:pt x="20481" y="2523"/>
                    <a:pt x="20145" y="1425"/>
                    <a:pt x="19755" y="399"/>
                  </a:cubicBezTo>
                  <a:cubicBezTo>
                    <a:pt x="19704" y="264"/>
                    <a:pt x="19652" y="132"/>
                    <a:pt x="19600" y="0"/>
                  </a:cubicBezTo>
                  <a:lnTo>
                    <a:pt x="2000" y="0"/>
                  </a:lnTo>
                  <a:cubicBezTo>
                    <a:pt x="1948" y="135"/>
                    <a:pt x="1896" y="267"/>
                    <a:pt x="1845" y="399"/>
                  </a:cubicBezTo>
                  <a:close/>
                </a:path>
              </a:pathLst>
            </a:custGeom>
            <a:solidFill>
              <a:schemeClr val="l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399" name="Google Shape;399;p94"/>
          <p:cNvGrpSpPr/>
          <p:nvPr/>
        </p:nvGrpSpPr>
        <p:grpSpPr>
          <a:xfrm>
            <a:off x="2946399" y="1402081"/>
            <a:ext cx="6299202" cy="4728626"/>
            <a:chOff x="193039" y="31168340"/>
            <a:chExt cx="10067274" cy="7476567"/>
          </a:xfrm>
        </p:grpSpPr>
        <p:sp>
          <p:nvSpPr>
            <p:cNvPr id="400" name="Google Shape;400;p94"/>
            <p:cNvSpPr/>
            <p:nvPr/>
          </p:nvSpPr>
          <p:spPr>
            <a:xfrm>
              <a:off x="193039" y="31181040"/>
              <a:ext cx="2879069" cy="5012415"/>
            </a:xfrm>
            <a:custGeom>
              <a:rect b="b" l="l" r="r" t="t"/>
              <a:pathLst>
                <a:path extrusionOk="0" h="19835" w="19995">
                  <a:moveTo>
                    <a:pt x="808" y="3500"/>
                  </a:moveTo>
                  <a:cubicBezTo>
                    <a:pt x="-806" y="5636"/>
                    <a:pt x="41" y="8133"/>
                    <a:pt x="2960" y="9762"/>
                  </a:cubicBezTo>
                  <a:cubicBezTo>
                    <a:pt x="4424" y="10581"/>
                    <a:pt x="6162" y="11088"/>
                    <a:pt x="7952" y="11305"/>
                  </a:cubicBezTo>
                  <a:cubicBezTo>
                    <a:pt x="8799" y="11410"/>
                    <a:pt x="9416" y="11822"/>
                    <a:pt x="9460" y="12310"/>
                  </a:cubicBezTo>
                  <a:lnTo>
                    <a:pt x="9460" y="12310"/>
                  </a:lnTo>
                  <a:cubicBezTo>
                    <a:pt x="9504" y="12772"/>
                    <a:pt x="9019" y="13199"/>
                    <a:pt x="8270" y="13375"/>
                  </a:cubicBezTo>
                  <a:cubicBezTo>
                    <a:pt x="7238" y="13616"/>
                    <a:pt x="6312" y="14023"/>
                    <a:pt x="5641" y="14586"/>
                  </a:cubicBezTo>
                  <a:cubicBezTo>
                    <a:pt x="3772" y="16149"/>
                    <a:pt x="4548" y="18295"/>
                    <a:pt x="7344" y="19310"/>
                  </a:cubicBezTo>
                  <a:cubicBezTo>
                    <a:pt x="10422" y="20426"/>
                    <a:pt x="14647" y="19712"/>
                    <a:pt x="16040" y="17642"/>
                  </a:cubicBezTo>
                  <a:cubicBezTo>
                    <a:pt x="16834" y="16461"/>
                    <a:pt x="16366" y="15114"/>
                    <a:pt x="14832" y="14194"/>
                  </a:cubicBezTo>
                  <a:cubicBezTo>
                    <a:pt x="14523" y="14008"/>
                    <a:pt x="14188" y="13848"/>
                    <a:pt x="13835" y="13707"/>
                  </a:cubicBezTo>
                  <a:cubicBezTo>
                    <a:pt x="13112" y="13425"/>
                    <a:pt x="12653" y="12968"/>
                    <a:pt x="12609" y="12470"/>
                  </a:cubicBezTo>
                  <a:lnTo>
                    <a:pt x="12609" y="12435"/>
                  </a:lnTo>
                  <a:cubicBezTo>
                    <a:pt x="12547" y="11782"/>
                    <a:pt x="13200" y="11174"/>
                    <a:pt x="14241" y="10903"/>
                  </a:cubicBezTo>
                  <a:cubicBezTo>
                    <a:pt x="16437" y="10330"/>
                    <a:pt x="18307" y="9289"/>
                    <a:pt x="19356" y="7852"/>
                  </a:cubicBezTo>
                  <a:cubicBezTo>
                    <a:pt x="20794" y="5877"/>
                    <a:pt x="19718" y="3042"/>
                    <a:pt x="16975" y="1575"/>
                  </a:cubicBezTo>
                  <a:cubicBezTo>
                    <a:pt x="11842" y="-1174"/>
                    <a:pt x="3604" y="-194"/>
                    <a:pt x="808" y="3500"/>
                  </a:cubicBez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01" name="Google Shape;401;p94"/>
            <p:cNvSpPr/>
            <p:nvPr/>
          </p:nvSpPr>
          <p:spPr>
            <a:xfrm>
              <a:off x="307339" y="31295340"/>
              <a:ext cx="2653578" cy="2653574"/>
            </a:xfrm>
            <a:custGeom>
              <a:rect b="b" l="l" r="r" t="t"/>
              <a:pathLst>
                <a:path extrusionOk="0" h="21450" w="21450">
                  <a:moveTo>
                    <a:pt x="12655" y="171"/>
                  </a:moveTo>
                  <a:cubicBezTo>
                    <a:pt x="11290" y="-75"/>
                    <a:pt x="9904" y="-54"/>
                    <a:pt x="8538" y="223"/>
                  </a:cubicBezTo>
                  <a:cubicBezTo>
                    <a:pt x="7173" y="500"/>
                    <a:pt x="5900" y="1044"/>
                    <a:pt x="4750" y="1814"/>
                  </a:cubicBezTo>
                  <a:cubicBezTo>
                    <a:pt x="3559" y="2615"/>
                    <a:pt x="2553" y="3631"/>
                    <a:pt x="1752" y="4842"/>
                  </a:cubicBezTo>
                  <a:cubicBezTo>
                    <a:pt x="962" y="6054"/>
                    <a:pt x="428" y="7389"/>
                    <a:pt x="171" y="8795"/>
                  </a:cubicBezTo>
                  <a:cubicBezTo>
                    <a:pt x="-75" y="10160"/>
                    <a:pt x="-54" y="11546"/>
                    <a:pt x="223" y="12912"/>
                  </a:cubicBezTo>
                  <a:cubicBezTo>
                    <a:pt x="500" y="14277"/>
                    <a:pt x="1044" y="15550"/>
                    <a:pt x="1814" y="16700"/>
                  </a:cubicBezTo>
                  <a:cubicBezTo>
                    <a:pt x="2615" y="17891"/>
                    <a:pt x="3631" y="18897"/>
                    <a:pt x="4842" y="19698"/>
                  </a:cubicBezTo>
                  <a:cubicBezTo>
                    <a:pt x="6054" y="20488"/>
                    <a:pt x="7389" y="21022"/>
                    <a:pt x="8795" y="21279"/>
                  </a:cubicBezTo>
                  <a:cubicBezTo>
                    <a:pt x="10160" y="21525"/>
                    <a:pt x="11546" y="21504"/>
                    <a:pt x="12912" y="21227"/>
                  </a:cubicBezTo>
                  <a:cubicBezTo>
                    <a:pt x="14277" y="20940"/>
                    <a:pt x="15550" y="20406"/>
                    <a:pt x="16700" y="19636"/>
                  </a:cubicBezTo>
                  <a:cubicBezTo>
                    <a:pt x="17891" y="18835"/>
                    <a:pt x="18897" y="17819"/>
                    <a:pt x="19698" y="16608"/>
                  </a:cubicBezTo>
                  <a:cubicBezTo>
                    <a:pt x="20488" y="15396"/>
                    <a:pt x="21022" y="14061"/>
                    <a:pt x="21279" y="12655"/>
                  </a:cubicBezTo>
                  <a:cubicBezTo>
                    <a:pt x="21525" y="11290"/>
                    <a:pt x="21504" y="9904"/>
                    <a:pt x="21227" y="8538"/>
                  </a:cubicBezTo>
                  <a:cubicBezTo>
                    <a:pt x="20950" y="7173"/>
                    <a:pt x="20406" y="5900"/>
                    <a:pt x="19636" y="4750"/>
                  </a:cubicBezTo>
                  <a:cubicBezTo>
                    <a:pt x="18835" y="3559"/>
                    <a:pt x="17819" y="2553"/>
                    <a:pt x="16608" y="1752"/>
                  </a:cubicBezTo>
                  <a:cubicBezTo>
                    <a:pt x="15406" y="962"/>
                    <a:pt x="14072" y="428"/>
                    <a:pt x="12655" y="171"/>
                  </a:cubicBez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02" name="Google Shape;402;p94"/>
            <p:cNvSpPr/>
            <p:nvPr/>
          </p:nvSpPr>
          <p:spPr>
            <a:xfrm>
              <a:off x="967739" y="34622740"/>
              <a:ext cx="1463178" cy="1463178"/>
            </a:xfrm>
            <a:custGeom>
              <a:rect b="b" l="l" r="r" t="t"/>
              <a:pathLst>
                <a:path extrusionOk="0" h="21453" w="21453">
                  <a:moveTo>
                    <a:pt x="4750" y="1808"/>
                  </a:moveTo>
                  <a:cubicBezTo>
                    <a:pt x="3558" y="2608"/>
                    <a:pt x="2553" y="3633"/>
                    <a:pt x="1752" y="4843"/>
                  </a:cubicBezTo>
                  <a:cubicBezTo>
                    <a:pt x="951" y="6053"/>
                    <a:pt x="430" y="7375"/>
                    <a:pt x="169" y="8790"/>
                  </a:cubicBezTo>
                  <a:cubicBezTo>
                    <a:pt x="-73" y="10150"/>
                    <a:pt x="-54" y="11528"/>
                    <a:pt x="225" y="12906"/>
                  </a:cubicBezTo>
                  <a:cubicBezTo>
                    <a:pt x="504" y="14265"/>
                    <a:pt x="1044" y="15550"/>
                    <a:pt x="1808" y="16704"/>
                  </a:cubicBezTo>
                  <a:cubicBezTo>
                    <a:pt x="2608" y="17896"/>
                    <a:pt x="3633" y="18901"/>
                    <a:pt x="4843" y="19702"/>
                  </a:cubicBezTo>
                  <a:cubicBezTo>
                    <a:pt x="6053" y="20503"/>
                    <a:pt x="7375" y="21024"/>
                    <a:pt x="8790" y="21285"/>
                  </a:cubicBezTo>
                  <a:cubicBezTo>
                    <a:pt x="10150" y="21527"/>
                    <a:pt x="11528" y="21508"/>
                    <a:pt x="12906" y="21229"/>
                  </a:cubicBezTo>
                  <a:cubicBezTo>
                    <a:pt x="14265" y="20950"/>
                    <a:pt x="15550" y="20410"/>
                    <a:pt x="16704" y="19646"/>
                  </a:cubicBezTo>
                  <a:cubicBezTo>
                    <a:pt x="17896" y="18846"/>
                    <a:pt x="18901" y="17821"/>
                    <a:pt x="19702" y="16611"/>
                  </a:cubicBezTo>
                  <a:cubicBezTo>
                    <a:pt x="20503" y="15401"/>
                    <a:pt x="21024" y="14079"/>
                    <a:pt x="21285" y="12664"/>
                  </a:cubicBezTo>
                  <a:cubicBezTo>
                    <a:pt x="21527" y="11304"/>
                    <a:pt x="21508" y="9926"/>
                    <a:pt x="21229" y="8548"/>
                  </a:cubicBezTo>
                  <a:cubicBezTo>
                    <a:pt x="20950" y="7189"/>
                    <a:pt x="20410" y="5904"/>
                    <a:pt x="19646" y="4750"/>
                  </a:cubicBezTo>
                  <a:cubicBezTo>
                    <a:pt x="18846" y="3558"/>
                    <a:pt x="17821" y="2553"/>
                    <a:pt x="16611" y="1752"/>
                  </a:cubicBezTo>
                  <a:cubicBezTo>
                    <a:pt x="15401" y="951"/>
                    <a:pt x="14079" y="430"/>
                    <a:pt x="12664" y="169"/>
                  </a:cubicBezTo>
                  <a:cubicBezTo>
                    <a:pt x="11304" y="-73"/>
                    <a:pt x="9926" y="-54"/>
                    <a:pt x="8548" y="225"/>
                  </a:cubicBezTo>
                  <a:cubicBezTo>
                    <a:pt x="7170" y="504"/>
                    <a:pt x="5904" y="1044"/>
                    <a:pt x="4750" y="1808"/>
                  </a:cubicBezTo>
                  <a:close/>
                </a:path>
              </a:pathLst>
            </a:custGeom>
            <a:solidFill>
              <a:schemeClr val="accen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03" name="Google Shape;403;p94"/>
            <p:cNvSpPr/>
            <p:nvPr/>
          </p:nvSpPr>
          <p:spPr>
            <a:xfrm>
              <a:off x="2098040" y="33632139"/>
              <a:ext cx="2879068" cy="5012768"/>
            </a:xfrm>
            <a:custGeom>
              <a:rect b="b" l="l" r="r" t="t"/>
              <a:pathLst>
                <a:path extrusionOk="0" h="19836" w="19995">
                  <a:moveTo>
                    <a:pt x="19186" y="16335"/>
                  </a:moveTo>
                  <a:cubicBezTo>
                    <a:pt x="20800" y="14199"/>
                    <a:pt x="19953" y="11702"/>
                    <a:pt x="17034" y="10073"/>
                  </a:cubicBezTo>
                  <a:cubicBezTo>
                    <a:pt x="15570" y="9254"/>
                    <a:pt x="13832" y="8747"/>
                    <a:pt x="12042" y="8530"/>
                  </a:cubicBezTo>
                  <a:cubicBezTo>
                    <a:pt x="11195" y="8425"/>
                    <a:pt x="10578" y="8013"/>
                    <a:pt x="10534" y="7525"/>
                  </a:cubicBezTo>
                  <a:lnTo>
                    <a:pt x="10534" y="7525"/>
                  </a:lnTo>
                  <a:cubicBezTo>
                    <a:pt x="10490" y="7063"/>
                    <a:pt x="10975" y="6636"/>
                    <a:pt x="11724" y="6460"/>
                  </a:cubicBezTo>
                  <a:cubicBezTo>
                    <a:pt x="12756" y="6219"/>
                    <a:pt x="13682" y="5812"/>
                    <a:pt x="14353" y="5249"/>
                  </a:cubicBezTo>
                  <a:cubicBezTo>
                    <a:pt x="16222" y="3686"/>
                    <a:pt x="15446" y="1540"/>
                    <a:pt x="12650" y="525"/>
                  </a:cubicBezTo>
                  <a:cubicBezTo>
                    <a:pt x="9572" y="-591"/>
                    <a:pt x="5347" y="123"/>
                    <a:pt x="3954" y="2193"/>
                  </a:cubicBezTo>
                  <a:cubicBezTo>
                    <a:pt x="3160" y="3374"/>
                    <a:pt x="3628" y="4721"/>
                    <a:pt x="5162" y="5641"/>
                  </a:cubicBezTo>
                  <a:cubicBezTo>
                    <a:pt x="5471" y="5827"/>
                    <a:pt x="5806" y="5987"/>
                    <a:pt x="6159" y="6128"/>
                  </a:cubicBezTo>
                  <a:cubicBezTo>
                    <a:pt x="6882" y="6410"/>
                    <a:pt x="7341" y="6867"/>
                    <a:pt x="7385" y="7365"/>
                  </a:cubicBezTo>
                  <a:lnTo>
                    <a:pt x="7385" y="7400"/>
                  </a:lnTo>
                  <a:cubicBezTo>
                    <a:pt x="7447" y="8053"/>
                    <a:pt x="6794" y="8661"/>
                    <a:pt x="5753" y="8932"/>
                  </a:cubicBezTo>
                  <a:cubicBezTo>
                    <a:pt x="3557" y="9505"/>
                    <a:pt x="1687" y="10546"/>
                    <a:pt x="638" y="11983"/>
                  </a:cubicBezTo>
                  <a:cubicBezTo>
                    <a:pt x="-800" y="13958"/>
                    <a:pt x="276" y="16793"/>
                    <a:pt x="3019" y="18260"/>
                  </a:cubicBezTo>
                  <a:cubicBezTo>
                    <a:pt x="8161" y="21009"/>
                    <a:pt x="16399" y="20034"/>
                    <a:pt x="19186" y="16335"/>
                  </a:cubicBez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04" name="Google Shape;404;p94"/>
            <p:cNvSpPr/>
            <p:nvPr/>
          </p:nvSpPr>
          <p:spPr>
            <a:xfrm>
              <a:off x="2199639" y="35867340"/>
              <a:ext cx="2653578" cy="2653574"/>
            </a:xfrm>
            <a:custGeom>
              <a:rect b="b" l="l" r="r" t="t"/>
              <a:pathLst>
                <a:path extrusionOk="0" h="21450" w="21450">
                  <a:moveTo>
                    <a:pt x="8795" y="21279"/>
                  </a:moveTo>
                  <a:cubicBezTo>
                    <a:pt x="10160" y="21525"/>
                    <a:pt x="11546" y="21504"/>
                    <a:pt x="12912" y="21227"/>
                  </a:cubicBezTo>
                  <a:cubicBezTo>
                    <a:pt x="14277" y="20940"/>
                    <a:pt x="15550" y="20406"/>
                    <a:pt x="16700" y="19636"/>
                  </a:cubicBezTo>
                  <a:cubicBezTo>
                    <a:pt x="17891" y="18835"/>
                    <a:pt x="18897" y="17819"/>
                    <a:pt x="19698" y="16608"/>
                  </a:cubicBezTo>
                  <a:cubicBezTo>
                    <a:pt x="20488" y="15396"/>
                    <a:pt x="21022" y="14061"/>
                    <a:pt x="21279" y="12655"/>
                  </a:cubicBezTo>
                  <a:cubicBezTo>
                    <a:pt x="21525" y="11290"/>
                    <a:pt x="21504" y="9904"/>
                    <a:pt x="21227" y="8538"/>
                  </a:cubicBezTo>
                  <a:cubicBezTo>
                    <a:pt x="20940" y="7173"/>
                    <a:pt x="20406" y="5900"/>
                    <a:pt x="19636" y="4750"/>
                  </a:cubicBezTo>
                  <a:cubicBezTo>
                    <a:pt x="18835" y="3559"/>
                    <a:pt x="17819" y="2553"/>
                    <a:pt x="16608" y="1752"/>
                  </a:cubicBezTo>
                  <a:cubicBezTo>
                    <a:pt x="15396" y="962"/>
                    <a:pt x="14061" y="428"/>
                    <a:pt x="12655" y="171"/>
                  </a:cubicBezTo>
                  <a:cubicBezTo>
                    <a:pt x="11290" y="-75"/>
                    <a:pt x="9904" y="-54"/>
                    <a:pt x="8538" y="223"/>
                  </a:cubicBezTo>
                  <a:cubicBezTo>
                    <a:pt x="7173" y="510"/>
                    <a:pt x="5900" y="1044"/>
                    <a:pt x="4750" y="1814"/>
                  </a:cubicBezTo>
                  <a:cubicBezTo>
                    <a:pt x="3559" y="2615"/>
                    <a:pt x="2553" y="3631"/>
                    <a:pt x="1752" y="4842"/>
                  </a:cubicBezTo>
                  <a:cubicBezTo>
                    <a:pt x="952" y="6054"/>
                    <a:pt x="428" y="7389"/>
                    <a:pt x="171" y="8795"/>
                  </a:cubicBezTo>
                  <a:cubicBezTo>
                    <a:pt x="-75" y="10160"/>
                    <a:pt x="-54" y="11546"/>
                    <a:pt x="223" y="12912"/>
                  </a:cubicBezTo>
                  <a:cubicBezTo>
                    <a:pt x="510" y="14277"/>
                    <a:pt x="1044" y="15550"/>
                    <a:pt x="1814" y="16700"/>
                  </a:cubicBezTo>
                  <a:cubicBezTo>
                    <a:pt x="2615" y="17891"/>
                    <a:pt x="3631" y="18897"/>
                    <a:pt x="4842" y="19698"/>
                  </a:cubicBezTo>
                  <a:cubicBezTo>
                    <a:pt x="6054" y="20498"/>
                    <a:pt x="7378" y="21022"/>
                    <a:pt x="8795" y="21279"/>
                  </a:cubicBez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05" name="Google Shape;405;p94"/>
            <p:cNvSpPr/>
            <p:nvPr/>
          </p:nvSpPr>
          <p:spPr>
            <a:xfrm>
              <a:off x="2733039" y="33746440"/>
              <a:ext cx="1463178" cy="1463178"/>
            </a:xfrm>
            <a:custGeom>
              <a:rect b="b" l="l" r="r" t="t"/>
              <a:pathLst>
                <a:path extrusionOk="0" h="21453" w="21453">
                  <a:moveTo>
                    <a:pt x="16704" y="19646"/>
                  </a:moveTo>
                  <a:cubicBezTo>
                    <a:pt x="17896" y="18846"/>
                    <a:pt x="18901" y="17821"/>
                    <a:pt x="19702" y="16611"/>
                  </a:cubicBezTo>
                  <a:cubicBezTo>
                    <a:pt x="20503" y="15401"/>
                    <a:pt x="21024" y="14079"/>
                    <a:pt x="21285" y="12664"/>
                  </a:cubicBezTo>
                  <a:cubicBezTo>
                    <a:pt x="21527" y="11304"/>
                    <a:pt x="21508" y="9926"/>
                    <a:pt x="21229" y="8548"/>
                  </a:cubicBezTo>
                  <a:cubicBezTo>
                    <a:pt x="20950" y="7170"/>
                    <a:pt x="20410" y="5904"/>
                    <a:pt x="19646" y="4750"/>
                  </a:cubicBezTo>
                  <a:cubicBezTo>
                    <a:pt x="18846" y="3558"/>
                    <a:pt x="17821" y="2553"/>
                    <a:pt x="16611" y="1752"/>
                  </a:cubicBezTo>
                  <a:cubicBezTo>
                    <a:pt x="15401" y="951"/>
                    <a:pt x="14079" y="430"/>
                    <a:pt x="12664" y="169"/>
                  </a:cubicBezTo>
                  <a:cubicBezTo>
                    <a:pt x="11304" y="-73"/>
                    <a:pt x="9926" y="-54"/>
                    <a:pt x="8548" y="225"/>
                  </a:cubicBezTo>
                  <a:cubicBezTo>
                    <a:pt x="7189" y="504"/>
                    <a:pt x="5904" y="1044"/>
                    <a:pt x="4750" y="1808"/>
                  </a:cubicBezTo>
                  <a:cubicBezTo>
                    <a:pt x="3558" y="2608"/>
                    <a:pt x="2553" y="3633"/>
                    <a:pt x="1752" y="4843"/>
                  </a:cubicBezTo>
                  <a:cubicBezTo>
                    <a:pt x="951" y="6053"/>
                    <a:pt x="430" y="7375"/>
                    <a:pt x="169" y="8790"/>
                  </a:cubicBezTo>
                  <a:cubicBezTo>
                    <a:pt x="-73" y="10150"/>
                    <a:pt x="-54" y="11528"/>
                    <a:pt x="225" y="12906"/>
                  </a:cubicBezTo>
                  <a:cubicBezTo>
                    <a:pt x="504" y="14265"/>
                    <a:pt x="1044" y="15550"/>
                    <a:pt x="1808" y="16704"/>
                  </a:cubicBezTo>
                  <a:cubicBezTo>
                    <a:pt x="2608" y="17896"/>
                    <a:pt x="3633" y="18901"/>
                    <a:pt x="4843" y="19702"/>
                  </a:cubicBezTo>
                  <a:cubicBezTo>
                    <a:pt x="6053" y="20503"/>
                    <a:pt x="7375" y="21024"/>
                    <a:pt x="8790" y="21285"/>
                  </a:cubicBezTo>
                  <a:cubicBezTo>
                    <a:pt x="10150" y="21527"/>
                    <a:pt x="11528" y="21508"/>
                    <a:pt x="12906" y="21229"/>
                  </a:cubicBezTo>
                  <a:cubicBezTo>
                    <a:pt x="14265" y="20950"/>
                    <a:pt x="15550" y="20428"/>
                    <a:pt x="16704" y="19646"/>
                  </a:cubicBez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06" name="Google Shape;406;p94"/>
            <p:cNvSpPr/>
            <p:nvPr/>
          </p:nvSpPr>
          <p:spPr>
            <a:xfrm>
              <a:off x="3774439" y="31168340"/>
              <a:ext cx="2879070" cy="5012767"/>
            </a:xfrm>
            <a:custGeom>
              <a:rect b="b" l="l" r="r" t="t"/>
              <a:pathLst>
                <a:path extrusionOk="0" h="19836" w="19995">
                  <a:moveTo>
                    <a:pt x="808" y="3501"/>
                  </a:moveTo>
                  <a:cubicBezTo>
                    <a:pt x="-806" y="5637"/>
                    <a:pt x="41" y="8134"/>
                    <a:pt x="2960" y="9763"/>
                  </a:cubicBezTo>
                  <a:cubicBezTo>
                    <a:pt x="4424" y="10582"/>
                    <a:pt x="6162" y="11089"/>
                    <a:pt x="7952" y="11306"/>
                  </a:cubicBezTo>
                  <a:cubicBezTo>
                    <a:pt x="8799" y="11411"/>
                    <a:pt x="9416" y="11823"/>
                    <a:pt x="9460" y="12311"/>
                  </a:cubicBezTo>
                  <a:lnTo>
                    <a:pt x="9460" y="12311"/>
                  </a:lnTo>
                  <a:cubicBezTo>
                    <a:pt x="9504" y="12773"/>
                    <a:pt x="9019" y="13200"/>
                    <a:pt x="8270" y="13376"/>
                  </a:cubicBezTo>
                  <a:cubicBezTo>
                    <a:pt x="7238" y="13617"/>
                    <a:pt x="6312" y="14024"/>
                    <a:pt x="5641" y="14587"/>
                  </a:cubicBezTo>
                  <a:cubicBezTo>
                    <a:pt x="3772" y="16150"/>
                    <a:pt x="4548" y="18296"/>
                    <a:pt x="7344" y="19311"/>
                  </a:cubicBezTo>
                  <a:cubicBezTo>
                    <a:pt x="10422" y="20427"/>
                    <a:pt x="14646" y="19713"/>
                    <a:pt x="16040" y="17643"/>
                  </a:cubicBezTo>
                  <a:cubicBezTo>
                    <a:pt x="16834" y="16462"/>
                    <a:pt x="16366" y="15115"/>
                    <a:pt x="14832" y="14195"/>
                  </a:cubicBezTo>
                  <a:cubicBezTo>
                    <a:pt x="14523" y="14009"/>
                    <a:pt x="14188" y="13849"/>
                    <a:pt x="13835" y="13708"/>
                  </a:cubicBezTo>
                  <a:cubicBezTo>
                    <a:pt x="13112" y="13426"/>
                    <a:pt x="12653" y="12969"/>
                    <a:pt x="12609" y="12471"/>
                  </a:cubicBezTo>
                  <a:lnTo>
                    <a:pt x="12609" y="12436"/>
                  </a:lnTo>
                  <a:cubicBezTo>
                    <a:pt x="12547" y="11783"/>
                    <a:pt x="13200" y="11175"/>
                    <a:pt x="14241" y="10904"/>
                  </a:cubicBezTo>
                  <a:cubicBezTo>
                    <a:pt x="16437" y="10331"/>
                    <a:pt x="18307" y="9290"/>
                    <a:pt x="19356" y="7853"/>
                  </a:cubicBezTo>
                  <a:cubicBezTo>
                    <a:pt x="20794" y="5878"/>
                    <a:pt x="19718" y="3043"/>
                    <a:pt x="16975" y="1576"/>
                  </a:cubicBezTo>
                  <a:cubicBezTo>
                    <a:pt x="11842" y="-1173"/>
                    <a:pt x="3604" y="-198"/>
                    <a:pt x="808" y="3501"/>
                  </a:cubicBez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07" name="Google Shape;407;p94"/>
            <p:cNvSpPr/>
            <p:nvPr/>
          </p:nvSpPr>
          <p:spPr>
            <a:xfrm>
              <a:off x="3901439" y="31282640"/>
              <a:ext cx="2653573" cy="2653574"/>
            </a:xfrm>
            <a:custGeom>
              <a:rect b="b" l="l" r="r" t="t"/>
              <a:pathLst>
                <a:path extrusionOk="0" h="21450" w="21450">
                  <a:moveTo>
                    <a:pt x="12655" y="171"/>
                  </a:moveTo>
                  <a:cubicBezTo>
                    <a:pt x="11290" y="-75"/>
                    <a:pt x="9904" y="-54"/>
                    <a:pt x="8538" y="223"/>
                  </a:cubicBezTo>
                  <a:cubicBezTo>
                    <a:pt x="7173" y="510"/>
                    <a:pt x="5900" y="1044"/>
                    <a:pt x="4750" y="1814"/>
                  </a:cubicBezTo>
                  <a:cubicBezTo>
                    <a:pt x="3559" y="2615"/>
                    <a:pt x="2553" y="3631"/>
                    <a:pt x="1752" y="4842"/>
                  </a:cubicBezTo>
                  <a:cubicBezTo>
                    <a:pt x="962" y="6054"/>
                    <a:pt x="428" y="7389"/>
                    <a:pt x="171" y="8795"/>
                  </a:cubicBezTo>
                  <a:cubicBezTo>
                    <a:pt x="-75" y="10160"/>
                    <a:pt x="-54" y="11546"/>
                    <a:pt x="223" y="12912"/>
                  </a:cubicBezTo>
                  <a:cubicBezTo>
                    <a:pt x="510" y="14277"/>
                    <a:pt x="1044" y="15550"/>
                    <a:pt x="1814" y="16700"/>
                  </a:cubicBezTo>
                  <a:cubicBezTo>
                    <a:pt x="2615" y="17891"/>
                    <a:pt x="3631" y="18897"/>
                    <a:pt x="4843" y="19698"/>
                  </a:cubicBezTo>
                  <a:cubicBezTo>
                    <a:pt x="6054" y="20488"/>
                    <a:pt x="7389" y="21022"/>
                    <a:pt x="8795" y="21279"/>
                  </a:cubicBezTo>
                  <a:cubicBezTo>
                    <a:pt x="10160" y="21525"/>
                    <a:pt x="11546" y="21504"/>
                    <a:pt x="12912" y="21227"/>
                  </a:cubicBezTo>
                  <a:cubicBezTo>
                    <a:pt x="14277" y="20950"/>
                    <a:pt x="15550" y="20406"/>
                    <a:pt x="16700" y="19636"/>
                  </a:cubicBezTo>
                  <a:cubicBezTo>
                    <a:pt x="17891" y="18835"/>
                    <a:pt x="18897" y="17819"/>
                    <a:pt x="19698" y="16608"/>
                  </a:cubicBezTo>
                  <a:cubicBezTo>
                    <a:pt x="20488" y="15396"/>
                    <a:pt x="21022" y="14061"/>
                    <a:pt x="21279" y="12655"/>
                  </a:cubicBezTo>
                  <a:cubicBezTo>
                    <a:pt x="21525" y="11290"/>
                    <a:pt x="21504" y="9904"/>
                    <a:pt x="21227" y="8538"/>
                  </a:cubicBezTo>
                  <a:cubicBezTo>
                    <a:pt x="20950" y="7173"/>
                    <a:pt x="20406" y="5900"/>
                    <a:pt x="19636" y="4750"/>
                  </a:cubicBezTo>
                  <a:cubicBezTo>
                    <a:pt x="18835" y="3559"/>
                    <a:pt x="17819" y="2553"/>
                    <a:pt x="16608" y="1752"/>
                  </a:cubicBezTo>
                  <a:cubicBezTo>
                    <a:pt x="15396" y="952"/>
                    <a:pt x="14062" y="428"/>
                    <a:pt x="12655" y="171"/>
                  </a:cubicBez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08" name="Google Shape;408;p94"/>
            <p:cNvSpPr/>
            <p:nvPr/>
          </p:nvSpPr>
          <p:spPr>
            <a:xfrm>
              <a:off x="4561839" y="34597340"/>
              <a:ext cx="1463178" cy="1463178"/>
            </a:xfrm>
            <a:custGeom>
              <a:rect b="b" l="l" r="r" t="t"/>
              <a:pathLst>
                <a:path extrusionOk="0" h="21453" w="21453">
                  <a:moveTo>
                    <a:pt x="4750" y="1808"/>
                  </a:moveTo>
                  <a:cubicBezTo>
                    <a:pt x="3558" y="2608"/>
                    <a:pt x="2553" y="3633"/>
                    <a:pt x="1752" y="4843"/>
                  </a:cubicBezTo>
                  <a:cubicBezTo>
                    <a:pt x="951" y="6053"/>
                    <a:pt x="430" y="7375"/>
                    <a:pt x="169" y="8790"/>
                  </a:cubicBezTo>
                  <a:cubicBezTo>
                    <a:pt x="-73" y="10150"/>
                    <a:pt x="-54" y="11528"/>
                    <a:pt x="225" y="12906"/>
                  </a:cubicBezTo>
                  <a:cubicBezTo>
                    <a:pt x="504" y="14265"/>
                    <a:pt x="1044" y="15550"/>
                    <a:pt x="1808" y="16704"/>
                  </a:cubicBezTo>
                  <a:cubicBezTo>
                    <a:pt x="2608" y="17896"/>
                    <a:pt x="3633" y="18901"/>
                    <a:pt x="4843" y="19702"/>
                  </a:cubicBezTo>
                  <a:cubicBezTo>
                    <a:pt x="6053" y="20503"/>
                    <a:pt x="7375" y="21024"/>
                    <a:pt x="8790" y="21285"/>
                  </a:cubicBezTo>
                  <a:cubicBezTo>
                    <a:pt x="10150" y="21527"/>
                    <a:pt x="11528" y="21508"/>
                    <a:pt x="12906" y="21229"/>
                  </a:cubicBezTo>
                  <a:cubicBezTo>
                    <a:pt x="14265" y="20950"/>
                    <a:pt x="15550" y="20410"/>
                    <a:pt x="16704" y="19646"/>
                  </a:cubicBezTo>
                  <a:cubicBezTo>
                    <a:pt x="17896" y="18846"/>
                    <a:pt x="18901" y="17821"/>
                    <a:pt x="19702" y="16611"/>
                  </a:cubicBezTo>
                  <a:cubicBezTo>
                    <a:pt x="20503" y="15401"/>
                    <a:pt x="21024" y="14079"/>
                    <a:pt x="21285" y="12664"/>
                  </a:cubicBezTo>
                  <a:cubicBezTo>
                    <a:pt x="21527" y="11304"/>
                    <a:pt x="21508" y="9926"/>
                    <a:pt x="21229" y="8548"/>
                  </a:cubicBezTo>
                  <a:cubicBezTo>
                    <a:pt x="20950" y="7189"/>
                    <a:pt x="20410" y="5904"/>
                    <a:pt x="19646" y="4750"/>
                  </a:cubicBezTo>
                  <a:cubicBezTo>
                    <a:pt x="18846" y="3558"/>
                    <a:pt x="17821" y="2553"/>
                    <a:pt x="16611" y="1752"/>
                  </a:cubicBezTo>
                  <a:cubicBezTo>
                    <a:pt x="15401" y="951"/>
                    <a:pt x="14079" y="430"/>
                    <a:pt x="12664" y="169"/>
                  </a:cubicBezTo>
                  <a:cubicBezTo>
                    <a:pt x="11304" y="-73"/>
                    <a:pt x="9926" y="-54"/>
                    <a:pt x="8548" y="225"/>
                  </a:cubicBezTo>
                  <a:cubicBezTo>
                    <a:pt x="7170" y="504"/>
                    <a:pt x="5904" y="1026"/>
                    <a:pt x="4750" y="1808"/>
                  </a:cubicBezTo>
                  <a:close/>
                </a:path>
              </a:pathLst>
            </a:custGeom>
            <a:solidFill>
              <a:schemeClr val="accen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09" name="Google Shape;409;p94"/>
            <p:cNvSpPr/>
            <p:nvPr/>
          </p:nvSpPr>
          <p:spPr>
            <a:xfrm>
              <a:off x="7381239" y="31168340"/>
              <a:ext cx="2879074" cy="5012767"/>
            </a:xfrm>
            <a:custGeom>
              <a:rect b="b" l="l" r="r" t="t"/>
              <a:pathLst>
                <a:path extrusionOk="0" h="19836" w="19995">
                  <a:moveTo>
                    <a:pt x="808" y="3501"/>
                  </a:moveTo>
                  <a:cubicBezTo>
                    <a:pt x="-806" y="5637"/>
                    <a:pt x="41" y="8134"/>
                    <a:pt x="2960" y="9763"/>
                  </a:cubicBezTo>
                  <a:cubicBezTo>
                    <a:pt x="4424" y="10582"/>
                    <a:pt x="6162" y="11089"/>
                    <a:pt x="7952" y="11306"/>
                  </a:cubicBezTo>
                  <a:cubicBezTo>
                    <a:pt x="8799" y="11411"/>
                    <a:pt x="9416" y="11823"/>
                    <a:pt x="9460" y="12311"/>
                  </a:cubicBezTo>
                  <a:lnTo>
                    <a:pt x="9460" y="12311"/>
                  </a:lnTo>
                  <a:cubicBezTo>
                    <a:pt x="9504" y="12773"/>
                    <a:pt x="9019" y="13200"/>
                    <a:pt x="8270" y="13376"/>
                  </a:cubicBezTo>
                  <a:cubicBezTo>
                    <a:pt x="7238" y="13617"/>
                    <a:pt x="6312" y="14024"/>
                    <a:pt x="5641" y="14587"/>
                  </a:cubicBezTo>
                  <a:cubicBezTo>
                    <a:pt x="3772" y="16150"/>
                    <a:pt x="4548" y="18296"/>
                    <a:pt x="7344" y="19311"/>
                  </a:cubicBezTo>
                  <a:cubicBezTo>
                    <a:pt x="10422" y="20427"/>
                    <a:pt x="14647" y="19713"/>
                    <a:pt x="16040" y="17643"/>
                  </a:cubicBezTo>
                  <a:cubicBezTo>
                    <a:pt x="16834" y="16462"/>
                    <a:pt x="16366" y="15115"/>
                    <a:pt x="14832" y="14195"/>
                  </a:cubicBezTo>
                  <a:cubicBezTo>
                    <a:pt x="14523" y="14009"/>
                    <a:pt x="14188" y="13849"/>
                    <a:pt x="13835" y="13708"/>
                  </a:cubicBezTo>
                  <a:cubicBezTo>
                    <a:pt x="13112" y="13426"/>
                    <a:pt x="12653" y="12969"/>
                    <a:pt x="12609" y="12471"/>
                  </a:cubicBezTo>
                  <a:lnTo>
                    <a:pt x="12609" y="12436"/>
                  </a:lnTo>
                  <a:cubicBezTo>
                    <a:pt x="12547" y="11783"/>
                    <a:pt x="13200" y="11175"/>
                    <a:pt x="14241" y="10904"/>
                  </a:cubicBezTo>
                  <a:cubicBezTo>
                    <a:pt x="16437" y="10331"/>
                    <a:pt x="18307" y="9290"/>
                    <a:pt x="19356" y="7853"/>
                  </a:cubicBezTo>
                  <a:cubicBezTo>
                    <a:pt x="20794" y="5878"/>
                    <a:pt x="19718" y="3043"/>
                    <a:pt x="16975" y="1576"/>
                  </a:cubicBezTo>
                  <a:cubicBezTo>
                    <a:pt x="11842" y="-1173"/>
                    <a:pt x="3604" y="-198"/>
                    <a:pt x="808" y="3501"/>
                  </a:cubicBez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10" name="Google Shape;410;p94"/>
            <p:cNvSpPr/>
            <p:nvPr/>
          </p:nvSpPr>
          <p:spPr>
            <a:xfrm>
              <a:off x="7508240" y="31282640"/>
              <a:ext cx="2653574" cy="2653574"/>
            </a:xfrm>
            <a:custGeom>
              <a:rect b="b" l="l" r="r" t="t"/>
              <a:pathLst>
                <a:path extrusionOk="0" h="21450" w="21450">
                  <a:moveTo>
                    <a:pt x="12655" y="171"/>
                  </a:moveTo>
                  <a:cubicBezTo>
                    <a:pt x="11290" y="-75"/>
                    <a:pt x="9904" y="-54"/>
                    <a:pt x="8538" y="223"/>
                  </a:cubicBezTo>
                  <a:cubicBezTo>
                    <a:pt x="7173" y="500"/>
                    <a:pt x="5900" y="1044"/>
                    <a:pt x="4750" y="1814"/>
                  </a:cubicBezTo>
                  <a:cubicBezTo>
                    <a:pt x="3559" y="2615"/>
                    <a:pt x="2553" y="3631"/>
                    <a:pt x="1752" y="4842"/>
                  </a:cubicBezTo>
                  <a:cubicBezTo>
                    <a:pt x="952" y="6054"/>
                    <a:pt x="428" y="7389"/>
                    <a:pt x="171" y="8795"/>
                  </a:cubicBezTo>
                  <a:cubicBezTo>
                    <a:pt x="-75" y="10160"/>
                    <a:pt x="-54" y="11546"/>
                    <a:pt x="223" y="12912"/>
                  </a:cubicBezTo>
                  <a:cubicBezTo>
                    <a:pt x="500" y="14277"/>
                    <a:pt x="1044" y="15550"/>
                    <a:pt x="1814" y="16700"/>
                  </a:cubicBezTo>
                  <a:cubicBezTo>
                    <a:pt x="2615" y="17891"/>
                    <a:pt x="3631" y="18897"/>
                    <a:pt x="4842" y="19698"/>
                  </a:cubicBezTo>
                  <a:cubicBezTo>
                    <a:pt x="6054" y="20488"/>
                    <a:pt x="7389" y="21022"/>
                    <a:pt x="8795" y="21279"/>
                  </a:cubicBezTo>
                  <a:cubicBezTo>
                    <a:pt x="10160" y="21525"/>
                    <a:pt x="11546" y="21504"/>
                    <a:pt x="12912" y="21227"/>
                  </a:cubicBezTo>
                  <a:cubicBezTo>
                    <a:pt x="14277" y="20950"/>
                    <a:pt x="15550" y="20406"/>
                    <a:pt x="16700" y="19636"/>
                  </a:cubicBezTo>
                  <a:cubicBezTo>
                    <a:pt x="17891" y="18835"/>
                    <a:pt x="18897" y="17819"/>
                    <a:pt x="19698" y="16608"/>
                  </a:cubicBezTo>
                  <a:cubicBezTo>
                    <a:pt x="20488" y="15396"/>
                    <a:pt x="21022" y="14061"/>
                    <a:pt x="21279" y="12655"/>
                  </a:cubicBezTo>
                  <a:cubicBezTo>
                    <a:pt x="21525" y="11290"/>
                    <a:pt x="21504" y="9904"/>
                    <a:pt x="21227" y="8538"/>
                  </a:cubicBezTo>
                  <a:cubicBezTo>
                    <a:pt x="20950" y="7173"/>
                    <a:pt x="20406" y="5900"/>
                    <a:pt x="19636" y="4750"/>
                  </a:cubicBezTo>
                  <a:cubicBezTo>
                    <a:pt x="18835" y="3559"/>
                    <a:pt x="17819" y="2553"/>
                    <a:pt x="16608" y="1752"/>
                  </a:cubicBezTo>
                  <a:cubicBezTo>
                    <a:pt x="15396" y="962"/>
                    <a:pt x="14062" y="428"/>
                    <a:pt x="12655" y="171"/>
                  </a:cubicBez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11" name="Google Shape;411;p94"/>
            <p:cNvSpPr/>
            <p:nvPr/>
          </p:nvSpPr>
          <p:spPr>
            <a:xfrm>
              <a:off x="8168640" y="34597340"/>
              <a:ext cx="1463178" cy="1463178"/>
            </a:xfrm>
            <a:custGeom>
              <a:rect b="b" l="l" r="r" t="t"/>
              <a:pathLst>
                <a:path extrusionOk="0" h="21453" w="21453">
                  <a:moveTo>
                    <a:pt x="4750" y="1808"/>
                  </a:moveTo>
                  <a:cubicBezTo>
                    <a:pt x="3558" y="2608"/>
                    <a:pt x="2553" y="3633"/>
                    <a:pt x="1752" y="4843"/>
                  </a:cubicBezTo>
                  <a:cubicBezTo>
                    <a:pt x="951" y="6053"/>
                    <a:pt x="430" y="7375"/>
                    <a:pt x="169" y="8790"/>
                  </a:cubicBezTo>
                  <a:cubicBezTo>
                    <a:pt x="-73" y="10150"/>
                    <a:pt x="-54" y="11528"/>
                    <a:pt x="225" y="12906"/>
                  </a:cubicBezTo>
                  <a:cubicBezTo>
                    <a:pt x="504" y="14265"/>
                    <a:pt x="1044" y="15550"/>
                    <a:pt x="1808" y="16704"/>
                  </a:cubicBezTo>
                  <a:cubicBezTo>
                    <a:pt x="2608" y="17896"/>
                    <a:pt x="3633" y="18901"/>
                    <a:pt x="4843" y="19702"/>
                  </a:cubicBezTo>
                  <a:cubicBezTo>
                    <a:pt x="6053" y="20503"/>
                    <a:pt x="7375" y="21024"/>
                    <a:pt x="8790" y="21285"/>
                  </a:cubicBezTo>
                  <a:cubicBezTo>
                    <a:pt x="10150" y="21527"/>
                    <a:pt x="11528" y="21508"/>
                    <a:pt x="12906" y="21229"/>
                  </a:cubicBezTo>
                  <a:cubicBezTo>
                    <a:pt x="14265" y="20950"/>
                    <a:pt x="15550" y="20410"/>
                    <a:pt x="16704" y="19646"/>
                  </a:cubicBezTo>
                  <a:cubicBezTo>
                    <a:pt x="17896" y="18846"/>
                    <a:pt x="18901" y="17821"/>
                    <a:pt x="19702" y="16611"/>
                  </a:cubicBezTo>
                  <a:cubicBezTo>
                    <a:pt x="20503" y="15401"/>
                    <a:pt x="21024" y="14079"/>
                    <a:pt x="21285" y="12664"/>
                  </a:cubicBezTo>
                  <a:cubicBezTo>
                    <a:pt x="21527" y="11304"/>
                    <a:pt x="21508" y="9926"/>
                    <a:pt x="21229" y="8548"/>
                  </a:cubicBezTo>
                  <a:cubicBezTo>
                    <a:pt x="20950" y="7189"/>
                    <a:pt x="20410" y="5904"/>
                    <a:pt x="19646" y="4750"/>
                  </a:cubicBezTo>
                  <a:cubicBezTo>
                    <a:pt x="18846" y="3558"/>
                    <a:pt x="17821" y="2553"/>
                    <a:pt x="16611" y="1752"/>
                  </a:cubicBezTo>
                  <a:cubicBezTo>
                    <a:pt x="15401" y="951"/>
                    <a:pt x="14079" y="430"/>
                    <a:pt x="12664" y="169"/>
                  </a:cubicBezTo>
                  <a:cubicBezTo>
                    <a:pt x="11304" y="-73"/>
                    <a:pt x="9926" y="-54"/>
                    <a:pt x="8548" y="225"/>
                  </a:cubicBezTo>
                  <a:cubicBezTo>
                    <a:pt x="7170" y="504"/>
                    <a:pt x="5904" y="1026"/>
                    <a:pt x="4750" y="1808"/>
                  </a:cubicBezTo>
                  <a:close/>
                </a:path>
              </a:pathLst>
            </a:custGeom>
            <a:solidFill>
              <a:schemeClr val="accen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12" name="Google Shape;412;p94"/>
            <p:cNvSpPr/>
            <p:nvPr/>
          </p:nvSpPr>
          <p:spPr>
            <a:xfrm>
              <a:off x="5692140" y="33606740"/>
              <a:ext cx="2879073" cy="5012415"/>
            </a:xfrm>
            <a:custGeom>
              <a:rect b="b" l="l" r="r" t="t"/>
              <a:pathLst>
                <a:path extrusionOk="0" h="19835" w="19995">
                  <a:moveTo>
                    <a:pt x="19186" y="16335"/>
                  </a:moveTo>
                  <a:cubicBezTo>
                    <a:pt x="20800" y="14199"/>
                    <a:pt x="19953" y="11702"/>
                    <a:pt x="17034" y="10073"/>
                  </a:cubicBezTo>
                  <a:cubicBezTo>
                    <a:pt x="15570" y="9254"/>
                    <a:pt x="13832" y="8747"/>
                    <a:pt x="12042" y="8530"/>
                  </a:cubicBezTo>
                  <a:cubicBezTo>
                    <a:pt x="11195" y="8425"/>
                    <a:pt x="10578" y="8013"/>
                    <a:pt x="10534" y="7525"/>
                  </a:cubicBezTo>
                  <a:lnTo>
                    <a:pt x="10534" y="7525"/>
                  </a:lnTo>
                  <a:cubicBezTo>
                    <a:pt x="10490" y="7063"/>
                    <a:pt x="10975" y="6636"/>
                    <a:pt x="11724" y="6460"/>
                  </a:cubicBezTo>
                  <a:cubicBezTo>
                    <a:pt x="12756" y="6219"/>
                    <a:pt x="13682" y="5812"/>
                    <a:pt x="14353" y="5249"/>
                  </a:cubicBezTo>
                  <a:cubicBezTo>
                    <a:pt x="16222" y="3686"/>
                    <a:pt x="15446" y="1540"/>
                    <a:pt x="12650" y="525"/>
                  </a:cubicBezTo>
                  <a:cubicBezTo>
                    <a:pt x="9572" y="-591"/>
                    <a:pt x="5347" y="123"/>
                    <a:pt x="3954" y="2193"/>
                  </a:cubicBezTo>
                  <a:cubicBezTo>
                    <a:pt x="3160" y="3374"/>
                    <a:pt x="3628" y="4721"/>
                    <a:pt x="5162" y="5641"/>
                  </a:cubicBezTo>
                  <a:cubicBezTo>
                    <a:pt x="5471" y="5827"/>
                    <a:pt x="5806" y="5987"/>
                    <a:pt x="6159" y="6128"/>
                  </a:cubicBezTo>
                  <a:cubicBezTo>
                    <a:pt x="6882" y="6410"/>
                    <a:pt x="7341" y="6867"/>
                    <a:pt x="7385" y="7365"/>
                  </a:cubicBezTo>
                  <a:lnTo>
                    <a:pt x="7385" y="7400"/>
                  </a:lnTo>
                  <a:cubicBezTo>
                    <a:pt x="7447" y="8053"/>
                    <a:pt x="6794" y="8661"/>
                    <a:pt x="5753" y="8932"/>
                  </a:cubicBezTo>
                  <a:cubicBezTo>
                    <a:pt x="3557" y="9505"/>
                    <a:pt x="1687" y="10546"/>
                    <a:pt x="638" y="11983"/>
                  </a:cubicBezTo>
                  <a:cubicBezTo>
                    <a:pt x="-800" y="13958"/>
                    <a:pt x="276" y="16793"/>
                    <a:pt x="3019" y="18260"/>
                  </a:cubicBezTo>
                  <a:cubicBezTo>
                    <a:pt x="8152" y="21009"/>
                    <a:pt x="16390" y="20029"/>
                    <a:pt x="19186" y="16335"/>
                  </a:cubicBez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13" name="Google Shape;413;p94"/>
            <p:cNvSpPr/>
            <p:nvPr/>
          </p:nvSpPr>
          <p:spPr>
            <a:xfrm>
              <a:off x="5793740" y="35841940"/>
              <a:ext cx="2653574" cy="2653574"/>
            </a:xfrm>
            <a:custGeom>
              <a:rect b="b" l="l" r="r" t="t"/>
              <a:pathLst>
                <a:path extrusionOk="0" h="21450" w="21450">
                  <a:moveTo>
                    <a:pt x="8795" y="21279"/>
                  </a:moveTo>
                  <a:cubicBezTo>
                    <a:pt x="10160" y="21525"/>
                    <a:pt x="11546" y="21504"/>
                    <a:pt x="12912" y="21227"/>
                  </a:cubicBezTo>
                  <a:cubicBezTo>
                    <a:pt x="14277" y="20940"/>
                    <a:pt x="15550" y="20406"/>
                    <a:pt x="16700" y="19636"/>
                  </a:cubicBezTo>
                  <a:cubicBezTo>
                    <a:pt x="17891" y="18835"/>
                    <a:pt x="18897" y="17819"/>
                    <a:pt x="19698" y="16608"/>
                  </a:cubicBezTo>
                  <a:cubicBezTo>
                    <a:pt x="20488" y="15396"/>
                    <a:pt x="21022" y="14061"/>
                    <a:pt x="21279" y="12655"/>
                  </a:cubicBezTo>
                  <a:cubicBezTo>
                    <a:pt x="21525" y="11290"/>
                    <a:pt x="21504" y="9904"/>
                    <a:pt x="21227" y="8538"/>
                  </a:cubicBezTo>
                  <a:cubicBezTo>
                    <a:pt x="20940" y="7173"/>
                    <a:pt x="20406" y="5900"/>
                    <a:pt x="19636" y="4750"/>
                  </a:cubicBezTo>
                  <a:cubicBezTo>
                    <a:pt x="18835" y="3559"/>
                    <a:pt x="17819" y="2553"/>
                    <a:pt x="16608" y="1752"/>
                  </a:cubicBezTo>
                  <a:cubicBezTo>
                    <a:pt x="15396" y="952"/>
                    <a:pt x="14061" y="428"/>
                    <a:pt x="12655" y="171"/>
                  </a:cubicBezTo>
                  <a:cubicBezTo>
                    <a:pt x="11290" y="-75"/>
                    <a:pt x="9904" y="-54"/>
                    <a:pt x="8538" y="223"/>
                  </a:cubicBezTo>
                  <a:cubicBezTo>
                    <a:pt x="7173" y="510"/>
                    <a:pt x="5900" y="1044"/>
                    <a:pt x="4750" y="1814"/>
                  </a:cubicBezTo>
                  <a:cubicBezTo>
                    <a:pt x="3559" y="2615"/>
                    <a:pt x="2553" y="3631"/>
                    <a:pt x="1752" y="4842"/>
                  </a:cubicBezTo>
                  <a:cubicBezTo>
                    <a:pt x="962" y="6054"/>
                    <a:pt x="428" y="7389"/>
                    <a:pt x="171" y="8795"/>
                  </a:cubicBezTo>
                  <a:cubicBezTo>
                    <a:pt x="-75" y="10160"/>
                    <a:pt x="-54" y="11546"/>
                    <a:pt x="223" y="12912"/>
                  </a:cubicBezTo>
                  <a:cubicBezTo>
                    <a:pt x="510" y="14277"/>
                    <a:pt x="1044" y="15550"/>
                    <a:pt x="1814" y="16700"/>
                  </a:cubicBezTo>
                  <a:cubicBezTo>
                    <a:pt x="2615" y="17891"/>
                    <a:pt x="3631" y="18897"/>
                    <a:pt x="4842" y="19698"/>
                  </a:cubicBezTo>
                  <a:cubicBezTo>
                    <a:pt x="6054" y="20498"/>
                    <a:pt x="7389" y="21022"/>
                    <a:pt x="8795" y="21279"/>
                  </a:cubicBez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14" name="Google Shape;414;p94"/>
            <p:cNvSpPr/>
            <p:nvPr/>
          </p:nvSpPr>
          <p:spPr>
            <a:xfrm>
              <a:off x="6327140" y="33721040"/>
              <a:ext cx="1463178" cy="1463178"/>
            </a:xfrm>
            <a:custGeom>
              <a:rect b="b" l="l" r="r" t="t"/>
              <a:pathLst>
                <a:path extrusionOk="0" h="21453" w="21453">
                  <a:moveTo>
                    <a:pt x="16704" y="19646"/>
                  </a:moveTo>
                  <a:cubicBezTo>
                    <a:pt x="17896" y="18846"/>
                    <a:pt x="18901" y="17821"/>
                    <a:pt x="19702" y="16611"/>
                  </a:cubicBezTo>
                  <a:cubicBezTo>
                    <a:pt x="20503" y="15401"/>
                    <a:pt x="21024" y="14079"/>
                    <a:pt x="21285" y="12664"/>
                  </a:cubicBezTo>
                  <a:cubicBezTo>
                    <a:pt x="21527" y="11304"/>
                    <a:pt x="21508" y="9926"/>
                    <a:pt x="21229" y="8548"/>
                  </a:cubicBezTo>
                  <a:cubicBezTo>
                    <a:pt x="20950" y="7189"/>
                    <a:pt x="20410" y="5904"/>
                    <a:pt x="19646" y="4750"/>
                  </a:cubicBezTo>
                  <a:cubicBezTo>
                    <a:pt x="18846" y="3558"/>
                    <a:pt x="17821" y="2553"/>
                    <a:pt x="16611" y="1752"/>
                  </a:cubicBezTo>
                  <a:cubicBezTo>
                    <a:pt x="15401" y="951"/>
                    <a:pt x="14079" y="430"/>
                    <a:pt x="12664" y="169"/>
                  </a:cubicBezTo>
                  <a:cubicBezTo>
                    <a:pt x="11304" y="-73"/>
                    <a:pt x="9926" y="-54"/>
                    <a:pt x="8548" y="225"/>
                  </a:cubicBezTo>
                  <a:cubicBezTo>
                    <a:pt x="7189" y="504"/>
                    <a:pt x="5904" y="1044"/>
                    <a:pt x="4750" y="1808"/>
                  </a:cubicBezTo>
                  <a:cubicBezTo>
                    <a:pt x="3558" y="2608"/>
                    <a:pt x="2553" y="3633"/>
                    <a:pt x="1752" y="4843"/>
                  </a:cubicBezTo>
                  <a:cubicBezTo>
                    <a:pt x="951" y="6053"/>
                    <a:pt x="430" y="7375"/>
                    <a:pt x="169" y="8790"/>
                  </a:cubicBezTo>
                  <a:cubicBezTo>
                    <a:pt x="-73" y="10150"/>
                    <a:pt x="-54" y="11528"/>
                    <a:pt x="225" y="12906"/>
                  </a:cubicBezTo>
                  <a:cubicBezTo>
                    <a:pt x="504" y="14265"/>
                    <a:pt x="1044" y="15550"/>
                    <a:pt x="1808" y="16704"/>
                  </a:cubicBezTo>
                  <a:cubicBezTo>
                    <a:pt x="2608" y="17896"/>
                    <a:pt x="3633" y="18901"/>
                    <a:pt x="4843" y="19702"/>
                  </a:cubicBezTo>
                  <a:cubicBezTo>
                    <a:pt x="6053" y="20503"/>
                    <a:pt x="7375" y="21024"/>
                    <a:pt x="8790" y="21285"/>
                  </a:cubicBezTo>
                  <a:cubicBezTo>
                    <a:pt x="10150" y="21527"/>
                    <a:pt x="11528" y="21508"/>
                    <a:pt x="12906" y="21229"/>
                  </a:cubicBezTo>
                  <a:cubicBezTo>
                    <a:pt x="14284" y="20950"/>
                    <a:pt x="15550" y="20410"/>
                    <a:pt x="16704" y="19646"/>
                  </a:cubicBez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415" name="Google Shape;415;p9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6" name="Google Shape;416;p9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7" name="Google Shape;417;p9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8" name="Google Shape;418;p9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419" name="Google Shape;419;p94"/>
          <p:cNvSpPr txBox="1"/>
          <p:nvPr>
            <p:ph idx="1" type="body"/>
          </p:nvPr>
        </p:nvSpPr>
        <p:spPr>
          <a:xfrm>
            <a:off x="3331122" y="1778757"/>
            <a:ext cx="1032017" cy="1044807"/>
          </a:xfrm>
          <a:prstGeom prst="rect">
            <a:avLst/>
          </a:prstGeom>
          <a:noFill/>
          <a:ln>
            <a:noFill/>
          </a:ln>
        </p:spPr>
        <p:txBody>
          <a:bodyPr anchorCtr="0" anchor="ctr" bIns="45700" lIns="45700" spcFirstLastPara="1" rIns="0" wrap="square" tIns="45700">
            <a:normAutofit/>
          </a:bodyPr>
          <a:lstStyle>
            <a:lvl1pPr indent="-228600" lvl="0" marL="457200" algn="ctr">
              <a:lnSpc>
                <a:spcPct val="90000"/>
              </a:lnSpc>
              <a:spcBef>
                <a:spcPts val="1000"/>
              </a:spcBef>
              <a:spcAft>
                <a:spcPts val="0"/>
              </a:spcAft>
              <a:buClr>
                <a:schemeClr val="dk1"/>
              </a:buClr>
              <a:buSzPts val="1600"/>
              <a:buNone/>
              <a:defRPr b="1" sz="1600">
                <a:solidFill>
                  <a:schemeClr val="dk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0" name="Google Shape;420;p94"/>
          <p:cNvSpPr txBox="1"/>
          <p:nvPr>
            <p:ph idx="2" type="body"/>
          </p:nvPr>
        </p:nvSpPr>
        <p:spPr>
          <a:xfrm>
            <a:off x="5556162" y="1778757"/>
            <a:ext cx="1032017" cy="1044807"/>
          </a:xfrm>
          <a:prstGeom prst="rect">
            <a:avLst/>
          </a:prstGeom>
          <a:noFill/>
          <a:ln>
            <a:noFill/>
          </a:ln>
        </p:spPr>
        <p:txBody>
          <a:bodyPr anchorCtr="0" anchor="ctr" bIns="45700" lIns="45700" spcFirstLastPara="1" rIns="0" wrap="square" tIns="45700">
            <a:normAutofit/>
          </a:bodyPr>
          <a:lstStyle>
            <a:lvl1pPr indent="-228600" lvl="0" marL="457200" algn="ctr">
              <a:lnSpc>
                <a:spcPct val="90000"/>
              </a:lnSpc>
              <a:spcBef>
                <a:spcPts val="1000"/>
              </a:spcBef>
              <a:spcAft>
                <a:spcPts val="0"/>
              </a:spcAft>
              <a:buClr>
                <a:schemeClr val="dk1"/>
              </a:buClr>
              <a:buSzPts val="1600"/>
              <a:buNone/>
              <a:defRPr b="1" sz="1600">
                <a:solidFill>
                  <a:schemeClr val="dk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1" name="Google Shape;421;p94"/>
          <p:cNvSpPr txBox="1"/>
          <p:nvPr>
            <p:ph idx="3" type="body"/>
          </p:nvPr>
        </p:nvSpPr>
        <p:spPr>
          <a:xfrm>
            <a:off x="7811682" y="1778757"/>
            <a:ext cx="1032017" cy="1044807"/>
          </a:xfrm>
          <a:prstGeom prst="rect">
            <a:avLst/>
          </a:prstGeom>
          <a:noFill/>
          <a:ln>
            <a:noFill/>
          </a:ln>
        </p:spPr>
        <p:txBody>
          <a:bodyPr anchorCtr="0" anchor="ctr" bIns="45700" lIns="45700" spcFirstLastPara="1" rIns="0" wrap="square" tIns="45700">
            <a:normAutofit/>
          </a:bodyPr>
          <a:lstStyle>
            <a:lvl1pPr indent="-228600" lvl="0" marL="457200" algn="ctr">
              <a:lnSpc>
                <a:spcPct val="90000"/>
              </a:lnSpc>
              <a:spcBef>
                <a:spcPts val="1000"/>
              </a:spcBef>
              <a:spcAft>
                <a:spcPts val="0"/>
              </a:spcAft>
              <a:buClr>
                <a:schemeClr val="dk1"/>
              </a:buClr>
              <a:buSzPts val="1600"/>
              <a:buNone/>
              <a:defRPr b="1" sz="1600">
                <a:solidFill>
                  <a:schemeClr val="dk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2" name="Google Shape;422;p94"/>
          <p:cNvSpPr txBox="1"/>
          <p:nvPr>
            <p:ph idx="4" type="body"/>
          </p:nvPr>
        </p:nvSpPr>
        <p:spPr>
          <a:xfrm>
            <a:off x="4489362" y="4654037"/>
            <a:ext cx="1032017" cy="1044807"/>
          </a:xfrm>
          <a:prstGeom prst="rect">
            <a:avLst/>
          </a:prstGeom>
          <a:noFill/>
          <a:ln>
            <a:noFill/>
          </a:ln>
        </p:spPr>
        <p:txBody>
          <a:bodyPr anchorCtr="0" anchor="ctr" bIns="45700" lIns="45700" spcFirstLastPara="1" rIns="0" wrap="square" tIns="45700">
            <a:normAutofit/>
          </a:bodyPr>
          <a:lstStyle>
            <a:lvl1pPr indent="-228600" lvl="0" marL="457200" algn="ctr">
              <a:lnSpc>
                <a:spcPct val="90000"/>
              </a:lnSpc>
              <a:spcBef>
                <a:spcPts val="1000"/>
              </a:spcBef>
              <a:spcAft>
                <a:spcPts val="0"/>
              </a:spcAft>
              <a:buClr>
                <a:schemeClr val="dk1"/>
              </a:buClr>
              <a:buSzPts val="1600"/>
              <a:buNone/>
              <a:defRPr b="1" sz="1600">
                <a:solidFill>
                  <a:schemeClr val="dk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3" name="Google Shape;423;p94"/>
          <p:cNvSpPr txBox="1"/>
          <p:nvPr>
            <p:ph idx="5" type="body"/>
          </p:nvPr>
        </p:nvSpPr>
        <p:spPr>
          <a:xfrm>
            <a:off x="6744882" y="4654037"/>
            <a:ext cx="1032017" cy="1044807"/>
          </a:xfrm>
          <a:prstGeom prst="rect">
            <a:avLst/>
          </a:prstGeom>
          <a:noFill/>
          <a:ln>
            <a:noFill/>
          </a:ln>
        </p:spPr>
        <p:txBody>
          <a:bodyPr anchorCtr="0" anchor="ctr" bIns="45700" lIns="45700" spcFirstLastPara="1" rIns="0" wrap="square" tIns="45700">
            <a:normAutofit/>
          </a:bodyPr>
          <a:lstStyle>
            <a:lvl1pPr indent="-228600" lvl="0" marL="457200" algn="ctr">
              <a:lnSpc>
                <a:spcPct val="90000"/>
              </a:lnSpc>
              <a:spcBef>
                <a:spcPts val="1000"/>
              </a:spcBef>
              <a:spcAft>
                <a:spcPts val="0"/>
              </a:spcAft>
              <a:buClr>
                <a:schemeClr val="dk1"/>
              </a:buClr>
              <a:buSzPts val="1600"/>
              <a:buNone/>
              <a:defRPr b="1" sz="1600">
                <a:solidFill>
                  <a:schemeClr val="dk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2">
  <p:cSld name="12">
    <p:bg>
      <p:bgPr>
        <a:solidFill>
          <a:schemeClr val="lt1"/>
        </a:solidFill>
      </p:bgPr>
    </p:bg>
    <p:spTree>
      <p:nvGrpSpPr>
        <p:cNvPr id="424" name="Shape 424"/>
        <p:cNvGrpSpPr/>
        <p:nvPr/>
      </p:nvGrpSpPr>
      <p:grpSpPr>
        <a:xfrm>
          <a:off x="0" y="0"/>
          <a:ext cx="0" cy="0"/>
          <a:chOff x="0" y="0"/>
          <a:chExt cx="0" cy="0"/>
        </a:xfrm>
      </p:grpSpPr>
      <p:grpSp>
        <p:nvGrpSpPr>
          <p:cNvPr id="425" name="Google Shape;425;p95"/>
          <p:cNvGrpSpPr/>
          <p:nvPr/>
        </p:nvGrpSpPr>
        <p:grpSpPr>
          <a:xfrm>
            <a:off x="1524" y="0"/>
            <a:ext cx="12188952" cy="6858000"/>
            <a:chOff x="-543877" y="-501644"/>
            <a:chExt cx="12188952" cy="6858000"/>
          </a:xfrm>
        </p:grpSpPr>
        <p:sp>
          <p:nvSpPr>
            <p:cNvPr id="426" name="Google Shape;426;p95"/>
            <p:cNvSpPr/>
            <p:nvPr/>
          </p:nvSpPr>
          <p:spPr>
            <a:xfrm>
              <a:off x="-543877" y="-501644"/>
              <a:ext cx="12188952" cy="6858000"/>
            </a:xfrm>
            <a:custGeom>
              <a:rect b="b" l="l" r="r" t="t"/>
              <a:pathLst>
                <a:path extrusionOk="0" h="21600" w="21600">
                  <a:moveTo>
                    <a:pt x="1390" y="3"/>
                  </a:moveTo>
                  <a:cubicBezTo>
                    <a:pt x="795" y="1593"/>
                    <a:pt x="322" y="3342"/>
                    <a:pt x="0" y="5208"/>
                  </a:cubicBezTo>
                  <a:lnTo>
                    <a:pt x="0" y="17052"/>
                  </a:lnTo>
                  <a:cubicBezTo>
                    <a:pt x="280" y="18663"/>
                    <a:pt x="670" y="20190"/>
                    <a:pt x="1156" y="21600"/>
                  </a:cubicBezTo>
                  <a:lnTo>
                    <a:pt x="20451" y="21600"/>
                  </a:lnTo>
                  <a:cubicBezTo>
                    <a:pt x="20933" y="20199"/>
                    <a:pt x="21322" y="18687"/>
                    <a:pt x="21600" y="17088"/>
                  </a:cubicBezTo>
                  <a:lnTo>
                    <a:pt x="21600" y="5169"/>
                  </a:lnTo>
                  <a:cubicBezTo>
                    <a:pt x="21278" y="3318"/>
                    <a:pt x="20807" y="1581"/>
                    <a:pt x="20215" y="0"/>
                  </a:cubicBezTo>
                  <a:lnTo>
                    <a:pt x="1390" y="0"/>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27" name="Google Shape;427;p95"/>
            <p:cNvSpPr/>
            <p:nvPr/>
          </p:nvSpPr>
          <p:spPr>
            <a:xfrm>
              <a:off x="-543877" y="-501644"/>
              <a:ext cx="12188952" cy="6858000"/>
            </a:xfrm>
            <a:custGeom>
              <a:rect b="b" l="l" r="r" t="t"/>
              <a:pathLst>
                <a:path extrusionOk="0" h="21600" w="21600">
                  <a:moveTo>
                    <a:pt x="1845" y="399"/>
                  </a:moveTo>
                  <a:cubicBezTo>
                    <a:pt x="1455" y="1425"/>
                    <a:pt x="1121" y="2523"/>
                    <a:pt x="849" y="3660"/>
                  </a:cubicBezTo>
                  <a:cubicBezTo>
                    <a:pt x="285" y="6027"/>
                    <a:pt x="0" y="8538"/>
                    <a:pt x="0" y="11130"/>
                  </a:cubicBezTo>
                  <a:cubicBezTo>
                    <a:pt x="0" y="13722"/>
                    <a:pt x="285" y="16236"/>
                    <a:pt x="849" y="18600"/>
                  </a:cubicBezTo>
                  <a:cubicBezTo>
                    <a:pt x="1097" y="19641"/>
                    <a:pt x="1399" y="20649"/>
                    <a:pt x="1749" y="21600"/>
                  </a:cubicBezTo>
                  <a:lnTo>
                    <a:pt x="19851" y="21600"/>
                  </a:lnTo>
                  <a:cubicBezTo>
                    <a:pt x="20201" y="20649"/>
                    <a:pt x="20503" y="19641"/>
                    <a:pt x="20751" y="18600"/>
                  </a:cubicBezTo>
                  <a:cubicBezTo>
                    <a:pt x="21315" y="16233"/>
                    <a:pt x="21600" y="13722"/>
                    <a:pt x="21600" y="11130"/>
                  </a:cubicBezTo>
                  <a:cubicBezTo>
                    <a:pt x="21600" y="8538"/>
                    <a:pt x="21315" y="6024"/>
                    <a:pt x="20751" y="3660"/>
                  </a:cubicBezTo>
                  <a:cubicBezTo>
                    <a:pt x="20481" y="2523"/>
                    <a:pt x="20145" y="1425"/>
                    <a:pt x="19755" y="399"/>
                  </a:cubicBezTo>
                  <a:cubicBezTo>
                    <a:pt x="19704" y="264"/>
                    <a:pt x="19652" y="132"/>
                    <a:pt x="19600" y="0"/>
                  </a:cubicBezTo>
                  <a:lnTo>
                    <a:pt x="2000" y="0"/>
                  </a:lnTo>
                  <a:cubicBezTo>
                    <a:pt x="1948" y="135"/>
                    <a:pt x="1896" y="267"/>
                    <a:pt x="1845" y="399"/>
                  </a:cubicBezTo>
                  <a:close/>
                </a:path>
              </a:pathLst>
            </a:custGeom>
            <a:solidFill>
              <a:schemeClr val="l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428" name="Google Shape;428;p9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9" name="Google Shape;429;p9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0" name="Google Shape;430;p9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431" name="Google Shape;431;p95"/>
          <p:cNvSpPr txBox="1"/>
          <p:nvPr>
            <p:ph type="title"/>
          </p:nvPr>
        </p:nvSpPr>
        <p:spPr>
          <a:xfrm>
            <a:off x="838200" y="391692"/>
            <a:ext cx="10515600" cy="840230"/>
          </a:xfrm>
          <a:prstGeom prst="rect">
            <a:avLst/>
          </a:prstGeom>
          <a:noFill/>
          <a:ln>
            <a:noFill/>
          </a:ln>
        </p:spPr>
        <p:txBody>
          <a:bodyPr anchorCtr="0" anchor="b" bIns="45700" lIns="0" spcFirstLastPara="1" rIns="0" wrap="square" tIns="45700">
            <a:spAutoFit/>
          </a:bodyPr>
          <a:lstStyle>
            <a:lvl1pPr lvl="0" algn="l">
              <a:lnSpc>
                <a:spcPct val="90000"/>
              </a:lnSpc>
              <a:spcBef>
                <a:spcPts val="0"/>
              </a:spcBef>
              <a:spcAft>
                <a:spcPts val="0"/>
              </a:spcAft>
              <a:buClr>
                <a:schemeClr val="dk1"/>
              </a:buClr>
              <a:buSzPts val="5400"/>
              <a:buFont typeface="Calibri"/>
              <a:buNone/>
              <a:defRPr sz="54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2" name="Google Shape;432;p95"/>
          <p:cNvSpPr txBox="1"/>
          <p:nvPr>
            <p:ph idx="1" type="body"/>
          </p:nvPr>
        </p:nvSpPr>
        <p:spPr>
          <a:xfrm>
            <a:off x="838205" y="1269500"/>
            <a:ext cx="10515599" cy="552450"/>
          </a:xfrm>
          <a:prstGeom prst="rect">
            <a:avLst/>
          </a:prstGeom>
          <a:noFill/>
          <a:ln>
            <a:noFill/>
          </a:ln>
        </p:spPr>
        <p:txBody>
          <a:bodyPr anchorCtr="0" anchor="t" bIns="45700" lIns="45700" spcFirstLastPara="1" rIns="0" wrap="square" tIns="45700">
            <a:normAutofit/>
          </a:bodyPr>
          <a:lstStyle>
            <a:lvl1pPr indent="-228600" lvl="0" marL="457200" algn="l">
              <a:lnSpc>
                <a:spcPct val="90000"/>
              </a:lnSpc>
              <a:spcBef>
                <a:spcPts val="1000"/>
              </a:spcBef>
              <a:spcAft>
                <a:spcPts val="0"/>
              </a:spcAft>
              <a:buClr>
                <a:schemeClr val="accent5"/>
              </a:buClr>
              <a:buSzPts val="2400"/>
              <a:buNone/>
              <a:defRPr sz="2400">
                <a:solidFill>
                  <a:schemeClr val="accent5"/>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33" name="Google Shape;433;p95"/>
          <p:cNvSpPr txBox="1"/>
          <p:nvPr>
            <p:ph idx="2" type="body"/>
          </p:nvPr>
        </p:nvSpPr>
        <p:spPr>
          <a:xfrm>
            <a:off x="838205" y="2103275"/>
            <a:ext cx="3385159" cy="4186237"/>
          </a:xfrm>
          <a:prstGeom prst="rect">
            <a:avLst/>
          </a:prstGeom>
          <a:noFill/>
          <a:ln>
            <a:noFill/>
          </a:ln>
        </p:spPr>
        <p:txBody>
          <a:bodyPr anchorCtr="0" anchor="t" bIns="45700" lIns="0" spcFirstLastPara="1" rIns="0" wrap="square" tIns="91425">
            <a:normAutofit/>
          </a:bodyPr>
          <a:lstStyle>
            <a:lvl1pPr indent="-406400" lvl="0" marL="457200" algn="l">
              <a:lnSpc>
                <a:spcPct val="90000"/>
              </a:lnSpc>
              <a:spcBef>
                <a:spcPts val="1000"/>
              </a:spcBef>
              <a:spcAft>
                <a:spcPts val="0"/>
              </a:spcAft>
              <a:buClr>
                <a:schemeClr val="dk1"/>
              </a:buClr>
              <a:buSzPts val="2800"/>
              <a:buChar char="•"/>
              <a:defRPr>
                <a:solidFill>
                  <a:schemeClr val="dk1"/>
                </a:solidFill>
              </a:defRPr>
            </a:lvl1pPr>
            <a:lvl2pPr indent="-381000" lvl="1" marL="914400" algn="l">
              <a:lnSpc>
                <a:spcPct val="90000"/>
              </a:lnSpc>
              <a:spcBef>
                <a:spcPts val="500"/>
              </a:spcBef>
              <a:spcAft>
                <a:spcPts val="0"/>
              </a:spcAft>
              <a:buClr>
                <a:schemeClr val="dk1"/>
              </a:buClr>
              <a:buSzPts val="2400"/>
              <a:buChar char="•"/>
              <a:defRPr>
                <a:solidFill>
                  <a:schemeClr val="dk1"/>
                </a:solidFill>
              </a:defRPr>
            </a:lvl2pPr>
            <a:lvl3pPr indent="-355600" lvl="2" marL="1371600" algn="l">
              <a:lnSpc>
                <a:spcPct val="90000"/>
              </a:lnSpc>
              <a:spcBef>
                <a:spcPts val="500"/>
              </a:spcBef>
              <a:spcAft>
                <a:spcPts val="0"/>
              </a:spcAft>
              <a:buClr>
                <a:schemeClr val="dk1"/>
              </a:buClr>
              <a:buSzPts val="2000"/>
              <a:buChar char="•"/>
              <a:defRPr>
                <a:solidFill>
                  <a:schemeClr val="dk1"/>
                </a:solidFill>
              </a:defRPr>
            </a:lvl3pPr>
            <a:lvl4pPr indent="-342900" lvl="3" marL="1828800" algn="l">
              <a:lnSpc>
                <a:spcPct val="90000"/>
              </a:lnSpc>
              <a:spcBef>
                <a:spcPts val="500"/>
              </a:spcBef>
              <a:spcAft>
                <a:spcPts val="0"/>
              </a:spcAft>
              <a:buClr>
                <a:schemeClr val="dk1"/>
              </a:buClr>
              <a:buSzPts val="1800"/>
              <a:buChar char="•"/>
              <a:defRPr>
                <a:solidFill>
                  <a:schemeClr val="dk1"/>
                </a:solidFill>
              </a:defRPr>
            </a:lvl4pPr>
            <a:lvl5pPr indent="-342900" lvl="4" marL="2286000" algn="l">
              <a:lnSpc>
                <a:spcPct val="90000"/>
              </a:lnSpc>
              <a:spcBef>
                <a:spcPts val="500"/>
              </a:spcBef>
              <a:spcAft>
                <a:spcPts val="0"/>
              </a:spcAft>
              <a:buClr>
                <a:schemeClr val="dk1"/>
              </a:buClr>
              <a:buSzPts val="1800"/>
              <a:buChar char="•"/>
              <a:defRPr>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34" name="Google Shape;434;p95"/>
          <p:cNvSpPr txBox="1"/>
          <p:nvPr>
            <p:ph idx="3" type="body"/>
          </p:nvPr>
        </p:nvSpPr>
        <p:spPr>
          <a:xfrm>
            <a:off x="4425866" y="2103275"/>
            <a:ext cx="3385159" cy="4186237"/>
          </a:xfrm>
          <a:prstGeom prst="rect">
            <a:avLst/>
          </a:prstGeom>
          <a:noFill/>
          <a:ln>
            <a:noFill/>
          </a:ln>
        </p:spPr>
        <p:txBody>
          <a:bodyPr anchorCtr="0" anchor="t" bIns="45700" lIns="0" spcFirstLastPara="1" rIns="0" wrap="square" tIns="91425">
            <a:normAutofit/>
          </a:bodyPr>
          <a:lstStyle>
            <a:lvl1pPr indent="-406400" lvl="0" marL="457200" algn="l">
              <a:lnSpc>
                <a:spcPct val="90000"/>
              </a:lnSpc>
              <a:spcBef>
                <a:spcPts val="1000"/>
              </a:spcBef>
              <a:spcAft>
                <a:spcPts val="0"/>
              </a:spcAft>
              <a:buClr>
                <a:schemeClr val="dk1"/>
              </a:buClr>
              <a:buSzPts val="2800"/>
              <a:buChar char="•"/>
              <a:defRPr>
                <a:solidFill>
                  <a:schemeClr val="dk1"/>
                </a:solidFill>
              </a:defRPr>
            </a:lvl1pPr>
            <a:lvl2pPr indent="-381000" lvl="1" marL="914400" algn="l">
              <a:lnSpc>
                <a:spcPct val="90000"/>
              </a:lnSpc>
              <a:spcBef>
                <a:spcPts val="500"/>
              </a:spcBef>
              <a:spcAft>
                <a:spcPts val="0"/>
              </a:spcAft>
              <a:buClr>
                <a:schemeClr val="dk1"/>
              </a:buClr>
              <a:buSzPts val="2400"/>
              <a:buChar char="•"/>
              <a:defRPr>
                <a:solidFill>
                  <a:schemeClr val="dk1"/>
                </a:solidFill>
              </a:defRPr>
            </a:lvl2pPr>
            <a:lvl3pPr indent="-355600" lvl="2" marL="1371600" algn="l">
              <a:lnSpc>
                <a:spcPct val="90000"/>
              </a:lnSpc>
              <a:spcBef>
                <a:spcPts val="500"/>
              </a:spcBef>
              <a:spcAft>
                <a:spcPts val="0"/>
              </a:spcAft>
              <a:buClr>
                <a:schemeClr val="dk1"/>
              </a:buClr>
              <a:buSzPts val="2000"/>
              <a:buChar char="•"/>
              <a:defRPr>
                <a:solidFill>
                  <a:schemeClr val="dk1"/>
                </a:solidFill>
              </a:defRPr>
            </a:lvl3pPr>
            <a:lvl4pPr indent="-342900" lvl="3" marL="1828800" algn="l">
              <a:lnSpc>
                <a:spcPct val="90000"/>
              </a:lnSpc>
              <a:spcBef>
                <a:spcPts val="500"/>
              </a:spcBef>
              <a:spcAft>
                <a:spcPts val="0"/>
              </a:spcAft>
              <a:buClr>
                <a:schemeClr val="dk1"/>
              </a:buClr>
              <a:buSzPts val="1800"/>
              <a:buChar char="•"/>
              <a:defRPr>
                <a:solidFill>
                  <a:schemeClr val="dk1"/>
                </a:solidFill>
              </a:defRPr>
            </a:lvl4pPr>
            <a:lvl5pPr indent="-342900" lvl="4" marL="2286000" algn="l">
              <a:lnSpc>
                <a:spcPct val="90000"/>
              </a:lnSpc>
              <a:spcBef>
                <a:spcPts val="500"/>
              </a:spcBef>
              <a:spcAft>
                <a:spcPts val="0"/>
              </a:spcAft>
              <a:buClr>
                <a:schemeClr val="dk1"/>
              </a:buClr>
              <a:buSzPts val="1800"/>
              <a:buChar char="•"/>
              <a:defRPr>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35" name="Google Shape;435;p95"/>
          <p:cNvSpPr txBox="1"/>
          <p:nvPr>
            <p:ph idx="4" type="body"/>
          </p:nvPr>
        </p:nvSpPr>
        <p:spPr>
          <a:xfrm>
            <a:off x="7983258" y="2103275"/>
            <a:ext cx="3385159" cy="4186237"/>
          </a:xfrm>
          <a:prstGeom prst="rect">
            <a:avLst/>
          </a:prstGeom>
          <a:noFill/>
          <a:ln>
            <a:noFill/>
          </a:ln>
        </p:spPr>
        <p:txBody>
          <a:bodyPr anchorCtr="0" anchor="t" bIns="45700" lIns="0" spcFirstLastPara="1" rIns="0" wrap="square" tIns="91425">
            <a:normAutofit/>
          </a:bodyPr>
          <a:lstStyle>
            <a:lvl1pPr indent="-406400" lvl="0" marL="457200" algn="l">
              <a:lnSpc>
                <a:spcPct val="90000"/>
              </a:lnSpc>
              <a:spcBef>
                <a:spcPts val="1000"/>
              </a:spcBef>
              <a:spcAft>
                <a:spcPts val="0"/>
              </a:spcAft>
              <a:buClr>
                <a:schemeClr val="dk1"/>
              </a:buClr>
              <a:buSzPts val="2800"/>
              <a:buChar char="•"/>
              <a:defRPr>
                <a:solidFill>
                  <a:schemeClr val="dk1"/>
                </a:solidFill>
              </a:defRPr>
            </a:lvl1pPr>
            <a:lvl2pPr indent="-381000" lvl="1" marL="914400" algn="l">
              <a:lnSpc>
                <a:spcPct val="90000"/>
              </a:lnSpc>
              <a:spcBef>
                <a:spcPts val="500"/>
              </a:spcBef>
              <a:spcAft>
                <a:spcPts val="0"/>
              </a:spcAft>
              <a:buClr>
                <a:schemeClr val="dk1"/>
              </a:buClr>
              <a:buSzPts val="2400"/>
              <a:buChar char="•"/>
              <a:defRPr>
                <a:solidFill>
                  <a:schemeClr val="dk1"/>
                </a:solidFill>
              </a:defRPr>
            </a:lvl2pPr>
            <a:lvl3pPr indent="-355600" lvl="2" marL="1371600" algn="l">
              <a:lnSpc>
                <a:spcPct val="90000"/>
              </a:lnSpc>
              <a:spcBef>
                <a:spcPts val="500"/>
              </a:spcBef>
              <a:spcAft>
                <a:spcPts val="0"/>
              </a:spcAft>
              <a:buClr>
                <a:schemeClr val="dk1"/>
              </a:buClr>
              <a:buSzPts val="2000"/>
              <a:buChar char="•"/>
              <a:defRPr>
                <a:solidFill>
                  <a:schemeClr val="dk1"/>
                </a:solidFill>
              </a:defRPr>
            </a:lvl3pPr>
            <a:lvl4pPr indent="-342900" lvl="3" marL="1828800" algn="l">
              <a:lnSpc>
                <a:spcPct val="90000"/>
              </a:lnSpc>
              <a:spcBef>
                <a:spcPts val="500"/>
              </a:spcBef>
              <a:spcAft>
                <a:spcPts val="0"/>
              </a:spcAft>
              <a:buClr>
                <a:schemeClr val="dk1"/>
              </a:buClr>
              <a:buSzPts val="1800"/>
              <a:buChar char="•"/>
              <a:defRPr>
                <a:solidFill>
                  <a:schemeClr val="dk1"/>
                </a:solidFill>
              </a:defRPr>
            </a:lvl4pPr>
            <a:lvl5pPr indent="-342900" lvl="4" marL="2286000" algn="l">
              <a:lnSpc>
                <a:spcPct val="90000"/>
              </a:lnSpc>
              <a:spcBef>
                <a:spcPts val="500"/>
              </a:spcBef>
              <a:spcAft>
                <a:spcPts val="0"/>
              </a:spcAft>
              <a:buClr>
                <a:schemeClr val="dk1"/>
              </a:buClr>
              <a:buSzPts val="1800"/>
              <a:buChar char="•"/>
              <a:defRPr>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0">
  <p:cSld name="10">
    <p:spTree>
      <p:nvGrpSpPr>
        <p:cNvPr id="436" name="Shape 436"/>
        <p:cNvGrpSpPr/>
        <p:nvPr/>
      </p:nvGrpSpPr>
      <p:grpSpPr>
        <a:xfrm>
          <a:off x="0" y="0"/>
          <a:ext cx="0" cy="0"/>
          <a:chOff x="0" y="0"/>
          <a:chExt cx="0" cy="0"/>
        </a:xfrm>
      </p:grpSpPr>
      <p:grpSp>
        <p:nvGrpSpPr>
          <p:cNvPr id="437" name="Google Shape;437;p96"/>
          <p:cNvGrpSpPr/>
          <p:nvPr/>
        </p:nvGrpSpPr>
        <p:grpSpPr>
          <a:xfrm>
            <a:off x="1524" y="0"/>
            <a:ext cx="12188952" cy="6858000"/>
            <a:chOff x="-543877" y="-501644"/>
            <a:chExt cx="12188952" cy="6858000"/>
          </a:xfrm>
        </p:grpSpPr>
        <p:sp>
          <p:nvSpPr>
            <p:cNvPr id="438" name="Google Shape;438;p96"/>
            <p:cNvSpPr/>
            <p:nvPr/>
          </p:nvSpPr>
          <p:spPr>
            <a:xfrm>
              <a:off x="-543877" y="-501644"/>
              <a:ext cx="12188952" cy="6858000"/>
            </a:xfrm>
            <a:custGeom>
              <a:rect b="b" l="l" r="r" t="t"/>
              <a:pathLst>
                <a:path extrusionOk="0" h="21600" w="21600">
                  <a:moveTo>
                    <a:pt x="1390" y="3"/>
                  </a:moveTo>
                  <a:cubicBezTo>
                    <a:pt x="795" y="1593"/>
                    <a:pt x="322" y="3342"/>
                    <a:pt x="0" y="5208"/>
                  </a:cubicBezTo>
                  <a:lnTo>
                    <a:pt x="0" y="17052"/>
                  </a:lnTo>
                  <a:cubicBezTo>
                    <a:pt x="280" y="18663"/>
                    <a:pt x="670" y="20190"/>
                    <a:pt x="1156" y="21600"/>
                  </a:cubicBezTo>
                  <a:lnTo>
                    <a:pt x="20451" y="21600"/>
                  </a:lnTo>
                  <a:cubicBezTo>
                    <a:pt x="20933" y="20199"/>
                    <a:pt x="21322" y="18687"/>
                    <a:pt x="21600" y="17088"/>
                  </a:cubicBezTo>
                  <a:lnTo>
                    <a:pt x="21600" y="5169"/>
                  </a:lnTo>
                  <a:cubicBezTo>
                    <a:pt x="21278" y="3318"/>
                    <a:pt x="20807" y="1581"/>
                    <a:pt x="20215" y="0"/>
                  </a:cubicBezTo>
                  <a:lnTo>
                    <a:pt x="1390" y="0"/>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39" name="Google Shape;439;p96"/>
            <p:cNvSpPr/>
            <p:nvPr/>
          </p:nvSpPr>
          <p:spPr>
            <a:xfrm>
              <a:off x="-543877" y="-501644"/>
              <a:ext cx="12188952" cy="6858000"/>
            </a:xfrm>
            <a:custGeom>
              <a:rect b="b" l="l" r="r" t="t"/>
              <a:pathLst>
                <a:path extrusionOk="0" h="21600" w="21600">
                  <a:moveTo>
                    <a:pt x="1845" y="399"/>
                  </a:moveTo>
                  <a:cubicBezTo>
                    <a:pt x="1455" y="1425"/>
                    <a:pt x="1121" y="2523"/>
                    <a:pt x="849" y="3660"/>
                  </a:cubicBezTo>
                  <a:cubicBezTo>
                    <a:pt x="285" y="6027"/>
                    <a:pt x="0" y="8538"/>
                    <a:pt x="0" y="11130"/>
                  </a:cubicBezTo>
                  <a:cubicBezTo>
                    <a:pt x="0" y="13722"/>
                    <a:pt x="285" y="16236"/>
                    <a:pt x="849" y="18600"/>
                  </a:cubicBezTo>
                  <a:cubicBezTo>
                    <a:pt x="1097" y="19641"/>
                    <a:pt x="1399" y="20649"/>
                    <a:pt x="1749" y="21600"/>
                  </a:cubicBezTo>
                  <a:lnTo>
                    <a:pt x="19851" y="21600"/>
                  </a:lnTo>
                  <a:cubicBezTo>
                    <a:pt x="20201" y="20649"/>
                    <a:pt x="20503" y="19641"/>
                    <a:pt x="20751" y="18600"/>
                  </a:cubicBezTo>
                  <a:cubicBezTo>
                    <a:pt x="21315" y="16233"/>
                    <a:pt x="21600" y="13722"/>
                    <a:pt x="21600" y="11130"/>
                  </a:cubicBezTo>
                  <a:cubicBezTo>
                    <a:pt x="21600" y="8538"/>
                    <a:pt x="21315" y="6024"/>
                    <a:pt x="20751" y="3660"/>
                  </a:cubicBezTo>
                  <a:cubicBezTo>
                    <a:pt x="20481" y="2523"/>
                    <a:pt x="20145" y="1425"/>
                    <a:pt x="19755" y="399"/>
                  </a:cubicBezTo>
                  <a:cubicBezTo>
                    <a:pt x="19704" y="264"/>
                    <a:pt x="19652" y="132"/>
                    <a:pt x="19600" y="0"/>
                  </a:cubicBezTo>
                  <a:lnTo>
                    <a:pt x="2000" y="0"/>
                  </a:lnTo>
                  <a:cubicBezTo>
                    <a:pt x="1948" y="135"/>
                    <a:pt x="1896" y="267"/>
                    <a:pt x="1845" y="399"/>
                  </a:cubicBezTo>
                  <a:close/>
                </a:path>
              </a:pathLst>
            </a:custGeom>
            <a:solidFill>
              <a:schemeClr val="l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440" name="Google Shape;440;p9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1" name="Google Shape;441;p9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2" name="Google Shape;442;p9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443" name="Google Shape;443;p96"/>
          <p:cNvSpPr txBox="1"/>
          <p:nvPr>
            <p:ph type="title"/>
          </p:nvPr>
        </p:nvSpPr>
        <p:spPr>
          <a:xfrm>
            <a:off x="838200" y="391692"/>
            <a:ext cx="10515600" cy="840230"/>
          </a:xfrm>
          <a:prstGeom prst="rect">
            <a:avLst/>
          </a:prstGeom>
          <a:noFill/>
          <a:ln>
            <a:noFill/>
          </a:ln>
        </p:spPr>
        <p:txBody>
          <a:bodyPr anchorCtr="0" anchor="b" bIns="45700" lIns="0" spcFirstLastPara="1" rIns="0" wrap="square" tIns="45700">
            <a:spAutoFit/>
          </a:bodyPr>
          <a:lstStyle>
            <a:lvl1pPr lvl="0" algn="l">
              <a:lnSpc>
                <a:spcPct val="90000"/>
              </a:lnSpc>
              <a:spcBef>
                <a:spcPts val="0"/>
              </a:spcBef>
              <a:spcAft>
                <a:spcPts val="0"/>
              </a:spcAft>
              <a:buClr>
                <a:schemeClr val="dk1"/>
              </a:buClr>
              <a:buSzPts val="5400"/>
              <a:buFont typeface="Calibri"/>
              <a:buNone/>
              <a:defRPr sz="54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4" name="Google Shape;444;p96"/>
          <p:cNvSpPr txBox="1"/>
          <p:nvPr>
            <p:ph idx="1" type="body"/>
          </p:nvPr>
        </p:nvSpPr>
        <p:spPr>
          <a:xfrm>
            <a:off x="838200" y="2103270"/>
            <a:ext cx="10515600" cy="4186236"/>
          </a:xfrm>
          <a:prstGeom prst="rect">
            <a:avLst/>
          </a:prstGeom>
          <a:noFill/>
          <a:ln>
            <a:noFill/>
          </a:ln>
        </p:spPr>
        <p:txBody>
          <a:bodyPr anchorCtr="0" anchor="t" bIns="45700" lIns="0" spcFirstLastPara="1" rIns="0" wrap="square" tIns="91425">
            <a:normAutofit/>
          </a:bodyPr>
          <a:lstStyle>
            <a:lvl1pPr indent="-381000" lvl="0" marL="457200" algn="l">
              <a:lnSpc>
                <a:spcPct val="90000"/>
              </a:lnSpc>
              <a:spcBef>
                <a:spcPts val="1000"/>
              </a:spcBef>
              <a:spcAft>
                <a:spcPts val="0"/>
              </a:spcAft>
              <a:buClr>
                <a:schemeClr val="dk1"/>
              </a:buClr>
              <a:buSzPts val="2400"/>
              <a:buChar char="•"/>
              <a:defRPr sz="2400">
                <a:solidFill>
                  <a:schemeClr val="dk1"/>
                </a:solidFill>
              </a:defRPr>
            </a:lvl1pPr>
            <a:lvl2pPr indent="-355600" lvl="1" marL="914400" algn="l">
              <a:lnSpc>
                <a:spcPct val="90000"/>
              </a:lnSpc>
              <a:spcBef>
                <a:spcPts val="1800"/>
              </a:spcBef>
              <a:spcAft>
                <a:spcPts val="0"/>
              </a:spcAft>
              <a:buClr>
                <a:schemeClr val="dk1"/>
              </a:buClr>
              <a:buSzPts val="2000"/>
              <a:buChar char="•"/>
              <a:defRPr sz="2000">
                <a:solidFill>
                  <a:schemeClr val="dk1"/>
                </a:solidFill>
              </a:defRPr>
            </a:lvl2pPr>
            <a:lvl3pPr indent="-342900" lvl="2" marL="1371600" algn="l">
              <a:lnSpc>
                <a:spcPct val="90000"/>
              </a:lnSpc>
              <a:spcBef>
                <a:spcPts val="1800"/>
              </a:spcBef>
              <a:spcAft>
                <a:spcPts val="0"/>
              </a:spcAft>
              <a:buClr>
                <a:schemeClr val="dk1"/>
              </a:buClr>
              <a:buSzPts val="1800"/>
              <a:buChar char="•"/>
              <a:defRPr sz="1800">
                <a:solidFill>
                  <a:schemeClr val="dk1"/>
                </a:solidFill>
              </a:defRPr>
            </a:lvl3pPr>
            <a:lvl4pPr indent="-330200" lvl="3" marL="1828800" algn="l">
              <a:lnSpc>
                <a:spcPct val="90000"/>
              </a:lnSpc>
              <a:spcBef>
                <a:spcPts val="1800"/>
              </a:spcBef>
              <a:spcAft>
                <a:spcPts val="0"/>
              </a:spcAft>
              <a:buClr>
                <a:schemeClr val="dk1"/>
              </a:buClr>
              <a:buSzPts val="1600"/>
              <a:buChar char="•"/>
              <a:defRPr sz="1600">
                <a:solidFill>
                  <a:schemeClr val="dk1"/>
                </a:solidFill>
              </a:defRPr>
            </a:lvl4pPr>
            <a:lvl5pPr indent="-330200" lvl="4" marL="2286000" algn="l">
              <a:lnSpc>
                <a:spcPct val="90000"/>
              </a:lnSpc>
              <a:spcBef>
                <a:spcPts val="1800"/>
              </a:spcBef>
              <a:spcAft>
                <a:spcPts val="0"/>
              </a:spcAft>
              <a:buClr>
                <a:schemeClr val="dk1"/>
              </a:buClr>
              <a:buSzPts val="1600"/>
              <a:buChar char="•"/>
              <a:defRPr sz="1600">
                <a:solidFill>
                  <a:schemeClr val="dk1"/>
                </a:solidFill>
              </a:defRPr>
            </a:lvl5pPr>
            <a:lvl6pPr indent="-342900" lvl="5" marL="2743200" algn="l">
              <a:lnSpc>
                <a:spcPct val="90000"/>
              </a:lnSpc>
              <a:spcBef>
                <a:spcPts val="18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5" name="Google Shape;445;p96"/>
          <p:cNvSpPr txBox="1"/>
          <p:nvPr>
            <p:ph idx="2" type="body"/>
          </p:nvPr>
        </p:nvSpPr>
        <p:spPr>
          <a:xfrm>
            <a:off x="838205" y="1269500"/>
            <a:ext cx="10515599" cy="552450"/>
          </a:xfrm>
          <a:prstGeom prst="rect">
            <a:avLst/>
          </a:prstGeom>
          <a:noFill/>
          <a:ln>
            <a:noFill/>
          </a:ln>
        </p:spPr>
        <p:txBody>
          <a:bodyPr anchorCtr="0" anchor="t" bIns="45700" lIns="45700" spcFirstLastPara="1" rIns="0" wrap="square" tIns="45700">
            <a:normAutofit/>
          </a:bodyPr>
          <a:lstStyle>
            <a:lvl1pPr indent="-228600" lvl="0" marL="457200" algn="l">
              <a:lnSpc>
                <a:spcPct val="90000"/>
              </a:lnSpc>
              <a:spcBef>
                <a:spcPts val="1000"/>
              </a:spcBef>
              <a:spcAft>
                <a:spcPts val="0"/>
              </a:spcAft>
              <a:buClr>
                <a:schemeClr val="accent5"/>
              </a:buClr>
              <a:buSzPts val="2400"/>
              <a:buNone/>
              <a:defRPr sz="2400">
                <a:solidFill>
                  <a:schemeClr val="accent5"/>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Konten" type="obj">
  <p:cSld name="OBJECT">
    <p:spTree>
      <p:nvGrpSpPr>
        <p:cNvPr id="452" name="Shape 452"/>
        <p:cNvGrpSpPr/>
        <p:nvPr/>
      </p:nvGrpSpPr>
      <p:grpSpPr>
        <a:xfrm>
          <a:off x="0" y="0"/>
          <a:ext cx="0" cy="0"/>
          <a:chOff x="0" y="0"/>
          <a:chExt cx="0" cy="0"/>
        </a:xfrm>
      </p:grpSpPr>
      <p:sp>
        <p:nvSpPr>
          <p:cNvPr id="453" name="Google Shape;453;p4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4" name="Google Shape;454;p4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55" name="Google Shape;455;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6" name="Google Shape;456;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7" name="Google Shape;457;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Judul" type="title">
  <p:cSld name="TITLE">
    <p:spTree>
      <p:nvGrpSpPr>
        <p:cNvPr id="458" name="Shape 458"/>
        <p:cNvGrpSpPr/>
        <p:nvPr/>
      </p:nvGrpSpPr>
      <p:grpSpPr>
        <a:xfrm>
          <a:off x="0" y="0"/>
          <a:ext cx="0" cy="0"/>
          <a:chOff x="0" y="0"/>
          <a:chExt cx="0" cy="0"/>
        </a:xfrm>
      </p:grpSpPr>
      <p:sp>
        <p:nvSpPr>
          <p:cNvPr id="459" name="Google Shape;459;p54"/>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0" name="Google Shape;460;p54"/>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461" name="Google Shape;461;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2" name="Google Shape;462;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3" name="Google Shape;463;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er Bagian" type="secHead">
  <p:cSld name="SECTION_HEADER">
    <p:spTree>
      <p:nvGrpSpPr>
        <p:cNvPr id="464" name="Shape 464"/>
        <p:cNvGrpSpPr/>
        <p:nvPr/>
      </p:nvGrpSpPr>
      <p:grpSpPr>
        <a:xfrm>
          <a:off x="0" y="0"/>
          <a:ext cx="0" cy="0"/>
          <a:chOff x="0" y="0"/>
          <a:chExt cx="0" cy="0"/>
        </a:xfrm>
      </p:grpSpPr>
      <p:sp>
        <p:nvSpPr>
          <p:cNvPr id="465" name="Google Shape;465;p55"/>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6" name="Google Shape;466;p55"/>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67" name="Google Shape;467;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8" name="Google Shape;468;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9" name="Google Shape;469;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ua Konten" type="twoObj">
  <p:cSld name="TWO_OBJECTS">
    <p:spTree>
      <p:nvGrpSpPr>
        <p:cNvPr id="470" name="Shape 470"/>
        <p:cNvGrpSpPr/>
        <p:nvPr/>
      </p:nvGrpSpPr>
      <p:grpSpPr>
        <a:xfrm>
          <a:off x="0" y="0"/>
          <a:ext cx="0" cy="0"/>
          <a:chOff x="0" y="0"/>
          <a:chExt cx="0" cy="0"/>
        </a:xfrm>
      </p:grpSpPr>
      <p:sp>
        <p:nvSpPr>
          <p:cNvPr id="471" name="Google Shape;471;p5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2" name="Google Shape;472;p56"/>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73" name="Google Shape;473;p56"/>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74" name="Google Shape;474;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5" name="Google Shape;475;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6" name="Google Shape;476;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erbandingan" type="twoTxTwoObj">
  <p:cSld name="TWO_OBJECTS_WITH_TEXT">
    <p:spTree>
      <p:nvGrpSpPr>
        <p:cNvPr id="477" name="Shape 477"/>
        <p:cNvGrpSpPr/>
        <p:nvPr/>
      </p:nvGrpSpPr>
      <p:grpSpPr>
        <a:xfrm>
          <a:off x="0" y="0"/>
          <a:ext cx="0" cy="0"/>
          <a:chOff x="0" y="0"/>
          <a:chExt cx="0" cy="0"/>
        </a:xfrm>
      </p:grpSpPr>
      <p:sp>
        <p:nvSpPr>
          <p:cNvPr id="478" name="Google Shape;478;p57"/>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9" name="Google Shape;479;p57"/>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80" name="Google Shape;480;p57"/>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1" name="Google Shape;481;p57"/>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82" name="Google Shape;482;p57"/>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3" name="Google Shape;483;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4" name="Google Shape;484;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5" name="Google Shape;485;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Saja" type="titleOnly">
  <p:cSld name="TITLE_ONLY">
    <p:spTree>
      <p:nvGrpSpPr>
        <p:cNvPr id="486" name="Shape 486"/>
        <p:cNvGrpSpPr/>
        <p:nvPr/>
      </p:nvGrpSpPr>
      <p:grpSpPr>
        <a:xfrm>
          <a:off x="0" y="0"/>
          <a:ext cx="0" cy="0"/>
          <a:chOff x="0" y="0"/>
          <a:chExt cx="0" cy="0"/>
        </a:xfrm>
      </p:grpSpPr>
      <p:sp>
        <p:nvSpPr>
          <p:cNvPr id="487" name="Google Shape;487;p5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8" name="Google Shape;488;p5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9" name="Google Shape;489;p5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0" name="Google Shape;490;p5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song" type="blank">
  <p:cSld name="BLANK">
    <p:spTree>
      <p:nvGrpSpPr>
        <p:cNvPr id="491" name="Shape 491"/>
        <p:cNvGrpSpPr/>
        <p:nvPr/>
      </p:nvGrpSpPr>
      <p:grpSpPr>
        <a:xfrm>
          <a:off x="0" y="0"/>
          <a:ext cx="0" cy="0"/>
          <a:chOff x="0" y="0"/>
          <a:chExt cx="0" cy="0"/>
        </a:xfrm>
      </p:grpSpPr>
      <p:sp>
        <p:nvSpPr>
          <p:cNvPr id="492" name="Google Shape;492;p5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3" name="Google Shape;493;p5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4" name="Google Shape;494;p5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nten dengan Keterangan" type="objTx">
  <p:cSld name="OBJECT_WITH_CAPTION_TEXT">
    <p:spTree>
      <p:nvGrpSpPr>
        <p:cNvPr id="495" name="Shape 495"/>
        <p:cNvGrpSpPr/>
        <p:nvPr/>
      </p:nvGrpSpPr>
      <p:grpSpPr>
        <a:xfrm>
          <a:off x="0" y="0"/>
          <a:ext cx="0" cy="0"/>
          <a:chOff x="0" y="0"/>
          <a:chExt cx="0" cy="0"/>
        </a:xfrm>
      </p:grpSpPr>
      <p:sp>
        <p:nvSpPr>
          <p:cNvPr id="496" name="Google Shape;496;p6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7" name="Google Shape;497;p60"/>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498" name="Google Shape;498;p60"/>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499" name="Google Shape;499;p6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0" name="Google Shape;500;p6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1" name="Google Shape;501;p6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Gambar dengan Keterangan" type="picTx">
  <p:cSld name="PICTURE_WITH_CAPTION_TEXT">
    <p:spTree>
      <p:nvGrpSpPr>
        <p:cNvPr id="502" name="Shape 502"/>
        <p:cNvGrpSpPr/>
        <p:nvPr/>
      </p:nvGrpSpPr>
      <p:grpSpPr>
        <a:xfrm>
          <a:off x="0" y="0"/>
          <a:ext cx="0" cy="0"/>
          <a:chOff x="0" y="0"/>
          <a:chExt cx="0" cy="0"/>
        </a:xfrm>
      </p:grpSpPr>
      <p:sp>
        <p:nvSpPr>
          <p:cNvPr id="503" name="Google Shape;503;p6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4" name="Google Shape;504;p61"/>
          <p:cNvSpPr/>
          <p:nvPr>
            <p:ph idx="2" type="pic"/>
          </p:nvPr>
        </p:nvSpPr>
        <p:spPr>
          <a:xfrm>
            <a:off x="5183188" y="987425"/>
            <a:ext cx="6172200" cy="4873625"/>
          </a:xfrm>
          <a:prstGeom prst="rect">
            <a:avLst/>
          </a:prstGeom>
          <a:noFill/>
          <a:ln>
            <a:noFill/>
          </a:ln>
        </p:spPr>
      </p:sp>
      <p:sp>
        <p:nvSpPr>
          <p:cNvPr id="505" name="Google Shape;505;p61"/>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06" name="Google Shape;506;p6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7" name="Google Shape;507;p6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8" name="Google Shape;508;p6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Teks Vertikal" type="vertTx">
  <p:cSld name="VERTICAL_TEXT">
    <p:spTree>
      <p:nvGrpSpPr>
        <p:cNvPr id="509" name="Shape 509"/>
        <p:cNvGrpSpPr/>
        <p:nvPr/>
      </p:nvGrpSpPr>
      <p:grpSpPr>
        <a:xfrm>
          <a:off x="0" y="0"/>
          <a:ext cx="0" cy="0"/>
          <a:chOff x="0" y="0"/>
          <a:chExt cx="0" cy="0"/>
        </a:xfrm>
      </p:grpSpPr>
      <p:sp>
        <p:nvSpPr>
          <p:cNvPr id="510" name="Google Shape;510;p6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1" name="Google Shape;511;p62"/>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12" name="Google Shape;512;p6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3" name="Google Shape;513;p6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4" name="Google Shape;514;p6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Vertikal dan Teks" type="vertTitleAndTx">
  <p:cSld name="VERTICAL_TITLE_AND_VERTICAL_TEXT">
    <p:spTree>
      <p:nvGrpSpPr>
        <p:cNvPr id="515" name="Shape 515"/>
        <p:cNvGrpSpPr/>
        <p:nvPr/>
      </p:nvGrpSpPr>
      <p:grpSpPr>
        <a:xfrm>
          <a:off x="0" y="0"/>
          <a:ext cx="0" cy="0"/>
          <a:chOff x="0" y="0"/>
          <a:chExt cx="0" cy="0"/>
        </a:xfrm>
      </p:grpSpPr>
      <p:sp>
        <p:nvSpPr>
          <p:cNvPr id="516" name="Google Shape;516;p63"/>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7" name="Google Shape;517;p63"/>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18" name="Google Shape;518;p6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9" name="Google Shape;519;p6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0" name="Google Shape;520;p6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4.xml"/><Relationship Id="rId10" Type="http://schemas.openxmlformats.org/officeDocument/2006/relationships/slideLayout" Target="../slideLayouts/slideLayout23.xml"/><Relationship Id="rId13" Type="http://schemas.openxmlformats.org/officeDocument/2006/relationships/slideLayout" Target="../slideLayouts/slideLayout26.xml"/><Relationship Id="rId12" Type="http://schemas.openxmlformats.org/officeDocument/2006/relationships/slideLayout" Target="../slideLayouts/slideLayout25.xml"/><Relationship Id="rId1" Type="http://schemas.openxmlformats.org/officeDocument/2006/relationships/slideLayout" Target="../slideLayouts/slideLayout14.xml"/><Relationship Id="rId2" Type="http://schemas.openxmlformats.org/officeDocument/2006/relationships/slideLayout" Target="../slideLayouts/slideLayout15.xml"/><Relationship Id="rId3" Type="http://schemas.openxmlformats.org/officeDocument/2006/relationships/slideLayout" Target="../slideLayouts/slideLayout16.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5" Type="http://schemas.openxmlformats.org/officeDocument/2006/relationships/slideLayout" Target="../slideLayouts/slideLayout28.xml"/><Relationship Id="rId14" Type="http://schemas.openxmlformats.org/officeDocument/2006/relationships/slideLayout" Target="../slideLayouts/slideLayout27.xml"/><Relationship Id="rId17" Type="http://schemas.openxmlformats.org/officeDocument/2006/relationships/slideLayout" Target="../slideLayouts/slideLayout30.xml"/><Relationship Id="rId16" Type="http://schemas.openxmlformats.org/officeDocument/2006/relationships/slideLayout" Target="../slideLayouts/slideLayout29.xml"/><Relationship Id="rId5" Type="http://schemas.openxmlformats.org/officeDocument/2006/relationships/slideLayout" Target="../slideLayouts/slideLayout18.xml"/><Relationship Id="rId19" Type="http://schemas.openxmlformats.org/officeDocument/2006/relationships/theme" Target="../theme/theme5.xml"/><Relationship Id="rId6" Type="http://schemas.openxmlformats.org/officeDocument/2006/relationships/slideLayout" Target="../slideLayouts/slideLayout19.xml"/><Relationship Id="rId18" Type="http://schemas.openxmlformats.org/officeDocument/2006/relationships/slideLayout" Target="../slideLayouts/slideLayout31.xml"/><Relationship Id="rId7" Type="http://schemas.openxmlformats.org/officeDocument/2006/relationships/slideLayout" Target="../slideLayouts/slideLayout20.xml"/><Relationship Id="rId8"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42.xml"/><Relationship Id="rId10" Type="http://schemas.openxmlformats.org/officeDocument/2006/relationships/slideLayout" Target="../slideLayouts/slideLayout41.xml"/><Relationship Id="rId13" Type="http://schemas.openxmlformats.org/officeDocument/2006/relationships/slideLayout" Target="../slideLayouts/slideLayout44.xml"/><Relationship Id="rId12" Type="http://schemas.openxmlformats.org/officeDocument/2006/relationships/slideLayout" Target="../slideLayouts/slideLayout43.xml"/><Relationship Id="rId1" Type="http://schemas.openxmlformats.org/officeDocument/2006/relationships/slideLayout" Target="../slideLayouts/slideLayout32.xml"/><Relationship Id="rId2" Type="http://schemas.openxmlformats.org/officeDocument/2006/relationships/slideLayout" Target="../slideLayouts/slideLayout33.xml"/><Relationship Id="rId3" Type="http://schemas.openxmlformats.org/officeDocument/2006/relationships/slideLayout" Target="../slideLayouts/slideLayout34.xml"/><Relationship Id="rId4" Type="http://schemas.openxmlformats.org/officeDocument/2006/relationships/slideLayout" Target="../slideLayouts/slideLayout35.xml"/><Relationship Id="rId9" Type="http://schemas.openxmlformats.org/officeDocument/2006/relationships/slideLayout" Target="../slideLayouts/slideLayout40.xml"/><Relationship Id="rId15" Type="http://schemas.openxmlformats.org/officeDocument/2006/relationships/slideLayout" Target="../slideLayouts/slideLayout46.xml"/><Relationship Id="rId14" Type="http://schemas.openxmlformats.org/officeDocument/2006/relationships/slideLayout" Target="../slideLayouts/slideLayout45.xml"/><Relationship Id="rId17" Type="http://schemas.openxmlformats.org/officeDocument/2006/relationships/slideLayout" Target="../slideLayouts/slideLayout48.xml"/><Relationship Id="rId16" Type="http://schemas.openxmlformats.org/officeDocument/2006/relationships/slideLayout" Target="../slideLayouts/slideLayout47.xml"/><Relationship Id="rId5" Type="http://schemas.openxmlformats.org/officeDocument/2006/relationships/slideLayout" Target="../slideLayouts/slideLayout36.xml"/><Relationship Id="rId19" Type="http://schemas.openxmlformats.org/officeDocument/2006/relationships/theme" Target="../theme/theme3.xml"/><Relationship Id="rId6" Type="http://schemas.openxmlformats.org/officeDocument/2006/relationships/slideLayout" Target="../slideLayouts/slideLayout37.xml"/><Relationship Id="rId18" Type="http://schemas.openxmlformats.org/officeDocument/2006/relationships/slideLayout" Target="../slideLayouts/slideLayout49.xml"/><Relationship Id="rId7" Type="http://schemas.openxmlformats.org/officeDocument/2006/relationships/slideLayout" Target="../slideLayouts/slideLayout38.xml"/><Relationship Id="rId8" Type="http://schemas.openxmlformats.org/officeDocument/2006/relationships/slideLayout" Target="../slideLayouts/slideLayout39.xml"/></Relationships>
</file>

<file path=ppt/slideMasters/_rels/slideMaster4.xml.rels><?xml version="1.0" encoding="UTF-8" standalone="yes"?><Relationships xmlns="http://schemas.openxmlformats.org/package/2006/relationships"><Relationship Id="rId11" Type="http://schemas.openxmlformats.org/officeDocument/2006/relationships/slideLayout" Target="../slideLayouts/slideLayout60.xml"/><Relationship Id="rId10" Type="http://schemas.openxmlformats.org/officeDocument/2006/relationships/slideLayout" Target="../slideLayouts/slideLayout59.xml"/><Relationship Id="rId12" Type="http://schemas.openxmlformats.org/officeDocument/2006/relationships/theme" Target="../theme/theme1.xml"/><Relationship Id="rId1" Type="http://schemas.openxmlformats.org/officeDocument/2006/relationships/slideLayout" Target="../slideLayouts/slideLayout50.xml"/><Relationship Id="rId2" Type="http://schemas.openxmlformats.org/officeDocument/2006/relationships/slideLayout" Target="../slideLayouts/slideLayout51.xml"/><Relationship Id="rId3" Type="http://schemas.openxmlformats.org/officeDocument/2006/relationships/slideLayout" Target="../slideLayouts/slideLayout52.xml"/><Relationship Id="rId4" Type="http://schemas.openxmlformats.org/officeDocument/2006/relationships/slideLayout" Target="../slideLayouts/slideLayout53.xml"/><Relationship Id="rId9" Type="http://schemas.openxmlformats.org/officeDocument/2006/relationships/slideLayout" Target="../slideLayouts/slideLayout58.xml"/><Relationship Id="rId5" Type="http://schemas.openxmlformats.org/officeDocument/2006/relationships/slideLayout" Target="../slideLayouts/slideLayout54.xml"/><Relationship Id="rId6" Type="http://schemas.openxmlformats.org/officeDocument/2006/relationships/slideLayout" Target="../slideLayouts/slideLayout55.xml"/><Relationship Id="rId7" Type="http://schemas.openxmlformats.org/officeDocument/2006/relationships/slideLayout" Target="../slideLayouts/slideLayout56.xml"/><Relationship Id="rId8" Type="http://schemas.openxmlformats.org/officeDocument/2006/relationships/slideLayout" Target="../slideLayouts/slideLayout5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3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4" name="Shape 104"/>
        <p:cNvGrpSpPr/>
        <p:nvPr/>
      </p:nvGrpSpPr>
      <p:grpSpPr>
        <a:xfrm>
          <a:off x="0" y="0"/>
          <a:ext cx="0" cy="0"/>
          <a:chOff x="0" y="0"/>
          <a:chExt cx="0" cy="0"/>
        </a:xfrm>
      </p:grpSpPr>
      <p:sp>
        <p:nvSpPr>
          <p:cNvPr id="105" name="Google Shape;105;p3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06" name="Google Shape;106;p3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07" name="Google Shape;107;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08" name="Google Shape;108;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09" name="Google Shape;109;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 id="2147483677" r:id="rId15"/>
    <p:sldLayoutId id="2147483678" r:id="rId16"/>
    <p:sldLayoutId id="2147483679" r:id="rId17"/>
    <p:sldLayoutId id="2147483680" r:id="rId1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5" name="Shape 275"/>
        <p:cNvGrpSpPr/>
        <p:nvPr/>
      </p:nvGrpSpPr>
      <p:grpSpPr>
        <a:xfrm>
          <a:off x="0" y="0"/>
          <a:ext cx="0" cy="0"/>
          <a:chOff x="0" y="0"/>
          <a:chExt cx="0" cy="0"/>
        </a:xfrm>
      </p:grpSpPr>
      <p:sp>
        <p:nvSpPr>
          <p:cNvPr id="276" name="Google Shape;276;p4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277" name="Google Shape;277;p4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78" name="Google Shape;278;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279" name="Google Shape;279;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280" name="Google Shape;280;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 id="2147483694" r:id="rId13"/>
    <p:sldLayoutId id="2147483695" r:id="rId14"/>
    <p:sldLayoutId id="2147483696" r:id="rId15"/>
    <p:sldLayoutId id="2147483697" r:id="rId16"/>
    <p:sldLayoutId id="2147483698" r:id="rId17"/>
    <p:sldLayoutId id="2147483699" r:id="rId1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46" name="Shape 446"/>
        <p:cNvGrpSpPr/>
        <p:nvPr/>
      </p:nvGrpSpPr>
      <p:grpSpPr>
        <a:xfrm>
          <a:off x="0" y="0"/>
          <a:ext cx="0" cy="0"/>
          <a:chOff x="0" y="0"/>
          <a:chExt cx="0" cy="0"/>
        </a:xfrm>
      </p:grpSpPr>
      <p:sp>
        <p:nvSpPr>
          <p:cNvPr id="447" name="Google Shape;447;p4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448" name="Google Shape;448;p4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449" name="Google Shape;449;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50" name="Google Shape;450;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51" name="Google Shape;451;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hyperlink" Target="https://images.squarespace-cdn.com/content/v1/5d923da5addd6c4d88a0f981/1607473170176-HBCH0ECQ7I02TMSMOL1E/unnamed%252Bcopy.jpg?format=1500w" TargetMode="External"/><Relationship Id="rId4" Type="http://schemas.openxmlformats.org/officeDocument/2006/relationships/image" Target="../media/image1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7.jpg"/><Relationship Id="rId4" Type="http://schemas.openxmlformats.org/officeDocument/2006/relationships/hyperlink" Target="https://aie.edu.au/wp-content/uploads/2018/02/game-programming-04.jpg"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13.png"/><Relationship Id="rId4" Type="http://schemas.openxmlformats.org/officeDocument/2006/relationships/hyperlink" Target="http://www.alle-spielothekspiele.com/wp-content/uploads/2019/05/Mobile-Game-Development.png"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2.jpg"/><Relationship Id="rId4" Type="http://schemas.openxmlformats.org/officeDocument/2006/relationships/hyperlink" Target="https://media.credencys.com/wp-content/uploads/2019/06/web-app-development-frameworks.jpg"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6.png"/><Relationship Id="rId4" Type="http://schemas.openxmlformats.org/officeDocument/2006/relationships/hyperlink" Target="https://images.squarespace-cdn.com/content/v1/5d923da5addd6c4d88a0f981/1607473170176-HBCH0ECQ7I02TMSMOL1E/unnamed%252Bcopy.jpg?format=1500w"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23.jpg"/><Relationship Id="rId4" Type="http://schemas.openxmlformats.org/officeDocument/2006/relationships/hyperlink" Target="https://i0.wp.com/www.wakeforestinnovations.com/wp-content/uploads/FS-DevelopIdea-i3Bulb.png?resize=768%2C973&amp;ssl=1"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10.jpg"/><Relationship Id="rId4" Type="http://schemas.openxmlformats.org/officeDocument/2006/relationships/hyperlink" Target="https://www.jensen-consulting.co.uk/wp-content/uploads/2018/04/2D-to-3D-CAD-Conversion-Company.png"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6.jpg"/><Relationship Id="rId4" Type="http://schemas.openxmlformats.org/officeDocument/2006/relationships/hyperlink" Target="https://dzuyel7n94hma.cloudfront.net/img/saas-startup-example-golang-project-website-homepage.png"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8.jpg"/><Relationship Id="rId4" Type="http://schemas.openxmlformats.org/officeDocument/2006/relationships/hyperlink" Target="https://gadgetguy-assets.s3.ap-southeast-2.amazonaws.com/wordpress/wp-content/uploads/2019/07/02200949/mobile-game-development.jpg"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24.png"/><Relationship Id="rId4" Type="http://schemas.openxmlformats.org/officeDocument/2006/relationships/hyperlink" Target="https://qph.fs.quoracdn.net/main-qimg-9db1a974286bed1c4a431f77aa70c08f-pjlq"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2.xml"/><Relationship Id="rId3" Type="http://schemas.openxmlformats.org/officeDocument/2006/relationships/image" Target="../media/image3.png"/><Relationship Id="rId4" Type="http://schemas.openxmlformats.org/officeDocument/2006/relationships/hyperlink" Target="https://seqtek.com/wp-content/uploads/2021/06/New-Project-5.svg"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3.xml"/><Relationship Id="rId3" Type="http://schemas.openxmlformats.org/officeDocument/2006/relationships/image" Target="../media/image5.png"/><Relationship Id="rId4" Type="http://schemas.openxmlformats.org/officeDocument/2006/relationships/hyperlink" Target="https://seqtek.com/wp-content/uploads/2021/06/New-Project-5.svg"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4.xml"/><Relationship Id="rId3" Type="http://schemas.openxmlformats.org/officeDocument/2006/relationships/image" Target="../media/image14.png"/><Relationship Id="rId4" Type="http://schemas.openxmlformats.org/officeDocument/2006/relationships/hyperlink" Target="https://seqtek.com/wp-content/uploads/2021/06/New-Project-5.svg"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5.xml"/><Relationship Id="rId3" Type="http://schemas.openxmlformats.org/officeDocument/2006/relationships/image" Target="../media/image4.png"/><Relationship Id="rId4" Type="http://schemas.openxmlformats.org/officeDocument/2006/relationships/hyperlink" Target="https://seqtek.com/wp-content/uploads/2021/06/New-Project-5.svg"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6.xml"/><Relationship Id="rId3" Type="http://schemas.openxmlformats.org/officeDocument/2006/relationships/image" Target="../media/image9.png"/><Relationship Id="rId4" Type="http://schemas.openxmlformats.org/officeDocument/2006/relationships/hyperlink" Target="https://seqtek.com/wp-content/uploads/2021/06/New-Project-5.svg" TargetMode="External"/></Relationships>
</file>

<file path=ppt/slides/_rels/slide17.xml.rels><?xml version="1.0" encoding="UTF-8" standalone="yes"?><Relationships xmlns="http://schemas.openxmlformats.org/package/2006/relationships"><Relationship Id="rId11" Type="http://schemas.openxmlformats.org/officeDocument/2006/relationships/hyperlink" Target="https://images-wixmp-ed30a86b8c4ca887773594c2.wixmp.com/i/6ded0954-c083-45cf-a8e5-b47390e9b280/d54whq5-dfa4017e-8775-4503-bdc2-fe37136d9e98.png" TargetMode="External"/><Relationship Id="rId10" Type="http://schemas.openxmlformats.org/officeDocument/2006/relationships/hyperlink" Target="https://user-images.githubusercontent.com/2244442/53168879-75ea7680-35ba-11e9-9708-afa6de46b2ff.png" TargetMode="External"/><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5.png"/><Relationship Id="rId4" Type="http://schemas.openxmlformats.org/officeDocument/2006/relationships/image" Target="../media/image12.png"/><Relationship Id="rId9" Type="http://schemas.openxmlformats.org/officeDocument/2006/relationships/hyperlink" Target="https://s6r5k6w8.rocketcdn.me/wp-content/uploads/2021/11/20211124_225806.jpg" TargetMode="External"/><Relationship Id="rId5" Type="http://schemas.openxmlformats.org/officeDocument/2006/relationships/image" Target="../media/image17.png"/><Relationship Id="rId6" Type="http://schemas.openxmlformats.org/officeDocument/2006/relationships/image" Target="../media/image11.png"/><Relationship Id="rId7" Type="http://schemas.openxmlformats.org/officeDocument/2006/relationships/image" Target="../media/image19.png"/><Relationship Id="rId8" Type="http://schemas.openxmlformats.org/officeDocument/2006/relationships/image" Target="../media/image22.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9.xml"/><Relationship Id="rId3" Type="http://schemas.openxmlformats.org/officeDocument/2006/relationships/image" Target="../media/image18.png"/><Relationship Id="rId4" Type="http://schemas.openxmlformats.org/officeDocument/2006/relationships/image" Target="../media/image20.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0.xml"/><Relationship Id="rId3" Type="http://schemas.openxmlformats.org/officeDocument/2006/relationships/image" Target="../media/image28.jpg"/><Relationship Id="rId4" Type="http://schemas.openxmlformats.org/officeDocument/2006/relationships/image" Target="../media/image2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1.xml"/><Relationship Id="rId3" Type="http://schemas.openxmlformats.org/officeDocument/2006/relationships/image" Target="../media/image36.jpg"/><Relationship Id="rId4" Type="http://schemas.openxmlformats.org/officeDocument/2006/relationships/image" Target="../media/image2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2.xml"/><Relationship Id="rId3" Type="http://schemas.openxmlformats.org/officeDocument/2006/relationships/image" Target="../media/image25.jpg"/><Relationship Id="rId4" Type="http://schemas.openxmlformats.org/officeDocument/2006/relationships/image" Target="../media/image27.png"/><Relationship Id="rId5" Type="http://schemas.openxmlformats.org/officeDocument/2006/relationships/hyperlink" Target="https://architosh.com/wp-content/uploads/2017/07/Cinemachine.jpg"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3.xml"/><Relationship Id="rId3" Type="http://schemas.openxmlformats.org/officeDocument/2006/relationships/image" Target="../media/image30.jpg"/><Relationship Id="rId4" Type="http://schemas.openxmlformats.org/officeDocument/2006/relationships/image" Target="../media/image29.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hyperlink" Target="https://www.dreamstime.com/mobile-games-vector-flat-style-design-illustration-mobile-games-vector-flat-style-design-illustration-hands-holding-smartphone-image179935445" TargetMode="External"/><Relationship Id="rId4" Type="http://schemas.openxmlformats.org/officeDocument/2006/relationships/image" Target="../media/image3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image" Target="../media/image32.jpg"/><Relationship Id="rId4" Type="http://schemas.openxmlformats.org/officeDocument/2006/relationships/hyperlink" Target="https://images.rawpixel.com/image_1000/czNmcy1wcml2YXRlL3Jhd3BpeGVsX2ltYWdlcy93ZWJzaXRlX2NvbnRlbnQvbHIvdjIxMWJhdGNoMTEtYXVtLTcxLWxlYWRlcl80LmpwZw.jpg"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image" Target="../media/image31.png"/><Relationship Id="rId4" Type="http://schemas.openxmlformats.org/officeDocument/2006/relationships/hyperlink" Target="https://img.orangesoft.co/media/scamper.png"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 Id="rId3" Type="http://schemas.openxmlformats.org/officeDocument/2006/relationships/image" Target="../media/image37.png"/><Relationship Id="rId4" Type="http://schemas.openxmlformats.org/officeDocument/2006/relationships/hyperlink" Target="https://www.open.edu/openlearn/pluginfile.php/1210041/mod_resource/content/0/mss_1_olhp_786x400.jpg"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hyperlink" Target="https://seoportfolio.info/wp-content/uploads/2022/01/unnamed.jpg" TargetMode="External"/><Relationship Id="rId4" Type="http://schemas.openxmlformats.org/officeDocument/2006/relationships/image" Target="../media/image33.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1.xml"/><Relationship Id="rId3" Type="http://schemas.openxmlformats.org/officeDocument/2006/relationships/image" Target="../media/image35.png"/><Relationship Id="rId4" Type="http://schemas.openxmlformats.org/officeDocument/2006/relationships/hyperlink" Target="https://www.redappletech.com/wp-content/uploads/2017/08/mobile-game-dev.jpg" TargetMode="Externa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50.xml"/><Relationship Id="rId2" Type="http://schemas.openxmlformats.org/officeDocument/2006/relationships/notesSlide" Target="../notesSlides/notesSlide3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4" name="Shape 524"/>
        <p:cNvGrpSpPr/>
        <p:nvPr/>
      </p:nvGrpSpPr>
      <p:grpSpPr>
        <a:xfrm>
          <a:off x="0" y="0"/>
          <a:ext cx="0" cy="0"/>
          <a:chOff x="0" y="0"/>
          <a:chExt cx="0" cy="0"/>
        </a:xfrm>
      </p:grpSpPr>
      <p:sp>
        <p:nvSpPr>
          <p:cNvPr id="525" name="Google Shape;525;p1"/>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Calibri"/>
              <a:buNone/>
            </a:pPr>
            <a:r>
              <a:rPr lang="en-US"/>
              <a:t>INTRODUCTION TO INFORMATION TECHNOLOGY II</a:t>
            </a:r>
            <a:endParaRPr/>
          </a:p>
        </p:txBody>
      </p:sp>
      <p:sp>
        <p:nvSpPr>
          <p:cNvPr id="526" name="Google Shape;526;p1"/>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3200"/>
              <a:buNone/>
            </a:pPr>
            <a:r>
              <a:rPr b="1" lang="en-US" sz="3200"/>
              <a:t>Week 12</a:t>
            </a:r>
            <a:endParaRPr/>
          </a:p>
          <a:p>
            <a:pPr indent="0" lvl="0" marL="0" rtl="0" algn="ctr">
              <a:lnSpc>
                <a:spcPct val="90000"/>
              </a:lnSpc>
              <a:spcBef>
                <a:spcPts val="1000"/>
              </a:spcBef>
              <a:spcAft>
                <a:spcPts val="0"/>
              </a:spcAft>
              <a:buClr>
                <a:schemeClr val="dk1"/>
              </a:buClr>
              <a:buSzPts val="3200"/>
              <a:buNone/>
            </a:pPr>
            <a:r>
              <a:rPr b="1" lang="en-US" sz="3200"/>
              <a:t>No-Code Mobile Game Programming</a:t>
            </a:r>
            <a:endParaRPr b="1" sz="3200"/>
          </a:p>
        </p:txBody>
      </p:sp>
      <p:sp>
        <p:nvSpPr>
          <p:cNvPr id="527" name="Google Shape;527;p1"/>
          <p:cNvSpPr txBox="1"/>
          <p:nvPr/>
        </p:nvSpPr>
        <p:spPr>
          <a:xfrm>
            <a:off x="1541929" y="5511240"/>
            <a:ext cx="9144000" cy="1655762"/>
          </a:xfrm>
          <a:prstGeom prst="rect">
            <a:avLst/>
          </a:prstGeom>
          <a:noFill/>
          <a:ln>
            <a:noFill/>
          </a:ln>
        </p:spPr>
        <p:txBody>
          <a:bodyPr anchorCtr="0" anchor="t" bIns="45700" lIns="91425" spcFirstLastPara="1" rIns="91425" wrap="square" tIns="45700">
            <a:normAutofit/>
          </a:bodyPr>
          <a:lstStyle/>
          <a:p>
            <a:pPr indent="0" lvl="0" marL="0" marR="0" rtl="0" algn="ctr">
              <a:lnSpc>
                <a:spcPct val="90000"/>
              </a:lnSpc>
              <a:spcBef>
                <a:spcPts val="0"/>
              </a:spcBef>
              <a:spcAft>
                <a:spcPts val="0"/>
              </a:spcAft>
              <a:buClr>
                <a:srgbClr val="000000"/>
              </a:buClr>
              <a:buSzPts val="1800"/>
              <a:buFont typeface="Arial"/>
              <a:buNone/>
            </a:pPr>
            <a:r>
              <a:rPr b="0" i="0" lang="en-US" sz="1800" u="none" cap="none" strike="noStrike">
                <a:solidFill>
                  <a:srgbClr val="000000"/>
                </a:solidFill>
                <a:latin typeface="Times New Roman"/>
                <a:ea typeface="Times New Roman"/>
                <a:cs typeface="Times New Roman"/>
                <a:sym typeface="Times New Roman"/>
              </a:rPr>
              <a:t>Riovan Styx Roring, S.T., M.Kom</a:t>
            </a:r>
            <a:endParaRPr b="0" i="0" sz="2400" u="none" cap="none" strike="noStrike">
              <a:solidFill>
                <a:srgbClr val="000000"/>
              </a:solidFill>
              <a:latin typeface="Calibri"/>
              <a:ea typeface="Calibri"/>
              <a:cs typeface="Calibri"/>
              <a:sym typeface="Calibri"/>
            </a:endParaRPr>
          </a:p>
        </p:txBody>
      </p:sp>
      <p:pic>
        <p:nvPicPr>
          <p:cNvPr id="528" name="Google Shape;528;p1"/>
          <p:cNvPicPr preferRelativeResize="0"/>
          <p:nvPr/>
        </p:nvPicPr>
        <p:blipFill rotWithShape="1">
          <a:blip r:embed="rId3">
            <a:alphaModFix/>
          </a:blip>
          <a:srcRect b="0" l="0" r="0" t="0"/>
          <a:stretch/>
        </p:blipFill>
        <p:spPr>
          <a:xfrm>
            <a:off x="4297734" y="195968"/>
            <a:ext cx="3596531" cy="2341928"/>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3" name="Shape 533"/>
        <p:cNvGrpSpPr/>
        <p:nvPr/>
      </p:nvGrpSpPr>
      <p:grpSpPr>
        <a:xfrm>
          <a:off x="0" y="0"/>
          <a:ext cx="0" cy="0"/>
          <a:chOff x="0" y="0"/>
          <a:chExt cx="0" cy="0"/>
        </a:xfrm>
      </p:grpSpPr>
      <p:sp>
        <p:nvSpPr>
          <p:cNvPr id="534" name="Google Shape;534;p2"/>
          <p:cNvSpPr/>
          <p:nvPr/>
        </p:nvSpPr>
        <p:spPr>
          <a:xfrm flipH="1" rot="10800000">
            <a:off x="99004" y="3770707"/>
            <a:ext cx="2813100" cy="1067700"/>
          </a:xfrm>
          <a:prstGeom prst="triangle">
            <a:avLst>
              <a:gd fmla="val 50000" name="adj"/>
            </a:avLst>
          </a:prstGeom>
          <a:solidFill>
            <a:srgbClr val="FF9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35" name="Google Shape;535;p2"/>
          <p:cNvSpPr txBox="1"/>
          <p:nvPr>
            <p:ph idx="3" type="body"/>
          </p:nvPr>
        </p:nvSpPr>
        <p:spPr>
          <a:xfrm>
            <a:off x="8000322" y="235007"/>
            <a:ext cx="3528392" cy="1643438"/>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accent3"/>
              </a:buClr>
              <a:buSzPts val="8800"/>
              <a:buNone/>
            </a:pPr>
            <a:r>
              <a:rPr lang="en-US"/>
              <a:t>01</a:t>
            </a:r>
            <a:endParaRPr/>
          </a:p>
        </p:txBody>
      </p:sp>
      <p:sp>
        <p:nvSpPr>
          <p:cNvPr id="536" name="Google Shape;536;p2"/>
          <p:cNvSpPr txBox="1"/>
          <p:nvPr/>
        </p:nvSpPr>
        <p:spPr>
          <a:xfrm>
            <a:off x="180750" y="6113475"/>
            <a:ext cx="10137300" cy="646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200" u="none" cap="none" strike="noStrike">
                <a:solidFill>
                  <a:srgbClr val="000000"/>
                </a:solidFill>
                <a:latin typeface="Arial"/>
                <a:ea typeface="Arial"/>
                <a:cs typeface="Arial"/>
                <a:sym typeface="Arial"/>
              </a:rPr>
              <a:t>Image Source: </a:t>
            </a:r>
            <a:r>
              <a:rPr i="1" lang="en-US" sz="1200" u="sng">
                <a:solidFill>
                  <a:schemeClr val="hlink"/>
                </a:solidFill>
                <a:hlinkClick r:id="rId3"/>
              </a:rPr>
              <a:t>https://images.squarespace-cdn.com/content/v1/5d923da5addd6c4d88a0f981/1607473170176-HBCH0ECQ7I02TMSMOL1E/unnamed%252Bcopy.jpg?format=1500w</a:t>
            </a:r>
            <a:r>
              <a:rPr i="1" lang="en-US" sz="1200"/>
              <a:t> </a:t>
            </a:r>
            <a:endParaRPr b="0" i="0" sz="1000" u="none" cap="none" strike="noStrike">
              <a:solidFill>
                <a:srgbClr val="000000"/>
              </a:solidFill>
              <a:latin typeface="Arial"/>
              <a:ea typeface="Arial"/>
              <a:cs typeface="Arial"/>
              <a:sym typeface="Arial"/>
            </a:endParaRPr>
          </a:p>
        </p:txBody>
      </p:sp>
      <p:sp>
        <p:nvSpPr>
          <p:cNvPr id="537" name="Google Shape;537;p2"/>
          <p:cNvSpPr txBox="1"/>
          <p:nvPr>
            <p:ph type="ctrTitle"/>
          </p:nvPr>
        </p:nvSpPr>
        <p:spPr>
          <a:xfrm>
            <a:off x="3287688" y="4074661"/>
            <a:ext cx="8434459" cy="1067644"/>
          </a:xfrm>
          <a:prstGeom prst="rect">
            <a:avLst/>
          </a:prstGeom>
          <a:noFill/>
          <a:ln>
            <a:noFill/>
          </a:ln>
        </p:spPr>
        <p:txBody>
          <a:bodyPr anchorCtr="0" anchor="b" bIns="45700" lIns="274300" spcFirstLastPara="1" rIns="0" wrap="square" tIns="45700">
            <a:noAutofit/>
          </a:bodyPr>
          <a:lstStyle/>
          <a:p>
            <a:pPr indent="0" lvl="0" marL="0" rtl="0" algn="l">
              <a:lnSpc>
                <a:spcPct val="90000"/>
              </a:lnSpc>
              <a:spcBef>
                <a:spcPts val="0"/>
              </a:spcBef>
              <a:spcAft>
                <a:spcPts val="0"/>
              </a:spcAft>
              <a:buClr>
                <a:schemeClr val="accent2"/>
              </a:buClr>
              <a:buSzPts val="4400"/>
              <a:buFont typeface="Calibri"/>
              <a:buNone/>
            </a:pPr>
            <a:r>
              <a:rPr lang="en-US"/>
              <a:t>MOBILE GAME PROGRAMMING</a:t>
            </a:r>
            <a:endParaRPr/>
          </a:p>
        </p:txBody>
      </p:sp>
      <p:sp>
        <p:nvSpPr>
          <p:cNvPr id="538" name="Google Shape;538;p2"/>
          <p:cNvSpPr txBox="1"/>
          <p:nvPr>
            <p:ph idx="1" type="subTitle"/>
          </p:nvPr>
        </p:nvSpPr>
        <p:spPr>
          <a:xfrm>
            <a:off x="3287688" y="5172813"/>
            <a:ext cx="8434459" cy="452432"/>
          </a:xfrm>
          <a:prstGeom prst="rect">
            <a:avLst/>
          </a:prstGeom>
          <a:noFill/>
          <a:ln>
            <a:noFill/>
          </a:ln>
        </p:spPr>
        <p:txBody>
          <a:bodyPr anchorCtr="0" anchor="t" bIns="45700" lIns="274300" spcFirstLastPara="1" rIns="0" wrap="square" tIns="45700">
            <a:spAutoFit/>
          </a:bodyPr>
          <a:lstStyle/>
          <a:p>
            <a:pPr indent="0" lvl="0" marL="0" rtl="0" algn="just">
              <a:lnSpc>
                <a:spcPct val="90000"/>
              </a:lnSpc>
              <a:spcBef>
                <a:spcPts val="0"/>
              </a:spcBef>
              <a:spcAft>
                <a:spcPts val="0"/>
              </a:spcAft>
              <a:buClr>
                <a:schemeClr val="accent3"/>
              </a:buClr>
              <a:buSzPts val="2600"/>
              <a:buNone/>
            </a:pPr>
            <a:r>
              <a:rPr lang="en-US" sz="2600"/>
              <a:t>How to Create a Game App Without Coding</a:t>
            </a:r>
            <a:endParaRPr/>
          </a:p>
        </p:txBody>
      </p:sp>
      <p:pic>
        <p:nvPicPr>
          <p:cNvPr id="539" name="Google Shape;539;p2"/>
          <p:cNvPicPr preferRelativeResize="0"/>
          <p:nvPr/>
        </p:nvPicPr>
        <p:blipFill rotWithShape="1">
          <a:blip r:embed="rId4">
            <a:alphaModFix/>
          </a:blip>
          <a:srcRect b="0" l="0" r="0" t="0"/>
          <a:stretch/>
        </p:blipFill>
        <p:spPr>
          <a:xfrm>
            <a:off x="27875" y="-9425"/>
            <a:ext cx="7955523" cy="4816827"/>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3" name="Shape 543"/>
        <p:cNvGrpSpPr/>
        <p:nvPr/>
      </p:nvGrpSpPr>
      <p:grpSpPr>
        <a:xfrm>
          <a:off x="0" y="0"/>
          <a:ext cx="0" cy="0"/>
          <a:chOff x="0" y="0"/>
          <a:chExt cx="0" cy="0"/>
        </a:xfrm>
      </p:grpSpPr>
      <p:sp>
        <p:nvSpPr>
          <p:cNvPr id="544" name="Google Shape;544;p3"/>
          <p:cNvSpPr txBox="1"/>
          <p:nvPr>
            <p:ph type="title"/>
          </p:nvPr>
        </p:nvSpPr>
        <p:spPr>
          <a:xfrm>
            <a:off x="5913439" y="250031"/>
            <a:ext cx="5577114"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lang="en-US"/>
              <a:t>Mobile Game Apps</a:t>
            </a:r>
            <a:endParaRPr/>
          </a:p>
        </p:txBody>
      </p:sp>
      <p:sp>
        <p:nvSpPr>
          <p:cNvPr id="545" name="Google Shape;545;p3"/>
          <p:cNvSpPr txBox="1"/>
          <p:nvPr>
            <p:ph idx="1" type="body"/>
          </p:nvPr>
        </p:nvSpPr>
        <p:spPr>
          <a:xfrm>
            <a:off x="5690282" y="1825625"/>
            <a:ext cx="6023428" cy="4351338"/>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lnSpc>
                <a:spcPct val="90000"/>
              </a:lnSpc>
              <a:spcBef>
                <a:spcPts val="0"/>
              </a:spcBef>
              <a:spcAft>
                <a:spcPts val="0"/>
              </a:spcAft>
              <a:buClr>
                <a:schemeClr val="dk1"/>
              </a:buClr>
              <a:buSzPct val="100000"/>
              <a:buNone/>
            </a:pPr>
            <a:r>
              <a:rPr lang="en-US"/>
              <a:t>Game apps created a long time ago used to be chunks of manually written codes. They were complicated. Making things move on the screen along with managing the graphics and adding features with the help of text inputs only aren’t easy at all.</a:t>
            </a:r>
            <a:endParaRPr/>
          </a:p>
          <a:p>
            <a:pPr indent="0" lvl="0" marL="0" rtl="0" algn="just">
              <a:lnSpc>
                <a:spcPct val="90000"/>
              </a:lnSpc>
              <a:spcBef>
                <a:spcPts val="1000"/>
              </a:spcBef>
              <a:spcAft>
                <a:spcPts val="0"/>
              </a:spcAft>
              <a:buClr>
                <a:schemeClr val="dk1"/>
              </a:buClr>
              <a:buSzPct val="100000"/>
              <a:buNone/>
            </a:pPr>
            <a:r>
              <a:rPr lang="en-US"/>
              <a:t>These days, things have changed. Users may still need a little coding knowledge to make professional games with the latest features. But, for starters, there are software that help them create games without any codes or requiring programming skills.</a:t>
            </a:r>
            <a:endParaRPr/>
          </a:p>
        </p:txBody>
      </p:sp>
      <p:pic>
        <p:nvPicPr>
          <p:cNvPr id="546" name="Google Shape;546;p3"/>
          <p:cNvPicPr preferRelativeResize="0"/>
          <p:nvPr/>
        </p:nvPicPr>
        <p:blipFill rotWithShape="1">
          <a:blip r:embed="rId3">
            <a:alphaModFix/>
          </a:blip>
          <a:srcRect b="0" l="26236" r="26234" t="0"/>
          <a:stretch/>
        </p:blipFill>
        <p:spPr>
          <a:xfrm>
            <a:off x="0" y="0"/>
            <a:ext cx="5913439" cy="6857999"/>
          </a:xfrm>
          <a:custGeom>
            <a:rect b="b" l="l" r="r" t="t"/>
            <a:pathLst>
              <a:path extrusionOk="0" h="6857999" w="5913439">
                <a:moveTo>
                  <a:pt x="0" y="0"/>
                </a:moveTo>
                <a:lnTo>
                  <a:pt x="5786218" y="0"/>
                </a:lnTo>
                <a:lnTo>
                  <a:pt x="5788155" y="805"/>
                </a:lnTo>
                <a:lnTo>
                  <a:pt x="5805219" y="8439"/>
                </a:lnTo>
                <a:lnTo>
                  <a:pt x="5822732" y="14726"/>
                </a:lnTo>
                <a:lnTo>
                  <a:pt x="5840245" y="20563"/>
                </a:lnTo>
                <a:lnTo>
                  <a:pt x="5848777" y="23258"/>
                </a:lnTo>
                <a:lnTo>
                  <a:pt x="5858206" y="25503"/>
                </a:lnTo>
                <a:lnTo>
                  <a:pt x="5866738" y="27299"/>
                </a:lnTo>
                <a:lnTo>
                  <a:pt x="5875719" y="28646"/>
                </a:lnTo>
                <a:lnTo>
                  <a:pt x="5885149" y="29993"/>
                </a:lnTo>
                <a:lnTo>
                  <a:pt x="5894130" y="30891"/>
                </a:lnTo>
                <a:lnTo>
                  <a:pt x="5896375" y="30891"/>
                </a:lnTo>
                <a:lnTo>
                  <a:pt x="5898621" y="31790"/>
                </a:lnTo>
                <a:lnTo>
                  <a:pt x="5900417" y="33137"/>
                </a:lnTo>
                <a:lnTo>
                  <a:pt x="5902662" y="34484"/>
                </a:lnTo>
                <a:lnTo>
                  <a:pt x="5906254" y="38076"/>
                </a:lnTo>
                <a:lnTo>
                  <a:pt x="5908949" y="42117"/>
                </a:lnTo>
                <a:lnTo>
                  <a:pt x="5910296" y="45261"/>
                </a:lnTo>
                <a:lnTo>
                  <a:pt x="5911643" y="49751"/>
                </a:lnTo>
                <a:lnTo>
                  <a:pt x="5912541" y="55589"/>
                </a:lnTo>
                <a:lnTo>
                  <a:pt x="5912990" y="61876"/>
                </a:lnTo>
                <a:lnTo>
                  <a:pt x="5913439" y="78490"/>
                </a:lnTo>
                <a:lnTo>
                  <a:pt x="5912990" y="98697"/>
                </a:lnTo>
                <a:lnTo>
                  <a:pt x="5912092" y="121598"/>
                </a:lnTo>
                <a:lnTo>
                  <a:pt x="5910296" y="146296"/>
                </a:lnTo>
                <a:lnTo>
                  <a:pt x="5907601" y="172790"/>
                </a:lnTo>
                <a:lnTo>
                  <a:pt x="5904907" y="199732"/>
                </a:lnTo>
                <a:lnTo>
                  <a:pt x="5901315" y="226226"/>
                </a:lnTo>
                <a:lnTo>
                  <a:pt x="5897273" y="252271"/>
                </a:lnTo>
                <a:lnTo>
                  <a:pt x="5892783" y="277417"/>
                </a:lnTo>
                <a:lnTo>
                  <a:pt x="5888742" y="299420"/>
                </a:lnTo>
                <a:lnTo>
                  <a:pt x="5884251" y="319178"/>
                </a:lnTo>
                <a:lnTo>
                  <a:pt x="5882006" y="327261"/>
                </a:lnTo>
                <a:lnTo>
                  <a:pt x="5879761" y="334895"/>
                </a:lnTo>
                <a:lnTo>
                  <a:pt x="5877515" y="341631"/>
                </a:lnTo>
                <a:lnTo>
                  <a:pt x="5875270" y="346570"/>
                </a:lnTo>
                <a:lnTo>
                  <a:pt x="5873025" y="350611"/>
                </a:lnTo>
                <a:lnTo>
                  <a:pt x="5871229" y="353306"/>
                </a:lnTo>
                <a:lnTo>
                  <a:pt x="5866289" y="356898"/>
                </a:lnTo>
                <a:lnTo>
                  <a:pt x="5861350" y="359592"/>
                </a:lnTo>
                <a:lnTo>
                  <a:pt x="5855512" y="362736"/>
                </a:lnTo>
                <a:lnTo>
                  <a:pt x="5849675" y="364981"/>
                </a:lnTo>
                <a:lnTo>
                  <a:pt x="5838448" y="369471"/>
                </a:lnTo>
                <a:lnTo>
                  <a:pt x="5826773" y="374411"/>
                </a:lnTo>
                <a:lnTo>
                  <a:pt x="5821834" y="378452"/>
                </a:lnTo>
                <a:lnTo>
                  <a:pt x="5816894" y="382045"/>
                </a:lnTo>
                <a:lnTo>
                  <a:pt x="5813751" y="385637"/>
                </a:lnTo>
                <a:lnTo>
                  <a:pt x="5810608" y="388780"/>
                </a:lnTo>
                <a:lnTo>
                  <a:pt x="5808812" y="391924"/>
                </a:lnTo>
                <a:lnTo>
                  <a:pt x="5807015" y="395067"/>
                </a:lnTo>
                <a:lnTo>
                  <a:pt x="5806117" y="397761"/>
                </a:lnTo>
                <a:lnTo>
                  <a:pt x="5805668" y="400905"/>
                </a:lnTo>
                <a:lnTo>
                  <a:pt x="5806117" y="403599"/>
                </a:lnTo>
                <a:lnTo>
                  <a:pt x="5806566" y="405844"/>
                </a:lnTo>
                <a:lnTo>
                  <a:pt x="5807464" y="408538"/>
                </a:lnTo>
                <a:lnTo>
                  <a:pt x="5808812" y="410784"/>
                </a:lnTo>
                <a:lnTo>
                  <a:pt x="5812404" y="416172"/>
                </a:lnTo>
                <a:lnTo>
                  <a:pt x="5816894" y="420662"/>
                </a:lnTo>
                <a:lnTo>
                  <a:pt x="5827671" y="430092"/>
                </a:lnTo>
                <a:lnTo>
                  <a:pt x="5832611" y="435032"/>
                </a:lnTo>
                <a:lnTo>
                  <a:pt x="5837101" y="439971"/>
                </a:lnTo>
                <a:lnTo>
                  <a:pt x="5838898" y="442666"/>
                </a:lnTo>
                <a:lnTo>
                  <a:pt x="5840694" y="445360"/>
                </a:lnTo>
                <a:lnTo>
                  <a:pt x="5842041" y="448054"/>
                </a:lnTo>
                <a:lnTo>
                  <a:pt x="5842939" y="451647"/>
                </a:lnTo>
                <a:lnTo>
                  <a:pt x="5843388" y="454790"/>
                </a:lnTo>
                <a:lnTo>
                  <a:pt x="5843388" y="457933"/>
                </a:lnTo>
                <a:lnTo>
                  <a:pt x="5842939" y="461526"/>
                </a:lnTo>
                <a:lnTo>
                  <a:pt x="5842041" y="465118"/>
                </a:lnTo>
                <a:lnTo>
                  <a:pt x="5834856" y="461526"/>
                </a:lnTo>
                <a:lnTo>
                  <a:pt x="5827671" y="459280"/>
                </a:lnTo>
                <a:lnTo>
                  <a:pt x="5821385" y="457933"/>
                </a:lnTo>
                <a:lnTo>
                  <a:pt x="5815098" y="457484"/>
                </a:lnTo>
                <a:lnTo>
                  <a:pt x="5809710" y="457933"/>
                </a:lnTo>
                <a:lnTo>
                  <a:pt x="5804321" y="459280"/>
                </a:lnTo>
                <a:lnTo>
                  <a:pt x="5799831" y="461076"/>
                </a:lnTo>
                <a:lnTo>
                  <a:pt x="5795340" y="463771"/>
                </a:lnTo>
                <a:lnTo>
                  <a:pt x="5790850" y="466914"/>
                </a:lnTo>
                <a:lnTo>
                  <a:pt x="5786808" y="470506"/>
                </a:lnTo>
                <a:lnTo>
                  <a:pt x="5782767" y="474548"/>
                </a:lnTo>
                <a:lnTo>
                  <a:pt x="5779175" y="479038"/>
                </a:lnTo>
                <a:lnTo>
                  <a:pt x="5772439" y="488917"/>
                </a:lnTo>
                <a:lnTo>
                  <a:pt x="5765703" y="499245"/>
                </a:lnTo>
                <a:lnTo>
                  <a:pt x="5758968" y="510023"/>
                </a:lnTo>
                <a:lnTo>
                  <a:pt x="5752232" y="519902"/>
                </a:lnTo>
                <a:lnTo>
                  <a:pt x="5748639" y="524841"/>
                </a:lnTo>
                <a:lnTo>
                  <a:pt x="5744149" y="529331"/>
                </a:lnTo>
                <a:lnTo>
                  <a:pt x="5740108" y="533373"/>
                </a:lnTo>
                <a:lnTo>
                  <a:pt x="5736066" y="536965"/>
                </a:lnTo>
                <a:lnTo>
                  <a:pt x="5731127" y="539659"/>
                </a:lnTo>
                <a:lnTo>
                  <a:pt x="5726187" y="542354"/>
                </a:lnTo>
                <a:lnTo>
                  <a:pt x="5721248" y="544150"/>
                </a:lnTo>
                <a:lnTo>
                  <a:pt x="5715410" y="545048"/>
                </a:lnTo>
                <a:lnTo>
                  <a:pt x="5709124" y="545497"/>
                </a:lnTo>
                <a:lnTo>
                  <a:pt x="5702388" y="545048"/>
                </a:lnTo>
                <a:lnTo>
                  <a:pt x="5695203" y="543701"/>
                </a:lnTo>
                <a:lnTo>
                  <a:pt x="5688018" y="541007"/>
                </a:lnTo>
                <a:lnTo>
                  <a:pt x="5659729" y="546844"/>
                </a:lnTo>
                <a:lnTo>
                  <a:pt x="5631888" y="551335"/>
                </a:lnTo>
                <a:lnTo>
                  <a:pt x="5604496" y="555825"/>
                </a:lnTo>
                <a:lnTo>
                  <a:pt x="5576206" y="559417"/>
                </a:lnTo>
                <a:lnTo>
                  <a:pt x="5548366" y="562112"/>
                </a:lnTo>
                <a:lnTo>
                  <a:pt x="5534445" y="563010"/>
                </a:lnTo>
                <a:lnTo>
                  <a:pt x="5520076" y="563459"/>
                </a:lnTo>
                <a:lnTo>
                  <a:pt x="5506155" y="563908"/>
                </a:lnTo>
                <a:lnTo>
                  <a:pt x="5491786" y="563908"/>
                </a:lnTo>
                <a:lnTo>
                  <a:pt x="5477417" y="563459"/>
                </a:lnTo>
                <a:lnTo>
                  <a:pt x="5463496" y="563010"/>
                </a:lnTo>
                <a:lnTo>
                  <a:pt x="5434308" y="566602"/>
                </a:lnTo>
                <a:lnTo>
                  <a:pt x="5405120" y="569746"/>
                </a:lnTo>
                <a:lnTo>
                  <a:pt x="5376381" y="572440"/>
                </a:lnTo>
                <a:lnTo>
                  <a:pt x="5347193" y="574236"/>
                </a:lnTo>
                <a:lnTo>
                  <a:pt x="5318006" y="576032"/>
                </a:lnTo>
                <a:lnTo>
                  <a:pt x="5288818" y="577379"/>
                </a:lnTo>
                <a:lnTo>
                  <a:pt x="5259630" y="577828"/>
                </a:lnTo>
                <a:lnTo>
                  <a:pt x="5230891" y="578726"/>
                </a:lnTo>
                <a:lnTo>
                  <a:pt x="5172515" y="579624"/>
                </a:lnTo>
                <a:lnTo>
                  <a:pt x="5113690" y="580074"/>
                </a:lnTo>
                <a:lnTo>
                  <a:pt x="5055763" y="580972"/>
                </a:lnTo>
                <a:lnTo>
                  <a:pt x="5026575" y="581870"/>
                </a:lnTo>
                <a:lnTo>
                  <a:pt x="4996938" y="583217"/>
                </a:lnTo>
                <a:lnTo>
                  <a:pt x="4399709" y="602077"/>
                </a:lnTo>
                <a:lnTo>
                  <a:pt x="4399260" y="622284"/>
                </a:lnTo>
                <a:lnTo>
                  <a:pt x="4438775" y="631265"/>
                </a:lnTo>
                <a:lnTo>
                  <a:pt x="4478740" y="640246"/>
                </a:lnTo>
                <a:lnTo>
                  <a:pt x="4518257" y="648328"/>
                </a:lnTo>
                <a:lnTo>
                  <a:pt x="4558221" y="656411"/>
                </a:lnTo>
                <a:lnTo>
                  <a:pt x="4717632" y="688293"/>
                </a:lnTo>
                <a:lnTo>
                  <a:pt x="4757597" y="696376"/>
                </a:lnTo>
                <a:lnTo>
                  <a:pt x="4797113" y="704459"/>
                </a:lnTo>
                <a:lnTo>
                  <a:pt x="4837078" y="713889"/>
                </a:lnTo>
                <a:lnTo>
                  <a:pt x="4876594" y="722870"/>
                </a:lnTo>
                <a:lnTo>
                  <a:pt x="4915661" y="732300"/>
                </a:lnTo>
                <a:lnTo>
                  <a:pt x="4955177" y="743077"/>
                </a:lnTo>
                <a:lnTo>
                  <a:pt x="4994244" y="754303"/>
                </a:lnTo>
                <a:lnTo>
                  <a:pt x="5033311" y="765978"/>
                </a:lnTo>
                <a:lnTo>
                  <a:pt x="5049926" y="764631"/>
                </a:lnTo>
                <a:lnTo>
                  <a:pt x="5065642" y="764182"/>
                </a:lnTo>
                <a:lnTo>
                  <a:pt x="5082257" y="764631"/>
                </a:lnTo>
                <a:lnTo>
                  <a:pt x="5097973" y="766427"/>
                </a:lnTo>
                <a:lnTo>
                  <a:pt x="5113690" y="768672"/>
                </a:lnTo>
                <a:lnTo>
                  <a:pt x="5129856" y="771816"/>
                </a:lnTo>
                <a:lnTo>
                  <a:pt x="5145572" y="776306"/>
                </a:lnTo>
                <a:lnTo>
                  <a:pt x="5161289" y="782593"/>
                </a:lnTo>
                <a:lnTo>
                  <a:pt x="5167126" y="782144"/>
                </a:lnTo>
                <a:lnTo>
                  <a:pt x="5172964" y="782144"/>
                </a:lnTo>
                <a:lnTo>
                  <a:pt x="5178353" y="782593"/>
                </a:lnTo>
                <a:lnTo>
                  <a:pt x="5184190" y="783042"/>
                </a:lnTo>
                <a:lnTo>
                  <a:pt x="5189579" y="784389"/>
                </a:lnTo>
                <a:lnTo>
                  <a:pt x="5194967" y="785736"/>
                </a:lnTo>
                <a:lnTo>
                  <a:pt x="5200356" y="787532"/>
                </a:lnTo>
                <a:lnTo>
                  <a:pt x="5205295" y="789329"/>
                </a:lnTo>
                <a:lnTo>
                  <a:pt x="5215174" y="793819"/>
                </a:lnTo>
                <a:lnTo>
                  <a:pt x="5224604" y="799207"/>
                </a:lnTo>
                <a:lnTo>
                  <a:pt x="5234483" y="805045"/>
                </a:lnTo>
                <a:lnTo>
                  <a:pt x="5243913" y="810883"/>
                </a:lnTo>
                <a:lnTo>
                  <a:pt x="5253343" y="817618"/>
                </a:lnTo>
                <a:lnTo>
                  <a:pt x="5263222" y="823456"/>
                </a:lnTo>
                <a:lnTo>
                  <a:pt x="5273101" y="828844"/>
                </a:lnTo>
                <a:lnTo>
                  <a:pt x="5283429" y="833784"/>
                </a:lnTo>
                <a:lnTo>
                  <a:pt x="5293757" y="837376"/>
                </a:lnTo>
                <a:lnTo>
                  <a:pt x="5299146" y="839173"/>
                </a:lnTo>
                <a:lnTo>
                  <a:pt x="5304983" y="840520"/>
                </a:lnTo>
                <a:lnTo>
                  <a:pt x="5310821" y="841418"/>
                </a:lnTo>
                <a:lnTo>
                  <a:pt x="5316209" y="842316"/>
                </a:lnTo>
                <a:lnTo>
                  <a:pt x="5322496" y="842316"/>
                </a:lnTo>
                <a:lnTo>
                  <a:pt x="5328334" y="842316"/>
                </a:lnTo>
                <a:lnTo>
                  <a:pt x="5333722" y="842316"/>
                </a:lnTo>
                <a:lnTo>
                  <a:pt x="5338213" y="843214"/>
                </a:lnTo>
                <a:lnTo>
                  <a:pt x="5342254" y="845010"/>
                </a:lnTo>
                <a:lnTo>
                  <a:pt x="5344948" y="847255"/>
                </a:lnTo>
                <a:lnTo>
                  <a:pt x="5347193" y="850399"/>
                </a:lnTo>
                <a:lnTo>
                  <a:pt x="5348092" y="853991"/>
                </a:lnTo>
                <a:lnTo>
                  <a:pt x="5348990" y="857583"/>
                </a:lnTo>
                <a:lnTo>
                  <a:pt x="5349439" y="862074"/>
                </a:lnTo>
                <a:lnTo>
                  <a:pt x="5348990" y="866564"/>
                </a:lnTo>
                <a:lnTo>
                  <a:pt x="5348990" y="871055"/>
                </a:lnTo>
                <a:lnTo>
                  <a:pt x="5347642" y="880485"/>
                </a:lnTo>
                <a:lnTo>
                  <a:pt x="5346295" y="890364"/>
                </a:lnTo>
                <a:lnTo>
                  <a:pt x="5345397" y="898895"/>
                </a:lnTo>
                <a:lnTo>
                  <a:pt x="5344948" y="955924"/>
                </a:lnTo>
                <a:lnTo>
                  <a:pt x="5344499" y="1013402"/>
                </a:lnTo>
                <a:lnTo>
                  <a:pt x="5344050" y="1128358"/>
                </a:lnTo>
                <a:lnTo>
                  <a:pt x="5356623" y="1125663"/>
                </a:lnTo>
                <a:lnTo>
                  <a:pt x="5362012" y="1125214"/>
                </a:lnTo>
                <a:lnTo>
                  <a:pt x="5366951" y="1124765"/>
                </a:lnTo>
                <a:lnTo>
                  <a:pt x="5370993" y="1124765"/>
                </a:lnTo>
                <a:lnTo>
                  <a:pt x="5375034" y="1124765"/>
                </a:lnTo>
                <a:lnTo>
                  <a:pt x="5378627" y="1125663"/>
                </a:lnTo>
                <a:lnTo>
                  <a:pt x="5381770" y="1126561"/>
                </a:lnTo>
                <a:lnTo>
                  <a:pt x="5384015" y="1127459"/>
                </a:lnTo>
                <a:lnTo>
                  <a:pt x="5386260" y="1129256"/>
                </a:lnTo>
                <a:lnTo>
                  <a:pt x="5388057" y="1130603"/>
                </a:lnTo>
                <a:lnTo>
                  <a:pt x="5389404" y="1132399"/>
                </a:lnTo>
                <a:lnTo>
                  <a:pt x="5390302" y="1134644"/>
                </a:lnTo>
                <a:lnTo>
                  <a:pt x="5391200" y="1136889"/>
                </a:lnTo>
                <a:lnTo>
                  <a:pt x="5391649" y="1139135"/>
                </a:lnTo>
                <a:lnTo>
                  <a:pt x="5392098" y="1141829"/>
                </a:lnTo>
                <a:lnTo>
                  <a:pt x="5392098" y="1147666"/>
                </a:lnTo>
                <a:lnTo>
                  <a:pt x="5391200" y="1153953"/>
                </a:lnTo>
                <a:lnTo>
                  <a:pt x="5389853" y="1160240"/>
                </a:lnTo>
                <a:lnTo>
                  <a:pt x="5388506" y="1166526"/>
                </a:lnTo>
                <a:lnTo>
                  <a:pt x="5385811" y="1179549"/>
                </a:lnTo>
                <a:lnTo>
                  <a:pt x="5384913" y="1185835"/>
                </a:lnTo>
                <a:lnTo>
                  <a:pt x="5384464" y="1191673"/>
                </a:lnTo>
                <a:lnTo>
                  <a:pt x="5385362" y="1207390"/>
                </a:lnTo>
                <a:lnTo>
                  <a:pt x="5387158" y="1223555"/>
                </a:lnTo>
                <a:lnTo>
                  <a:pt x="5389853" y="1239721"/>
                </a:lnTo>
                <a:lnTo>
                  <a:pt x="5392996" y="1255437"/>
                </a:lnTo>
                <a:lnTo>
                  <a:pt x="5398834" y="1287768"/>
                </a:lnTo>
                <a:lnTo>
                  <a:pt x="5401079" y="1303934"/>
                </a:lnTo>
                <a:lnTo>
                  <a:pt x="5402875" y="1320100"/>
                </a:lnTo>
                <a:lnTo>
                  <a:pt x="5403324" y="1327733"/>
                </a:lnTo>
                <a:lnTo>
                  <a:pt x="5403773" y="1336265"/>
                </a:lnTo>
                <a:lnTo>
                  <a:pt x="5403773" y="1343899"/>
                </a:lnTo>
                <a:lnTo>
                  <a:pt x="5403324" y="1351533"/>
                </a:lnTo>
                <a:lnTo>
                  <a:pt x="5402426" y="1359616"/>
                </a:lnTo>
                <a:lnTo>
                  <a:pt x="5401528" y="1367699"/>
                </a:lnTo>
                <a:lnTo>
                  <a:pt x="5399732" y="1375332"/>
                </a:lnTo>
                <a:lnTo>
                  <a:pt x="5397936" y="1382966"/>
                </a:lnTo>
                <a:lnTo>
                  <a:pt x="5395241" y="1390600"/>
                </a:lnTo>
                <a:lnTo>
                  <a:pt x="5392547" y="1398234"/>
                </a:lnTo>
                <a:lnTo>
                  <a:pt x="5388955" y="1405867"/>
                </a:lnTo>
                <a:lnTo>
                  <a:pt x="5384913" y="1413501"/>
                </a:lnTo>
                <a:lnTo>
                  <a:pt x="5379974" y="1421135"/>
                </a:lnTo>
                <a:lnTo>
                  <a:pt x="5374136" y="1428320"/>
                </a:lnTo>
                <a:lnTo>
                  <a:pt x="5368299" y="1435504"/>
                </a:lnTo>
                <a:lnTo>
                  <a:pt x="5361563" y="1443138"/>
                </a:lnTo>
                <a:lnTo>
                  <a:pt x="5335518" y="1475469"/>
                </a:lnTo>
                <a:lnTo>
                  <a:pt x="5339560" y="1484450"/>
                </a:lnTo>
                <a:lnTo>
                  <a:pt x="5342703" y="1493431"/>
                </a:lnTo>
                <a:lnTo>
                  <a:pt x="5344948" y="1501514"/>
                </a:lnTo>
                <a:lnTo>
                  <a:pt x="5346744" y="1510046"/>
                </a:lnTo>
                <a:lnTo>
                  <a:pt x="5347642" y="1518578"/>
                </a:lnTo>
                <a:lnTo>
                  <a:pt x="5348541" y="1526211"/>
                </a:lnTo>
                <a:lnTo>
                  <a:pt x="5348541" y="1533845"/>
                </a:lnTo>
                <a:lnTo>
                  <a:pt x="5348092" y="1541479"/>
                </a:lnTo>
                <a:lnTo>
                  <a:pt x="5347193" y="1548664"/>
                </a:lnTo>
                <a:lnTo>
                  <a:pt x="5345846" y="1556298"/>
                </a:lnTo>
                <a:lnTo>
                  <a:pt x="5344050" y="1563033"/>
                </a:lnTo>
                <a:lnTo>
                  <a:pt x="5341356" y="1569769"/>
                </a:lnTo>
                <a:lnTo>
                  <a:pt x="5337763" y="1576055"/>
                </a:lnTo>
                <a:lnTo>
                  <a:pt x="5334171" y="1581893"/>
                </a:lnTo>
                <a:lnTo>
                  <a:pt x="5330579" y="1588180"/>
                </a:lnTo>
                <a:lnTo>
                  <a:pt x="5326088" y="1594017"/>
                </a:lnTo>
                <a:lnTo>
                  <a:pt x="5321149" y="1598957"/>
                </a:lnTo>
                <a:lnTo>
                  <a:pt x="5315760" y="1603896"/>
                </a:lnTo>
                <a:lnTo>
                  <a:pt x="5309923" y="1608836"/>
                </a:lnTo>
                <a:lnTo>
                  <a:pt x="5303187" y="1612877"/>
                </a:lnTo>
                <a:lnTo>
                  <a:pt x="5296002" y="1616919"/>
                </a:lnTo>
                <a:lnTo>
                  <a:pt x="5288818" y="1620960"/>
                </a:lnTo>
                <a:lnTo>
                  <a:pt x="5281184" y="1624552"/>
                </a:lnTo>
                <a:lnTo>
                  <a:pt x="5273101" y="1627696"/>
                </a:lnTo>
                <a:lnTo>
                  <a:pt x="5264120" y="1630390"/>
                </a:lnTo>
                <a:lnTo>
                  <a:pt x="5255139" y="1632635"/>
                </a:lnTo>
                <a:lnTo>
                  <a:pt x="5246158" y="1634880"/>
                </a:lnTo>
                <a:lnTo>
                  <a:pt x="5236279" y="1636676"/>
                </a:lnTo>
                <a:lnTo>
                  <a:pt x="5225951" y="1637575"/>
                </a:lnTo>
                <a:lnTo>
                  <a:pt x="5215174" y="1638473"/>
                </a:lnTo>
                <a:lnTo>
                  <a:pt x="5204397" y="1638922"/>
                </a:lnTo>
                <a:lnTo>
                  <a:pt x="5193171" y="1638922"/>
                </a:lnTo>
                <a:lnTo>
                  <a:pt x="5183292" y="1641616"/>
                </a:lnTo>
                <a:lnTo>
                  <a:pt x="5173862" y="1644310"/>
                </a:lnTo>
                <a:lnTo>
                  <a:pt x="5163983" y="1646106"/>
                </a:lnTo>
                <a:lnTo>
                  <a:pt x="5154553" y="1647454"/>
                </a:lnTo>
                <a:lnTo>
                  <a:pt x="5144225" y="1647903"/>
                </a:lnTo>
                <a:lnTo>
                  <a:pt x="5134795" y="1647454"/>
                </a:lnTo>
                <a:lnTo>
                  <a:pt x="5129856" y="1647005"/>
                </a:lnTo>
                <a:lnTo>
                  <a:pt x="5124916" y="1646106"/>
                </a:lnTo>
                <a:lnTo>
                  <a:pt x="5119977" y="1644759"/>
                </a:lnTo>
                <a:lnTo>
                  <a:pt x="5114588" y="1643412"/>
                </a:lnTo>
                <a:lnTo>
                  <a:pt x="5104709" y="1647005"/>
                </a:lnTo>
                <a:lnTo>
                  <a:pt x="5094830" y="1650148"/>
                </a:lnTo>
                <a:lnTo>
                  <a:pt x="5084502" y="1651944"/>
                </a:lnTo>
                <a:lnTo>
                  <a:pt x="5079563" y="1652842"/>
                </a:lnTo>
                <a:lnTo>
                  <a:pt x="5074174" y="1653291"/>
                </a:lnTo>
                <a:lnTo>
                  <a:pt x="5069235" y="1653740"/>
                </a:lnTo>
                <a:lnTo>
                  <a:pt x="5063846" y="1653291"/>
                </a:lnTo>
                <a:lnTo>
                  <a:pt x="5058907" y="1652842"/>
                </a:lnTo>
                <a:lnTo>
                  <a:pt x="5053967" y="1652393"/>
                </a:lnTo>
                <a:lnTo>
                  <a:pt x="5049028" y="1651046"/>
                </a:lnTo>
                <a:lnTo>
                  <a:pt x="5043639" y="1649250"/>
                </a:lnTo>
                <a:lnTo>
                  <a:pt x="5038250" y="1647005"/>
                </a:lnTo>
                <a:lnTo>
                  <a:pt x="5033311" y="1644310"/>
                </a:lnTo>
                <a:lnTo>
                  <a:pt x="4911171" y="1665416"/>
                </a:lnTo>
                <a:lnTo>
                  <a:pt x="4911171" y="1675294"/>
                </a:lnTo>
                <a:lnTo>
                  <a:pt x="4910273" y="1685623"/>
                </a:lnTo>
                <a:lnTo>
                  <a:pt x="5237626" y="1766900"/>
                </a:lnTo>
                <a:lnTo>
                  <a:pt x="5264120" y="1774533"/>
                </a:lnTo>
                <a:lnTo>
                  <a:pt x="5291512" y="1781269"/>
                </a:lnTo>
                <a:lnTo>
                  <a:pt x="5345846" y="1794291"/>
                </a:lnTo>
                <a:lnTo>
                  <a:pt x="5399732" y="1806865"/>
                </a:lnTo>
                <a:lnTo>
                  <a:pt x="5454066" y="1820785"/>
                </a:lnTo>
                <a:lnTo>
                  <a:pt x="5480560" y="1827521"/>
                </a:lnTo>
                <a:lnTo>
                  <a:pt x="5507503" y="1835155"/>
                </a:lnTo>
                <a:lnTo>
                  <a:pt x="5534445" y="1843237"/>
                </a:lnTo>
                <a:lnTo>
                  <a:pt x="5560490" y="1852218"/>
                </a:lnTo>
                <a:lnTo>
                  <a:pt x="5586983" y="1861199"/>
                </a:lnTo>
                <a:lnTo>
                  <a:pt x="5613028" y="1871527"/>
                </a:lnTo>
                <a:lnTo>
                  <a:pt x="5639072" y="1882753"/>
                </a:lnTo>
                <a:lnTo>
                  <a:pt x="5664219" y="1894429"/>
                </a:lnTo>
                <a:lnTo>
                  <a:pt x="5676792" y="1897123"/>
                </a:lnTo>
                <a:lnTo>
                  <a:pt x="5688467" y="1900266"/>
                </a:lnTo>
                <a:lnTo>
                  <a:pt x="5699245" y="1903858"/>
                </a:lnTo>
                <a:lnTo>
                  <a:pt x="5710022" y="1907900"/>
                </a:lnTo>
                <a:lnTo>
                  <a:pt x="5719002" y="1912390"/>
                </a:lnTo>
                <a:lnTo>
                  <a:pt x="5727534" y="1917330"/>
                </a:lnTo>
                <a:lnTo>
                  <a:pt x="5731127" y="1920922"/>
                </a:lnTo>
                <a:lnTo>
                  <a:pt x="5734719" y="1924066"/>
                </a:lnTo>
                <a:lnTo>
                  <a:pt x="5738311" y="1927209"/>
                </a:lnTo>
                <a:lnTo>
                  <a:pt x="5741455" y="1930352"/>
                </a:lnTo>
                <a:lnTo>
                  <a:pt x="5744149" y="1933944"/>
                </a:lnTo>
                <a:lnTo>
                  <a:pt x="5746843" y="1937986"/>
                </a:lnTo>
                <a:lnTo>
                  <a:pt x="5749089" y="1941578"/>
                </a:lnTo>
                <a:lnTo>
                  <a:pt x="5751334" y="1946069"/>
                </a:lnTo>
                <a:lnTo>
                  <a:pt x="5752681" y="1950559"/>
                </a:lnTo>
                <a:lnTo>
                  <a:pt x="5754028" y="1955498"/>
                </a:lnTo>
                <a:lnTo>
                  <a:pt x="5755375" y="1960438"/>
                </a:lnTo>
                <a:lnTo>
                  <a:pt x="5755824" y="1965377"/>
                </a:lnTo>
                <a:lnTo>
                  <a:pt x="5756273" y="1970766"/>
                </a:lnTo>
                <a:lnTo>
                  <a:pt x="5756273" y="1976604"/>
                </a:lnTo>
                <a:lnTo>
                  <a:pt x="5755824" y="1982441"/>
                </a:lnTo>
                <a:lnTo>
                  <a:pt x="5755375" y="1988728"/>
                </a:lnTo>
                <a:lnTo>
                  <a:pt x="5754028" y="1995463"/>
                </a:lnTo>
                <a:lnTo>
                  <a:pt x="5752681" y="2002199"/>
                </a:lnTo>
                <a:lnTo>
                  <a:pt x="5750885" y="2009384"/>
                </a:lnTo>
                <a:lnTo>
                  <a:pt x="5748639" y="2016569"/>
                </a:lnTo>
                <a:lnTo>
                  <a:pt x="5747292" y="2022406"/>
                </a:lnTo>
                <a:lnTo>
                  <a:pt x="5745496" y="2027795"/>
                </a:lnTo>
                <a:lnTo>
                  <a:pt x="5744598" y="2034081"/>
                </a:lnTo>
                <a:lnTo>
                  <a:pt x="5744149" y="2039919"/>
                </a:lnTo>
                <a:lnTo>
                  <a:pt x="5743700" y="2052043"/>
                </a:lnTo>
                <a:lnTo>
                  <a:pt x="5743700" y="2064168"/>
                </a:lnTo>
                <a:lnTo>
                  <a:pt x="5745496" y="2089314"/>
                </a:lnTo>
                <a:lnTo>
                  <a:pt x="5745945" y="2102336"/>
                </a:lnTo>
                <a:lnTo>
                  <a:pt x="5746843" y="2114012"/>
                </a:lnTo>
                <a:lnTo>
                  <a:pt x="5749538" y="2128830"/>
                </a:lnTo>
                <a:lnTo>
                  <a:pt x="5751334" y="2143649"/>
                </a:lnTo>
                <a:lnTo>
                  <a:pt x="5751783" y="2157569"/>
                </a:lnTo>
                <a:lnTo>
                  <a:pt x="5751334" y="2171040"/>
                </a:lnTo>
                <a:lnTo>
                  <a:pt x="5749987" y="2184961"/>
                </a:lnTo>
                <a:lnTo>
                  <a:pt x="5747741" y="2197534"/>
                </a:lnTo>
                <a:lnTo>
                  <a:pt x="5743700" y="2209658"/>
                </a:lnTo>
                <a:lnTo>
                  <a:pt x="5739210" y="2222231"/>
                </a:lnTo>
                <a:lnTo>
                  <a:pt x="5733821" y="2233458"/>
                </a:lnTo>
                <a:lnTo>
                  <a:pt x="5727534" y="2244683"/>
                </a:lnTo>
                <a:lnTo>
                  <a:pt x="5720350" y="2255461"/>
                </a:lnTo>
                <a:lnTo>
                  <a:pt x="5712267" y="2265789"/>
                </a:lnTo>
                <a:lnTo>
                  <a:pt x="5702388" y="2275668"/>
                </a:lnTo>
                <a:lnTo>
                  <a:pt x="5692509" y="2285098"/>
                </a:lnTo>
                <a:lnTo>
                  <a:pt x="5681283" y="2294977"/>
                </a:lnTo>
                <a:lnTo>
                  <a:pt x="5668709" y="2303509"/>
                </a:lnTo>
                <a:lnTo>
                  <a:pt x="5677690" y="2309795"/>
                </a:lnTo>
                <a:lnTo>
                  <a:pt x="5686671" y="2316980"/>
                </a:lnTo>
                <a:lnTo>
                  <a:pt x="5695203" y="2325063"/>
                </a:lnTo>
                <a:lnTo>
                  <a:pt x="5698795" y="2328655"/>
                </a:lnTo>
                <a:lnTo>
                  <a:pt x="5701939" y="2332696"/>
                </a:lnTo>
                <a:lnTo>
                  <a:pt x="5705082" y="2336738"/>
                </a:lnTo>
                <a:lnTo>
                  <a:pt x="5706878" y="2340779"/>
                </a:lnTo>
                <a:lnTo>
                  <a:pt x="5708225" y="2344821"/>
                </a:lnTo>
                <a:lnTo>
                  <a:pt x="5708225" y="2348862"/>
                </a:lnTo>
                <a:lnTo>
                  <a:pt x="5708225" y="2351107"/>
                </a:lnTo>
                <a:lnTo>
                  <a:pt x="5707776" y="2352903"/>
                </a:lnTo>
                <a:lnTo>
                  <a:pt x="5706878" y="2354700"/>
                </a:lnTo>
                <a:lnTo>
                  <a:pt x="5705531" y="2356945"/>
                </a:lnTo>
                <a:lnTo>
                  <a:pt x="5704184" y="2359190"/>
                </a:lnTo>
                <a:lnTo>
                  <a:pt x="5702388" y="2360986"/>
                </a:lnTo>
                <a:lnTo>
                  <a:pt x="5697897" y="2364579"/>
                </a:lnTo>
                <a:lnTo>
                  <a:pt x="5693407" y="2368171"/>
                </a:lnTo>
                <a:lnTo>
                  <a:pt x="5688467" y="2371763"/>
                </a:lnTo>
                <a:lnTo>
                  <a:pt x="5679487" y="2379846"/>
                </a:lnTo>
                <a:lnTo>
                  <a:pt x="5670506" y="2388827"/>
                </a:lnTo>
                <a:lnTo>
                  <a:pt x="5661974" y="2398706"/>
                </a:lnTo>
                <a:lnTo>
                  <a:pt x="5644461" y="2417566"/>
                </a:lnTo>
                <a:lnTo>
                  <a:pt x="5635031" y="2426996"/>
                </a:lnTo>
                <a:lnTo>
                  <a:pt x="5626050" y="2435528"/>
                </a:lnTo>
                <a:lnTo>
                  <a:pt x="5621111" y="2439569"/>
                </a:lnTo>
                <a:lnTo>
                  <a:pt x="5616171" y="2443161"/>
                </a:lnTo>
                <a:lnTo>
                  <a:pt x="5611232" y="2446305"/>
                </a:lnTo>
                <a:lnTo>
                  <a:pt x="5605843" y="2448999"/>
                </a:lnTo>
                <a:lnTo>
                  <a:pt x="5600455" y="2451693"/>
                </a:lnTo>
                <a:lnTo>
                  <a:pt x="5594617" y="2453489"/>
                </a:lnTo>
                <a:lnTo>
                  <a:pt x="5588779" y="2455286"/>
                </a:lnTo>
                <a:lnTo>
                  <a:pt x="5582942" y="2456633"/>
                </a:lnTo>
                <a:lnTo>
                  <a:pt x="5576655" y="2457082"/>
                </a:lnTo>
                <a:lnTo>
                  <a:pt x="5570369" y="2457082"/>
                </a:lnTo>
                <a:lnTo>
                  <a:pt x="5563633" y="2456633"/>
                </a:lnTo>
                <a:lnTo>
                  <a:pt x="5555999" y="2455286"/>
                </a:lnTo>
                <a:lnTo>
                  <a:pt x="5548815" y="2453489"/>
                </a:lnTo>
                <a:lnTo>
                  <a:pt x="5541181" y="2450795"/>
                </a:lnTo>
                <a:lnTo>
                  <a:pt x="5533547" y="2447652"/>
                </a:lnTo>
                <a:lnTo>
                  <a:pt x="5525464" y="2443611"/>
                </a:lnTo>
                <a:lnTo>
                  <a:pt x="5517382" y="2447203"/>
                </a:lnTo>
                <a:lnTo>
                  <a:pt x="5510197" y="2450346"/>
                </a:lnTo>
                <a:lnTo>
                  <a:pt x="5503012" y="2453489"/>
                </a:lnTo>
                <a:lnTo>
                  <a:pt x="5495827" y="2456184"/>
                </a:lnTo>
                <a:lnTo>
                  <a:pt x="5480111" y="2460674"/>
                </a:lnTo>
                <a:lnTo>
                  <a:pt x="5465292" y="2464716"/>
                </a:lnTo>
                <a:lnTo>
                  <a:pt x="5449576" y="2467410"/>
                </a:lnTo>
                <a:lnTo>
                  <a:pt x="5434308" y="2470553"/>
                </a:lnTo>
                <a:lnTo>
                  <a:pt x="5419041" y="2471901"/>
                </a:lnTo>
                <a:lnTo>
                  <a:pt x="5403324" y="2473248"/>
                </a:lnTo>
                <a:lnTo>
                  <a:pt x="5371891" y="2475044"/>
                </a:lnTo>
                <a:lnTo>
                  <a:pt x="5341356" y="2476840"/>
                </a:lnTo>
                <a:lnTo>
                  <a:pt x="5325190" y="2477738"/>
                </a:lnTo>
                <a:lnTo>
                  <a:pt x="5309923" y="2478636"/>
                </a:lnTo>
                <a:lnTo>
                  <a:pt x="5294206" y="2479983"/>
                </a:lnTo>
                <a:lnTo>
                  <a:pt x="5278939" y="2482228"/>
                </a:lnTo>
                <a:lnTo>
                  <a:pt x="5275346" y="2506477"/>
                </a:lnTo>
                <a:lnTo>
                  <a:pt x="5278939" y="2523540"/>
                </a:lnTo>
                <a:lnTo>
                  <a:pt x="5282531" y="2540604"/>
                </a:lnTo>
                <a:lnTo>
                  <a:pt x="5285225" y="2558117"/>
                </a:lnTo>
                <a:lnTo>
                  <a:pt x="5287021" y="2575181"/>
                </a:lnTo>
                <a:lnTo>
                  <a:pt x="5287919" y="2584162"/>
                </a:lnTo>
                <a:lnTo>
                  <a:pt x="5287919" y="2592693"/>
                </a:lnTo>
                <a:lnTo>
                  <a:pt x="5287919" y="2601225"/>
                </a:lnTo>
                <a:lnTo>
                  <a:pt x="5287021" y="2609757"/>
                </a:lnTo>
                <a:lnTo>
                  <a:pt x="5286123" y="2618738"/>
                </a:lnTo>
                <a:lnTo>
                  <a:pt x="5284776" y="2627270"/>
                </a:lnTo>
                <a:lnTo>
                  <a:pt x="5282531" y="2635802"/>
                </a:lnTo>
                <a:lnTo>
                  <a:pt x="5279837" y="2644783"/>
                </a:lnTo>
                <a:lnTo>
                  <a:pt x="5282531" y="2649722"/>
                </a:lnTo>
                <a:lnTo>
                  <a:pt x="5284776" y="2655560"/>
                </a:lnTo>
                <a:lnTo>
                  <a:pt x="5286123" y="2660499"/>
                </a:lnTo>
                <a:lnTo>
                  <a:pt x="5287470" y="2665439"/>
                </a:lnTo>
                <a:lnTo>
                  <a:pt x="5287919" y="2670827"/>
                </a:lnTo>
                <a:lnTo>
                  <a:pt x="5288369" y="2675767"/>
                </a:lnTo>
                <a:lnTo>
                  <a:pt x="5288369" y="2680706"/>
                </a:lnTo>
                <a:lnTo>
                  <a:pt x="5287919" y="2686095"/>
                </a:lnTo>
                <a:lnTo>
                  <a:pt x="5286123" y="2696423"/>
                </a:lnTo>
                <a:lnTo>
                  <a:pt x="5283878" y="2706751"/>
                </a:lnTo>
                <a:lnTo>
                  <a:pt x="5278490" y="2727407"/>
                </a:lnTo>
                <a:lnTo>
                  <a:pt x="5276244" y="2747165"/>
                </a:lnTo>
                <a:lnTo>
                  <a:pt x="5273101" y="2766923"/>
                </a:lnTo>
                <a:lnTo>
                  <a:pt x="5270856" y="2776802"/>
                </a:lnTo>
                <a:lnTo>
                  <a:pt x="5268611" y="2786232"/>
                </a:lnTo>
                <a:lnTo>
                  <a:pt x="5265916" y="2795213"/>
                </a:lnTo>
                <a:lnTo>
                  <a:pt x="5262324" y="2805092"/>
                </a:lnTo>
                <a:lnTo>
                  <a:pt x="5259181" y="2813624"/>
                </a:lnTo>
                <a:lnTo>
                  <a:pt x="5255139" y="2822604"/>
                </a:lnTo>
                <a:lnTo>
                  <a:pt x="5250200" y="2830688"/>
                </a:lnTo>
                <a:lnTo>
                  <a:pt x="5244811" y="2839668"/>
                </a:lnTo>
                <a:lnTo>
                  <a:pt x="5238974" y="2847302"/>
                </a:lnTo>
                <a:lnTo>
                  <a:pt x="5232238" y="2854936"/>
                </a:lnTo>
                <a:lnTo>
                  <a:pt x="5224155" y="2861671"/>
                </a:lnTo>
                <a:lnTo>
                  <a:pt x="5216072" y="2868407"/>
                </a:lnTo>
                <a:lnTo>
                  <a:pt x="5216521" y="2869754"/>
                </a:lnTo>
                <a:lnTo>
                  <a:pt x="5216970" y="2871102"/>
                </a:lnTo>
                <a:lnTo>
                  <a:pt x="5216970" y="2872448"/>
                </a:lnTo>
                <a:lnTo>
                  <a:pt x="5216970" y="2874245"/>
                </a:lnTo>
                <a:lnTo>
                  <a:pt x="5215623" y="2876490"/>
                </a:lnTo>
                <a:lnTo>
                  <a:pt x="5213827" y="2879184"/>
                </a:lnTo>
                <a:lnTo>
                  <a:pt x="5211582" y="2881430"/>
                </a:lnTo>
                <a:lnTo>
                  <a:pt x="5208888" y="2883675"/>
                </a:lnTo>
                <a:lnTo>
                  <a:pt x="5203499" y="2888165"/>
                </a:lnTo>
                <a:lnTo>
                  <a:pt x="5200805" y="2890410"/>
                </a:lnTo>
                <a:lnTo>
                  <a:pt x="5199009" y="2893105"/>
                </a:lnTo>
                <a:lnTo>
                  <a:pt x="5198110" y="2895350"/>
                </a:lnTo>
                <a:lnTo>
                  <a:pt x="5198110" y="2896697"/>
                </a:lnTo>
                <a:lnTo>
                  <a:pt x="5198110" y="2897595"/>
                </a:lnTo>
                <a:lnTo>
                  <a:pt x="5198560" y="2898942"/>
                </a:lnTo>
                <a:lnTo>
                  <a:pt x="5199009" y="2900289"/>
                </a:lnTo>
                <a:lnTo>
                  <a:pt x="5201703" y="2902984"/>
                </a:lnTo>
                <a:lnTo>
                  <a:pt x="5205744" y="2905678"/>
                </a:lnTo>
                <a:lnTo>
                  <a:pt x="5212031" y="2908372"/>
                </a:lnTo>
                <a:lnTo>
                  <a:pt x="5216970" y="2911515"/>
                </a:lnTo>
                <a:lnTo>
                  <a:pt x="5221461" y="2914210"/>
                </a:lnTo>
                <a:lnTo>
                  <a:pt x="5225502" y="2917802"/>
                </a:lnTo>
                <a:lnTo>
                  <a:pt x="5229544" y="2921394"/>
                </a:lnTo>
                <a:lnTo>
                  <a:pt x="5232687" y="2924987"/>
                </a:lnTo>
                <a:lnTo>
                  <a:pt x="5235381" y="2929028"/>
                </a:lnTo>
                <a:lnTo>
                  <a:pt x="5237177" y="2933070"/>
                </a:lnTo>
                <a:lnTo>
                  <a:pt x="5238525" y="2937111"/>
                </a:lnTo>
                <a:lnTo>
                  <a:pt x="5239423" y="2940704"/>
                </a:lnTo>
                <a:lnTo>
                  <a:pt x="5239423" y="2944745"/>
                </a:lnTo>
                <a:lnTo>
                  <a:pt x="5238974" y="2948337"/>
                </a:lnTo>
                <a:lnTo>
                  <a:pt x="5238075" y="2951481"/>
                </a:lnTo>
                <a:lnTo>
                  <a:pt x="5236728" y="2954175"/>
                </a:lnTo>
                <a:lnTo>
                  <a:pt x="5234483" y="2956420"/>
                </a:lnTo>
                <a:lnTo>
                  <a:pt x="5231340" y="2957767"/>
                </a:lnTo>
                <a:lnTo>
                  <a:pt x="5227747" y="2958665"/>
                </a:lnTo>
                <a:lnTo>
                  <a:pt x="5222359" y="2959563"/>
                </a:lnTo>
                <a:lnTo>
                  <a:pt x="5217419" y="2960461"/>
                </a:lnTo>
                <a:lnTo>
                  <a:pt x="5212480" y="2962258"/>
                </a:lnTo>
                <a:lnTo>
                  <a:pt x="5207540" y="2963605"/>
                </a:lnTo>
                <a:lnTo>
                  <a:pt x="5199009" y="2967646"/>
                </a:lnTo>
                <a:lnTo>
                  <a:pt x="5190028" y="2972586"/>
                </a:lnTo>
                <a:lnTo>
                  <a:pt x="5181945" y="2977974"/>
                </a:lnTo>
                <a:lnTo>
                  <a:pt x="5174311" y="2984710"/>
                </a:lnTo>
                <a:lnTo>
                  <a:pt x="5159493" y="2997283"/>
                </a:lnTo>
                <a:lnTo>
                  <a:pt x="5151859" y="3003121"/>
                </a:lnTo>
                <a:lnTo>
                  <a:pt x="5144225" y="3009407"/>
                </a:lnTo>
                <a:lnTo>
                  <a:pt x="5136591" y="3014796"/>
                </a:lnTo>
                <a:lnTo>
                  <a:pt x="5128509" y="3019735"/>
                </a:lnTo>
                <a:lnTo>
                  <a:pt x="5119977" y="3024226"/>
                </a:lnTo>
                <a:lnTo>
                  <a:pt x="5115486" y="3026022"/>
                </a:lnTo>
                <a:lnTo>
                  <a:pt x="5110996" y="3027369"/>
                </a:lnTo>
                <a:lnTo>
                  <a:pt x="5106056" y="3028267"/>
                </a:lnTo>
                <a:lnTo>
                  <a:pt x="5101566" y="3029165"/>
                </a:lnTo>
                <a:lnTo>
                  <a:pt x="5096177" y="3029614"/>
                </a:lnTo>
                <a:lnTo>
                  <a:pt x="5091238" y="3030064"/>
                </a:lnTo>
                <a:lnTo>
                  <a:pt x="5053967" y="3033656"/>
                </a:lnTo>
                <a:lnTo>
                  <a:pt x="4972690" y="3035901"/>
                </a:lnTo>
                <a:lnTo>
                  <a:pt x="4869859" y="3054312"/>
                </a:lnTo>
                <a:lnTo>
                  <a:pt x="4868511" y="3071376"/>
                </a:lnTo>
                <a:lnTo>
                  <a:pt x="4867613" y="3088439"/>
                </a:lnTo>
                <a:lnTo>
                  <a:pt x="4867164" y="3106401"/>
                </a:lnTo>
                <a:lnTo>
                  <a:pt x="4867613" y="3123465"/>
                </a:lnTo>
                <a:lnTo>
                  <a:pt x="4868062" y="3158490"/>
                </a:lnTo>
                <a:lnTo>
                  <a:pt x="4867613" y="3176452"/>
                </a:lnTo>
                <a:lnTo>
                  <a:pt x="4867164" y="3193516"/>
                </a:lnTo>
                <a:lnTo>
                  <a:pt x="4865368" y="3210579"/>
                </a:lnTo>
                <a:lnTo>
                  <a:pt x="4864021" y="3219111"/>
                </a:lnTo>
                <a:lnTo>
                  <a:pt x="4862225" y="3227194"/>
                </a:lnTo>
                <a:lnTo>
                  <a:pt x="4860429" y="3235277"/>
                </a:lnTo>
                <a:lnTo>
                  <a:pt x="4858183" y="3243809"/>
                </a:lnTo>
                <a:lnTo>
                  <a:pt x="4855040" y="3251892"/>
                </a:lnTo>
                <a:lnTo>
                  <a:pt x="4851897" y="3259975"/>
                </a:lnTo>
                <a:lnTo>
                  <a:pt x="4848304" y="3267608"/>
                </a:lnTo>
                <a:lnTo>
                  <a:pt x="4844263" y="3275242"/>
                </a:lnTo>
                <a:lnTo>
                  <a:pt x="4839773" y="3283325"/>
                </a:lnTo>
                <a:lnTo>
                  <a:pt x="4834384" y="3290510"/>
                </a:lnTo>
                <a:lnTo>
                  <a:pt x="4828546" y="3297694"/>
                </a:lnTo>
                <a:lnTo>
                  <a:pt x="4822260" y="3304879"/>
                </a:lnTo>
                <a:lnTo>
                  <a:pt x="4814626" y="3312064"/>
                </a:lnTo>
                <a:lnTo>
                  <a:pt x="4806992" y="3319249"/>
                </a:lnTo>
                <a:lnTo>
                  <a:pt x="4809237" y="3329128"/>
                </a:lnTo>
                <a:lnTo>
                  <a:pt x="4811034" y="3338108"/>
                </a:lnTo>
                <a:lnTo>
                  <a:pt x="4812381" y="3347089"/>
                </a:lnTo>
                <a:lnTo>
                  <a:pt x="4812830" y="3355621"/>
                </a:lnTo>
                <a:lnTo>
                  <a:pt x="4812830" y="3363704"/>
                </a:lnTo>
                <a:lnTo>
                  <a:pt x="4811932" y="3371338"/>
                </a:lnTo>
                <a:lnTo>
                  <a:pt x="4811034" y="3378073"/>
                </a:lnTo>
                <a:lnTo>
                  <a:pt x="4809237" y="3384809"/>
                </a:lnTo>
                <a:lnTo>
                  <a:pt x="4806992" y="3391545"/>
                </a:lnTo>
                <a:lnTo>
                  <a:pt x="4804298" y="3397382"/>
                </a:lnTo>
                <a:lnTo>
                  <a:pt x="4801155" y="3403220"/>
                </a:lnTo>
                <a:lnTo>
                  <a:pt x="4798011" y="3408159"/>
                </a:lnTo>
                <a:lnTo>
                  <a:pt x="4793970" y="3413099"/>
                </a:lnTo>
                <a:lnTo>
                  <a:pt x="4789929" y="3418038"/>
                </a:lnTo>
                <a:lnTo>
                  <a:pt x="4785438" y="3422529"/>
                </a:lnTo>
                <a:lnTo>
                  <a:pt x="4780050" y="3427019"/>
                </a:lnTo>
                <a:lnTo>
                  <a:pt x="4775110" y="3431061"/>
                </a:lnTo>
                <a:lnTo>
                  <a:pt x="4769722" y="3435102"/>
                </a:lnTo>
                <a:lnTo>
                  <a:pt x="4758495" y="3441838"/>
                </a:lnTo>
                <a:lnTo>
                  <a:pt x="4746371" y="3448573"/>
                </a:lnTo>
                <a:lnTo>
                  <a:pt x="4733349" y="3454860"/>
                </a:lnTo>
                <a:lnTo>
                  <a:pt x="4707304" y="3466984"/>
                </a:lnTo>
                <a:lnTo>
                  <a:pt x="4694282" y="3472822"/>
                </a:lnTo>
                <a:lnTo>
                  <a:pt x="4682158" y="3479108"/>
                </a:lnTo>
                <a:lnTo>
                  <a:pt x="4547444" y="3506500"/>
                </a:lnTo>
                <a:lnTo>
                  <a:pt x="4563610" y="3544669"/>
                </a:lnTo>
                <a:lnTo>
                  <a:pt x="4572591" y="3546914"/>
                </a:lnTo>
                <a:lnTo>
                  <a:pt x="4582021" y="3548261"/>
                </a:lnTo>
                <a:lnTo>
                  <a:pt x="4601779" y="3547812"/>
                </a:lnTo>
                <a:lnTo>
                  <a:pt x="4620639" y="3548710"/>
                </a:lnTo>
                <a:lnTo>
                  <a:pt x="4639947" y="3550058"/>
                </a:lnTo>
                <a:lnTo>
                  <a:pt x="4658359" y="3552303"/>
                </a:lnTo>
                <a:lnTo>
                  <a:pt x="4677218" y="3554997"/>
                </a:lnTo>
                <a:lnTo>
                  <a:pt x="4695180" y="3558589"/>
                </a:lnTo>
                <a:lnTo>
                  <a:pt x="4713591" y="3563080"/>
                </a:lnTo>
                <a:lnTo>
                  <a:pt x="4731553" y="3568019"/>
                </a:lnTo>
                <a:lnTo>
                  <a:pt x="4749514" y="3573857"/>
                </a:lnTo>
                <a:lnTo>
                  <a:pt x="4767027" y="3579695"/>
                </a:lnTo>
                <a:lnTo>
                  <a:pt x="4784540" y="3586430"/>
                </a:lnTo>
                <a:lnTo>
                  <a:pt x="4802053" y="3593166"/>
                </a:lnTo>
                <a:lnTo>
                  <a:pt x="4819116" y="3600800"/>
                </a:lnTo>
                <a:lnTo>
                  <a:pt x="4836629" y="3608882"/>
                </a:lnTo>
                <a:lnTo>
                  <a:pt x="4853244" y="3616965"/>
                </a:lnTo>
                <a:lnTo>
                  <a:pt x="4870757" y="3625497"/>
                </a:lnTo>
                <a:lnTo>
                  <a:pt x="4871206" y="3625497"/>
                </a:lnTo>
                <a:lnTo>
                  <a:pt x="4885575" y="3629089"/>
                </a:lnTo>
                <a:lnTo>
                  <a:pt x="4899046" y="3633131"/>
                </a:lnTo>
                <a:lnTo>
                  <a:pt x="4911171" y="3638070"/>
                </a:lnTo>
                <a:lnTo>
                  <a:pt x="4917008" y="3640765"/>
                </a:lnTo>
                <a:lnTo>
                  <a:pt x="4922397" y="3643459"/>
                </a:lnTo>
                <a:lnTo>
                  <a:pt x="4927785" y="3647051"/>
                </a:lnTo>
                <a:lnTo>
                  <a:pt x="4932725" y="3650195"/>
                </a:lnTo>
                <a:lnTo>
                  <a:pt x="4937664" y="3653338"/>
                </a:lnTo>
                <a:lnTo>
                  <a:pt x="4942155" y="3656930"/>
                </a:lnTo>
                <a:lnTo>
                  <a:pt x="4946196" y="3660972"/>
                </a:lnTo>
                <a:lnTo>
                  <a:pt x="4949789" y="3665013"/>
                </a:lnTo>
                <a:lnTo>
                  <a:pt x="4953381" y="3669054"/>
                </a:lnTo>
                <a:lnTo>
                  <a:pt x="4956973" y="3673545"/>
                </a:lnTo>
                <a:lnTo>
                  <a:pt x="4960117" y="3678035"/>
                </a:lnTo>
                <a:lnTo>
                  <a:pt x="4962811" y="3682975"/>
                </a:lnTo>
                <a:lnTo>
                  <a:pt x="4965505" y="3687914"/>
                </a:lnTo>
                <a:lnTo>
                  <a:pt x="4968199" y="3693303"/>
                </a:lnTo>
                <a:lnTo>
                  <a:pt x="4969996" y="3698691"/>
                </a:lnTo>
                <a:lnTo>
                  <a:pt x="4971792" y="3704080"/>
                </a:lnTo>
                <a:lnTo>
                  <a:pt x="4973588" y="3709918"/>
                </a:lnTo>
                <a:lnTo>
                  <a:pt x="4974935" y="3715755"/>
                </a:lnTo>
                <a:lnTo>
                  <a:pt x="4975833" y="3722491"/>
                </a:lnTo>
                <a:lnTo>
                  <a:pt x="4976731" y="3728777"/>
                </a:lnTo>
                <a:lnTo>
                  <a:pt x="4977180" y="3742249"/>
                </a:lnTo>
                <a:lnTo>
                  <a:pt x="4977180" y="3757067"/>
                </a:lnTo>
                <a:lnTo>
                  <a:pt x="4975833" y="3771886"/>
                </a:lnTo>
                <a:lnTo>
                  <a:pt x="4974935" y="3784908"/>
                </a:lnTo>
                <a:lnTo>
                  <a:pt x="4974037" y="3797930"/>
                </a:lnTo>
                <a:lnTo>
                  <a:pt x="4974037" y="3810504"/>
                </a:lnTo>
                <a:lnTo>
                  <a:pt x="4974486" y="3823526"/>
                </a:lnTo>
                <a:lnTo>
                  <a:pt x="4975384" y="3849571"/>
                </a:lnTo>
                <a:lnTo>
                  <a:pt x="4975833" y="3876064"/>
                </a:lnTo>
                <a:lnTo>
                  <a:pt x="4975833" y="3888638"/>
                </a:lnTo>
                <a:lnTo>
                  <a:pt x="4975384" y="3901660"/>
                </a:lnTo>
                <a:lnTo>
                  <a:pt x="4974037" y="3914682"/>
                </a:lnTo>
                <a:lnTo>
                  <a:pt x="4972241" y="3927255"/>
                </a:lnTo>
                <a:lnTo>
                  <a:pt x="4969547" y="3940278"/>
                </a:lnTo>
                <a:lnTo>
                  <a:pt x="4965056" y="3952851"/>
                </a:lnTo>
                <a:lnTo>
                  <a:pt x="4962811" y="3959138"/>
                </a:lnTo>
                <a:lnTo>
                  <a:pt x="4960566" y="3965424"/>
                </a:lnTo>
                <a:lnTo>
                  <a:pt x="4957422" y="3971262"/>
                </a:lnTo>
                <a:lnTo>
                  <a:pt x="4954279" y="3977997"/>
                </a:lnTo>
                <a:lnTo>
                  <a:pt x="4951585" y="3984733"/>
                </a:lnTo>
                <a:lnTo>
                  <a:pt x="4948441" y="3991918"/>
                </a:lnTo>
                <a:lnTo>
                  <a:pt x="4945298" y="3998205"/>
                </a:lnTo>
                <a:lnTo>
                  <a:pt x="4941706" y="4004940"/>
                </a:lnTo>
                <a:lnTo>
                  <a:pt x="4934072" y="4017513"/>
                </a:lnTo>
                <a:lnTo>
                  <a:pt x="4925540" y="4029638"/>
                </a:lnTo>
                <a:lnTo>
                  <a:pt x="4916559" y="4040864"/>
                </a:lnTo>
                <a:lnTo>
                  <a:pt x="4907129" y="4052090"/>
                </a:lnTo>
                <a:lnTo>
                  <a:pt x="4897250" y="4062867"/>
                </a:lnTo>
                <a:lnTo>
                  <a:pt x="4886922" y="4073195"/>
                </a:lnTo>
                <a:lnTo>
                  <a:pt x="4866266" y="4093851"/>
                </a:lnTo>
                <a:lnTo>
                  <a:pt x="4845161" y="4114058"/>
                </a:lnTo>
                <a:lnTo>
                  <a:pt x="4834833" y="4125284"/>
                </a:lnTo>
                <a:lnTo>
                  <a:pt x="4825403" y="4136061"/>
                </a:lnTo>
                <a:lnTo>
                  <a:pt x="4815524" y="4147287"/>
                </a:lnTo>
                <a:lnTo>
                  <a:pt x="4806992" y="4159412"/>
                </a:lnTo>
                <a:lnTo>
                  <a:pt x="4799808" y="4168842"/>
                </a:lnTo>
                <a:lnTo>
                  <a:pt x="4791725" y="4177823"/>
                </a:lnTo>
                <a:lnTo>
                  <a:pt x="4783642" y="4185456"/>
                </a:lnTo>
                <a:lnTo>
                  <a:pt x="4774212" y="4192192"/>
                </a:lnTo>
                <a:lnTo>
                  <a:pt x="4764782" y="4198479"/>
                </a:lnTo>
                <a:lnTo>
                  <a:pt x="4755352" y="4203867"/>
                </a:lnTo>
                <a:lnTo>
                  <a:pt x="4745024" y="4207909"/>
                </a:lnTo>
                <a:lnTo>
                  <a:pt x="4734696" y="4211501"/>
                </a:lnTo>
                <a:lnTo>
                  <a:pt x="4724368" y="4214195"/>
                </a:lnTo>
                <a:lnTo>
                  <a:pt x="4713142" y="4215991"/>
                </a:lnTo>
                <a:lnTo>
                  <a:pt x="4701916" y="4217338"/>
                </a:lnTo>
                <a:lnTo>
                  <a:pt x="4690690" y="4217788"/>
                </a:lnTo>
                <a:lnTo>
                  <a:pt x="4679014" y="4217788"/>
                </a:lnTo>
                <a:lnTo>
                  <a:pt x="4666890" y="4217338"/>
                </a:lnTo>
                <a:lnTo>
                  <a:pt x="4655216" y="4216440"/>
                </a:lnTo>
                <a:lnTo>
                  <a:pt x="4643091" y="4214644"/>
                </a:lnTo>
                <a:lnTo>
                  <a:pt x="4583817" y="4216889"/>
                </a:lnTo>
                <a:lnTo>
                  <a:pt x="4563610" y="4217338"/>
                </a:lnTo>
                <a:lnTo>
                  <a:pt x="4531728" y="4220931"/>
                </a:lnTo>
                <a:lnTo>
                  <a:pt x="4500294" y="4224074"/>
                </a:lnTo>
                <a:lnTo>
                  <a:pt x="4468412" y="4226768"/>
                </a:lnTo>
                <a:lnTo>
                  <a:pt x="4436979" y="4228565"/>
                </a:lnTo>
                <a:lnTo>
                  <a:pt x="4405097" y="4230361"/>
                </a:lnTo>
                <a:lnTo>
                  <a:pt x="4373664" y="4231708"/>
                </a:lnTo>
                <a:lnTo>
                  <a:pt x="4310797" y="4233953"/>
                </a:lnTo>
                <a:lnTo>
                  <a:pt x="4306757" y="4233953"/>
                </a:lnTo>
                <a:lnTo>
                  <a:pt x="4303164" y="4233953"/>
                </a:lnTo>
                <a:lnTo>
                  <a:pt x="4245686" y="4234851"/>
                </a:lnTo>
                <a:lnTo>
                  <a:pt x="4187759" y="4235300"/>
                </a:lnTo>
                <a:lnTo>
                  <a:pt x="4130730" y="4235749"/>
                </a:lnTo>
                <a:lnTo>
                  <a:pt x="4072804" y="4236647"/>
                </a:lnTo>
                <a:lnTo>
                  <a:pt x="3663724" y="4242485"/>
                </a:lnTo>
                <a:lnTo>
                  <a:pt x="3622860" y="4242485"/>
                </a:lnTo>
                <a:lnTo>
                  <a:pt x="3420341" y="4257303"/>
                </a:lnTo>
                <a:lnTo>
                  <a:pt x="3414055" y="4259549"/>
                </a:lnTo>
                <a:lnTo>
                  <a:pt x="3407319" y="4261345"/>
                </a:lnTo>
                <a:lnTo>
                  <a:pt x="3401032" y="4262692"/>
                </a:lnTo>
                <a:lnTo>
                  <a:pt x="3394746" y="4263590"/>
                </a:lnTo>
                <a:lnTo>
                  <a:pt x="3388459" y="4264488"/>
                </a:lnTo>
                <a:lnTo>
                  <a:pt x="3382172" y="4264937"/>
                </a:lnTo>
                <a:lnTo>
                  <a:pt x="3369150" y="4264937"/>
                </a:lnTo>
                <a:lnTo>
                  <a:pt x="3356577" y="4264488"/>
                </a:lnTo>
                <a:lnTo>
                  <a:pt x="3343554" y="4263590"/>
                </a:lnTo>
                <a:lnTo>
                  <a:pt x="3317959" y="4260447"/>
                </a:lnTo>
                <a:lnTo>
                  <a:pt x="3326042" y="4265835"/>
                </a:lnTo>
                <a:lnTo>
                  <a:pt x="3334574" y="4271224"/>
                </a:lnTo>
                <a:lnTo>
                  <a:pt x="3343554" y="4275714"/>
                </a:lnTo>
                <a:lnTo>
                  <a:pt x="3352086" y="4279307"/>
                </a:lnTo>
                <a:lnTo>
                  <a:pt x="3361067" y="4282899"/>
                </a:lnTo>
                <a:lnTo>
                  <a:pt x="3369599" y="4286042"/>
                </a:lnTo>
                <a:lnTo>
                  <a:pt x="3379029" y="4289186"/>
                </a:lnTo>
                <a:lnTo>
                  <a:pt x="3388010" y="4291431"/>
                </a:lnTo>
                <a:lnTo>
                  <a:pt x="3396991" y="4293676"/>
                </a:lnTo>
                <a:lnTo>
                  <a:pt x="3405972" y="4295472"/>
                </a:lnTo>
                <a:lnTo>
                  <a:pt x="3424383" y="4298167"/>
                </a:lnTo>
                <a:lnTo>
                  <a:pt x="3442793" y="4299963"/>
                </a:lnTo>
                <a:lnTo>
                  <a:pt x="3461653" y="4301310"/>
                </a:lnTo>
                <a:lnTo>
                  <a:pt x="3480513" y="4302208"/>
                </a:lnTo>
                <a:lnTo>
                  <a:pt x="3499373" y="4302657"/>
                </a:lnTo>
                <a:lnTo>
                  <a:pt x="3537093" y="4303555"/>
                </a:lnTo>
                <a:lnTo>
                  <a:pt x="3555953" y="4304004"/>
                </a:lnTo>
                <a:lnTo>
                  <a:pt x="3574813" y="4305351"/>
                </a:lnTo>
                <a:lnTo>
                  <a:pt x="3593223" y="4308046"/>
                </a:lnTo>
                <a:lnTo>
                  <a:pt x="3611634" y="4310740"/>
                </a:lnTo>
                <a:lnTo>
                  <a:pt x="3644415" y="4316577"/>
                </a:lnTo>
                <a:lnTo>
                  <a:pt x="3676746" y="4321068"/>
                </a:lnTo>
                <a:lnTo>
                  <a:pt x="3709526" y="4325558"/>
                </a:lnTo>
                <a:lnTo>
                  <a:pt x="3741857" y="4329600"/>
                </a:lnTo>
                <a:lnTo>
                  <a:pt x="3774638" y="4332743"/>
                </a:lnTo>
                <a:lnTo>
                  <a:pt x="3807418" y="4336335"/>
                </a:lnTo>
                <a:lnTo>
                  <a:pt x="3873428" y="4343071"/>
                </a:lnTo>
                <a:lnTo>
                  <a:pt x="3906208" y="4346214"/>
                </a:lnTo>
                <a:lnTo>
                  <a:pt x="3938988" y="4349807"/>
                </a:lnTo>
                <a:lnTo>
                  <a:pt x="3971768" y="4353399"/>
                </a:lnTo>
                <a:lnTo>
                  <a:pt x="4004549" y="4357890"/>
                </a:lnTo>
                <a:lnTo>
                  <a:pt x="4036880" y="4362829"/>
                </a:lnTo>
                <a:lnTo>
                  <a:pt x="4069211" y="4368667"/>
                </a:lnTo>
                <a:lnTo>
                  <a:pt x="4101992" y="4374953"/>
                </a:lnTo>
                <a:lnTo>
                  <a:pt x="4134323" y="4383036"/>
                </a:lnTo>
                <a:lnTo>
                  <a:pt x="5009961" y="4510565"/>
                </a:lnTo>
                <a:lnTo>
                  <a:pt x="5028371" y="4513259"/>
                </a:lnTo>
                <a:lnTo>
                  <a:pt x="5047231" y="4516402"/>
                </a:lnTo>
                <a:lnTo>
                  <a:pt x="5065642" y="4520444"/>
                </a:lnTo>
                <a:lnTo>
                  <a:pt x="5084053" y="4525383"/>
                </a:lnTo>
                <a:lnTo>
                  <a:pt x="5101566" y="4531221"/>
                </a:lnTo>
                <a:lnTo>
                  <a:pt x="5119528" y="4536610"/>
                </a:lnTo>
                <a:lnTo>
                  <a:pt x="5137040" y="4542896"/>
                </a:lnTo>
                <a:lnTo>
                  <a:pt x="5155002" y="4549183"/>
                </a:lnTo>
                <a:lnTo>
                  <a:pt x="5190028" y="4562205"/>
                </a:lnTo>
                <a:lnTo>
                  <a:pt x="5225053" y="4575676"/>
                </a:lnTo>
                <a:lnTo>
                  <a:pt x="5243015" y="4581514"/>
                </a:lnTo>
                <a:lnTo>
                  <a:pt x="5260528" y="4587352"/>
                </a:lnTo>
                <a:lnTo>
                  <a:pt x="5278939" y="4592740"/>
                </a:lnTo>
                <a:lnTo>
                  <a:pt x="5296900" y="4597680"/>
                </a:lnTo>
                <a:lnTo>
                  <a:pt x="5304534" y="4600374"/>
                </a:lnTo>
                <a:lnTo>
                  <a:pt x="5311719" y="4603068"/>
                </a:lnTo>
                <a:lnTo>
                  <a:pt x="5318455" y="4607110"/>
                </a:lnTo>
                <a:lnTo>
                  <a:pt x="5321598" y="4609355"/>
                </a:lnTo>
                <a:lnTo>
                  <a:pt x="5324292" y="4611600"/>
                </a:lnTo>
                <a:lnTo>
                  <a:pt x="5326986" y="4614294"/>
                </a:lnTo>
                <a:lnTo>
                  <a:pt x="5329232" y="4616989"/>
                </a:lnTo>
                <a:lnTo>
                  <a:pt x="5331028" y="4620132"/>
                </a:lnTo>
                <a:lnTo>
                  <a:pt x="5332824" y="4623275"/>
                </a:lnTo>
                <a:lnTo>
                  <a:pt x="5334171" y="4626868"/>
                </a:lnTo>
                <a:lnTo>
                  <a:pt x="5335069" y="4630460"/>
                </a:lnTo>
                <a:lnTo>
                  <a:pt x="5335518" y="4634501"/>
                </a:lnTo>
                <a:lnTo>
                  <a:pt x="5335518" y="4639441"/>
                </a:lnTo>
                <a:lnTo>
                  <a:pt x="5335069" y="4659648"/>
                </a:lnTo>
                <a:lnTo>
                  <a:pt x="5335069" y="4680304"/>
                </a:lnTo>
                <a:lnTo>
                  <a:pt x="5335518" y="4700960"/>
                </a:lnTo>
                <a:lnTo>
                  <a:pt x="5336416" y="4722065"/>
                </a:lnTo>
                <a:lnTo>
                  <a:pt x="5337314" y="4742721"/>
                </a:lnTo>
                <a:lnTo>
                  <a:pt x="5338213" y="4763826"/>
                </a:lnTo>
                <a:lnTo>
                  <a:pt x="5338213" y="4784482"/>
                </a:lnTo>
                <a:lnTo>
                  <a:pt x="5337763" y="4805138"/>
                </a:lnTo>
                <a:lnTo>
                  <a:pt x="5336416" y="4825795"/>
                </a:lnTo>
                <a:lnTo>
                  <a:pt x="5335518" y="4835674"/>
                </a:lnTo>
                <a:lnTo>
                  <a:pt x="5334171" y="4845553"/>
                </a:lnTo>
                <a:lnTo>
                  <a:pt x="5332375" y="4855432"/>
                </a:lnTo>
                <a:lnTo>
                  <a:pt x="5330130" y="4865760"/>
                </a:lnTo>
                <a:lnTo>
                  <a:pt x="5327885" y="4875639"/>
                </a:lnTo>
                <a:lnTo>
                  <a:pt x="5324741" y="4885518"/>
                </a:lnTo>
                <a:lnTo>
                  <a:pt x="5321598" y="4895397"/>
                </a:lnTo>
                <a:lnTo>
                  <a:pt x="5317556" y="4905276"/>
                </a:lnTo>
                <a:lnTo>
                  <a:pt x="5313515" y="4914705"/>
                </a:lnTo>
                <a:lnTo>
                  <a:pt x="5308576" y="4924135"/>
                </a:lnTo>
                <a:lnTo>
                  <a:pt x="5303187" y="4934014"/>
                </a:lnTo>
                <a:lnTo>
                  <a:pt x="5296900" y="4942995"/>
                </a:lnTo>
                <a:lnTo>
                  <a:pt x="5290165" y="4951976"/>
                </a:lnTo>
                <a:lnTo>
                  <a:pt x="5282980" y="4960957"/>
                </a:lnTo>
                <a:lnTo>
                  <a:pt x="5266814" y="4978021"/>
                </a:lnTo>
                <a:lnTo>
                  <a:pt x="5260079" y="4985206"/>
                </a:lnTo>
                <a:lnTo>
                  <a:pt x="5257833" y="4988349"/>
                </a:lnTo>
                <a:lnTo>
                  <a:pt x="5269509" y="5000473"/>
                </a:lnTo>
                <a:lnTo>
                  <a:pt x="5273999" y="5006311"/>
                </a:lnTo>
                <a:lnTo>
                  <a:pt x="5277591" y="5011699"/>
                </a:lnTo>
                <a:lnTo>
                  <a:pt x="5281184" y="5016190"/>
                </a:lnTo>
                <a:lnTo>
                  <a:pt x="5283429" y="5020680"/>
                </a:lnTo>
                <a:lnTo>
                  <a:pt x="5285674" y="5024721"/>
                </a:lnTo>
                <a:lnTo>
                  <a:pt x="5287021" y="5028763"/>
                </a:lnTo>
                <a:lnTo>
                  <a:pt x="5287919" y="5031906"/>
                </a:lnTo>
                <a:lnTo>
                  <a:pt x="5288369" y="5035050"/>
                </a:lnTo>
                <a:lnTo>
                  <a:pt x="5288369" y="5038193"/>
                </a:lnTo>
                <a:lnTo>
                  <a:pt x="5287919" y="5040438"/>
                </a:lnTo>
                <a:lnTo>
                  <a:pt x="5286572" y="5043132"/>
                </a:lnTo>
                <a:lnTo>
                  <a:pt x="5285225" y="5045378"/>
                </a:lnTo>
                <a:lnTo>
                  <a:pt x="5283429" y="5047174"/>
                </a:lnTo>
                <a:lnTo>
                  <a:pt x="5281184" y="5048970"/>
                </a:lnTo>
                <a:lnTo>
                  <a:pt x="5278939" y="5050317"/>
                </a:lnTo>
                <a:lnTo>
                  <a:pt x="5275795" y="5051664"/>
                </a:lnTo>
                <a:lnTo>
                  <a:pt x="5269509" y="5053460"/>
                </a:lnTo>
                <a:lnTo>
                  <a:pt x="5261875" y="5055257"/>
                </a:lnTo>
                <a:lnTo>
                  <a:pt x="5253792" y="5056155"/>
                </a:lnTo>
                <a:lnTo>
                  <a:pt x="5235830" y="5057502"/>
                </a:lnTo>
                <a:lnTo>
                  <a:pt x="5217419" y="5058400"/>
                </a:lnTo>
                <a:lnTo>
                  <a:pt x="5203948" y="5076362"/>
                </a:lnTo>
                <a:lnTo>
                  <a:pt x="5197212" y="5085343"/>
                </a:lnTo>
                <a:lnTo>
                  <a:pt x="5190028" y="5093874"/>
                </a:lnTo>
                <a:lnTo>
                  <a:pt x="5182843" y="5102406"/>
                </a:lnTo>
                <a:lnTo>
                  <a:pt x="5175209" y="5110040"/>
                </a:lnTo>
                <a:lnTo>
                  <a:pt x="5167575" y="5117674"/>
                </a:lnTo>
                <a:lnTo>
                  <a:pt x="5159493" y="5123960"/>
                </a:lnTo>
                <a:lnTo>
                  <a:pt x="5150512" y="5129349"/>
                </a:lnTo>
                <a:lnTo>
                  <a:pt x="5146021" y="5132043"/>
                </a:lnTo>
                <a:lnTo>
                  <a:pt x="5141531" y="5134288"/>
                </a:lnTo>
                <a:lnTo>
                  <a:pt x="5137040" y="5136085"/>
                </a:lnTo>
                <a:lnTo>
                  <a:pt x="5132101" y="5137881"/>
                </a:lnTo>
                <a:lnTo>
                  <a:pt x="5127161" y="5139228"/>
                </a:lnTo>
                <a:lnTo>
                  <a:pt x="5121773" y="5140575"/>
                </a:lnTo>
                <a:lnTo>
                  <a:pt x="5116384" y="5141024"/>
                </a:lnTo>
                <a:lnTo>
                  <a:pt x="5110547" y="5141473"/>
                </a:lnTo>
                <a:lnTo>
                  <a:pt x="5104709" y="5141922"/>
                </a:lnTo>
                <a:lnTo>
                  <a:pt x="5098872" y="5141473"/>
                </a:lnTo>
                <a:lnTo>
                  <a:pt x="5093034" y="5141024"/>
                </a:lnTo>
                <a:lnTo>
                  <a:pt x="5086747" y="5140126"/>
                </a:lnTo>
                <a:lnTo>
                  <a:pt x="5080012" y="5138779"/>
                </a:lnTo>
                <a:lnTo>
                  <a:pt x="5072827" y="5136983"/>
                </a:lnTo>
                <a:lnTo>
                  <a:pt x="4999633" y="5142820"/>
                </a:lnTo>
                <a:lnTo>
                  <a:pt x="4942604" y="5149556"/>
                </a:lnTo>
                <a:lnTo>
                  <a:pt x="4913865" y="5153148"/>
                </a:lnTo>
                <a:lnTo>
                  <a:pt x="4885126" y="5155843"/>
                </a:lnTo>
                <a:lnTo>
                  <a:pt x="4856836" y="5158537"/>
                </a:lnTo>
                <a:lnTo>
                  <a:pt x="4828097" y="5160333"/>
                </a:lnTo>
                <a:lnTo>
                  <a:pt x="4799358" y="5162129"/>
                </a:lnTo>
                <a:lnTo>
                  <a:pt x="4770620" y="5163476"/>
                </a:lnTo>
                <a:lnTo>
                  <a:pt x="4741881" y="5163925"/>
                </a:lnTo>
                <a:lnTo>
                  <a:pt x="4713591" y="5164374"/>
                </a:lnTo>
                <a:lnTo>
                  <a:pt x="4684852" y="5163925"/>
                </a:lnTo>
                <a:lnTo>
                  <a:pt x="4656113" y="5162578"/>
                </a:lnTo>
                <a:lnTo>
                  <a:pt x="4627375" y="5160782"/>
                </a:lnTo>
                <a:lnTo>
                  <a:pt x="4599085" y="5158088"/>
                </a:lnTo>
                <a:lnTo>
                  <a:pt x="4570346" y="5154496"/>
                </a:lnTo>
                <a:lnTo>
                  <a:pt x="4541607" y="5149556"/>
                </a:lnTo>
                <a:lnTo>
                  <a:pt x="4538015" y="5149107"/>
                </a:lnTo>
                <a:lnTo>
                  <a:pt x="4534871" y="5149107"/>
                </a:lnTo>
                <a:lnTo>
                  <a:pt x="4531279" y="5149107"/>
                </a:lnTo>
                <a:lnTo>
                  <a:pt x="4528135" y="5149556"/>
                </a:lnTo>
                <a:lnTo>
                  <a:pt x="4521400" y="5151801"/>
                </a:lnTo>
                <a:lnTo>
                  <a:pt x="4515113" y="5154046"/>
                </a:lnTo>
                <a:lnTo>
                  <a:pt x="4509275" y="5156741"/>
                </a:lnTo>
                <a:lnTo>
                  <a:pt x="4503438" y="5159884"/>
                </a:lnTo>
                <a:lnTo>
                  <a:pt x="4491763" y="5166171"/>
                </a:lnTo>
                <a:lnTo>
                  <a:pt x="4485925" y="5168865"/>
                </a:lnTo>
                <a:lnTo>
                  <a:pt x="4479639" y="5171110"/>
                </a:lnTo>
                <a:lnTo>
                  <a:pt x="4473801" y="5172906"/>
                </a:lnTo>
                <a:lnTo>
                  <a:pt x="4467964" y="5173355"/>
                </a:lnTo>
                <a:lnTo>
                  <a:pt x="4464820" y="5173355"/>
                </a:lnTo>
                <a:lnTo>
                  <a:pt x="4461677" y="5172906"/>
                </a:lnTo>
                <a:lnTo>
                  <a:pt x="4458533" y="5172008"/>
                </a:lnTo>
                <a:lnTo>
                  <a:pt x="4455390" y="5171110"/>
                </a:lnTo>
                <a:lnTo>
                  <a:pt x="4452247" y="5169763"/>
                </a:lnTo>
                <a:lnTo>
                  <a:pt x="4449103" y="5167967"/>
                </a:lnTo>
                <a:lnTo>
                  <a:pt x="4445062" y="5165273"/>
                </a:lnTo>
                <a:lnTo>
                  <a:pt x="4441919" y="5162578"/>
                </a:lnTo>
                <a:lnTo>
                  <a:pt x="4438327" y="5164374"/>
                </a:lnTo>
                <a:lnTo>
                  <a:pt x="4434734" y="5165722"/>
                </a:lnTo>
                <a:lnTo>
                  <a:pt x="4431142" y="5166620"/>
                </a:lnTo>
                <a:lnTo>
                  <a:pt x="4427550" y="5167069"/>
                </a:lnTo>
                <a:lnTo>
                  <a:pt x="4420814" y="5167518"/>
                </a:lnTo>
                <a:lnTo>
                  <a:pt x="4414078" y="5167069"/>
                </a:lnTo>
                <a:lnTo>
                  <a:pt x="4395218" y="5169763"/>
                </a:lnTo>
                <a:lnTo>
                  <a:pt x="4376808" y="5171559"/>
                </a:lnTo>
                <a:lnTo>
                  <a:pt x="4357947" y="5173355"/>
                </a:lnTo>
                <a:lnTo>
                  <a:pt x="4339087" y="5174253"/>
                </a:lnTo>
                <a:lnTo>
                  <a:pt x="4320228" y="5175152"/>
                </a:lnTo>
                <a:lnTo>
                  <a:pt x="4301817" y="5175601"/>
                </a:lnTo>
                <a:lnTo>
                  <a:pt x="4264097" y="5175601"/>
                </a:lnTo>
                <a:lnTo>
                  <a:pt x="4188657" y="5175152"/>
                </a:lnTo>
                <a:lnTo>
                  <a:pt x="4150937" y="5175601"/>
                </a:lnTo>
                <a:lnTo>
                  <a:pt x="4132527" y="5176050"/>
                </a:lnTo>
                <a:lnTo>
                  <a:pt x="4113667" y="5176499"/>
                </a:lnTo>
                <a:lnTo>
                  <a:pt x="4093011" y="5176499"/>
                </a:lnTo>
                <a:lnTo>
                  <a:pt x="4000956" y="5177846"/>
                </a:lnTo>
                <a:lnTo>
                  <a:pt x="3955154" y="5179193"/>
                </a:lnTo>
                <a:lnTo>
                  <a:pt x="3932702" y="5180091"/>
                </a:lnTo>
                <a:lnTo>
                  <a:pt x="3909800" y="5180989"/>
                </a:lnTo>
                <a:lnTo>
                  <a:pt x="3901717" y="5181438"/>
                </a:lnTo>
                <a:lnTo>
                  <a:pt x="3894084" y="5181438"/>
                </a:lnTo>
                <a:lnTo>
                  <a:pt x="3886001" y="5180989"/>
                </a:lnTo>
                <a:lnTo>
                  <a:pt x="3879265" y="5180091"/>
                </a:lnTo>
                <a:lnTo>
                  <a:pt x="3872979" y="5178744"/>
                </a:lnTo>
                <a:lnTo>
                  <a:pt x="3867141" y="5176948"/>
                </a:lnTo>
                <a:lnTo>
                  <a:pt x="3861752" y="5174253"/>
                </a:lnTo>
                <a:lnTo>
                  <a:pt x="3857262" y="5171559"/>
                </a:lnTo>
                <a:lnTo>
                  <a:pt x="3852322" y="5167518"/>
                </a:lnTo>
                <a:lnTo>
                  <a:pt x="3848730" y="5163476"/>
                </a:lnTo>
                <a:lnTo>
                  <a:pt x="3845587" y="5158537"/>
                </a:lnTo>
                <a:lnTo>
                  <a:pt x="3843342" y="5152699"/>
                </a:lnTo>
                <a:lnTo>
                  <a:pt x="3841545" y="5145964"/>
                </a:lnTo>
                <a:lnTo>
                  <a:pt x="3840198" y="5138330"/>
                </a:lnTo>
                <a:lnTo>
                  <a:pt x="3839749" y="5130247"/>
                </a:lnTo>
                <a:lnTo>
                  <a:pt x="3840198" y="5121266"/>
                </a:lnTo>
                <a:lnTo>
                  <a:pt x="3828972" y="5139228"/>
                </a:lnTo>
                <a:lnTo>
                  <a:pt x="3828523" y="5145515"/>
                </a:lnTo>
                <a:lnTo>
                  <a:pt x="3828074" y="5151352"/>
                </a:lnTo>
                <a:lnTo>
                  <a:pt x="3827176" y="5156292"/>
                </a:lnTo>
                <a:lnTo>
                  <a:pt x="3826278" y="5160782"/>
                </a:lnTo>
                <a:lnTo>
                  <a:pt x="3824931" y="5164824"/>
                </a:lnTo>
                <a:lnTo>
                  <a:pt x="3823584" y="5168416"/>
                </a:lnTo>
                <a:lnTo>
                  <a:pt x="3821787" y="5171110"/>
                </a:lnTo>
                <a:lnTo>
                  <a:pt x="3819542" y="5173804"/>
                </a:lnTo>
                <a:lnTo>
                  <a:pt x="3817297" y="5175601"/>
                </a:lnTo>
                <a:lnTo>
                  <a:pt x="3814603" y="5177397"/>
                </a:lnTo>
                <a:lnTo>
                  <a:pt x="3812357" y="5178744"/>
                </a:lnTo>
                <a:lnTo>
                  <a:pt x="3809663" y="5180091"/>
                </a:lnTo>
                <a:lnTo>
                  <a:pt x="3806969" y="5180540"/>
                </a:lnTo>
                <a:lnTo>
                  <a:pt x="3803826" y="5180989"/>
                </a:lnTo>
                <a:lnTo>
                  <a:pt x="3797988" y="5181438"/>
                </a:lnTo>
                <a:lnTo>
                  <a:pt x="3791252" y="5180989"/>
                </a:lnTo>
                <a:lnTo>
                  <a:pt x="3784966" y="5180091"/>
                </a:lnTo>
                <a:lnTo>
                  <a:pt x="3770596" y="5177846"/>
                </a:lnTo>
                <a:lnTo>
                  <a:pt x="3764310" y="5176948"/>
                </a:lnTo>
                <a:lnTo>
                  <a:pt x="3757574" y="5176499"/>
                </a:lnTo>
                <a:lnTo>
                  <a:pt x="3751736" y="5176948"/>
                </a:lnTo>
                <a:lnTo>
                  <a:pt x="3748593" y="5177397"/>
                </a:lnTo>
                <a:lnTo>
                  <a:pt x="3745899" y="5177846"/>
                </a:lnTo>
                <a:lnTo>
                  <a:pt x="3705036" y="5181438"/>
                </a:lnTo>
                <a:lnTo>
                  <a:pt x="3711322" y="5186827"/>
                </a:lnTo>
                <a:lnTo>
                  <a:pt x="3717160" y="5192664"/>
                </a:lnTo>
                <a:lnTo>
                  <a:pt x="3723447" y="5197155"/>
                </a:lnTo>
                <a:lnTo>
                  <a:pt x="3729733" y="5201196"/>
                </a:lnTo>
                <a:lnTo>
                  <a:pt x="3736020" y="5205238"/>
                </a:lnTo>
                <a:lnTo>
                  <a:pt x="3742755" y="5208830"/>
                </a:lnTo>
                <a:lnTo>
                  <a:pt x="3749940" y="5211973"/>
                </a:lnTo>
                <a:lnTo>
                  <a:pt x="3756676" y="5214668"/>
                </a:lnTo>
                <a:lnTo>
                  <a:pt x="3763412" y="5217362"/>
                </a:lnTo>
                <a:lnTo>
                  <a:pt x="3770596" y="5219607"/>
                </a:lnTo>
                <a:lnTo>
                  <a:pt x="3784966" y="5223648"/>
                </a:lnTo>
                <a:lnTo>
                  <a:pt x="3799784" y="5227241"/>
                </a:lnTo>
                <a:lnTo>
                  <a:pt x="3814154" y="5230384"/>
                </a:lnTo>
                <a:lnTo>
                  <a:pt x="3844240" y="5235324"/>
                </a:lnTo>
                <a:lnTo>
                  <a:pt x="3859058" y="5238018"/>
                </a:lnTo>
                <a:lnTo>
                  <a:pt x="3873877" y="5241161"/>
                </a:lnTo>
                <a:lnTo>
                  <a:pt x="3888246" y="5244754"/>
                </a:lnTo>
                <a:lnTo>
                  <a:pt x="3902616" y="5249244"/>
                </a:lnTo>
                <a:lnTo>
                  <a:pt x="3909351" y="5251938"/>
                </a:lnTo>
                <a:lnTo>
                  <a:pt x="3916087" y="5255082"/>
                </a:lnTo>
                <a:lnTo>
                  <a:pt x="3922823" y="5258225"/>
                </a:lnTo>
                <a:lnTo>
                  <a:pt x="3930007" y="5262266"/>
                </a:lnTo>
                <a:lnTo>
                  <a:pt x="3938539" y="5263613"/>
                </a:lnTo>
                <a:lnTo>
                  <a:pt x="3947071" y="5265410"/>
                </a:lnTo>
                <a:lnTo>
                  <a:pt x="3955603" y="5267655"/>
                </a:lnTo>
                <a:lnTo>
                  <a:pt x="3963686" y="5270349"/>
                </a:lnTo>
                <a:lnTo>
                  <a:pt x="3972218" y="5273043"/>
                </a:lnTo>
                <a:lnTo>
                  <a:pt x="3979851" y="5276187"/>
                </a:lnTo>
                <a:lnTo>
                  <a:pt x="3987485" y="5279779"/>
                </a:lnTo>
                <a:lnTo>
                  <a:pt x="3995119" y="5283371"/>
                </a:lnTo>
                <a:lnTo>
                  <a:pt x="4002753" y="5287413"/>
                </a:lnTo>
                <a:lnTo>
                  <a:pt x="4010386" y="5291454"/>
                </a:lnTo>
                <a:lnTo>
                  <a:pt x="4024756" y="5301333"/>
                </a:lnTo>
                <a:lnTo>
                  <a:pt x="4038676" y="5311212"/>
                </a:lnTo>
                <a:lnTo>
                  <a:pt x="4052597" y="5321989"/>
                </a:lnTo>
                <a:lnTo>
                  <a:pt x="4055740" y="5327827"/>
                </a:lnTo>
                <a:lnTo>
                  <a:pt x="4058434" y="5333215"/>
                </a:lnTo>
                <a:lnTo>
                  <a:pt x="4060679" y="5339502"/>
                </a:lnTo>
                <a:lnTo>
                  <a:pt x="4062476" y="5345340"/>
                </a:lnTo>
                <a:lnTo>
                  <a:pt x="4063823" y="5351177"/>
                </a:lnTo>
                <a:lnTo>
                  <a:pt x="4065170" y="5356566"/>
                </a:lnTo>
                <a:lnTo>
                  <a:pt x="4066068" y="5362403"/>
                </a:lnTo>
                <a:lnTo>
                  <a:pt x="4066517" y="5368241"/>
                </a:lnTo>
                <a:lnTo>
                  <a:pt x="4066966" y="5379916"/>
                </a:lnTo>
                <a:lnTo>
                  <a:pt x="4066517" y="5391142"/>
                </a:lnTo>
                <a:lnTo>
                  <a:pt x="4065170" y="5402368"/>
                </a:lnTo>
                <a:lnTo>
                  <a:pt x="4063823" y="5414044"/>
                </a:lnTo>
                <a:lnTo>
                  <a:pt x="4061577" y="5425270"/>
                </a:lnTo>
                <a:lnTo>
                  <a:pt x="4058883" y="5436945"/>
                </a:lnTo>
                <a:lnTo>
                  <a:pt x="4053944" y="5459846"/>
                </a:lnTo>
                <a:lnTo>
                  <a:pt x="4051698" y="5471072"/>
                </a:lnTo>
                <a:lnTo>
                  <a:pt x="4049902" y="5482747"/>
                </a:lnTo>
                <a:lnTo>
                  <a:pt x="4048555" y="5493974"/>
                </a:lnTo>
                <a:lnTo>
                  <a:pt x="4048106" y="5505649"/>
                </a:lnTo>
                <a:lnTo>
                  <a:pt x="4049453" y="5517324"/>
                </a:lnTo>
                <a:lnTo>
                  <a:pt x="4050351" y="5529448"/>
                </a:lnTo>
                <a:lnTo>
                  <a:pt x="4050351" y="5541572"/>
                </a:lnTo>
                <a:lnTo>
                  <a:pt x="4049902" y="5553697"/>
                </a:lnTo>
                <a:lnTo>
                  <a:pt x="4048555" y="5566719"/>
                </a:lnTo>
                <a:lnTo>
                  <a:pt x="4046759" y="5579292"/>
                </a:lnTo>
                <a:lnTo>
                  <a:pt x="4044514" y="5591416"/>
                </a:lnTo>
                <a:lnTo>
                  <a:pt x="4041370" y="5604439"/>
                </a:lnTo>
                <a:lnTo>
                  <a:pt x="4037329" y="5617012"/>
                </a:lnTo>
                <a:lnTo>
                  <a:pt x="4033288" y="5630034"/>
                </a:lnTo>
                <a:lnTo>
                  <a:pt x="4028797" y="5642158"/>
                </a:lnTo>
                <a:lnTo>
                  <a:pt x="4023858" y="5654283"/>
                </a:lnTo>
                <a:lnTo>
                  <a:pt x="4018469" y="5666856"/>
                </a:lnTo>
                <a:lnTo>
                  <a:pt x="4012632" y="5678980"/>
                </a:lnTo>
                <a:lnTo>
                  <a:pt x="4006345" y="5690655"/>
                </a:lnTo>
                <a:lnTo>
                  <a:pt x="3998711" y="5701881"/>
                </a:lnTo>
                <a:lnTo>
                  <a:pt x="3991526" y="5713557"/>
                </a:lnTo>
                <a:lnTo>
                  <a:pt x="3984342" y="5724783"/>
                </a:lnTo>
                <a:lnTo>
                  <a:pt x="3976259" y="5735560"/>
                </a:lnTo>
                <a:lnTo>
                  <a:pt x="3968176" y="5745888"/>
                </a:lnTo>
                <a:lnTo>
                  <a:pt x="3959195" y="5756216"/>
                </a:lnTo>
                <a:lnTo>
                  <a:pt x="3950214" y="5765646"/>
                </a:lnTo>
                <a:lnTo>
                  <a:pt x="3941233" y="5774627"/>
                </a:lnTo>
                <a:lnTo>
                  <a:pt x="3931803" y="5783608"/>
                </a:lnTo>
                <a:lnTo>
                  <a:pt x="3921475" y="5791690"/>
                </a:lnTo>
                <a:lnTo>
                  <a:pt x="3911596" y="5799324"/>
                </a:lnTo>
                <a:lnTo>
                  <a:pt x="3901717" y="5806509"/>
                </a:lnTo>
                <a:lnTo>
                  <a:pt x="3890940" y="5813245"/>
                </a:lnTo>
                <a:lnTo>
                  <a:pt x="3880612" y="5819082"/>
                </a:lnTo>
                <a:lnTo>
                  <a:pt x="3869835" y="5824022"/>
                </a:lnTo>
                <a:lnTo>
                  <a:pt x="3859058" y="5828512"/>
                </a:lnTo>
                <a:lnTo>
                  <a:pt x="3847832" y="5832554"/>
                </a:lnTo>
                <a:lnTo>
                  <a:pt x="3844240" y="5835248"/>
                </a:lnTo>
                <a:lnTo>
                  <a:pt x="3840198" y="5837044"/>
                </a:lnTo>
                <a:lnTo>
                  <a:pt x="3836157" y="5837493"/>
                </a:lnTo>
                <a:lnTo>
                  <a:pt x="3831666" y="5837044"/>
                </a:lnTo>
                <a:lnTo>
                  <a:pt x="3825829" y="5841085"/>
                </a:lnTo>
                <a:lnTo>
                  <a:pt x="3819093" y="5844678"/>
                </a:lnTo>
                <a:lnTo>
                  <a:pt x="3812357" y="5847372"/>
                </a:lnTo>
                <a:lnTo>
                  <a:pt x="3805173" y="5849617"/>
                </a:lnTo>
                <a:lnTo>
                  <a:pt x="3797988" y="5851413"/>
                </a:lnTo>
                <a:lnTo>
                  <a:pt x="3790803" y="5852312"/>
                </a:lnTo>
                <a:lnTo>
                  <a:pt x="3774638" y="5854108"/>
                </a:lnTo>
                <a:lnTo>
                  <a:pt x="3758472" y="5855904"/>
                </a:lnTo>
                <a:lnTo>
                  <a:pt x="3749491" y="5856802"/>
                </a:lnTo>
                <a:lnTo>
                  <a:pt x="3740061" y="5858149"/>
                </a:lnTo>
                <a:lnTo>
                  <a:pt x="3731080" y="5859945"/>
                </a:lnTo>
                <a:lnTo>
                  <a:pt x="3721650" y="5862190"/>
                </a:lnTo>
                <a:lnTo>
                  <a:pt x="3712220" y="5865334"/>
                </a:lnTo>
                <a:lnTo>
                  <a:pt x="3701443" y="5868926"/>
                </a:lnTo>
                <a:lnTo>
                  <a:pt x="3724794" y="5874315"/>
                </a:lnTo>
                <a:lnTo>
                  <a:pt x="3747695" y="5879254"/>
                </a:lnTo>
                <a:lnTo>
                  <a:pt x="3792150" y="5889133"/>
                </a:lnTo>
                <a:lnTo>
                  <a:pt x="3835259" y="5898114"/>
                </a:lnTo>
                <a:lnTo>
                  <a:pt x="3877020" y="5906646"/>
                </a:lnTo>
                <a:lnTo>
                  <a:pt x="3897676" y="5911136"/>
                </a:lnTo>
                <a:lnTo>
                  <a:pt x="3917883" y="5916076"/>
                </a:lnTo>
                <a:lnTo>
                  <a:pt x="3938090" y="5921464"/>
                </a:lnTo>
                <a:lnTo>
                  <a:pt x="3957848" y="5927302"/>
                </a:lnTo>
                <a:lnTo>
                  <a:pt x="3977157" y="5933140"/>
                </a:lnTo>
                <a:lnTo>
                  <a:pt x="3996466" y="5939426"/>
                </a:lnTo>
                <a:lnTo>
                  <a:pt x="4015775" y="5946611"/>
                </a:lnTo>
                <a:lnTo>
                  <a:pt x="4034186" y="5954245"/>
                </a:lnTo>
                <a:lnTo>
                  <a:pt x="4442368" y="6056627"/>
                </a:lnTo>
                <a:lnTo>
                  <a:pt x="4442368" y="6056178"/>
                </a:lnTo>
                <a:lnTo>
                  <a:pt x="4457187" y="6057974"/>
                </a:lnTo>
                <a:lnTo>
                  <a:pt x="4472005" y="6059770"/>
                </a:lnTo>
                <a:lnTo>
                  <a:pt x="4501193" y="6064710"/>
                </a:lnTo>
                <a:lnTo>
                  <a:pt x="4530381" y="6070547"/>
                </a:lnTo>
                <a:lnTo>
                  <a:pt x="4558671" y="6077283"/>
                </a:lnTo>
                <a:lnTo>
                  <a:pt x="4586961" y="6084468"/>
                </a:lnTo>
                <a:lnTo>
                  <a:pt x="4615251" y="6092551"/>
                </a:lnTo>
                <a:lnTo>
                  <a:pt x="4643091" y="6101532"/>
                </a:lnTo>
                <a:lnTo>
                  <a:pt x="4670483" y="6111410"/>
                </a:lnTo>
                <a:lnTo>
                  <a:pt x="4697874" y="6121289"/>
                </a:lnTo>
                <a:lnTo>
                  <a:pt x="4725266" y="6131618"/>
                </a:lnTo>
                <a:lnTo>
                  <a:pt x="4752658" y="6142844"/>
                </a:lnTo>
                <a:lnTo>
                  <a:pt x="4779601" y="6154070"/>
                </a:lnTo>
                <a:lnTo>
                  <a:pt x="4833935" y="6177420"/>
                </a:lnTo>
                <a:lnTo>
                  <a:pt x="4887371" y="6201669"/>
                </a:lnTo>
                <a:lnTo>
                  <a:pt x="4892311" y="6203914"/>
                </a:lnTo>
                <a:lnTo>
                  <a:pt x="4897250" y="6206608"/>
                </a:lnTo>
                <a:lnTo>
                  <a:pt x="4900394" y="6209302"/>
                </a:lnTo>
                <a:lnTo>
                  <a:pt x="4903088" y="6211548"/>
                </a:lnTo>
                <a:lnTo>
                  <a:pt x="4905333" y="6214242"/>
                </a:lnTo>
                <a:lnTo>
                  <a:pt x="4906680" y="6217834"/>
                </a:lnTo>
                <a:lnTo>
                  <a:pt x="4907578" y="6220528"/>
                </a:lnTo>
                <a:lnTo>
                  <a:pt x="4908027" y="6223223"/>
                </a:lnTo>
                <a:lnTo>
                  <a:pt x="4908476" y="6225917"/>
                </a:lnTo>
                <a:lnTo>
                  <a:pt x="4908476" y="6229060"/>
                </a:lnTo>
                <a:lnTo>
                  <a:pt x="4907578" y="6234898"/>
                </a:lnTo>
                <a:lnTo>
                  <a:pt x="4906680" y="6241634"/>
                </a:lnTo>
                <a:lnTo>
                  <a:pt x="4906231" y="6247920"/>
                </a:lnTo>
                <a:lnTo>
                  <a:pt x="4906680" y="6277557"/>
                </a:lnTo>
                <a:lnTo>
                  <a:pt x="4907578" y="6306745"/>
                </a:lnTo>
                <a:lnTo>
                  <a:pt x="4909375" y="6365121"/>
                </a:lnTo>
                <a:lnTo>
                  <a:pt x="4911620" y="6391166"/>
                </a:lnTo>
                <a:lnTo>
                  <a:pt x="4912967" y="6404637"/>
                </a:lnTo>
                <a:lnTo>
                  <a:pt x="4914314" y="6417659"/>
                </a:lnTo>
                <a:lnTo>
                  <a:pt x="4914763" y="6430682"/>
                </a:lnTo>
                <a:lnTo>
                  <a:pt x="4914763" y="6443704"/>
                </a:lnTo>
                <a:lnTo>
                  <a:pt x="4914314" y="6455828"/>
                </a:lnTo>
                <a:lnTo>
                  <a:pt x="4912518" y="6467952"/>
                </a:lnTo>
                <a:lnTo>
                  <a:pt x="4911620" y="6474239"/>
                </a:lnTo>
                <a:lnTo>
                  <a:pt x="4909824" y="6480076"/>
                </a:lnTo>
                <a:lnTo>
                  <a:pt x="4908027" y="6485914"/>
                </a:lnTo>
                <a:lnTo>
                  <a:pt x="4906231" y="6491303"/>
                </a:lnTo>
                <a:lnTo>
                  <a:pt x="4903537" y="6497140"/>
                </a:lnTo>
                <a:lnTo>
                  <a:pt x="4900843" y="6502529"/>
                </a:lnTo>
                <a:lnTo>
                  <a:pt x="4897699" y="6507468"/>
                </a:lnTo>
                <a:lnTo>
                  <a:pt x="4894107" y="6512857"/>
                </a:lnTo>
                <a:lnTo>
                  <a:pt x="4889617" y="6517796"/>
                </a:lnTo>
                <a:lnTo>
                  <a:pt x="4885126" y="6522736"/>
                </a:lnTo>
                <a:lnTo>
                  <a:pt x="4880187" y="6527226"/>
                </a:lnTo>
                <a:lnTo>
                  <a:pt x="4874798" y="6531717"/>
                </a:lnTo>
                <a:lnTo>
                  <a:pt x="4868960" y="6536207"/>
                </a:lnTo>
                <a:lnTo>
                  <a:pt x="4862225" y="6540249"/>
                </a:lnTo>
                <a:lnTo>
                  <a:pt x="4854591" y="6544290"/>
                </a:lnTo>
                <a:lnTo>
                  <a:pt x="4847406" y="6548331"/>
                </a:lnTo>
                <a:lnTo>
                  <a:pt x="4847406" y="6551924"/>
                </a:lnTo>
                <a:lnTo>
                  <a:pt x="4848304" y="6555965"/>
                </a:lnTo>
                <a:lnTo>
                  <a:pt x="4849202" y="6559557"/>
                </a:lnTo>
                <a:lnTo>
                  <a:pt x="4850550" y="6563599"/>
                </a:lnTo>
                <a:lnTo>
                  <a:pt x="4853693" y="6570784"/>
                </a:lnTo>
                <a:lnTo>
                  <a:pt x="4857734" y="6577968"/>
                </a:lnTo>
                <a:lnTo>
                  <a:pt x="4862225" y="6585602"/>
                </a:lnTo>
                <a:lnTo>
                  <a:pt x="4866715" y="6592338"/>
                </a:lnTo>
                <a:lnTo>
                  <a:pt x="4871206" y="6599522"/>
                </a:lnTo>
                <a:lnTo>
                  <a:pt x="4875247" y="6606707"/>
                </a:lnTo>
                <a:lnTo>
                  <a:pt x="4878839" y="6613892"/>
                </a:lnTo>
                <a:lnTo>
                  <a:pt x="4881983" y="6621526"/>
                </a:lnTo>
                <a:lnTo>
                  <a:pt x="4882881" y="6625567"/>
                </a:lnTo>
                <a:lnTo>
                  <a:pt x="4883779" y="6629159"/>
                </a:lnTo>
                <a:lnTo>
                  <a:pt x="4884228" y="6633201"/>
                </a:lnTo>
                <a:lnTo>
                  <a:pt x="4884677" y="6636793"/>
                </a:lnTo>
                <a:lnTo>
                  <a:pt x="4884228" y="6640835"/>
                </a:lnTo>
                <a:lnTo>
                  <a:pt x="4883779" y="6644876"/>
                </a:lnTo>
                <a:lnTo>
                  <a:pt x="4882881" y="6648917"/>
                </a:lnTo>
                <a:lnTo>
                  <a:pt x="4881534" y="6653408"/>
                </a:lnTo>
                <a:lnTo>
                  <a:pt x="4879738" y="6657898"/>
                </a:lnTo>
                <a:lnTo>
                  <a:pt x="4877043" y="6662389"/>
                </a:lnTo>
                <a:lnTo>
                  <a:pt x="4874349" y="6666879"/>
                </a:lnTo>
                <a:lnTo>
                  <a:pt x="4870757" y="6671370"/>
                </a:lnTo>
                <a:lnTo>
                  <a:pt x="4875247" y="6677656"/>
                </a:lnTo>
                <a:lnTo>
                  <a:pt x="4879738" y="6684392"/>
                </a:lnTo>
                <a:lnTo>
                  <a:pt x="4881983" y="6687535"/>
                </a:lnTo>
                <a:lnTo>
                  <a:pt x="4884677" y="6690230"/>
                </a:lnTo>
                <a:lnTo>
                  <a:pt x="4887371" y="6692475"/>
                </a:lnTo>
                <a:lnTo>
                  <a:pt x="4890066" y="6693822"/>
                </a:lnTo>
                <a:lnTo>
                  <a:pt x="4920152" y="6706395"/>
                </a:lnTo>
                <a:lnTo>
                  <a:pt x="4946196" y="6717621"/>
                </a:lnTo>
                <a:lnTo>
                  <a:pt x="4969098" y="6727500"/>
                </a:lnTo>
                <a:lnTo>
                  <a:pt x="4987957" y="6737379"/>
                </a:lnTo>
                <a:lnTo>
                  <a:pt x="4996489" y="6741870"/>
                </a:lnTo>
                <a:lnTo>
                  <a:pt x="5004123" y="6746360"/>
                </a:lnTo>
                <a:lnTo>
                  <a:pt x="5011757" y="6750851"/>
                </a:lnTo>
                <a:lnTo>
                  <a:pt x="5018043" y="6755790"/>
                </a:lnTo>
                <a:lnTo>
                  <a:pt x="5023881" y="6760730"/>
                </a:lnTo>
                <a:lnTo>
                  <a:pt x="5028821" y="6765669"/>
                </a:lnTo>
                <a:lnTo>
                  <a:pt x="5033311" y="6771507"/>
                </a:lnTo>
                <a:lnTo>
                  <a:pt x="5037352" y="6776895"/>
                </a:lnTo>
                <a:lnTo>
                  <a:pt x="5040945" y="6782733"/>
                </a:lnTo>
                <a:lnTo>
                  <a:pt x="5044537" y="6788570"/>
                </a:lnTo>
                <a:lnTo>
                  <a:pt x="5047231" y="6795306"/>
                </a:lnTo>
                <a:lnTo>
                  <a:pt x="5049028" y="6802042"/>
                </a:lnTo>
                <a:lnTo>
                  <a:pt x="5050824" y="6810125"/>
                </a:lnTo>
                <a:lnTo>
                  <a:pt x="5052171" y="6818207"/>
                </a:lnTo>
                <a:lnTo>
                  <a:pt x="5053518" y="6826739"/>
                </a:lnTo>
                <a:lnTo>
                  <a:pt x="5053967" y="6835720"/>
                </a:lnTo>
                <a:lnTo>
                  <a:pt x="5054416" y="6846048"/>
                </a:lnTo>
                <a:lnTo>
                  <a:pt x="5054865" y="6856376"/>
                </a:lnTo>
                <a:lnTo>
                  <a:pt x="5054835" y="6857999"/>
                </a:lnTo>
                <a:lnTo>
                  <a:pt x="0" y="6857999"/>
                </a:lnTo>
                <a:close/>
              </a:path>
            </a:pathLst>
          </a:custGeom>
          <a:solidFill>
            <a:srgbClr val="4472C4"/>
          </a:solidFill>
          <a:ln>
            <a:noFill/>
          </a:ln>
        </p:spPr>
      </p:pic>
      <p:cxnSp>
        <p:nvCxnSpPr>
          <p:cNvPr id="547" name="Google Shape;547;p3"/>
          <p:cNvCxnSpPr/>
          <p:nvPr/>
        </p:nvCxnSpPr>
        <p:spPr>
          <a:xfrm>
            <a:off x="5913439" y="1575594"/>
            <a:ext cx="5577114" cy="0"/>
          </a:xfrm>
          <a:prstGeom prst="straightConnector1">
            <a:avLst/>
          </a:prstGeom>
          <a:noFill/>
          <a:ln cap="flat" cmpd="sng" w="38100">
            <a:solidFill>
              <a:schemeClr val="accent1"/>
            </a:solidFill>
            <a:prstDash val="solid"/>
            <a:miter lim="800000"/>
            <a:headEnd len="sm" w="sm" type="none"/>
            <a:tailEnd len="sm" w="sm" type="none"/>
          </a:ln>
        </p:spPr>
      </p:cxnSp>
      <p:sp>
        <p:nvSpPr>
          <p:cNvPr id="548" name="Google Shape;548;p3"/>
          <p:cNvSpPr txBox="1"/>
          <p:nvPr/>
        </p:nvSpPr>
        <p:spPr>
          <a:xfrm>
            <a:off x="244752" y="6519300"/>
            <a:ext cx="82869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600" u="none" cap="none" strike="noStrike">
                <a:solidFill>
                  <a:srgbClr val="FFFFFF"/>
                </a:solidFill>
                <a:latin typeface="Arial"/>
                <a:ea typeface="Arial"/>
                <a:cs typeface="Arial"/>
                <a:sym typeface="Arial"/>
              </a:rPr>
              <a:t>Image Source: </a:t>
            </a:r>
            <a:r>
              <a:rPr i="1" lang="en-US" sz="1600" u="sng">
                <a:solidFill>
                  <a:srgbClr val="6B9F25"/>
                </a:solidFill>
                <a:hlinkClick r:id="rId4">
                  <a:extLst>
                    <a:ext uri="{A12FA001-AC4F-418D-AE19-62706E023703}">
                      <ahyp:hlinkClr val="tx"/>
                    </a:ext>
                  </a:extLst>
                </a:hlinkClick>
              </a:rPr>
              <a:t>https://aie.edu.au/wp-content/uploads/2018/02/game-programming-04.jpg</a:t>
            </a:r>
            <a:r>
              <a:rPr i="1" lang="en-US" sz="1600"/>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552" name="Shape 552"/>
        <p:cNvGrpSpPr/>
        <p:nvPr/>
      </p:nvGrpSpPr>
      <p:grpSpPr>
        <a:xfrm>
          <a:off x="0" y="0"/>
          <a:ext cx="0" cy="0"/>
          <a:chOff x="0" y="0"/>
          <a:chExt cx="0" cy="0"/>
        </a:xfrm>
      </p:grpSpPr>
      <p:sp>
        <p:nvSpPr>
          <p:cNvPr id="553" name="Google Shape;553;p4"/>
          <p:cNvSpPr txBox="1"/>
          <p:nvPr>
            <p:ph type="title"/>
          </p:nvPr>
        </p:nvSpPr>
        <p:spPr>
          <a:xfrm>
            <a:off x="4920342" y="161925"/>
            <a:ext cx="6998605" cy="868589"/>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Calibri"/>
              <a:buNone/>
            </a:pPr>
            <a:r>
              <a:rPr b="1" lang="en-US"/>
              <a:t>Does </a:t>
            </a:r>
            <a:r>
              <a:rPr b="1" lang="en-US">
                <a:solidFill>
                  <a:srgbClr val="2481BA"/>
                </a:solidFill>
              </a:rPr>
              <a:t>Game Development </a:t>
            </a:r>
            <a:r>
              <a:rPr b="1" lang="en-US"/>
              <a:t>Require Coding?</a:t>
            </a:r>
            <a:endParaRPr/>
          </a:p>
        </p:txBody>
      </p:sp>
      <p:sp>
        <p:nvSpPr>
          <p:cNvPr id="554" name="Google Shape;554;p4"/>
          <p:cNvSpPr txBox="1"/>
          <p:nvPr>
            <p:ph idx="1" type="body"/>
          </p:nvPr>
        </p:nvSpPr>
        <p:spPr>
          <a:xfrm>
            <a:off x="4920342" y="1817774"/>
            <a:ext cx="6998605" cy="4721136"/>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Clr>
                <a:schemeClr val="dk1"/>
              </a:buClr>
              <a:buSzPts val="2400"/>
              <a:buNone/>
            </a:pPr>
            <a:r>
              <a:rPr lang="en-US" sz="2400"/>
              <a:t>It isn’t a necessity. In fact, with the presence of powerful engines like Unity and Game Maker Studio, users are able to create entire games without a single line of code. But if they are serious about the game development business and are looking to take it as a career, they will need to have substantial programming skills.</a:t>
            </a:r>
            <a:endParaRPr/>
          </a:p>
          <a:p>
            <a:pPr indent="0" lvl="0" marL="0" rtl="0" algn="just">
              <a:lnSpc>
                <a:spcPct val="90000"/>
              </a:lnSpc>
              <a:spcBef>
                <a:spcPts val="1000"/>
              </a:spcBef>
              <a:spcAft>
                <a:spcPts val="0"/>
              </a:spcAft>
              <a:buClr>
                <a:schemeClr val="dk1"/>
              </a:buClr>
              <a:buSzPts val="2400"/>
              <a:buNone/>
            </a:pPr>
            <a:r>
              <a:rPr lang="en-US" sz="2400"/>
              <a:t>Having some coding knowledge will help them know what’s happening behind the scenes. It will make it easier for them to tweak elements in the game when they have to, as coding will always be more accurate than drag-and-drop. It gives them better control over the game they are developing.</a:t>
            </a:r>
            <a:endParaRPr/>
          </a:p>
        </p:txBody>
      </p:sp>
      <p:cxnSp>
        <p:nvCxnSpPr>
          <p:cNvPr id="555" name="Google Shape;555;p4"/>
          <p:cNvCxnSpPr/>
          <p:nvPr/>
        </p:nvCxnSpPr>
        <p:spPr>
          <a:xfrm>
            <a:off x="5399315" y="1299824"/>
            <a:ext cx="6342742" cy="0"/>
          </a:xfrm>
          <a:prstGeom prst="straightConnector1">
            <a:avLst/>
          </a:prstGeom>
          <a:noFill/>
          <a:ln cap="flat" cmpd="sng" w="38100">
            <a:solidFill>
              <a:schemeClr val="accent1"/>
            </a:solidFill>
            <a:prstDash val="solid"/>
            <a:miter lim="800000"/>
            <a:headEnd len="sm" w="sm" type="none"/>
            <a:tailEnd len="sm" w="sm" type="none"/>
          </a:ln>
        </p:spPr>
      </p:cxnSp>
      <p:sp>
        <p:nvSpPr>
          <p:cNvPr id="556" name="Google Shape;556;p4"/>
          <p:cNvSpPr txBox="1"/>
          <p:nvPr/>
        </p:nvSpPr>
        <p:spPr>
          <a:xfrm>
            <a:off x="144601" y="6538900"/>
            <a:ext cx="8989200" cy="292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300" u="none" cap="none" strike="noStrike">
                <a:solidFill>
                  <a:srgbClr val="000000"/>
                </a:solidFill>
                <a:latin typeface="Arial"/>
                <a:ea typeface="Arial"/>
                <a:cs typeface="Arial"/>
                <a:sym typeface="Arial"/>
              </a:rPr>
              <a:t>Image Source: </a:t>
            </a:r>
            <a:r>
              <a:rPr i="1" lang="en-US" sz="1300" u="sng">
                <a:solidFill>
                  <a:schemeClr val="hlink"/>
                </a:solidFill>
                <a:hlinkClick r:id="rId4"/>
              </a:rPr>
              <a:t>http://www.alle-spielothekspiele.com/wp-content/uploads/2019/05/Mobile-Game-Development.png</a:t>
            </a:r>
            <a:r>
              <a:rPr i="1" lang="en-US" sz="1300"/>
              <a:t> </a:t>
            </a:r>
            <a:endParaRPr b="0" i="0" sz="1100" u="none" cap="none" strike="noStrike">
              <a:solidFill>
                <a:srgbClr val="00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60" name="Shape 560"/>
        <p:cNvGrpSpPr/>
        <p:nvPr/>
      </p:nvGrpSpPr>
      <p:grpSpPr>
        <a:xfrm>
          <a:off x="0" y="0"/>
          <a:ext cx="0" cy="0"/>
          <a:chOff x="0" y="0"/>
          <a:chExt cx="0" cy="0"/>
        </a:xfrm>
      </p:grpSpPr>
      <p:sp>
        <p:nvSpPr>
          <p:cNvPr id="561" name="Google Shape;561;p5"/>
          <p:cNvSpPr txBox="1"/>
          <p:nvPr>
            <p:ph type="title"/>
          </p:nvPr>
        </p:nvSpPr>
        <p:spPr>
          <a:xfrm>
            <a:off x="4920342" y="161925"/>
            <a:ext cx="6998605" cy="868589"/>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Calibri"/>
              <a:buNone/>
            </a:pPr>
            <a:r>
              <a:rPr b="1" lang="en-US"/>
              <a:t>How Difficult is it to Program a Game?</a:t>
            </a:r>
            <a:endParaRPr/>
          </a:p>
        </p:txBody>
      </p:sp>
      <p:sp>
        <p:nvSpPr>
          <p:cNvPr id="562" name="Google Shape;562;p5"/>
          <p:cNvSpPr txBox="1"/>
          <p:nvPr>
            <p:ph idx="1" type="body"/>
          </p:nvPr>
        </p:nvSpPr>
        <p:spPr>
          <a:xfrm>
            <a:off x="4920342" y="1817774"/>
            <a:ext cx="6998605" cy="4721136"/>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Clr>
                <a:schemeClr val="dk1"/>
              </a:buClr>
              <a:buSzPts val="2400"/>
              <a:buNone/>
            </a:pPr>
            <a:r>
              <a:rPr lang="en-US" sz="2400"/>
              <a:t>Game development is one of the most difficult types of programming. It requires developer to do a lot of things from planning, designing graphics, coding (or drag-and-drop), and more. All of these game development phases demand a lot of dedication and hard work.</a:t>
            </a:r>
            <a:endParaRPr/>
          </a:p>
          <a:p>
            <a:pPr indent="0" lvl="0" marL="0" rtl="0" algn="just">
              <a:lnSpc>
                <a:spcPct val="90000"/>
              </a:lnSpc>
              <a:spcBef>
                <a:spcPts val="1000"/>
              </a:spcBef>
              <a:spcAft>
                <a:spcPts val="0"/>
              </a:spcAft>
              <a:buClr>
                <a:schemeClr val="dk1"/>
              </a:buClr>
              <a:buSzPts val="2400"/>
              <a:buNone/>
            </a:pPr>
            <a:r>
              <a:rPr lang="en-US" sz="2400"/>
              <a:t>Game development is one of those fields that people can take only if they sincerely love what they are doing. Creating a single game is one thing. It will take them hours to master the craft until they can build everything that their mind can imagine.</a:t>
            </a:r>
            <a:endParaRPr/>
          </a:p>
        </p:txBody>
      </p:sp>
      <p:cxnSp>
        <p:nvCxnSpPr>
          <p:cNvPr id="563" name="Google Shape;563;p5"/>
          <p:cNvCxnSpPr/>
          <p:nvPr/>
        </p:nvCxnSpPr>
        <p:spPr>
          <a:xfrm>
            <a:off x="5399315" y="1299824"/>
            <a:ext cx="6342742" cy="0"/>
          </a:xfrm>
          <a:prstGeom prst="straightConnector1">
            <a:avLst/>
          </a:prstGeom>
          <a:noFill/>
          <a:ln cap="flat" cmpd="sng" w="38100">
            <a:solidFill>
              <a:schemeClr val="accent1"/>
            </a:solidFill>
            <a:prstDash val="solid"/>
            <a:miter lim="800000"/>
            <a:headEnd len="sm" w="sm" type="none"/>
            <a:tailEnd len="sm" w="sm" type="none"/>
          </a:ln>
        </p:spPr>
      </p:cxnSp>
      <p:sp>
        <p:nvSpPr>
          <p:cNvPr id="564" name="Google Shape;564;p5"/>
          <p:cNvSpPr/>
          <p:nvPr/>
        </p:nvSpPr>
        <p:spPr>
          <a:xfrm>
            <a:off x="0" y="0"/>
            <a:ext cx="4528457" cy="6857995"/>
          </a:xfrm>
          <a:prstGeom prst="rect">
            <a:avLst/>
          </a:prstGeom>
          <a:blipFill rotWithShape="1">
            <a:blip r:embed="rId3">
              <a:alphaModFix/>
            </a:blip>
            <a:stretch>
              <a:fillRect b="0" l="0" r="0" t="0"/>
            </a:stretch>
          </a:blipFill>
          <a:ln cap="flat" cmpd="sng" w="12700">
            <a:solidFill>
              <a:srgbClr val="A52069"/>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65" name="Google Shape;565;p5"/>
          <p:cNvSpPr txBox="1"/>
          <p:nvPr/>
        </p:nvSpPr>
        <p:spPr>
          <a:xfrm>
            <a:off x="180100" y="6146250"/>
            <a:ext cx="8968200" cy="646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200" u="none" cap="none" strike="noStrike">
                <a:solidFill>
                  <a:schemeClr val="lt1"/>
                </a:solidFill>
                <a:latin typeface="Arial"/>
                <a:ea typeface="Arial"/>
                <a:cs typeface="Arial"/>
                <a:sym typeface="Arial"/>
              </a:rPr>
              <a:t>Image Source: </a:t>
            </a:r>
            <a:r>
              <a:rPr i="1" lang="en-US" sz="1200" u="sng">
                <a:solidFill>
                  <a:schemeClr val="hlink"/>
                </a:solidFill>
                <a:hlinkClick r:id="rId4"/>
              </a:rPr>
              <a:t>https://media.https://media.credencys.com/wp-content/uploads/2019/06/web-app-development-frameworks.jpgcredencys.com/wp-content/uploads/2019/06/web-app-development-frameworks.jpg</a:t>
            </a:r>
            <a:r>
              <a:rPr i="1" lang="en-US" sz="1200"/>
              <a:t> </a:t>
            </a:r>
            <a:endParaRPr b="0" i="0" sz="1000" u="none" cap="none" strike="noStrike">
              <a:solidFill>
                <a:srgbClr val="000000"/>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0" name="Shape 570"/>
        <p:cNvGrpSpPr/>
        <p:nvPr/>
      </p:nvGrpSpPr>
      <p:grpSpPr>
        <a:xfrm>
          <a:off x="0" y="0"/>
          <a:ext cx="0" cy="0"/>
          <a:chOff x="0" y="0"/>
          <a:chExt cx="0" cy="0"/>
        </a:xfrm>
      </p:grpSpPr>
      <p:sp>
        <p:nvSpPr>
          <p:cNvPr id="571" name="Google Shape;571;p6"/>
          <p:cNvSpPr txBox="1"/>
          <p:nvPr>
            <p:ph idx="3" type="body"/>
          </p:nvPr>
        </p:nvSpPr>
        <p:spPr>
          <a:xfrm>
            <a:off x="8000322" y="235007"/>
            <a:ext cx="3528392" cy="1643438"/>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accent3"/>
              </a:buClr>
              <a:buSzPts val="8800"/>
              <a:buNone/>
            </a:pPr>
            <a:r>
              <a:rPr lang="en-US"/>
              <a:t>02</a:t>
            </a:r>
            <a:endParaRPr/>
          </a:p>
        </p:txBody>
      </p:sp>
      <p:sp>
        <p:nvSpPr>
          <p:cNvPr id="572" name="Google Shape;572;p6"/>
          <p:cNvSpPr txBox="1"/>
          <p:nvPr>
            <p:ph type="ctrTitle"/>
          </p:nvPr>
        </p:nvSpPr>
        <p:spPr>
          <a:xfrm>
            <a:off x="3287688" y="4074661"/>
            <a:ext cx="8434459" cy="1067644"/>
          </a:xfrm>
          <a:prstGeom prst="rect">
            <a:avLst/>
          </a:prstGeom>
          <a:noFill/>
          <a:ln>
            <a:noFill/>
          </a:ln>
        </p:spPr>
        <p:txBody>
          <a:bodyPr anchorCtr="0" anchor="b" bIns="45700" lIns="274300" spcFirstLastPara="1" rIns="0" wrap="square" tIns="45700">
            <a:noAutofit/>
          </a:bodyPr>
          <a:lstStyle/>
          <a:p>
            <a:pPr indent="0" lvl="0" marL="0" rtl="0" algn="l">
              <a:lnSpc>
                <a:spcPct val="90000"/>
              </a:lnSpc>
              <a:spcBef>
                <a:spcPts val="0"/>
              </a:spcBef>
              <a:spcAft>
                <a:spcPts val="0"/>
              </a:spcAft>
              <a:buClr>
                <a:schemeClr val="accent2"/>
              </a:buClr>
              <a:buSzPts val="4400"/>
              <a:buFont typeface="Calibri"/>
              <a:buNone/>
            </a:pPr>
            <a:r>
              <a:rPr lang="en-US"/>
              <a:t>MAKING MOBILE APP GAME</a:t>
            </a:r>
            <a:endParaRPr/>
          </a:p>
        </p:txBody>
      </p:sp>
      <p:sp>
        <p:nvSpPr>
          <p:cNvPr id="573" name="Google Shape;573;p6"/>
          <p:cNvSpPr txBox="1"/>
          <p:nvPr>
            <p:ph idx="1" type="subTitle"/>
          </p:nvPr>
        </p:nvSpPr>
        <p:spPr>
          <a:xfrm>
            <a:off x="3241964" y="5172813"/>
            <a:ext cx="8480183" cy="452432"/>
          </a:xfrm>
          <a:prstGeom prst="rect">
            <a:avLst/>
          </a:prstGeom>
          <a:noFill/>
          <a:ln>
            <a:noFill/>
          </a:ln>
        </p:spPr>
        <p:txBody>
          <a:bodyPr anchorCtr="0" anchor="t" bIns="45700" lIns="274300" spcFirstLastPara="1" rIns="0" wrap="square" tIns="45700">
            <a:spAutoFit/>
          </a:bodyPr>
          <a:lstStyle/>
          <a:p>
            <a:pPr indent="0" lvl="0" marL="0" rtl="0" algn="just">
              <a:lnSpc>
                <a:spcPct val="90000"/>
              </a:lnSpc>
              <a:spcBef>
                <a:spcPts val="0"/>
              </a:spcBef>
              <a:spcAft>
                <a:spcPts val="0"/>
              </a:spcAft>
              <a:buClr>
                <a:schemeClr val="accent3"/>
              </a:buClr>
              <a:buSzPts val="2600"/>
              <a:buNone/>
            </a:pPr>
            <a:r>
              <a:rPr lang="en-US" sz="2600"/>
              <a:t>General process of creating a game app</a:t>
            </a:r>
            <a:endParaRPr/>
          </a:p>
        </p:txBody>
      </p:sp>
      <p:pic>
        <p:nvPicPr>
          <p:cNvPr id="574" name="Google Shape;574;p6"/>
          <p:cNvPicPr preferRelativeResize="0"/>
          <p:nvPr/>
        </p:nvPicPr>
        <p:blipFill rotWithShape="1">
          <a:blip r:embed="rId3">
            <a:alphaModFix/>
          </a:blip>
          <a:srcRect b="0" l="0" r="0" t="0"/>
          <a:stretch/>
        </p:blipFill>
        <p:spPr>
          <a:xfrm>
            <a:off x="27875" y="-9425"/>
            <a:ext cx="7955523" cy="4816827"/>
          </a:xfrm>
          <a:prstGeom prst="rect">
            <a:avLst/>
          </a:prstGeom>
          <a:noFill/>
          <a:ln>
            <a:noFill/>
          </a:ln>
        </p:spPr>
      </p:pic>
      <p:sp>
        <p:nvSpPr>
          <p:cNvPr id="575" name="Google Shape;575;p6"/>
          <p:cNvSpPr txBox="1"/>
          <p:nvPr/>
        </p:nvSpPr>
        <p:spPr>
          <a:xfrm>
            <a:off x="180750" y="6113475"/>
            <a:ext cx="10137300" cy="646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200" u="none" cap="none" strike="noStrike">
                <a:solidFill>
                  <a:srgbClr val="000000"/>
                </a:solidFill>
                <a:latin typeface="Arial"/>
                <a:ea typeface="Arial"/>
                <a:cs typeface="Arial"/>
                <a:sym typeface="Arial"/>
              </a:rPr>
              <a:t>Image Source: </a:t>
            </a:r>
            <a:r>
              <a:rPr i="1" lang="en-US" sz="1200" u="sng">
                <a:solidFill>
                  <a:schemeClr val="hlink"/>
                </a:solidFill>
                <a:hlinkClick r:id="rId4"/>
              </a:rPr>
              <a:t>https://images.squarespace-cdn.com/content/v1/5d923da5addd6c4d88a0f981/1607473170176-HBCH0ECQ7I02TMSMOL1E/unnamed%252Bcopy.jpg?format=1500w</a:t>
            </a:r>
            <a:r>
              <a:rPr i="1" lang="en-US" sz="1200"/>
              <a:t> </a:t>
            </a:r>
            <a:endParaRPr b="0" i="0" sz="1000" u="none" cap="none" strike="noStrike">
              <a:solidFill>
                <a:srgbClr val="000000"/>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9" name="Shape 579"/>
        <p:cNvGrpSpPr/>
        <p:nvPr/>
      </p:nvGrpSpPr>
      <p:grpSpPr>
        <a:xfrm>
          <a:off x="0" y="0"/>
          <a:ext cx="0" cy="0"/>
          <a:chOff x="0" y="0"/>
          <a:chExt cx="0" cy="0"/>
        </a:xfrm>
      </p:grpSpPr>
      <p:sp>
        <p:nvSpPr>
          <p:cNvPr id="580" name="Google Shape;580;p7"/>
          <p:cNvSpPr txBox="1"/>
          <p:nvPr>
            <p:ph type="title"/>
          </p:nvPr>
        </p:nvSpPr>
        <p:spPr>
          <a:xfrm>
            <a:off x="5558969" y="190954"/>
            <a:ext cx="6386287"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lang="en-US"/>
              <a:t>A. Develop an Idea</a:t>
            </a:r>
            <a:endParaRPr/>
          </a:p>
        </p:txBody>
      </p:sp>
      <p:sp>
        <p:nvSpPr>
          <p:cNvPr id="581" name="Google Shape;581;p7"/>
          <p:cNvSpPr txBox="1"/>
          <p:nvPr>
            <p:ph idx="1" type="body"/>
          </p:nvPr>
        </p:nvSpPr>
        <p:spPr>
          <a:xfrm>
            <a:off x="5558970" y="1516517"/>
            <a:ext cx="6386287" cy="4351338"/>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lnSpc>
                <a:spcPct val="90000"/>
              </a:lnSpc>
              <a:spcBef>
                <a:spcPts val="0"/>
              </a:spcBef>
              <a:spcAft>
                <a:spcPts val="0"/>
              </a:spcAft>
              <a:buClr>
                <a:schemeClr val="dk1"/>
              </a:buClr>
              <a:buSzPct val="100000"/>
              <a:buNone/>
            </a:pPr>
            <a:r>
              <a:rPr lang="en-US"/>
              <a:t>For every step of making something the first thing that developer need to do is develop an idea, of what the mobile are going to be, whether it is going to be a gacha game, RPG game or a fantasy game.</a:t>
            </a:r>
            <a:endParaRPr/>
          </a:p>
          <a:p>
            <a:pPr indent="0" lvl="0" marL="0" rtl="0" algn="just">
              <a:lnSpc>
                <a:spcPct val="90000"/>
              </a:lnSpc>
              <a:spcBef>
                <a:spcPts val="1000"/>
              </a:spcBef>
              <a:spcAft>
                <a:spcPts val="0"/>
              </a:spcAft>
              <a:buClr>
                <a:schemeClr val="dk1"/>
              </a:buClr>
              <a:buSzPct val="100000"/>
              <a:buNone/>
            </a:pPr>
            <a:r>
              <a:rPr lang="en-US"/>
              <a:t>Most of the successful games like Angry Birds, Flappy Bird and Temple Run have numbers to boast because of their ideas. Their developers gave people a new experience. Thinking out of the box, they changed in one way or another people’s conventional view about games. </a:t>
            </a:r>
            <a:endParaRPr/>
          </a:p>
        </p:txBody>
      </p:sp>
      <p:pic>
        <p:nvPicPr>
          <p:cNvPr id="582" name="Google Shape;582;p7"/>
          <p:cNvPicPr preferRelativeResize="0"/>
          <p:nvPr/>
        </p:nvPicPr>
        <p:blipFill rotWithShape="1">
          <a:blip r:embed="rId3">
            <a:alphaModFix/>
          </a:blip>
          <a:srcRect b="-24567" l="-14097" r="-14097" t="-570"/>
          <a:stretch/>
        </p:blipFill>
        <p:spPr>
          <a:xfrm>
            <a:off x="2" y="1"/>
            <a:ext cx="5040585" cy="5721349"/>
          </a:xfrm>
          <a:custGeom>
            <a:rect b="b" l="l" r="r" t="t"/>
            <a:pathLst>
              <a:path extrusionOk="0" h="5721349" w="5040585">
                <a:moveTo>
                  <a:pt x="0" y="0"/>
                </a:moveTo>
                <a:lnTo>
                  <a:pt x="4107617" y="0"/>
                </a:lnTo>
                <a:cubicBezTo>
                  <a:pt x="4107617" y="0"/>
                  <a:pt x="4882830" y="479664"/>
                  <a:pt x="4985532" y="845795"/>
                </a:cubicBezTo>
                <a:cubicBezTo>
                  <a:pt x="5087999" y="1211926"/>
                  <a:pt x="5022986" y="1869223"/>
                  <a:pt x="4985532" y="2294837"/>
                </a:cubicBezTo>
                <a:cubicBezTo>
                  <a:pt x="4947843" y="2720450"/>
                  <a:pt x="4947843" y="3534467"/>
                  <a:pt x="4953497" y="3782447"/>
                </a:cubicBezTo>
                <a:cubicBezTo>
                  <a:pt x="4958914" y="4030699"/>
                  <a:pt x="4899319" y="4493795"/>
                  <a:pt x="4899319" y="4493795"/>
                </a:cubicBezTo>
                <a:cubicBezTo>
                  <a:pt x="4570719" y="5866785"/>
                  <a:pt x="3767946" y="5737770"/>
                  <a:pt x="3584919" y="5700288"/>
                </a:cubicBezTo>
                <a:cubicBezTo>
                  <a:pt x="3401893" y="5661720"/>
                  <a:pt x="3019350" y="4832493"/>
                  <a:pt x="2830670" y="4595377"/>
                </a:cubicBezTo>
                <a:cubicBezTo>
                  <a:pt x="2642226" y="4358261"/>
                  <a:pt x="2091969" y="4223542"/>
                  <a:pt x="1634284" y="4110009"/>
                </a:cubicBezTo>
                <a:cubicBezTo>
                  <a:pt x="1176600" y="3997562"/>
                  <a:pt x="848000" y="3900597"/>
                  <a:pt x="540364" y="3738446"/>
                </a:cubicBezTo>
                <a:cubicBezTo>
                  <a:pt x="233671" y="3576295"/>
                  <a:pt x="0" y="3064581"/>
                  <a:pt x="0" y="3064581"/>
                </a:cubicBezTo>
                <a:close/>
              </a:path>
            </a:pathLst>
          </a:custGeom>
          <a:noFill/>
          <a:ln>
            <a:noFill/>
          </a:ln>
        </p:spPr>
      </p:pic>
      <p:sp>
        <p:nvSpPr>
          <p:cNvPr id="583" name="Google Shape;583;p7"/>
          <p:cNvSpPr/>
          <p:nvPr/>
        </p:nvSpPr>
        <p:spPr>
          <a:xfrm>
            <a:off x="1" y="-3487"/>
            <a:ext cx="5181600" cy="5894466"/>
          </a:xfrm>
          <a:custGeom>
            <a:rect b="b" l="l" r="r" t="t"/>
            <a:pathLst>
              <a:path extrusionOk="0" h="21524" w="21594">
                <a:moveTo>
                  <a:pt x="14" y="12077"/>
                </a:moveTo>
                <a:cubicBezTo>
                  <a:pt x="152" y="12250"/>
                  <a:pt x="294" y="12415"/>
                  <a:pt x="437" y="12584"/>
                </a:cubicBezTo>
                <a:cubicBezTo>
                  <a:pt x="754" y="12950"/>
                  <a:pt x="1098" y="13293"/>
                  <a:pt x="1484" y="13603"/>
                </a:cubicBezTo>
                <a:cubicBezTo>
                  <a:pt x="1985" y="14009"/>
                  <a:pt x="2560" y="14323"/>
                  <a:pt x="3185" y="14565"/>
                </a:cubicBezTo>
                <a:cubicBezTo>
                  <a:pt x="3502" y="14686"/>
                  <a:pt x="3833" y="14779"/>
                  <a:pt x="4164" y="14863"/>
                </a:cubicBezTo>
                <a:cubicBezTo>
                  <a:pt x="4380" y="14915"/>
                  <a:pt x="4596" y="14964"/>
                  <a:pt x="4812" y="15000"/>
                </a:cubicBezTo>
                <a:cubicBezTo>
                  <a:pt x="5120" y="15048"/>
                  <a:pt x="5428" y="15101"/>
                  <a:pt x="5731" y="15149"/>
                </a:cubicBezTo>
                <a:cubicBezTo>
                  <a:pt x="5961" y="15185"/>
                  <a:pt x="6195" y="15217"/>
                  <a:pt x="6429" y="15254"/>
                </a:cubicBezTo>
                <a:cubicBezTo>
                  <a:pt x="6838" y="15314"/>
                  <a:pt x="7243" y="15383"/>
                  <a:pt x="7647" y="15471"/>
                </a:cubicBezTo>
                <a:cubicBezTo>
                  <a:pt x="8171" y="15580"/>
                  <a:pt x="8695" y="15729"/>
                  <a:pt x="9196" y="15906"/>
                </a:cubicBezTo>
                <a:cubicBezTo>
                  <a:pt x="9499" y="16015"/>
                  <a:pt x="9807" y="16115"/>
                  <a:pt x="10101" y="16240"/>
                </a:cubicBezTo>
                <a:cubicBezTo>
                  <a:pt x="10249" y="16301"/>
                  <a:pt x="10396" y="16369"/>
                  <a:pt x="10538" y="16446"/>
                </a:cubicBezTo>
                <a:cubicBezTo>
                  <a:pt x="10676" y="16518"/>
                  <a:pt x="10805" y="16611"/>
                  <a:pt x="10929" y="16699"/>
                </a:cubicBezTo>
                <a:cubicBezTo>
                  <a:pt x="11209" y="16897"/>
                  <a:pt x="11457" y="17126"/>
                  <a:pt x="11692" y="17364"/>
                </a:cubicBezTo>
                <a:cubicBezTo>
                  <a:pt x="11871" y="17545"/>
                  <a:pt x="12055" y="17734"/>
                  <a:pt x="12211" y="17932"/>
                </a:cubicBezTo>
                <a:cubicBezTo>
                  <a:pt x="12307" y="18052"/>
                  <a:pt x="12399" y="18173"/>
                  <a:pt x="12496" y="18294"/>
                </a:cubicBezTo>
                <a:cubicBezTo>
                  <a:pt x="12767" y="18644"/>
                  <a:pt x="12992" y="19019"/>
                  <a:pt x="13208" y="19397"/>
                </a:cubicBezTo>
                <a:cubicBezTo>
                  <a:pt x="13323" y="19603"/>
                  <a:pt x="13433" y="19812"/>
                  <a:pt x="13553" y="20013"/>
                </a:cubicBezTo>
                <a:cubicBezTo>
                  <a:pt x="13617" y="20122"/>
                  <a:pt x="13686" y="20231"/>
                  <a:pt x="13750" y="20340"/>
                </a:cubicBezTo>
                <a:cubicBezTo>
                  <a:pt x="13810" y="20440"/>
                  <a:pt x="13888" y="20533"/>
                  <a:pt x="13953" y="20630"/>
                </a:cubicBezTo>
                <a:cubicBezTo>
                  <a:pt x="14077" y="20807"/>
                  <a:pt x="14233" y="20968"/>
                  <a:pt x="14408" y="21109"/>
                </a:cubicBezTo>
                <a:cubicBezTo>
                  <a:pt x="14670" y="21326"/>
                  <a:pt x="15014" y="21451"/>
                  <a:pt x="15364" y="21503"/>
                </a:cubicBezTo>
                <a:cubicBezTo>
                  <a:pt x="16035" y="21600"/>
                  <a:pt x="16710" y="21350"/>
                  <a:pt x="17257" y="21032"/>
                </a:cubicBezTo>
                <a:cubicBezTo>
                  <a:pt x="17873" y="20682"/>
                  <a:pt x="18388" y="20223"/>
                  <a:pt x="18847" y="19723"/>
                </a:cubicBezTo>
                <a:cubicBezTo>
                  <a:pt x="19091" y="19458"/>
                  <a:pt x="19321" y="19176"/>
                  <a:pt x="19532" y="18886"/>
                </a:cubicBezTo>
                <a:cubicBezTo>
                  <a:pt x="19605" y="18781"/>
                  <a:pt x="19684" y="18677"/>
                  <a:pt x="19757" y="18572"/>
                </a:cubicBezTo>
                <a:cubicBezTo>
                  <a:pt x="19854" y="18435"/>
                  <a:pt x="19941" y="18286"/>
                  <a:pt x="20028" y="18145"/>
                </a:cubicBezTo>
                <a:cubicBezTo>
                  <a:pt x="20074" y="18068"/>
                  <a:pt x="20120" y="17996"/>
                  <a:pt x="20162" y="17919"/>
                </a:cubicBezTo>
                <a:cubicBezTo>
                  <a:pt x="20235" y="17783"/>
                  <a:pt x="20318" y="17646"/>
                  <a:pt x="20382" y="17501"/>
                </a:cubicBezTo>
                <a:cubicBezTo>
                  <a:pt x="20437" y="17384"/>
                  <a:pt x="20488" y="17263"/>
                  <a:pt x="20543" y="17146"/>
                </a:cubicBezTo>
                <a:cubicBezTo>
                  <a:pt x="20584" y="17054"/>
                  <a:pt x="20617" y="16961"/>
                  <a:pt x="20649" y="16868"/>
                </a:cubicBezTo>
                <a:cubicBezTo>
                  <a:pt x="20690" y="16760"/>
                  <a:pt x="20731" y="16651"/>
                  <a:pt x="20759" y="16538"/>
                </a:cubicBezTo>
                <a:cubicBezTo>
                  <a:pt x="20796" y="16405"/>
                  <a:pt x="20833" y="16268"/>
                  <a:pt x="20869" y="16132"/>
                </a:cubicBezTo>
                <a:cubicBezTo>
                  <a:pt x="20892" y="16051"/>
                  <a:pt x="20906" y="15970"/>
                  <a:pt x="20920" y="15894"/>
                </a:cubicBezTo>
                <a:cubicBezTo>
                  <a:pt x="20938" y="15789"/>
                  <a:pt x="20970" y="15685"/>
                  <a:pt x="20980" y="15580"/>
                </a:cubicBezTo>
                <a:cubicBezTo>
                  <a:pt x="21007" y="15366"/>
                  <a:pt x="21039" y="15157"/>
                  <a:pt x="21048" y="14944"/>
                </a:cubicBezTo>
                <a:cubicBezTo>
                  <a:pt x="21062" y="14718"/>
                  <a:pt x="21071" y="14493"/>
                  <a:pt x="21071" y="14267"/>
                </a:cubicBezTo>
                <a:cubicBezTo>
                  <a:pt x="21071" y="14050"/>
                  <a:pt x="21071" y="13828"/>
                  <a:pt x="21062" y="13611"/>
                </a:cubicBezTo>
                <a:cubicBezTo>
                  <a:pt x="21048" y="13172"/>
                  <a:pt x="21021" y="12733"/>
                  <a:pt x="20998" y="12294"/>
                </a:cubicBezTo>
                <a:cubicBezTo>
                  <a:pt x="20975" y="11851"/>
                  <a:pt x="20957" y="11404"/>
                  <a:pt x="20952" y="10961"/>
                </a:cubicBezTo>
                <a:cubicBezTo>
                  <a:pt x="20943" y="10546"/>
                  <a:pt x="20961" y="10136"/>
                  <a:pt x="20980" y="9721"/>
                </a:cubicBezTo>
                <a:cubicBezTo>
                  <a:pt x="21016" y="8847"/>
                  <a:pt x="21140" y="7977"/>
                  <a:pt x="21265" y="7111"/>
                </a:cubicBezTo>
                <a:cubicBezTo>
                  <a:pt x="21333" y="6644"/>
                  <a:pt x="21402" y="6177"/>
                  <a:pt x="21467" y="5710"/>
                </a:cubicBezTo>
                <a:cubicBezTo>
                  <a:pt x="21494" y="5505"/>
                  <a:pt x="21522" y="5303"/>
                  <a:pt x="21540" y="5098"/>
                </a:cubicBezTo>
                <a:cubicBezTo>
                  <a:pt x="21563" y="4848"/>
                  <a:pt x="21582" y="4599"/>
                  <a:pt x="21591" y="4349"/>
                </a:cubicBezTo>
                <a:cubicBezTo>
                  <a:pt x="21600" y="4140"/>
                  <a:pt x="21591" y="3926"/>
                  <a:pt x="21572" y="3717"/>
                </a:cubicBezTo>
                <a:cubicBezTo>
                  <a:pt x="21559" y="3532"/>
                  <a:pt x="21540" y="3354"/>
                  <a:pt x="21508" y="3173"/>
                </a:cubicBezTo>
                <a:cubicBezTo>
                  <a:pt x="21448" y="2851"/>
                  <a:pt x="21333" y="2529"/>
                  <a:pt x="21186" y="2227"/>
                </a:cubicBezTo>
                <a:cubicBezTo>
                  <a:pt x="20952" y="1748"/>
                  <a:pt x="20589" y="1309"/>
                  <a:pt x="20162" y="950"/>
                </a:cubicBezTo>
                <a:cubicBezTo>
                  <a:pt x="20060" y="866"/>
                  <a:pt x="19959" y="781"/>
                  <a:pt x="19863" y="701"/>
                </a:cubicBezTo>
                <a:cubicBezTo>
                  <a:pt x="19766" y="620"/>
                  <a:pt x="19661" y="552"/>
                  <a:pt x="19559" y="475"/>
                </a:cubicBezTo>
                <a:cubicBezTo>
                  <a:pt x="19321" y="298"/>
                  <a:pt x="19068" y="145"/>
                  <a:pt x="18806" y="0"/>
                </a:cubicBezTo>
                <a:lnTo>
                  <a:pt x="15138" y="0"/>
                </a:lnTo>
                <a:cubicBezTo>
                  <a:pt x="15598" y="113"/>
                  <a:pt x="16062" y="234"/>
                  <a:pt x="16499" y="403"/>
                </a:cubicBezTo>
                <a:cubicBezTo>
                  <a:pt x="16632" y="455"/>
                  <a:pt x="16761" y="507"/>
                  <a:pt x="16894" y="556"/>
                </a:cubicBezTo>
                <a:cubicBezTo>
                  <a:pt x="17018" y="604"/>
                  <a:pt x="17133" y="664"/>
                  <a:pt x="17252" y="721"/>
                </a:cubicBezTo>
                <a:cubicBezTo>
                  <a:pt x="17340" y="761"/>
                  <a:pt x="17422" y="805"/>
                  <a:pt x="17505" y="850"/>
                </a:cubicBezTo>
                <a:cubicBezTo>
                  <a:pt x="17606" y="906"/>
                  <a:pt x="17712" y="958"/>
                  <a:pt x="17813" y="1019"/>
                </a:cubicBezTo>
                <a:cubicBezTo>
                  <a:pt x="17933" y="1095"/>
                  <a:pt x="18057" y="1168"/>
                  <a:pt x="18181" y="1244"/>
                </a:cubicBezTo>
                <a:cubicBezTo>
                  <a:pt x="18282" y="1309"/>
                  <a:pt x="18378" y="1385"/>
                  <a:pt x="18480" y="1454"/>
                </a:cubicBezTo>
                <a:cubicBezTo>
                  <a:pt x="18553" y="1506"/>
                  <a:pt x="18627" y="1562"/>
                  <a:pt x="18696" y="1619"/>
                </a:cubicBezTo>
                <a:cubicBezTo>
                  <a:pt x="18787" y="1691"/>
                  <a:pt x="18884" y="1764"/>
                  <a:pt x="18967" y="1844"/>
                </a:cubicBezTo>
                <a:cubicBezTo>
                  <a:pt x="19187" y="2054"/>
                  <a:pt x="19403" y="2259"/>
                  <a:pt x="19596" y="2485"/>
                </a:cubicBezTo>
                <a:cubicBezTo>
                  <a:pt x="19964" y="2919"/>
                  <a:pt x="20217" y="3407"/>
                  <a:pt x="20396" y="3922"/>
                </a:cubicBezTo>
                <a:cubicBezTo>
                  <a:pt x="20465" y="4152"/>
                  <a:pt x="20529" y="4385"/>
                  <a:pt x="20561" y="4623"/>
                </a:cubicBezTo>
                <a:cubicBezTo>
                  <a:pt x="20580" y="4740"/>
                  <a:pt x="20603" y="4856"/>
                  <a:pt x="20612" y="4973"/>
                </a:cubicBezTo>
                <a:cubicBezTo>
                  <a:pt x="20630" y="5199"/>
                  <a:pt x="20644" y="5420"/>
                  <a:pt x="20649" y="5646"/>
                </a:cubicBezTo>
                <a:cubicBezTo>
                  <a:pt x="20658" y="6064"/>
                  <a:pt x="20621" y="6483"/>
                  <a:pt x="20580" y="6898"/>
                </a:cubicBezTo>
                <a:cubicBezTo>
                  <a:pt x="20538" y="7301"/>
                  <a:pt x="20488" y="7703"/>
                  <a:pt x="20446" y="8106"/>
                </a:cubicBezTo>
                <a:cubicBezTo>
                  <a:pt x="20401" y="8553"/>
                  <a:pt x="20359" y="9004"/>
                  <a:pt x="20322" y="9455"/>
                </a:cubicBezTo>
                <a:cubicBezTo>
                  <a:pt x="20253" y="10317"/>
                  <a:pt x="20230" y="11179"/>
                  <a:pt x="20235" y="12040"/>
                </a:cubicBezTo>
                <a:cubicBezTo>
                  <a:pt x="20244" y="12946"/>
                  <a:pt x="20267" y="13848"/>
                  <a:pt x="20263" y="14754"/>
                </a:cubicBezTo>
                <a:cubicBezTo>
                  <a:pt x="20263" y="14976"/>
                  <a:pt x="20249" y="15193"/>
                  <a:pt x="20240" y="15415"/>
                </a:cubicBezTo>
                <a:cubicBezTo>
                  <a:pt x="20235" y="15528"/>
                  <a:pt x="20221" y="15640"/>
                  <a:pt x="20212" y="15753"/>
                </a:cubicBezTo>
                <a:cubicBezTo>
                  <a:pt x="20203" y="15858"/>
                  <a:pt x="20198" y="15958"/>
                  <a:pt x="20185" y="16063"/>
                </a:cubicBezTo>
                <a:cubicBezTo>
                  <a:pt x="20166" y="16208"/>
                  <a:pt x="20143" y="16353"/>
                  <a:pt x="20125" y="16498"/>
                </a:cubicBezTo>
                <a:cubicBezTo>
                  <a:pt x="20111" y="16611"/>
                  <a:pt x="20083" y="16719"/>
                  <a:pt x="20060" y="16828"/>
                </a:cubicBezTo>
                <a:cubicBezTo>
                  <a:pt x="20019" y="17021"/>
                  <a:pt x="19969" y="17211"/>
                  <a:pt x="19918" y="17404"/>
                </a:cubicBezTo>
                <a:cubicBezTo>
                  <a:pt x="19867" y="17545"/>
                  <a:pt x="19817" y="17690"/>
                  <a:pt x="19766" y="17831"/>
                </a:cubicBezTo>
                <a:cubicBezTo>
                  <a:pt x="19725" y="17952"/>
                  <a:pt x="19661" y="18072"/>
                  <a:pt x="19605" y="18189"/>
                </a:cubicBezTo>
                <a:cubicBezTo>
                  <a:pt x="19546" y="18298"/>
                  <a:pt x="19486" y="18407"/>
                  <a:pt x="19431" y="18519"/>
                </a:cubicBezTo>
                <a:cubicBezTo>
                  <a:pt x="19376" y="18624"/>
                  <a:pt x="19307" y="18725"/>
                  <a:pt x="19238" y="18826"/>
                </a:cubicBezTo>
                <a:cubicBezTo>
                  <a:pt x="19252" y="18801"/>
                  <a:pt x="19270" y="18777"/>
                  <a:pt x="19284" y="18753"/>
                </a:cubicBezTo>
                <a:cubicBezTo>
                  <a:pt x="19224" y="18838"/>
                  <a:pt x="19160" y="18926"/>
                  <a:pt x="19100" y="19011"/>
                </a:cubicBezTo>
                <a:cubicBezTo>
                  <a:pt x="19040" y="19083"/>
                  <a:pt x="18980" y="19160"/>
                  <a:pt x="18916" y="19232"/>
                </a:cubicBezTo>
                <a:cubicBezTo>
                  <a:pt x="18870" y="19281"/>
                  <a:pt x="18824" y="19329"/>
                  <a:pt x="18778" y="19381"/>
                </a:cubicBezTo>
                <a:cubicBezTo>
                  <a:pt x="18696" y="19462"/>
                  <a:pt x="18613" y="19538"/>
                  <a:pt x="18530" y="19611"/>
                </a:cubicBezTo>
                <a:cubicBezTo>
                  <a:pt x="18360" y="19748"/>
                  <a:pt x="18176" y="19877"/>
                  <a:pt x="17988" y="19993"/>
                </a:cubicBezTo>
                <a:cubicBezTo>
                  <a:pt x="17574" y="20223"/>
                  <a:pt x="17124" y="20388"/>
                  <a:pt x="16632" y="20428"/>
                </a:cubicBezTo>
                <a:cubicBezTo>
                  <a:pt x="16301" y="20432"/>
                  <a:pt x="15998" y="20364"/>
                  <a:pt x="15708" y="20227"/>
                </a:cubicBezTo>
                <a:cubicBezTo>
                  <a:pt x="15414" y="20090"/>
                  <a:pt x="15175" y="19877"/>
                  <a:pt x="14945" y="19671"/>
                </a:cubicBezTo>
                <a:cubicBezTo>
                  <a:pt x="14762" y="19498"/>
                  <a:pt x="14587" y="19317"/>
                  <a:pt x="14417" y="19132"/>
                </a:cubicBezTo>
                <a:cubicBezTo>
                  <a:pt x="14109" y="18793"/>
                  <a:pt x="13838" y="18431"/>
                  <a:pt x="13562" y="18077"/>
                </a:cubicBezTo>
                <a:cubicBezTo>
                  <a:pt x="13245" y="17670"/>
                  <a:pt x="12905" y="17275"/>
                  <a:pt x="12528" y="16913"/>
                </a:cubicBezTo>
                <a:cubicBezTo>
                  <a:pt x="12073" y="16474"/>
                  <a:pt x="11567" y="16063"/>
                  <a:pt x="10970" y="15773"/>
                </a:cubicBezTo>
                <a:cubicBezTo>
                  <a:pt x="10763" y="15672"/>
                  <a:pt x="10543" y="15596"/>
                  <a:pt x="10322" y="15523"/>
                </a:cubicBezTo>
                <a:cubicBezTo>
                  <a:pt x="10166" y="15471"/>
                  <a:pt x="10014" y="15419"/>
                  <a:pt x="9862" y="15366"/>
                </a:cubicBezTo>
                <a:cubicBezTo>
                  <a:pt x="9430" y="15221"/>
                  <a:pt x="8994" y="15085"/>
                  <a:pt x="8548" y="14968"/>
                </a:cubicBezTo>
                <a:cubicBezTo>
                  <a:pt x="8079" y="14847"/>
                  <a:pt x="7601" y="14750"/>
                  <a:pt x="7123" y="14666"/>
                </a:cubicBezTo>
                <a:cubicBezTo>
                  <a:pt x="6843" y="14617"/>
                  <a:pt x="6558" y="14569"/>
                  <a:pt x="6278" y="14517"/>
                </a:cubicBezTo>
                <a:cubicBezTo>
                  <a:pt x="6016" y="14472"/>
                  <a:pt x="5758" y="14416"/>
                  <a:pt x="5497" y="14364"/>
                </a:cubicBezTo>
                <a:cubicBezTo>
                  <a:pt x="4371" y="14142"/>
                  <a:pt x="3281" y="13748"/>
                  <a:pt x="2358" y="13136"/>
                </a:cubicBezTo>
                <a:cubicBezTo>
                  <a:pt x="2096" y="12962"/>
                  <a:pt x="1852" y="12765"/>
                  <a:pt x="1622" y="12564"/>
                </a:cubicBezTo>
                <a:cubicBezTo>
                  <a:pt x="1429" y="12391"/>
                  <a:pt x="1236" y="12205"/>
                  <a:pt x="1075" y="12008"/>
                </a:cubicBezTo>
                <a:cubicBezTo>
                  <a:pt x="933" y="11835"/>
                  <a:pt x="781" y="11670"/>
                  <a:pt x="653" y="11489"/>
                </a:cubicBezTo>
                <a:cubicBezTo>
                  <a:pt x="501" y="11283"/>
                  <a:pt x="349" y="11082"/>
                  <a:pt x="211" y="10868"/>
                </a:cubicBezTo>
                <a:cubicBezTo>
                  <a:pt x="142" y="10760"/>
                  <a:pt x="69" y="10647"/>
                  <a:pt x="0" y="10538"/>
                </a:cubicBezTo>
                <a:lnTo>
                  <a:pt x="0" y="12077"/>
                </a:lnTo>
                <a:close/>
              </a:path>
            </a:pathLst>
          </a:custGeom>
          <a:gradFill>
            <a:gsLst>
              <a:gs pos="0">
                <a:srgbClr val="93C9EA"/>
              </a:gs>
              <a:gs pos="46000">
                <a:srgbClr val="498DCA"/>
              </a:gs>
              <a:gs pos="92000">
                <a:srgbClr val="FCBE45"/>
              </a:gs>
              <a:gs pos="100000">
                <a:srgbClr val="FCBE4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584" name="Google Shape;584;p7"/>
          <p:cNvSpPr txBox="1"/>
          <p:nvPr/>
        </p:nvSpPr>
        <p:spPr>
          <a:xfrm>
            <a:off x="200700" y="6201775"/>
            <a:ext cx="103038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u="none" cap="none" strike="noStrike">
                <a:solidFill>
                  <a:srgbClr val="000000"/>
                </a:solidFill>
                <a:latin typeface="Arial"/>
                <a:ea typeface="Arial"/>
                <a:cs typeface="Arial"/>
                <a:sym typeface="Arial"/>
              </a:rPr>
              <a:t>Image Source: </a:t>
            </a:r>
            <a:r>
              <a:rPr i="1" lang="en-US" u="sng">
                <a:solidFill>
                  <a:schemeClr val="hlink"/>
                </a:solidFill>
                <a:hlinkClick r:id="rId4"/>
              </a:rPr>
              <a:t>https://i0.wp.com/www.wakeforestinnovations.com/wp-content/uploads/FS-DevelopIdea-i3Bulb.png?resize=768%2C973&amp;ssl=1</a:t>
            </a:r>
            <a:r>
              <a:rPr i="1" lang="en-US"/>
              <a:t> </a:t>
            </a:r>
            <a:endParaRPr b="0" i="0" sz="1200" u="none" cap="none" strike="noStrike">
              <a:solidFill>
                <a:srgbClr val="000000"/>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8" name="Shape 588"/>
        <p:cNvGrpSpPr/>
        <p:nvPr/>
      </p:nvGrpSpPr>
      <p:grpSpPr>
        <a:xfrm>
          <a:off x="0" y="0"/>
          <a:ext cx="0" cy="0"/>
          <a:chOff x="0" y="0"/>
          <a:chExt cx="0" cy="0"/>
        </a:xfrm>
      </p:grpSpPr>
      <p:sp>
        <p:nvSpPr>
          <p:cNvPr id="589" name="Google Shape;589;p8"/>
          <p:cNvSpPr txBox="1"/>
          <p:nvPr>
            <p:ph type="title"/>
          </p:nvPr>
        </p:nvSpPr>
        <p:spPr>
          <a:xfrm>
            <a:off x="5558969" y="190954"/>
            <a:ext cx="6386287"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lang="en-US"/>
              <a:t>B. Decide if it is 2D or 3D</a:t>
            </a:r>
            <a:endParaRPr/>
          </a:p>
        </p:txBody>
      </p:sp>
      <p:sp>
        <p:nvSpPr>
          <p:cNvPr id="590" name="Google Shape;590;p8"/>
          <p:cNvSpPr txBox="1"/>
          <p:nvPr>
            <p:ph idx="1" type="body"/>
          </p:nvPr>
        </p:nvSpPr>
        <p:spPr>
          <a:xfrm>
            <a:off x="5558970" y="1516517"/>
            <a:ext cx="6386287" cy="4351338"/>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lnSpc>
                <a:spcPct val="90000"/>
              </a:lnSpc>
              <a:spcBef>
                <a:spcPts val="0"/>
              </a:spcBef>
              <a:spcAft>
                <a:spcPts val="0"/>
              </a:spcAft>
              <a:buClr>
                <a:schemeClr val="dk1"/>
              </a:buClr>
              <a:buSzPct val="100000"/>
              <a:buNone/>
            </a:pPr>
            <a:r>
              <a:rPr lang="en-US"/>
              <a:t>Another step is deciding if the game should be in 2D or 3D. The idea is to make the game look and feel right, and even if 3D is more advanced, it may not always be the right decision.</a:t>
            </a:r>
            <a:endParaRPr/>
          </a:p>
          <a:p>
            <a:pPr indent="0" lvl="0" marL="0" rtl="0" algn="just">
              <a:lnSpc>
                <a:spcPct val="90000"/>
              </a:lnSpc>
              <a:spcBef>
                <a:spcPts val="1000"/>
              </a:spcBef>
              <a:spcAft>
                <a:spcPts val="0"/>
              </a:spcAft>
              <a:buClr>
                <a:schemeClr val="dk1"/>
              </a:buClr>
              <a:buSzPct val="100000"/>
              <a:buNone/>
            </a:pPr>
            <a:r>
              <a:rPr lang="en-US"/>
              <a:t>Creating a 3D game needs more resources and powerful systems. A 3D game may seem unnecessary in some cases. Flappy Bird is a great example. No matter how many studios have copied the game and some even making it 3D, the original 2D version has always been the best.</a:t>
            </a:r>
            <a:endParaRPr/>
          </a:p>
        </p:txBody>
      </p:sp>
      <p:pic>
        <p:nvPicPr>
          <p:cNvPr id="591" name="Google Shape;591;p8"/>
          <p:cNvPicPr preferRelativeResize="0"/>
          <p:nvPr/>
        </p:nvPicPr>
        <p:blipFill rotWithShape="1">
          <a:blip r:embed="rId3">
            <a:alphaModFix/>
          </a:blip>
          <a:srcRect b="-24567" l="15110" r="15109" t="-570"/>
          <a:stretch/>
        </p:blipFill>
        <p:spPr>
          <a:xfrm>
            <a:off x="2" y="1"/>
            <a:ext cx="5040585" cy="5721349"/>
          </a:xfrm>
          <a:custGeom>
            <a:rect b="b" l="l" r="r" t="t"/>
            <a:pathLst>
              <a:path extrusionOk="0" h="5721349" w="5040585">
                <a:moveTo>
                  <a:pt x="0" y="0"/>
                </a:moveTo>
                <a:lnTo>
                  <a:pt x="4107617" y="0"/>
                </a:lnTo>
                <a:cubicBezTo>
                  <a:pt x="4107617" y="0"/>
                  <a:pt x="4882830" y="479664"/>
                  <a:pt x="4985532" y="845795"/>
                </a:cubicBezTo>
                <a:cubicBezTo>
                  <a:pt x="5087999" y="1211926"/>
                  <a:pt x="5022986" y="1869223"/>
                  <a:pt x="4985532" y="2294837"/>
                </a:cubicBezTo>
                <a:cubicBezTo>
                  <a:pt x="4947843" y="2720450"/>
                  <a:pt x="4947843" y="3534467"/>
                  <a:pt x="4953497" y="3782447"/>
                </a:cubicBezTo>
                <a:cubicBezTo>
                  <a:pt x="4958914" y="4030699"/>
                  <a:pt x="4899319" y="4493795"/>
                  <a:pt x="4899319" y="4493795"/>
                </a:cubicBezTo>
                <a:cubicBezTo>
                  <a:pt x="4570719" y="5866785"/>
                  <a:pt x="3767946" y="5737770"/>
                  <a:pt x="3584919" y="5700288"/>
                </a:cubicBezTo>
                <a:cubicBezTo>
                  <a:pt x="3401893" y="5661720"/>
                  <a:pt x="3019350" y="4832493"/>
                  <a:pt x="2830670" y="4595377"/>
                </a:cubicBezTo>
                <a:cubicBezTo>
                  <a:pt x="2642226" y="4358261"/>
                  <a:pt x="2091969" y="4223542"/>
                  <a:pt x="1634284" y="4110009"/>
                </a:cubicBezTo>
                <a:cubicBezTo>
                  <a:pt x="1176600" y="3997562"/>
                  <a:pt x="848000" y="3900597"/>
                  <a:pt x="540364" y="3738446"/>
                </a:cubicBezTo>
                <a:cubicBezTo>
                  <a:pt x="233671" y="3576295"/>
                  <a:pt x="0" y="3064581"/>
                  <a:pt x="0" y="3064581"/>
                </a:cubicBezTo>
                <a:close/>
              </a:path>
            </a:pathLst>
          </a:custGeom>
          <a:noFill/>
          <a:ln>
            <a:noFill/>
          </a:ln>
        </p:spPr>
      </p:pic>
      <p:sp>
        <p:nvSpPr>
          <p:cNvPr id="592" name="Google Shape;592;p8"/>
          <p:cNvSpPr/>
          <p:nvPr/>
        </p:nvSpPr>
        <p:spPr>
          <a:xfrm>
            <a:off x="1" y="-3487"/>
            <a:ext cx="5181600" cy="5894466"/>
          </a:xfrm>
          <a:custGeom>
            <a:rect b="b" l="l" r="r" t="t"/>
            <a:pathLst>
              <a:path extrusionOk="0" h="21524" w="21594">
                <a:moveTo>
                  <a:pt x="14" y="12077"/>
                </a:moveTo>
                <a:cubicBezTo>
                  <a:pt x="152" y="12250"/>
                  <a:pt x="294" y="12415"/>
                  <a:pt x="437" y="12584"/>
                </a:cubicBezTo>
                <a:cubicBezTo>
                  <a:pt x="754" y="12950"/>
                  <a:pt x="1098" y="13293"/>
                  <a:pt x="1484" y="13603"/>
                </a:cubicBezTo>
                <a:cubicBezTo>
                  <a:pt x="1985" y="14009"/>
                  <a:pt x="2560" y="14323"/>
                  <a:pt x="3185" y="14565"/>
                </a:cubicBezTo>
                <a:cubicBezTo>
                  <a:pt x="3502" y="14686"/>
                  <a:pt x="3833" y="14779"/>
                  <a:pt x="4164" y="14863"/>
                </a:cubicBezTo>
                <a:cubicBezTo>
                  <a:pt x="4380" y="14915"/>
                  <a:pt x="4596" y="14964"/>
                  <a:pt x="4812" y="15000"/>
                </a:cubicBezTo>
                <a:cubicBezTo>
                  <a:pt x="5120" y="15048"/>
                  <a:pt x="5428" y="15101"/>
                  <a:pt x="5731" y="15149"/>
                </a:cubicBezTo>
                <a:cubicBezTo>
                  <a:pt x="5961" y="15185"/>
                  <a:pt x="6195" y="15217"/>
                  <a:pt x="6429" y="15254"/>
                </a:cubicBezTo>
                <a:cubicBezTo>
                  <a:pt x="6838" y="15314"/>
                  <a:pt x="7243" y="15383"/>
                  <a:pt x="7647" y="15471"/>
                </a:cubicBezTo>
                <a:cubicBezTo>
                  <a:pt x="8171" y="15580"/>
                  <a:pt x="8695" y="15729"/>
                  <a:pt x="9196" y="15906"/>
                </a:cubicBezTo>
                <a:cubicBezTo>
                  <a:pt x="9499" y="16015"/>
                  <a:pt x="9807" y="16115"/>
                  <a:pt x="10101" y="16240"/>
                </a:cubicBezTo>
                <a:cubicBezTo>
                  <a:pt x="10249" y="16301"/>
                  <a:pt x="10396" y="16369"/>
                  <a:pt x="10538" y="16446"/>
                </a:cubicBezTo>
                <a:cubicBezTo>
                  <a:pt x="10676" y="16518"/>
                  <a:pt x="10805" y="16611"/>
                  <a:pt x="10929" y="16699"/>
                </a:cubicBezTo>
                <a:cubicBezTo>
                  <a:pt x="11209" y="16897"/>
                  <a:pt x="11457" y="17126"/>
                  <a:pt x="11692" y="17364"/>
                </a:cubicBezTo>
                <a:cubicBezTo>
                  <a:pt x="11871" y="17545"/>
                  <a:pt x="12055" y="17734"/>
                  <a:pt x="12211" y="17932"/>
                </a:cubicBezTo>
                <a:cubicBezTo>
                  <a:pt x="12307" y="18052"/>
                  <a:pt x="12399" y="18173"/>
                  <a:pt x="12496" y="18294"/>
                </a:cubicBezTo>
                <a:cubicBezTo>
                  <a:pt x="12767" y="18644"/>
                  <a:pt x="12992" y="19019"/>
                  <a:pt x="13208" y="19397"/>
                </a:cubicBezTo>
                <a:cubicBezTo>
                  <a:pt x="13323" y="19603"/>
                  <a:pt x="13433" y="19812"/>
                  <a:pt x="13553" y="20013"/>
                </a:cubicBezTo>
                <a:cubicBezTo>
                  <a:pt x="13617" y="20122"/>
                  <a:pt x="13686" y="20231"/>
                  <a:pt x="13750" y="20340"/>
                </a:cubicBezTo>
                <a:cubicBezTo>
                  <a:pt x="13810" y="20440"/>
                  <a:pt x="13888" y="20533"/>
                  <a:pt x="13953" y="20630"/>
                </a:cubicBezTo>
                <a:cubicBezTo>
                  <a:pt x="14077" y="20807"/>
                  <a:pt x="14233" y="20968"/>
                  <a:pt x="14408" y="21109"/>
                </a:cubicBezTo>
                <a:cubicBezTo>
                  <a:pt x="14670" y="21326"/>
                  <a:pt x="15014" y="21451"/>
                  <a:pt x="15364" y="21503"/>
                </a:cubicBezTo>
                <a:cubicBezTo>
                  <a:pt x="16035" y="21600"/>
                  <a:pt x="16710" y="21350"/>
                  <a:pt x="17257" y="21032"/>
                </a:cubicBezTo>
                <a:cubicBezTo>
                  <a:pt x="17873" y="20682"/>
                  <a:pt x="18388" y="20223"/>
                  <a:pt x="18847" y="19723"/>
                </a:cubicBezTo>
                <a:cubicBezTo>
                  <a:pt x="19091" y="19458"/>
                  <a:pt x="19321" y="19176"/>
                  <a:pt x="19532" y="18886"/>
                </a:cubicBezTo>
                <a:cubicBezTo>
                  <a:pt x="19605" y="18781"/>
                  <a:pt x="19684" y="18677"/>
                  <a:pt x="19757" y="18572"/>
                </a:cubicBezTo>
                <a:cubicBezTo>
                  <a:pt x="19854" y="18435"/>
                  <a:pt x="19941" y="18286"/>
                  <a:pt x="20028" y="18145"/>
                </a:cubicBezTo>
                <a:cubicBezTo>
                  <a:pt x="20074" y="18068"/>
                  <a:pt x="20120" y="17996"/>
                  <a:pt x="20162" y="17919"/>
                </a:cubicBezTo>
                <a:cubicBezTo>
                  <a:pt x="20235" y="17783"/>
                  <a:pt x="20318" y="17646"/>
                  <a:pt x="20382" y="17501"/>
                </a:cubicBezTo>
                <a:cubicBezTo>
                  <a:pt x="20437" y="17384"/>
                  <a:pt x="20488" y="17263"/>
                  <a:pt x="20543" y="17146"/>
                </a:cubicBezTo>
                <a:cubicBezTo>
                  <a:pt x="20584" y="17054"/>
                  <a:pt x="20617" y="16961"/>
                  <a:pt x="20649" y="16868"/>
                </a:cubicBezTo>
                <a:cubicBezTo>
                  <a:pt x="20690" y="16760"/>
                  <a:pt x="20731" y="16651"/>
                  <a:pt x="20759" y="16538"/>
                </a:cubicBezTo>
                <a:cubicBezTo>
                  <a:pt x="20796" y="16405"/>
                  <a:pt x="20833" y="16268"/>
                  <a:pt x="20869" y="16132"/>
                </a:cubicBezTo>
                <a:cubicBezTo>
                  <a:pt x="20892" y="16051"/>
                  <a:pt x="20906" y="15970"/>
                  <a:pt x="20920" y="15894"/>
                </a:cubicBezTo>
                <a:cubicBezTo>
                  <a:pt x="20938" y="15789"/>
                  <a:pt x="20970" y="15685"/>
                  <a:pt x="20980" y="15580"/>
                </a:cubicBezTo>
                <a:cubicBezTo>
                  <a:pt x="21007" y="15366"/>
                  <a:pt x="21039" y="15157"/>
                  <a:pt x="21048" y="14944"/>
                </a:cubicBezTo>
                <a:cubicBezTo>
                  <a:pt x="21062" y="14718"/>
                  <a:pt x="21071" y="14493"/>
                  <a:pt x="21071" y="14267"/>
                </a:cubicBezTo>
                <a:cubicBezTo>
                  <a:pt x="21071" y="14050"/>
                  <a:pt x="21071" y="13828"/>
                  <a:pt x="21062" y="13611"/>
                </a:cubicBezTo>
                <a:cubicBezTo>
                  <a:pt x="21048" y="13172"/>
                  <a:pt x="21021" y="12733"/>
                  <a:pt x="20998" y="12294"/>
                </a:cubicBezTo>
                <a:cubicBezTo>
                  <a:pt x="20975" y="11851"/>
                  <a:pt x="20957" y="11404"/>
                  <a:pt x="20952" y="10961"/>
                </a:cubicBezTo>
                <a:cubicBezTo>
                  <a:pt x="20943" y="10546"/>
                  <a:pt x="20961" y="10136"/>
                  <a:pt x="20980" y="9721"/>
                </a:cubicBezTo>
                <a:cubicBezTo>
                  <a:pt x="21016" y="8847"/>
                  <a:pt x="21140" y="7977"/>
                  <a:pt x="21265" y="7111"/>
                </a:cubicBezTo>
                <a:cubicBezTo>
                  <a:pt x="21333" y="6644"/>
                  <a:pt x="21402" y="6177"/>
                  <a:pt x="21467" y="5710"/>
                </a:cubicBezTo>
                <a:cubicBezTo>
                  <a:pt x="21494" y="5505"/>
                  <a:pt x="21522" y="5303"/>
                  <a:pt x="21540" y="5098"/>
                </a:cubicBezTo>
                <a:cubicBezTo>
                  <a:pt x="21563" y="4848"/>
                  <a:pt x="21582" y="4599"/>
                  <a:pt x="21591" y="4349"/>
                </a:cubicBezTo>
                <a:cubicBezTo>
                  <a:pt x="21600" y="4140"/>
                  <a:pt x="21591" y="3926"/>
                  <a:pt x="21572" y="3717"/>
                </a:cubicBezTo>
                <a:cubicBezTo>
                  <a:pt x="21559" y="3532"/>
                  <a:pt x="21540" y="3354"/>
                  <a:pt x="21508" y="3173"/>
                </a:cubicBezTo>
                <a:cubicBezTo>
                  <a:pt x="21448" y="2851"/>
                  <a:pt x="21333" y="2529"/>
                  <a:pt x="21186" y="2227"/>
                </a:cubicBezTo>
                <a:cubicBezTo>
                  <a:pt x="20952" y="1748"/>
                  <a:pt x="20589" y="1309"/>
                  <a:pt x="20162" y="950"/>
                </a:cubicBezTo>
                <a:cubicBezTo>
                  <a:pt x="20060" y="866"/>
                  <a:pt x="19959" y="781"/>
                  <a:pt x="19863" y="701"/>
                </a:cubicBezTo>
                <a:cubicBezTo>
                  <a:pt x="19766" y="620"/>
                  <a:pt x="19661" y="552"/>
                  <a:pt x="19559" y="475"/>
                </a:cubicBezTo>
                <a:cubicBezTo>
                  <a:pt x="19321" y="298"/>
                  <a:pt x="19068" y="145"/>
                  <a:pt x="18806" y="0"/>
                </a:cubicBezTo>
                <a:lnTo>
                  <a:pt x="15138" y="0"/>
                </a:lnTo>
                <a:cubicBezTo>
                  <a:pt x="15598" y="113"/>
                  <a:pt x="16062" y="234"/>
                  <a:pt x="16499" y="403"/>
                </a:cubicBezTo>
                <a:cubicBezTo>
                  <a:pt x="16632" y="455"/>
                  <a:pt x="16761" y="507"/>
                  <a:pt x="16894" y="556"/>
                </a:cubicBezTo>
                <a:cubicBezTo>
                  <a:pt x="17018" y="604"/>
                  <a:pt x="17133" y="664"/>
                  <a:pt x="17252" y="721"/>
                </a:cubicBezTo>
                <a:cubicBezTo>
                  <a:pt x="17340" y="761"/>
                  <a:pt x="17422" y="805"/>
                  <a:pt x="17505" y="850"/>
                </a:cubicBezTo>
                <a:cubicBezTo>
                  <a:pt x="17606" y="906"/>
                  <a:pt x="17712" y="958"/>
                  <a:pt x="17813" y="1019"/>
                </a:cubicBezTo>
                <a:cubicBezTo>
                  <a:pt x="17933" y="1095"/>
                  <a:pt x="18057" y="1168"/>
                  <a:pt x="18181" y="1244"/>
                </a:cubicBezTo>
                <a:cubicBezTo>
                  <a:pt x="18282" y="1309"/>
                  <a:pt x="18378" y="1385"/>
                  <a:pt x="18480" y="1454"/>
                </a:cubicBezTo>
                <a:cubicBezTo>
                  <a:pt x="18553" y="1506"/>
                  <a:pt x="18627" y="1562"/>
                  <a:pt x="18696" y="1619"/>
                </a:cubicBezTo>
                <a:cubicBezTo>
                  <a:pt x="18787" y="1691"/>
                  <a:pt x="18884" y="1764"/>
                  <a:pt x="18967" y="1844"/>
                </a:cubicBezTo>
                <a:cubicBezTo>
                  <a:pt x="19187" y="2054"/>
                  <a:pt x="19403" y="2259"/>
                  <a:pt x="19596" y="2485"/>
                </a:cubicBezTo>
                <a:cubicBezTo>
                  <a:pt x="19964" y="2919"/>
                  <a:pt x="20217" y="3407"/>
                  <a:pt x="20396" y="3922"/>
                </a:cubicBezTo>
                <a:cubicBezTo>
                  <a:pt x="20465" y="4152"/>
                  <a:pt x="20529" y="4385"/>
                  <a:pt x="20561" y="4623"/>
                </a:cubicBezTo>
                <a:cubicBezTo>
                  <a:pt x="20580" y="4740"/>
                  <a:pt x="20603" y="4856"/>
                  <a:pt x="20612" y="4973"/>
                </a:cubicBezTo>
                <a:cubicBezTo>
                  <a:pt x="20630" y="5199"/>
                  <a:pt x="20644" y="5420"/>
                  <a:pt x="20649" y="5646"/>
                </a:cubicBezTo>
                <a:cubicBezTo>
                  <a:pt x="20658" y="6064"/>
                  <a:pt x="20621" y="6483"/>
                  <a:pt x="20580" y="6898"/>
                </a:cubicBezTo>
                <a:cubicBezTo>
                  <a:pt x="20538" y="7301"/>
                  <a:pt x="20488" y="7703"/>
                  <a:pt x="20446" y="8106"/>
                </a:cubicBezTo>
                <a:cubicBezTo>
                  <a:pt x="20401" y="8553"/>
                  <a:pt x="20359" y="9004"/>
                  <a:pt x="20322" y="9455"/>
                </a:cubicBezTo>
                <a:cubicBezTo>
                  <a:pt x="20253" y="10317"/>
                  <a:pt x="20230" y="11179"/>
                  <a:pt x="20235" y="12040"/>
                </a:cubicBezTo>
                <a:cubicBezTo>
                  <a:pt x="20244" y="12946"/>
                  <a:pt x="20267" y="13848"/>
                  <a:pt x="20263" y="14754"/>
                </a:cubicBezTo>
                <a:cubicBezTo>
                  <a:pt x="20263" y="14976"/>
                  <a:pt x="20249" y="15193"/>
                  <a:pt x="20240" y="15415"/>
                </a:cubicBezTo>
                <a:cubicBezTo>
                  <a:pt x="20235" y="15528"/>
                  <a:pt x="20221" y="15640"/>
                  <a:pt x="20212" y="15753"/>
                </a:cubicBezTo>
                <a:cubicBezTo>
                  <a:pt x="20203" y="15858"/>
                  <a:pt x="20198" y="15958"/>
                  <a:pt x="20185" y="16063"/>
                </a:cubicBezTo>
                <a:cubicBezTo>
                  <a:pt x="20166" y="16208"/>
                  <a:pt x="20143" y="16353"/>
                  <a:pt x="20125" y="16498"/>
                </a:cubicBezTo>
                <a:cubicBezTo>
                  <a:pt x="20111" y="16611"/>
                  <a:pt x="20083" y="16719"/>
                  <a:pt x="20060" y="16828"/>
                </a:cubicBezTo>
                <a:cubicBezTo>
                  <a:pt x="20019" y="17021"/>
                  <a:pt x="19969" y="17211"/>
                  <a:pt x="19918" y="17404"/>
                </a:cubicBezTo>
                <a:cubicBezTo>
                  <a:pt x="19867" y="17545"/>
                  <a:pt x="19817" y="17690"/>
                  <a:pt x="19766" y="17831"/>
                </a:cubicBezTo>
                <a:cubicBezTo>
                  <a:pt x="19725" y="17952"/>
                  <a:pt x="19661" y="18072"/>
                  <a:pt x="19605" y="18189"/>
                </a:cubicBezTo>
                <a:cubicBezTo>
                  <a:pt x="19546" y="18298"/>
                  <a:pt x="19486" y="18407"/>
                  <a:pt x="19431" y="18519"/>
                </a:cubicBezTo>
                <a:cubicBezTo>
                  <a:pt x="19376" y="18624"/>
                  <a:pt x="19307" y="18725"/>
                  <a:pt x="19238" y="18826"/>
                </a:cubicBezTo>
                <a:cubicBezTo>
                  <a:pt x="19252" y="18801"/>
                  <a:pt x="19270" y="18777"/>
                  <a:pt x="19284" y="18753"/>
                </a:cubicBezTo>
                <a:cubicBezTo>
                  <a:pt x="19224" y="18838"/>
                  <a:pt x="19160" y="18926"/>
                  <a:pt x="19100" y="19011"/>
                </a:cubicBezTo>
                <a:cubicBezTo>
                  <a:pt x="19040" y="19083"/>
                  <a:pt x="18980" y="19160"/>
                  <a:pt x="18916" y="19232"/>
                </a:cubicBezTo>
                <a:cubicBezTo>
                  <a:pt x="18870" y="19281"/>
                  <a:pt x="18824" y="19329"/>
                  <a:pt x="18778" y="19381"/>
                </a:cubicBezTo>
                <a:cubicBezTo>
                  <a:pt x="18696" y="19462"/>
                  <a:pt x="18613" y="19538"/>
                  <a:pt x="18530" y="19611"/>
                </a:cubicBezTo>
                <a:cubicBezTo>
                  <a:pt x="18360" y="19748"/>
                  <a:pt x="18176" y="19877"/>
                  <a:pt x="17988" y="19993"/>
                </a:cubicBezTo>
                <a:cubicBezTo>
                  <a:pt x="17574" y="20223"/>
                  <a:pt x="17124" y="20388"/>
                  <a:pt x="16632" y="20428"/>
                </a:cubicBezTo>
                <a:cubicBezTo>
                  <a:pt x="16301" y="20432"/>
                  <a:pt x="15998" y="20364"/>
                  <a:pt x="15708" y="20227"/>
                </a:cubicBezTo>
                <a:cubicBezTo>
                  <a:pt x="15414" y="20090"/>
                  <a:pt x="15175" y="19877"/>
                  <a:pt x="14945" y="19671"/>
                </a:cubicBezTo>
                <a:cubicBezTo>
                  <a:pt x="14762" y="19498"/>
                  <a:pt x="14587" y="19317"/>
                  <a:pt x="14417" y="19132"/>
                </a:cubicBezTo>
                <a:cubicBezTo>
                  <a:pt x="14109" y="18793"/>
                  <a:pt x="13838" y="18431"/>
                  <a:pt x="13562" y="18077"/>
                </a:cubicBezTo>
                <a:cubicBezTo>
                  <a:pt x="13245" y="17670"/>
                  <a:pt x="12905" y="17275"/>
                  <a:pt x="12528" y="16913"/>
                </a:cubicBezTo>
                <a:cubicBezTo>
                  <a:pt x="12073" y="16474"/>
                  <a:pt x="11567" y="16063"/>
                  <a:pt x="10970" y="15773"/>
                </a:cubicBezTo>
                <a:cubicBezTo>
                  <a:pt x="10763" y="15672"/>
                  <a:pt x="10543" y="15596"/>
                  <a:pt x="10322" y="15523"/>
                </a:cubicBezTo>
                <a:cubicBezTo>
                  <a:pt x="10166" y="15471"/>
                  <a:pt x="10014" y="15419"/>
                  <a:pt x="9862" y="15366"/>
                </a:cubicBezTo>
                <a:cubicBezTo>
                  <a:pt x="9430" y="15221"/>
                  <a:pt x="8994" y="15085"/>
                  <a:pt x="8548" y="14968"/>
                </a:cubicBezTo>
                <a:cubicBezTo>
                  <a:pt x="8079" y="14847"/>
                  <a:pt x="7601" y="14750"/>
                  <a:pt x="7123" y="14666"/>
                </a:cubicBezTo>
                <a:cubicBezTo>
                  <a:pt x="6843" y="14617"/>
                  <a:pt x="6558" y="14569"/>
                  <a:pt x="6278" y="14517"/>
                </a:cubicBezTo>
                <a:cubicBezTo>
                  <a:pt x="6016" y="14472"/>
                  <a:pt x="5758" y="14416"/>
                  <a:pt x="5497" y="14364"/>
                </a:cubicBezTo>
                <a:cubicBezTo>
                  <a:pt x="4371" y="14142"/>
                  <a:pt x="3281" y="13748"/>
                  <a:pt x="2358" y="13136"/>
                </a:cubicBezTo>
                <a:cubicBezTo>
                  <a:pt x="2096" y="12962"/>
                  <a:pt x="1852" y="12765"/>
                  <a:pt x="1622" y="12564"/>
                </a:cubicBezTo>
                <a:cubicBezTo>
                  <a:pt x="1429" y="12391"/>
                  <a:pt x="1236" y="12205"/>
                  <a:pt x="1075" y="12008"/>
                </a:cubicBezTo>
                <a:cubicBezTo>
                  <a:pt x="933" y="11835"/>
                  <a:pt x="781" y="11670"/>
                  <a:pt x="653" y="11489"/>
                </a:cubicBezTo>
                <a:cubicBezTo>
                  <a:pt x="501" y="11283"/>
                  <a:pt x="349" y="11082"/>
                  <a:pt x="211" y="10868"/>
                </a:cubicBezTo>
                <a:cubicBezTo>
                  <a:pt x="142" y="10760"/>
                  <a:pt x="69" y="10647"/>
                  <a:pt x="0" y="10538"/>
                </a:cubicBezTo>
                <a:lnTo>
                  <a:pt x="0" y="12077"/>
                </a:lnTo>
                <a:close/>
              </a:path>
            </a:pathLst>
          </a:custGeom>
          <a:gradFill>
            <a:gsLst>
              <a:gs pos="0">
                <a:srgbClr val="3DABDC"/>
              </a:gs>
              <a:gs pos="46000">
                <a:srgbClr val="39A9DB"/>
              </a:gs>
              <a:gs pos="92000">
                <a:srgbClr val="BE0A27"/>
              </a:gs>
              <a:gs pos="100000">
                <a:srgbClr val="BE0A27"/>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sp>
        <p:nvSpPr>
          <p:cNvPr id="593" name="Google Shape;593;p8"/>
          <p:cNvSpPr txBox="1"/>
          <p:nvPr/>
        </p:nvSpPr>
        <p:spPr>
          <a:xfrm>
            <a:off x="200699" y="6279925"/>
            <a:ext cx="117906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u="none" cap="none" strike="noStrike">
                <a:solidFill>
                  <a:srgbClr val="000000"/>
                </a:solidFill>
                <a:latin typeface="Arial"/>
                <a:ea typeface="Arial"/>
                <a:cs typeface="Arial"/>
                <a:sym typeface="Arial"/>
              </a:rPr>
              <a:t>Image Source: </a:t>
            </a:r>
            <a:r>
              <a:rPr i="1" lang="en-US" u="sng">
                <a:solidFill>
                  <a:schemeClr val="hlink"/>
                </a:solidFill>
                <a:hlinkClick r:id="rId4"/>
              </a:rPr>
              <a:t>https://www.jensen-consulting.co.uk/wp-content/uploads/2018/04/2D-to-3D-CAD-Conversion-Company.png</a:t>
            </a:r>
            <a:r>
              <a:rPr i="1" lang="en-US" u="none">
                <a:solidFill>
                  <a:srgbClr val="000000"/>
                </a:solidFill>
              </a:rPr>
              <a:t> </a:t>
            </a:r>
            <a:endParaRPr b="0" i="0" sz="1200" u="none" cap="none" strike="noStrike">
              <a:solidFill>
                <a:srgbClr val="000000"/>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7" name="Shape 597"/>
        <p:cNvGrpSpPr/>
        <p:nvPr/>
      </p:nvGrpSpPr>
      <p:grpSpPr>
        <a:xfrm>
          <a:off x="0" y="0"/>
          <a:ext cx="0" cy="0"/>
          <a:chOff x="0" y="0"/>
          <a:chExt cx="0" cy="0"/>
        </a:xfrm>
      </p:grpSpPr>
      <p:sp>
        <p:nvSpPr>
          <p:cNvPr id="598" name="Google Shape;598;p9"/>
          <p:cNvSpPr/>
          <p:nvPr/>
        </p:nvSpPr>
        <p:spPr>
          <a:xfrm>
            <a:off x="2380345" y="2943746"/>
            <a:ext cx="1206749" cy="1740478"/>
          </a:xfrm>
          <a:prstGeom prst="ellipse">
            <a:avLst/>
          </a:prstGeom>
          <a:solidFill>
            <a:srgbClr val="0C66B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99" name="Google Shape;599;p9"/>
          <p:cNvSpPr/>
          <p:nvPr/>
        </p:nvSpPr>
        <p:spPr>
          <a:xfrm>
            <a:off x="2917371" y="2577079"/>
            <a:ext cx="1976010" cy="3144271"/>
          </a:xfrm>
          <a:prstGeom prst="ellipse">
            <a:avLst/>
          </a:prstGeom>
          <a:solidFill>
            <a:srgbClr val="0C66B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600" name="Google Shape;600;p9"/>
          <p:cNvSpPr txBox="1"/>
          <p:nvPr>
            <p:ph type="title"/>
          </p:nvPr>
        </p:nvSpPr>
        <p:spPr>
          <a:xfrm>
            <a:off x="5558969" y="190954"/>
            <a:ext cx="6386287"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lang="en-US"/>
              <a:t>C. Choose a Platform</a:t>
            </a:r>
            <a:endParaRPr/>
          </a:p>
        </p:txBody>
      </p:sp>
      <p:sp>
        <p:nvSpPr>
          <p:cNvPr id="601" name="Google Shape;601;p9"/>
          <p:cNvSpPr txBox="1"/>
          <p:nvPr>
            <p:ph idx="1" type="body"/>
          </p:nvPr>
        </p:nvSpPr>
        <p:spPr>
          <a:xfrm>
            <a:off x="5558970" y="1516517"/>
            <a:ext cx="6386287"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800"/>
              <a:buNone/>
            </a:pPr>
            <a:r>
              <a:rPr lang="en-US"/>
              <a:t>The next step is choosing a platform. Developer can create a game natively for one environment, or they could also go for cross-platform or web applications.</a:t>
            </a:r>
            <a:endParaRPr/>
          </a:p>
          <a:p>
            <a:pPr indent="0" lvl="0" marL="0" rtl="0" algn="just">
              <a:lnSpc>
                <a:spcPct val="90000"/>
              </a:lnSpc>
              <a:spcBef>
                <a:spcPts val="1000"/>
              </a:spcBef>
              <a:spcAft>
                <a:spcPts val="0"/>
              </a:spcAft>
              <a:buClr>
                <a:schemeClr val="dk1"/>
              </a:buClr>
              <a:buSzPts val="2800"/>
              <a:buNone/>
            </a:pPr>
            <a:r>
              <a:rPr lang="en-US"/>
              <a:t>A native app is one that has been created explicitly for one operating system. On the other hand, a cross-platform game can run on more than one operating system, and a web-based application can directly run on web browsers.</a:t>
            </a:r>
            <a:endParaRPr/>
          </a:p>
        </p:txBody>
      </p:sp>
      <p:pic>
        <p:nvPicPr>
          <p:cNvPr id="602" name="Google Shape;602;p9"/>
          <p:cNvPicPr preferRelativeResize="0"/>
          <p:nvPr/>
        </p:nvPicPr>
        <p:blipFill rotWithShape="1">
          <a:blip r:embed="rId3">
            <a:alphaModFix/>
          </a:blip>
          <a:srcRect b="-33582" l="755" r="4202" t="459"/>
          <a:stretch/>
        </p:blipFill>
        <p:spPr>
          <a:xfrm>
            <a:off x="2" y="1"/>
            <a:ext cx="5040585" cy="5721349"/>
          </a:xfrm>
          <a:custGeom>
            <a:rect b="b" l="l" r="r" t="t"/>
            <a:pathLst>
              <a:path extrusionOk="0" h="5721349" w="5040585">
                <a:moveTo>
                  <a:pt x="0" y="0"/>
                </a:moveTo>
                <a:lnTo>
                  <a:pt x="4107617" y="0"/>
                </a:lnTo>
                <a:cubicBezTo>
                  <a:pt x="4107617" y="0"/>
                  <a:pt x="4882830" y="479664"/>
                  <a:pt x="4985532" y="845795"/>
                </a:cubicBezTo>
                <a:cubicBezTo>
                  <a:pt x="5087999" y="1211926"/>
                  <a:pt x="5022986" y="1869223"/>
                  <a:pt x="4985532" y="2294837"/>
                </a:cubicBezTo>
                <a:cubicBezTo>
                  <a:pt x="4947843" y="2720450"/>
                  <a:pt x="4947843" y="3534467"/>
                  <a:pt x="4953497" y="3782447"/>
                </a:cubicBezTo>
                <a:cubicBezTo>
                  <a:pt x="4958914" y="4030699"/>
                  <a:pt x="4899319" y="4493795"/>
                  <a:pt x="4899319" y="4493795"/>
                </a:cubicBezTo>
                <a:cubicBezTo>
                  <a:pt x="4570719" y="5866785"/>
                  <a:pt x="3767946" y="5737770"/>
                  <a:pt x="3584919" y="5700288"/>
                </a:cubicBezTo>
                <a:cubicBezTo>
                  <a:pt x="3401893" y="5661720"/>
                  <a:pt x="3019350" y="4832493"/>
                  <a:pt x="2830670" y="4595377"/>
                </a:cubicBezTo>
                <a:cubicBezTo>
                  <a:pt x="2642226" y="4358261"/>
                  <a:pt x="2091969" y="4223542"/>
                  <a:pt x="1634284" y="4110009"/>
                </a:cubicBezTo>
                <a:cubicBezTo>
                  <a:pt x="1176600" y="3997562"/>
                  <a:pt x="848000" y="3900597"/>
                  <a:pt x="540364" y="3738446"/>
                </a:cubicBezTo>
                <a:cubicBezTo>
                  <a:pt x="233671" y="3576295"/>
                  <a:pt x="0" y="3064581"/>
                  <a:pt x="0" y="3064581"/>
                </a:cubicBezTo>
                <a:close/>
              </a:path>
            </a:pathLst>
          </a:custGeom>
          <a:noFill/>
          <a:ln>
            <a:noFill/>
          </a:ln>
        </p:spPr>
      </p:pic>
      <p:sp>
        <p:nvSpPr>
          <p:cNvPr id="603" name="Google Shape;603;p9"/>
          <p:cNvSpPr/>
          <p:nvPr/>
        </p:nvSpPr>
        <p:spPr>
          <a:xfrm>
            <a:off x="1" y="-3487"/>
            <a:ext cx="5181600" cy="5894466"/>
          </a:xfrm>
          <a:custGeom>
            <a:rect b="b" l="l" r="r" t="t"/>
            <a:pathLst>
              <a:path extrusionOk="0" h="21524" w="21594">
                <a:moveTo>
                  <a:pt x="14" y="12077"/>
                </a:moveTo>
                <a:cubicBezTo>
                  <a:pt x="152" y="12250"/>
                  <a:pt x="294" y="12415"/>
                  <a:pt x="437" y="12584"/>
                </a:cubicBezTo>
                <a:cubicBezTo>
                  <a:pt x="754" y="12950"/>
                  <a:pt x="1098" y="13293"/>
                  <a:pt x="1484" y="13603"/>
                </a:cubicBezTo>
                <a:cubicBezTo>
                  <a:pt x="1985" y="14009"/>
                  <a:pt x="2560" y="14323"/>
                  <a:pt x="3185" y="14565"/>
                </a:cubicBezTo>
                <a:cubicBezTo>
                  <a:pt x="3502" y="14686"/>
                  <a:pt x="3833" y="14779"/>
                  <a:pt x="4164" y="14863"/>
                </a:cubicBezTo>
                <a:cubicBezTo>
                  <a:pt x="4380" y="14915"/>
                  <a:pt x="4596" y="14964"/>
                  <a:pt x="4812" y="15000"/>
                </a:cubicBezTo>
                <a:cubicBezTo>
                  <a:pt x="5120" y="15048"/>
                  <a:pt x="5428" y="15101"/>
                  <a:pt x="5731" y="15149"/>
                </a:cubicBezTo>
                <a:cubicBezTo>
                  <a:pt x="5961" y="15185"/>
                  <a:pt x="6195" y="15217"/>
                  <a:pt x="6429" y="15254"/>
                </a:cubicBezTo>
                <a:cubicBezTo>
                  <a:pt x="6838" y="15314"/>
                  <a:pt x="7243" y="15383"/>
                  <a:pt x="7647" y="15471"/>
                </a:cubicBezTo>
                <a:cubicBezTo>
                  <a:pt x="8171" y="15580"/>
                  <a:pt x="8695" y="15729"/>
                  <a:pt x="9196" y="15906"/>
                </a:cubicBezTo>
                <a:cubicBezTo>
                  <a:pt x="9499" y="16015"/>
                  <a:pt x="9807" y="16115"/>
                  <a:pt x="10101" y="16240"/>
                </a:cubicBezTo>
                <a:cubicBezTo>
                  <a:pt x="10249" y="16301"/>
                  <a:pt x="10396" y="16369"/>
                  <a:pt x="10538" y="16446"/>
                </a:cubicBezTo>
                <a:cubicBezTo>
                  <a:pt x="10676" y="16518"/>
                  <a:pt x="10805" y="16611"/>
                  <a:pt x="10929" y="16699"/>
                </a:cubicBezTo>
                <a:cubicBezTo>
                  <a:pt x="11209" y="16897"/>
                  <a:pt x="11457" y="17126"/>
                  <a:pt x="11692" y="17364"/>
                </a:cubicBezTo>
                <a:cubicBezTo>
                  <a:pt x="11871" y="17545"/>
                  <a:pt x="12055" y="17734"/>
                  <a:pt x="12211" y="17932"/>
                </a:cubicBezTo>
                <a:cubicBezTo>
                  <a:pt x="12307" y="18052"/>
                  <a:pt x="12399" y="18173"/>
                  <a:pt x="12496" y="18294"/>
                </a:cubicBezTo>
                <a:cubicBezTo>
                  <a:pt x="12767" y="18644"/>
                  <a:pt x="12992" y="19019"/>
                  <a:pt x="13208" y="19397"/>
                </a:cubicBezTo>
                <a:cubicBezTo>
                  <a:pt x="13323" y="19603"/>
                  <a:pt x="13433" y="19812"/>
                  <a:pt x="13553" y="20013"/>
                </a:cubicBezTo>
                <a:cubicBezTo>
                  <a:pt x="13617" y="20122"/>
                  <a:pt x="13686" y="20231"/>
                  <a:pt x="13750" y="20340"/>
                </a:cubicBezTo>
                <a:cubicBezTo>
                  <a:pt x="13810" y="20440"/>
                  <a:pt x="13888" y="20533"/>
                  <a:pt x="13953" y="20630"/>
                </a:cubicBezTo>
                <a:cubicBezTo>
                  <a:pt x="14077" y="20807"/>
                  <a:pt x="14233" y="20968"/>
                  <a:pt x="14408" y="21109"/>
                </a:cubicBezTo>
                <a:cubicBezTo>
                  <a:pt x="14670" y="21326"/>
                  <a:pt x="15014" y="21451"/>
                  <a:pt x="15364" y="21503"/>
                </a:cubicBezTo>
                <a:cubicBezTo>
                  <a:pt x="16035" y="21600"/>
                  <a:pt x="16710" y="21350"/>
                  <a:pt x="17257" y="21032"/>
                </a:cubicBezTo>
                <a:cubicBezTo>
                  <a:pt x="17873" y="20682"/>
                  <a:pt x="18388" y="20223"/>
                  <a:pt x="18847" y="19723"/>
                </a:cubicBezTo>
                <a:cubicBezTo>
                  <a:pt x="19091" y="19458"/>
                  <a:pt x="19321" y="19176"/>
                  <a:pt x="19532" y="18886"/>
                </a:cubicBezTo>
                <a:cubicBezTo>
                  <a:pt x="19605" y="18781"/>
                  <a:pt x="19684" y="18677"/>
                  <a:pt x="19757" y="18572"/>
                </a:cubicBezTo>
                <a:cubicBezTo>
                  <a:pt x="19854" y="18435"/>
                  <a:pt x="19941" y="18286"/>
                  <a:pt x="20028" y="18145"/>
                </a:cubicBezTo>
                <a:cubicBezTo>
                  <a:pt x="20074" y="18068"/>
                  <a:pt x="20120" y="17996"/>
                  <a:pt x="20162" y="17919"/>
                </a:cubicBezTo>
                <a:cubicBezTo>
                  <a:pt x="20235" y="17783"/>
                  <a:pt x="20318" y="17646"/>
                  <a:pt x="20382" y="17501"/>
                </a:cubicBezTo>
                <a:cubicBezTo>
                  <a:pt x="20437" y="17384"/>
                  <a:pt x="20488" y="17263"/>
                  <a:pt x="20543" y="17146"/>
                </a:cubicBezTo>
                <a:cubicBezTo>
                  <a:pt x="20584" y="17054"/>
                  <a:pt x="20617" y="16961"/>
                  <a:pt x="20649" y="16868"/>
                </a:cubicBezTo>
                <a:cubicBezTo>
                  <a:pt x="20690" y="16760"/>
                  <a:pt x="20731" y="16651"/>
                  <a:pt x="20759" y="16538"/>
                </a:cubicBezTo>
                <a:cubicBezTo>
                  <a:pt x="20796" y="16405"/>
                  <a:pt x="20833" y="16268"/>
                  <a:pt x="20869" y="16132"/>
                </a:cubicBezTo>
                <a:cubicBezTo>
                  <a:pt x="20892" y="16051"/>
                  <a:pt x="20906" y="15970"/>
                  <a:pt x="20920" y="15894"/>
                </a:cubicBezTo>
                <a:cubicBezTo>
                  <a:pt x="20938" y="15789"/>
                  <a:pt x="20970" y="15685"/>
                  <a:pt x="20980" y="15580"/>
                </a:cubicBezTo>
                <a:cubicBezTo>
                  <a:pt x="21007" y="15366"/>
                  <a:pt x="21039" y="15157"/>
                  <a:pt x="21048" y="14944"/>
                </a:cubicBezTo>
                <a:cubicBezTo>
                  <a:pt x="21062" y="14718"/>
                  <a:pt x="21071" y="14493"/>
                  <a:pt x="21071" y="14267"/>
                </a:cubicBezTo>
                <a:cubicBezTo>
                  <a:pt x="21071" y="14050"/>
                  <a:pt x="21071" y="13828"/>
                  <a:pt x="21062" y="13611"/>
                </a:cubicBezTo>
                <a:cubicBezTo>
                  <a:pt x="21048" y="13172"/>
                  <a:pt x="21021" y="12733"/>
                  <a:pt x="20998" y="12294"/>
                </a:cubicBezTo>
                <a:cubicBezTo>
                  <a:pt x="20975" y="11851"/>
                  <a:pt x="20957" y="11404"/>
                  <a:pt x="20952" y="10961"/>
                </a:cubicBezTo>
                <a:cubicBezTo>
                  <a:pt x="20943" y="10546"/>
                  <a:pt x="20961" y="10136"/>
                  <a:pt x="20980" y="9721"/>
                </a:cubicBezTo>
                <a:cubicBezTo>
                  <a:pt x="21016" y="8847"/>
                  <a:pt x="21140" y="7977"/>
                  <a:pt x="21265" y="7111"/>
                </a:cubicBezTo>
                <a:cubicBezTo>
                  <a:pt x="21333" y="6644"/>
                  <a:pt x="21402" y="6177"/>
                  <a:pt x="21467" y="5710"/>
                </a:cubicBezTo>
                <a:cubicBezTo>
                  <a:pt x="21494" y="5505"/>
                  <a:pt x="21522" y="5303"/>
                  <a:pt x="21540" y="5098"/>
                </a:cubicBezTo>
                <a:cubicBezTo>
                  <a:pt x="21563" y="4848"/>
                  <a:pt x="21582" y="4599"/>
                  <a:pt x="21591" y="4349"/>
                </a:cubicBezTo>
                <a:cubicBezTo>
                  <a:pt x="21600" y="4140"/>
                  <a:pt x="21591" y="3926"/>
                  <a:pt x="21572" y="3717"/>
                </a:cubicBezTo>
                <a:cubicBezTo>
                  <a:pt x="21559" y="3532"/>
                  <a:pt x="21540" y="3354"/>
                  <a:pt x="21508" y="3173"/>
                </a:cubicBezTo>
                <a:cubicBezTo>
                  <a:pt x="21448" y="2851"/>
                  <a:pt x="21333" y="2529"/>
                  <a:pt x="21186" y="2227"/>
                </a:cubicBezTo>
                <a:cubicBezTo>
                  <a:pt x="20952" y="1748"/>
                  <a:pt x="20589" y="1309"/>
                  <a:pt x="20162" y="950"/>
                </a:cubicBezTo>
                <a:cubicBezTo>
                  <a:pt x="20060" y="866"/>
                  <a:pt x="19959" y="781"/>
                  <a:pt x="19863" y="701"/>
                </a:cubicBezTo>
                <a:cubicBezTo>
                  <a:pt x="19766" y="620"/>
                  <a:pt x="19661" y="552"/>
                  <a:pt x="19559" y="475"/>
                </a:cubicBezTo>
                <a:cubicBezTo>
                  <a:pt x="19321" y="298"/>
                  <a:pt x="19068" y="145"/>
                  <a:pt x="18806" y="0"/>
                </a:cubicBezTo>
                <a:lnTo>
                  <a:pt x="15138" y="0"/>
                </a:lnTo>
                <a:cubicBezTo>
                  <a:pt x="15598" y="113"/>
                  <a:pt x="16062" y="234"/>
                  <a:pt x="16499" y="403"/>
                </a:cubicBezTo>
                <a:cubicBezTo>
                  <a:pt x="16632" y="455"/>
                  <a:pt x="16761" y="507"/>
                  <a:pt x="16894" y="556"/>
                </a:cubicBezTo>
                <a:cubicBezTo>
                  <a:pt x="17018" y="604"/>
                  <a:pt x="17133" y="664"/>
                  <a:pt x="17252" y="721"/>
                </a:cubicBezTo>
                <a:cubicBezTo>
                  <a:pt x="17340" y="761"/>
                  <a:pt x="17422" y="805"/>
                  <a:pt x="17505" y="850"/>
                </a:cubicBezTo>
                <a:cubicBezTo>
                  <a:pt x="17606" y="906"/>
                  <a:pt x="17712" y="958"/>
                  <a:pt x="17813" y="1019"/>
                </a:cubicBezTo>
                <a:cubicBezTo>
                  <a:pt x="17933" y="1095"/>
                  <a:pt x="18057" y="1168"/>
                  <a:pt x="18181" y="1244"/>
                </a:cubicBezTo>
                <a:cubicBezTo>
                  <a:pt x="18282" y="1309"/>
                  <a:pt x="18378" y="1385"/>
                  <a:pt x="18480" y="1454"/>
                </a:cubicBezTo>
                <a:cubicBezTo>
                  <a:pt x="18553" y="1506"/>
                  <a:pt x="18627" y="1562"/>
                  <a:pt x="18696" y="1619"/>
                </a:cubicBezTo>
                <a:cubicBezTo>
                  <a:pt x="18787" y="1691"/>
                  <a:pt x="18884" y="1764"/>
                  <a:pt x="18967" y="1844"/>
                </a:cubicBezTo>
                <a:cubicBezTo>
                  <a:pt x="19187" y="2054"/>
                  <a:pt x="19403" y="2259"/>
                  <a:pt x="19596" y="2485"/>
                </a:cubicBezTo>
                <a:cubicBezTo>
                  <a:pt x="19964" y="2919"/>
                  <a:pt x="20217" y="3407"/>
                  <a:pt x="20396" y="3922"/>
                </a:cubicBezTo>
                <a:cubicBezTo>
                  <a:pt x="20465" y="4152"/>
                  <a:pt x="20529" y="4385"/>
                  <a:pt x="20561" y="4623"/>
                </a:cubicBezTo>
                <a:cubicBezTo>
                  <a:pt x="20580" y="4740"/>
                  <a:pt x="20603" y="4856"/>
                  <a:pt x="20612" y="4973"/>
                </a:cubicBezTo>
                <a:cubicBezTo>
                  <a:pt x="20630" y="5199"/>
                  <a:pt x="20644" y="5420"/>
                  <a:pt x="20649" y="5646"/>
                </a:cubicBezTo>
                <a:cubicBezTo>
                  <a:pt x="20658" y="6064"/>
                  <a:pt x="20621" y="6483"/>
                  <a:pt x="20580" y="6898"/>
                </a:cubicBezTo>
                <a:cubicBezTo>
                  <a:pt x="20538" y="7301"/>
                  <a:pt x="20488" y="7703"/>
                  <a:pt x="20446" y="8106"/>
                </a:cubicBezTo>
                <a:cubicBezTo>
                  <a:pt x="20401" y="8553"/>
                  <a:pt x="20359" y="9004"/>
                  <a:pt x="20322" y="9455"/>
                </a:cubicBezTo>
                <a:cubicBezTo>
                  <a:pt x="20253" y="10317"/>
                  <a:pt x="20230" y="11179"/>
                  <a:pt x="20235" y="12040"/>
                </a:cubicBezTo>
                <a:cubicBezTo>
                  <a:pt x="20244" y="12946"/>
                  <a:pt x="20267" y="13848"/>
                  <a:pt x="20263" y="14754"/>
                </a:cubicBezTo>
                <a:cubicBezTo>
                  <a:pt x="20263" y="14976"/>
                  <a:pt x="20249" y="15193"/>
                  <a:pt x="20240" y="15415"/>
                </a:cubicBezTo>
                <a:cubicBezTo>
                  <a:pt x="20235" y="15528"/>
                  <a:pt x="20221" y="15640"/>
                  <a:pt x="20212" y="15753"/>
                </a:cubicBezTo>
                <a:cubicBezTo>
                  <a:pt x="20203" y="15858"/>
                  <a:pt x="20198" y="15958"/>
                  <a:pt x="20185" y="16063"/>
                </a:cubicBezTo>
                <a:cubicBezTo>
                  <a:pt x="20166" y="16208"/>
                  <a:pt x="20143" y="16353"/>
                  <a:pt x="20125" y="16498"/>
                </a:cubicBezTo>
                <a:cubicBezTo>
                  <a:pt x="20111" y="16611"/>
                  <a:pt x="20083" y="16719"/>
                  <a:pt x="20060" y="16828"/>
                </a:cubicBezTo>
                <a:cubicBezTo>
                  <a:pt x="20019" y="17021"/>
                  <a:pt x="19969" y="17211"/>
                  <a:pt x="19918" y="17404"/>
                </a:cubicBezTo>
                <a:cubicBezTo>
                  <a:pt x="19867" y="17545"/>
                  <a:pt x="19817" y="17690"/>
                  <a:pt x="19766" y="17831"/>
                </a:cubicBezTo>
                <a:cubicBezTo>
                  <a:pt x="19725" y="17952"/>
                  <a:pt x="19661" y="18072"/>
                  <a:pt x="19605" y="18189"/>
                </a:cubicBezTo>
                <a:cubicBezTo>
                  <a:pt x="19546" y="18298"/>
                  <a:pt x="19486" y="18407"/>
                  <a:pt x="19431" y="18519"/>
                </a:cubicBezTo>
                <a:cubicBezTo>
                  <a:pt x="19376" y="18624"/>
                  <a:pt x="19307" y="18725"/>
                  <a:pt x="19238" y="18826"/>
                </a:cubicBezTo>
                <a:cubicBezTo>
                  <a:pt x="19252" y="18801"/>
                  <a:pt x="19270" y="18777"/>
                  <a:pt x="19284" y="18753"/>
                </a:cubicBezTo>
                <a:cubicBezTo>
                  <a:pt x="19224" y="18838"/>
                  <a:pt x="19160" y="18926"/>
                  <a:pt x="19100" y="19011"/>
                </a:cubicBezTo>
                <a:cubicBezTo>
                  <a:pt x="19040" y="19083"/>
                  <a:pt x="18980" y="19160"/>
                  <a:pt x="18916" y="19232"/>
                </a:cubicBezTo>
                <a:cubicBezTo>
                  <a:pt x="18870" y="19281"/>
                  <a:pt x="18824" y="19329"/>
                  <a:pt x="18778" y="19381"/>
                </a:cubicBezTo>
                <a:cubicBezTo>
                  <a:pt x="18696" y="19462"/>
                  <a:pt x="18613" y="19538"/>
                  <a:pt x="18530" y="19611"/>
                </a:cubicBezTo>
                <a:cubicBezTo>
                  <a:pt x="18360" y="19748"/>
                  <a:pt x="18176" y="19877"/>
                  <a:pt x="17988" y="19993"/>
                </a:cubicBezTo>
                <a:cubicBezTo>
                  <a:pt x="17574" y="20223"/>
                  <a:pt x="17124" y="20388"/>
                  <a:pt x="16632" y="20428"/>
                </a:cubicBezTo>
                <a:cubicBezTo>
                  <a:pt x="16301" y="20432"/>
                  <a:pt x="15998" y="20364"/>
                  <a:pt x="15708" y="20227"/>
                </a:cubicBezTo>
                <a:cubicBezTo>
                  <a:pt x="15414" y="20090"/>
                  <a:pt x="15175" y="19877"/>
                  <a:pt x="14945" y="19671"/>
                </a:cubicBezTo>
                <a:cubicBezTo>
                  <a:pt x="14762" y="19498"/>
                  <a:pt x="14587" y="19317"/>
                  <a:pt x="14417" y="19132"/>
                </a:cubicBezTo>
                <a:cubicBezTo>
                  <a:pt x="14109" y="18793"/>
                  <a:pt x="13838" y="18431"/>
                  <a:pt x="13562" y="18077"/>
                </a:cubicBezTo>
                <a:cubicBezTo>
                  <a:pt x="13245" y="17670"/>
                  <a:pt x="12905" y="17275"/>
                  <a:pt x="12528" y="16913"/>
                </a:cubicBezTo>
                <a:cubicBezTo>
                  <a:pt x="12073" y="16474"/>
                  <a:pt x="11567" y="16063"/>
                  <a:pt x="10970" y="15773"/>
                </a:cubicBezTo>
                <a:cubicBezTo>
                  <a:pt x="10763" y="15672"/>
                  <a:pt x="10543" y="15596"/>
                  <a:pt x="10322" y="15523"/>
                </a:cubicBezTo>
                <a:cubicBezTo>
                  <a:pt x="10166" y="15471"/>
                  <a:pt x="10014" y="15419"/>
                  <a:pt x="9862" y="15366"/>
                </a:cubicBezTo>
                <a:cubicBezTo>
                  <a:pt x="9430" y="15221"/>
                  <a:pt x="8994" y="15085"/>
                  <a:pt x="8548" y="14968"/>
                </a:cubicBezTo>
                <a:cubicBezTo>
                  <a:pt x="8079" y="14847"/>
                  <a:pt x="7601" y="14750"/>
                  <a:pt x="7123" y="14666"/>
                </a:cubicBezTo>
                <a:cubicBezTo>
                  <a:pt x="6843" y="14617"/>
                  <a:pt x="6558" y="14569"/>
                  <a:pt x="6278" y="14517"/>
                </a:cubicBezTo>
                <a:cubicBezTo>
                  <a:pt x="6016" y="14472"/>
                  <a:pt x="5758" y="14416"/>
                  <a:pt x="5497" y="14364"/>
                </a:cubicBezTo>
                <a:cubicBezTo>
                  <a:pt x="4371" y="14142"/>
                  <a:pt x="3281" y="13748"/>
                  <a:pt x="2358" y="13136"/>
                </a:cubicBezTo>
                <a:cubicBezTo>
                  <a:pt x="2096" y="12962"/>
                  <a:pt x="1852" y="12765"/>
                  <a:pt x="1622" y="12564"/>
                </a:cubicBezTo>
                <a:cubicBezTo>
                  <a:pt x="1429" y="12391"/>
                  <a:pt x="1236" y="12205"/>
                  <a:pt x="1075" y="12008"/>
                </a:cubicBezTo>
                <a:cubicBezTo>
                  <a:pt x="933" y="11835"/>
                  <a:pt x="781" y="11670"/>
                  <a:pt x="653" y="11489"/>
                </a:cubicBezTo>
                <a:cubicBezTo>
                  <a:pt x="501" y="11283"/>
                  <a:pt x="349" y="11082"/>
                  <a:pt x="211" y="10868"/>
                </a:cubicBezTo>
                <a:cubicBezTo>
                  <a:pt x="142" y="10760"/>
                  <a:pt x="69" y="10647"/>
                  <a:pt x="0" y="10538"/>
                </a:cubicBezTo>
                <a:lnTo>
                  <a:pt x="0" y="12077"/>
                </a:lnTo>
                <a:close/>
              </a:path>
            </a:pathLst>
          </a:custGeom>
          <a:gradFill>
            <a:gsLst>
              <a:gs pos="0">
                <a:srgbClr val="0E65B4"/>
              </a:gs>
              <a:gs pos="46000">
                <a:srgbClr val="0B7DBB"/>
              </a:gs>
              <a:gs pos="92000">
                <a:srgbClr val="113285"/>
              </a:gs>
              <a:gs pos="100000">
                <a:srgbClr val="11328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sp>
        <p:nvSpPr>
          <p:cNvPr id="604" name="Google Shape;604;p9"/>
          <p:cNvSpPr txBox="1"/>
          <p:nvPr/>
        </p:nvSpPr>
        <p:spPr>
          <a:xfrm>
            <a:off x="154749" y="6538900"/>
            <a:ext cx="117906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u="none" cap="none" strike="noStrike">
                <a:solidFill>
                  <a:srgbClr val="000000"/>
                </a:solidFill>
                <a:latin typeface="Arial"/>
                <a:ea typeface="Arial"/>
                <a:cs typeface="Arial"/>
                <a:sym typeface="Arial"/>
              </a:rPr>
              <a:t>Image Source: </a:t>
            </a:r>
            <a:r>
              <a:rPr i="1" lang="en-US" u="sng">
                <a:solidFill>
                  <a:schemeClr val="hlink"/>
                </a:solidFill>
                <a:hlinkClick r:id="rId4"/>
              </a:rPr>
              <a:t>https://dzuyel7n94hma.cloudfront.net/img/saas-startup-example-golang-project-website-homepage.png</a:t>
            </a:r>
            <a:r>
              <a:rPr i="1" lang="en-US" u="none">
                <a:solidFill>
                  <a:srgbClr val="000000"/>
                </a:solidFill>
              </a:rPr>
              <a:t> </a:t>
            </a:r>
            <a:endParaRPr b="0" i="0" sz="1200" u="none" cap="none" strike="noStrike">
              <a:solidFill>
                <a:srgbClr val="000000"/>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8" name="Shape 608"/>
        <p:cNvGrpSpPr/>
        <p:nvPr/>
      </p:nvGrpSpPr>
      <p:grpSpPr>
        <a:xfrm>
          <a:off x="0" y="0"/>
          <a:ext cx="0" cy="0"/>
          <a:chOff x="0" y="0"/>
          <a:chExt cx="0" cy="0"/>
        </a:xfrm>
      </p:grpSpPr>
      <p:sp>
        <p:nvSpPr>
          <p:cNvPr id="609" name="Google Shape;609;p10"/>
          <p:cNvSpPr txBox="1"/>
          <p:nvPr>
            <p:ph type="title"/>
          </p:nvPr>
        </p:nvSpPr>
        <p:spPr>
          <a:xfrm>
            <a:off x="5558969" y="190954"/>
            <a:ext cx="6386287"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lang="en-US"/>
              <a:t>D. Code the Game</a:t>
            </a:r>
            <a:endParaRPr/>
          </a:p>
        </p:txBody>
      </p:sp>
      <p:sp>
        <p:nvSpPr>
          <p:cNvPr id="610" name="Google Shape;610;p10"/>
          <p:cNvSpPr txBox="1"/>
          <p:nvPr>
            <p:ph idx="1" type="body"/>
          </p:nvPr>
        </p:nvSpPr>
        <p:spPr>
          <a:xfrm>
            <a:off x="5558969" y="1269775"/>
            <a:ext cx="6386287" cy="4956854"/>
          </a:xfrm>
          <a:prstGeom prst="rect">
            <a:avLst/>
          </a:prstGeom>
          <a:noFill/>
          <a:ln>
            <a:noFill/>
          </a:ln>
        </p:spPr>
        <p:txBody>
          <a:bodyPr anchorCtr="0" anchor="t" bIns="45700" lIns="91425" spcFirstLastPara="1" rIns="91425" wrap="square" tIns="45700">
            <a:normAutofit fontScale="92500"/>
          </a:bodyPr>
          <a:lstStyle/>
          <a:p>
            <a:pPr indent="0" lvl="0" marL="0" rtl="0" algn="just">
              <a:lnSpc>
                <a:spcPct val="90000"/>
              </a:lnSpc>
              <a:spcBef>
                <a:spcPts val="0"/>
              </a:spcBef>
              <a:spcAft>
                <a:spcPts val="0"/>
              </a:spcAft>
              <a:buClr>
                <a:schemeClr val="dk1"/>
              </a:buClr>
              <a:buSzPct val="100000"/>
              <a:buNone/>
            </a:pPr>
            <a:r>
              <a:rPr lang="en-US" sz="2400"/>
              <a:t>Learning Java is the baseline for most game programmers because it is a simple dynamic language with a lot of applications. Also, people choose Java because it is similar to another programming language for games, C++, which gives better control of the hardware. It is easy to learn them side by side.</a:t>
            </a:r>
            <a:endParaRPr/>
          </a:p>
          <a:p>
            <a:pPr indent="0" lvl="0" marL="0" rtl="0" algn="just">
              <a:lnSpc>
                <a:spcPct val="90000"/>
              </a:lnSpc>
              <a:spcBef>
                <a:spcPts val="1000"/>
              </a:spcBef>
              <a:spcAft>
                <a:spcPts val="0"/>
              </a:spcAft>
              <a:buClr>
                <a:schemeClr val="dk1"/>
              </a:buClr>
              <a:buSzPct val="100000"/>
              <a:buNone/>
            </a:pPr>
            <a:r>
              <a:rPr lang="en-US" sz="2400"/>
              <a:t>Games like Star Wars Galaxies and Runescape were created in Java while Counter-Strike and Football Pro use C++. As programmer learn Java and C++, they will find it simpler to learn other languages.</a:t>
            </a:r>
            <a:endParaRPr/>
          </a:p>
          <a:p>
            <a:pPr indent="0" lvl="0" marL="0" rtl="0" algn="just">
              <a:lnSpc>
                <a:spcPct val="90000"/>
              </a:lnSpc>
              <a:spcBef>
                <a:spcPts val="1000"/>
              </a:spcBef>
              <a:spcAft>
                <a:spcPts val="0"/>
              </a:spcAft>
              <a:buClr>
                <a:schemeClr val="dk1"/>
              </a:buClr>
              <a:buSzPct val="100000"/>
              <a:buNone/>
            </a:pPr>
            <a:r>
              <a:rPr lang="en-US" sz="2400"/>
              <a:t>JavaScript is a more straightforward language to learn, and even if programmers need to use it alongside HTML and CSS, they can create the best web-based games. It can also develop games that can run on a phone; Angry Birds was based on JavaScript.</a:t>
            </a:r>
            <a:endParaRPr/>
          </a:p>
        </p:txBody>
      </p:sp>
      <p:pic>
        <p:nvPicPr>
          <p:cNvPr id="611" name="Google Shape;611;p10"/>
          <p:cNvPicPr preferRelativeResize="0"/>
          <p:nvPr/>
        </p:nvPicPr>
        <p:blipFill rotWithShape="1">
          <a:blip r:embed="rId3">
            <a:alphaModFix/>
          </a:blip>
          <a:srcRect b="-1207" l="18751" r="26671" t="4946"/>
          <a:stretch/>
        </p:blipFill>
        <p:spPr>
          <a:xfrm>
            <a:off x="2" y="1"/>
            <a:ext cx="5040585" cy="5721349"/>
          </a:xfrm>
          <a:custGeom>
            <a:rect b="b" l="l" r="r" t="t"/>
            <a:pathLst>
              <a:path extrusionOk="0" h="5721349" w="5040585">
                <a:moveTo>
                  <a:pt x="0" y="0"/>
                </a:moveTo>
                <a:lnTo>
                  <a:pt x="4107617" y="0"/>
                </a:lnTo>
                <a:cubicBezTo>
                  <a:pt x="4107617" y="0"/>
                  <a:pt x="4882830" y="479664"/>
                  <a:pt x="4985532" y="845795"/>
                </a:cubicBezTo>
                <a:cubicBezTo>
                  <a:pt x="5087999" y="1211926"/>
                  <a:pt x="5022986" y="1869223"/>
                  <a:pt x="4985532" y="2294837"/>
                </a:cubicBezTo>
                <a:cubicBezTo>
                  <a:pt x="4947843" y="2720450"/>
                  <a:pt x="4947843" y="3534467"/>
                  <a:pt x="4953497" y="3782447"/>
                </a:cubicBezTo>
                <a:cubicBezTo>
                  <a:pt x="4958914" y="4030699"/>
                  <a:pt x="4899319" y="4493795"/>
                  <a:pt x="4899319" y="4493795"/>
                </a:cubicBezTo>
                <a:cubicBezTo>
                  <a:pt x="4570719" y="5866785"/>
                  <a:pt x="3767946" y="5737770"/>
                  <a:pt x="3584919" y="5700288"/>
                </a:cubicBezTo>
                <a:cubicBezTo>
                  <a:pt x="3401893" y="5661720"/>
                  <a:pt x="3019350" y="4832493"/>
                  <a:pt x="2830670" y="4595377"/>
                </a:cubicBezTo>
                <a:cubicBezTo>
                  <a:pt x="2642226" y="4358261"/>
                  <a:pt x="2091969" y="4223542"/>
                  <a:pt x="1634284" y="4110009"/>
                </a:cubicBezTo>
                <a:cubicBezTo>
                  <a:pt x="1176600" y="3997562"/>
                  <a:pt x="848000" y="3900597"/>
                  <a:pt x="540364" y="3738446"/>
                </a:cubicBezTo>
                <a:cubicBezTo>
                  <a:pt x="233671" y="3576295"/>
                  <a:pt x="0" y="3064581"/>
                  <a:pt x="0" y="3064581"/>
                </a:cubicBezTo>
                <a:close/>
              </a:path>
            </a:pathLst>
          </a:custGeom>
          <a:noFill/>
          <a:ln>
            <a:noFill/>
          </a:ln>
        </p:spPr>
      </p:pic>
      <p:sp>
        <p:nvSpPr>
          <p:cNvPr id="612" name="Google Shape;612;p10"/>
          <p:cNvSpPr/>
          <p:nvPr/>
        </p:nvSpPr>
        <p:spPr>
          <a:xfrm>
            <a:off x="1" y="-3487"/>
            <a:ext cx="5181600" cy="5894466"/>
          </a:xfrm>
          <a:custGeom>
            <a:rect b="b" l="l" r="r" t="t"/>
            <a:pathLst>
              <a:path extrusionOk="0" h="21524" w="21594">
                <a:moveTo>
                  <a:pt x="14" y="12077"/>
                </a:moveTo>
                <a:cubicBezTo>
                  <a:pt x="152" y="12250"/>
                  <a:pt x="294" y="12415"/>
                  <a:pt x="437" y="12584"/>
                </a:cubicBezTo>
                <a:cubicBezTo>
                  <a:pt x="754" y="12950"/>
                  <a:pt x="1098" y="13293"/>
                  <a:pt x="1484" y="13603"/>
                </a:cubicBezTo>
                <a:cubicBezTo>
                  <a:pt x="1985" y="14009"/>
                  <a:pt x="2560" y="14323"/>
                  <a:pt x="3185" y="14565"/>
                </a:cubicBezTo>
                <a:cubicBezTo>
                  <a:pt x="3502" y="14686"/>
                  <a:pt x="3833" y="14779"/>
                  <a:pt x="4164" y="14863"/>
                </a:cubicBezTo>
                <a:cubicBezTo>
                  <a:pt x="4380" y="14915"/>
                  <a:pt x="4596" y="14964"/>
                  <a:pt x="4812" y="15000"/>
                </a:cubicBezTo>
                <a:cubicBezTo>
                  <a:pt x="5120" y="15048"/>
                  <a:pt x="5428" y="15101"/>
                  <a:pt x="5731" y="15149"/>
                </a:cubicBezTo>
                <a:cubicBezTo>
                  <a:pt x="5961" y="15185"/>
                  <a:pt x="6195" y="15217"/>
                  <a:pt x="6429" y="15254"/>
                </a:cubicBezTo>
                <a:cubicBezTo>
                  <a:pt x="6838" y="15314"/>
                  <a:pt x="7243" y="15383"/>
                  <a:pt x="7647" y="15471"/>
                </a:cubicBezTo>
                <a:cubicBezTo>
                  <a:pt x="8171" y="15580"/>
                  <a:pt x="8695" y="15729"/>
                  <a:pt x="9196" y="15906"/>
                </a:cubicBezTo>
                <a:cubicBezTo>
                  <a:pt x="9499" y="16015"/>
                  <a:pt x="9807" y="16115"/>
                  <a:pt x="10101" y="16240"/>
                </a:cubicBezTo>
                <a:cubicBezTo>
                  <a:pt x="10249" y="16301"/>
                  <a:pt x="10396" y="16369"/>
                  <a:pt x="10538" y="16446"/>
                </a:cubicBezTo>
                <a:cubicBezTo>
                  <a:pt x="10676" y="16518"/>
                  <a:pt x="10805" y="16611"/>
                  <a:pt x="10929" y="16699"/>
                </a:cubicBezTo>
                <a:cubicBezTo>
                  <a:pt x="11209" y="16897"/>
                  <a:pt x="11457" y="17126"/>
                  <a:pt x="11692" y="17364"/>
                </a:cubicBezTo>
                <a:cubicBezTo>
                  <a:pt x="11871" y="17545"/>
                  <a:pt x="12055" y="17734"/>
                  <a:pt x="12211" y="17932"/>
                </a:cubicBezTo>
                <a:cubicBezTo>
                  <a:pt x="12307" y="18052"/>
                  <a:pt x="12399" y="18173"/>
                  <a:pt x="12496" y="18294"/>
                </a:cubicBezTo>
                <a:cubicBezTo>
                  <a:pt x="12767" y="18644"/>
                  <a:pt x="12992" y="19019"/>
                  <a:pt x="13208" y="19397"/>
                </a:cubicBezTo>
                <a:cubicBezTo>
                  <a:pt x="13323" y="19603"/>
                  <a:pt x="13433" y="19812"/>
                  <a:pt x="13553" y="20013"/>
                </a:cubicBezTo>
                <a:cubicBezTo>
                  <a:pt x="13617" y="20122"/>
                  <a:pt x="13686" y="20231"/>
                  <a:pt x="13750" y="20340"/>
                </a:cubicBezTo>
                <a:cubicBezTo>
                  <a:pt x="13810" y="20440"/>
                  <a:pt x="13888" y="20533"/>
                  <a:pt x="13953" y="20630"/>
                </a:cubicBezTo>
                <a:cubicBezTo>
                  <a:pt x="14077" y="20807"/>
                  <a:pt x="14233" y="20968"/>
                  <a:pt x="14408" y="21109"/>
                </a:cubicBezTo>
                <a:cubicBezTo>
                  <a:pt x="14670" y="21326"/>
                  <a:pt x="15014" y="21451"/>
                  <a:pt x="15364" y="21503"/>
                </a:cubicBezTo>
                <a:cubicBezTo>
                  <a:pt x="16035" y="21600"/>
                  <a:pt x="16710" y="21350"/>
                  <a:pt x="17257" y="21032"/>
                </a:cubicBezTo>
                <a:cubicBezTo>
                  <a:pt x="17873" y="20682"/>
                  <a:pt x="18388" y="20223"/>
                  <a:pt x="18847" y="19723"/>
                </a:cubicBezTo>
                <a:cubicBezTo>
                  <a:pt x="19091" y="19458"/>
                  <a:pt x="19321" y="19176"/>
                  <a:pt x="19532" y="18886"/>
                </a:cubicBezTo>
                <a:cubicBezTo>
                  <a:pt x="19605" y="18781"/>
                  <a:pt x="19684" y="18677"/>
                  <a:pt x="19757" y="18572"/>
                </a:cubicBezTo>
                <a:cubicBezTo>
                  <a:pt x="19854" y="18435"/>
                  <a:pt x="19941" y="18286"/>
                  <a:pt x="20028" y="18145"/>
                </a:cubicBezTo>
                <a:cubicBezTo>
                  <a:pt x="20074" y="18068"/>
                  <a:pt x="20120" y="17996"/>
                  <a:pt x="20162" y="17919"/>
                </a:cubicBezTo>
                <a:cubicBezTo>
                  <a:pt x="20235" y="17783"/>
                  <a:pt x="20318" y="17646"/>
                  <a:pt x="20382" y="17501"/>
                </a:cubicBezTo>
                <a:cubicBezTo>
                  <a:pt x="20437" y="17384"/>
                  <a:pt x="20488" y="17263"/>
                  <a:pt x="20543" y="17146"/>
                </a:cubicBezTo>
                <a:cubicBezTo>
                  <a:pt x="20584" y="17054"/>
                  <a:pt x="20617" y="16961"/>
                  <a:pt x="20649" y="16868"/>
                </a:cubicBezTo>
                <a:cubicBezTo>
                  <a:pt x="20690" y="16760"/>
                  <a:pt x="20731" y="16651"/>
                  <a:pt x="20759" y="16538"/>
                </a:cubicBezTo>
                <a:cubicBezTo>
                  <a:pt x="20796" y="16405"/>
                  <a:pt x="20833" y="16268"/>
                  <a:pt x="20869" y="16132"/>
                </a:cubicBezTo>
                <a:cubicBezTo>
                  <a:pt x="20892" y="16051"/>
                  <a:pt x="20906" y="15970"/>
                  <a:pt x="20920" y="15894"/>
                </a:cubicBezTo>
                <a:cubicBezTo>
                  <a:pt x="20938" y="15789"/>
                  <a:pt x="20970" y="15685"/>
                  <a:pt x="20980" y="15580"/>
                </a:cubicBezTo>
                <a:cubicBezTo>
                  <a:pt x="21007" y="15366"/>
                  <a:pt x="21039" y="15157"/>
                  <a:pt x="21048" y="14944"/>
                </a:cubicBezTo>
                <a:cubicBezTo>
                  <a:pt x="21062" y="14718"/>
                  <a:pt x="21071" y="14493"/>
                  <a:pt x="21071" y="14267"/>
                </a:cubicBezTo>
                <a:cubicBezTo>
                  <a:pt x="21071" y="14050"/>
                  <a:pt x="21071" y="13828"/>
                  <a:pt x="21062" y="13611"/>
                </a:cubicBezTo>
                <a:cubicBezTo>
                  <a:pt x="21048" y="13172"/>
                  <a:pt x="21021" y="12733"/>
                  <a:pt x="20998" y="12294"/>
                </a:cubicBezTo>
                <a:cubicBezTo>
                  <a:pt x="20975" y="11851"/>
                  <a:pt x="20957" y="11404"/>
                  <a:pt x="20952" y="10961"/>
                </a:cubicBezTo>
                <a:cubicBezTo>
                  <a:pt x="20943" y="10546"/>
                  <a:pt x="20961" y="10136"/>
                  <a:pt x="20980" y="9721"/>
                </a:cubicBezTo>
                <a:cubicBezTo>
                  <a:pt x="21016" y="8847"/>
                  <a:pt x="21140" y="7977"/>
                  <a:pt x="21265" y="7111"/>
                </a:cubicBezTo>
                <a:cubicBezTo>
                  <a:pt x="21333" y="6644"/>
                  <a:pt x="21402" y="6177"/>
                  <a:pt x="21467" y="5710"/>
                </a:cubicBezTo>
                <a:cubicBezTo>
                  <a:pt x="21494" y="5505"/>
                  <a:pt x="21522" y="5303"/>
                  <a:pt x="21540" y="5098"/>
                </a:cubicBezTo>
                <a:cubicBezTo>
                  <a:pt x="21563" y="4848"/>
                  <a:pt x="21582" y="4599"/>
                  <a:pt x="21591" y="4349"/>
                </a:cubicBezTo>
                <a:cubicBezTo>
                  <a:pt x="21600" y="4140"/>
                  <a:pt x="21591" y="3926"/>
                  <a:pt x="21572" y="3717"/>
                </a:cubicBezTo>
                <a:cubicBezTo>
                  <a:pt x="21559" y="3532"/>
                  <a:pt x="21540" y="3354"/>
                  <a:pt x="21508" y="3173"/>
                </a:cubicBezTo>
                <a:cubicBezTo>
                  <a:pt x="21448" y="2851"/>
                  <a:pt x="21333" y="2529"/>
                  <a:pt x="21186" y="2227"/>
                </a:cubicBezTo>
                <a:cubicBezTo>
                  <a:pt x="20952" y="1748"/>
                  <a:pt x="20589" y="1309"/>
                  <a:pt x="20162" y="950"/>
                </a:cubicBezTo>
                <a:cubicBezTo>
                  <a:pt x="20060" y="866"/>
                  <a:pt x="19959" y="781"/>
                  <a:pt x="19863" y="701"/>
                </a:cubicBezTo>
                <a:cubicBezTo>
                  <a:pt x="19766" y="620"/>
                  <a:pt x="19661" y="552"/>
                  <a:pt x="19559" y="475"/>
                </a:cubicBezTo>
                <a:cubicBezTo>
                  <a:pt x="19321" y="298"/>
                  <a:pt x="19068" y="145"/>
                  <a:pt x="18806" y="0"/>
                </a:cubicBezTo>
                <a:lnTo>
                  <a:pt x="15138" y="0"/>
                </a:lnTo>
                <a:cubicBezTo>
                  <a:pt x="15598" y="113"/>
                  <a:pt x="16062" y="234"/>
                  <a:pt x="16499" y="403"/>
                </a:cubicBezTo>
                <a:cubicBezTo>
                  <a:pt x="16632" y="455"/>
                  <a:pt x="16761" y="507"/>
                  <a:pt x="16894" y="556"/>
                </a:cubicBezTo>
                <a:cubicBezTo>
                  <a:pt x="17018" y="604"/>
                  <a:pt x="17133" y="664"/>
                  <a:pt x="17252" y="721"/>
                </a:cubicBezTo>
                <a:cubicBezTo>
                  <a:pt x="17340" y="761"/>
                  <a:pt x="17422" y="805"/>
                  <a:pt x="17505" y="850"/>
                </a:cubicBezTo>
                <a:cubicBezTo>
                  <a:pt x="17606" y="906"/>
                  <a:pt x="17712" y="958"/>
                  <a:pt x="17813" y="1019"/>
                </a:cubicBezTo>
                <a:cubicBezTo>
                  <a:pt x="17933" y="1095"/>
                  <a:pt x="18057" y="1168"/>
                  <a:pt x="18181" y="1244"/>
                </a:cubicBezTo>
                <a:cubicBezTo>
                  <a:pt x="18282" y="1309"/>
                  <a:pt x="18378" y="1385"/>
                  <a:pt x="18480" y="1454"/>
                </a:cubicBezTo>
                <a:cubicBezTo>
                  <a:pt x="18553" y="1506"/>
                  <a:pt x="18627" y="1562"/>
                  <a:pt x="18696" y="1619"/>
                </a:cubicBezTo>
                <a:cubicBezTo>
                  <a:pt x="18787" y="1691"/>
                  <a:pt x="18884" y="1764"/>
                  <a:pt x="18967" y="1844"/>
                </a:cubicBezTo>
                <a:cubicBezTo>
                  <a:pt x="19187" y="2054"/>
                  <a:pt x="19403" y="2259"/>
                  <a:pt x="19596" y="2485"/>
                </a:cubicBezTo>
                <a:cubicBezTo>
                  <a:pt x="19964" y="2919"/>
                  <a:pt x="20217" y="3407"/>
                  <a:pt x="20396" y="3922"/>
                </a:cubicBezTo>
                <a:cubicBezTo>
                  <a:pt x="20465" y="4152"/>
                  <a:pt x="20529" y="4385"/>
                  <a:pt x="20561" y="4623"/>
                </a:cubicBezTo>
                <a:cubicBezTo>
                  <a:pt x="20580" y="4740"/>
                  <a:pt x="20603" y="4856"/>
                  <a:pt x="20612" y="4973"/>
                </a:cubicBezTo>
                <a:cubicBezTo>
                  <a:pt x="20630" y="5199"/>
                  <a:pt x="20644" y="5420"/>
                  <a:pt x="20649" y="5646"/>
                </a:cubicBezTo>
                <a:cubicBezTo>
                  <a:pt x="20658" y="6064"/>
                  <a:pt x="20621" y="6483"/>
                  <a:pt x="20580" y="6898"/>
                </a:cubicBezTo>
                <a:cubicBezTo>
                  <a:pt x="20538" y="7301"/>
                  <a:pt x="20488" y="7703"/>
                  <a:pt x="20446" y="8106"/>
                </a:cubicBezTo>
                <a:cubicBezTo>
                  <a:pt x="20401" y="8553"/>
                  <a:pt x="20359" y="9004"/>
                  <a:pt x="20322" y="9455"/>
                </a:cubicBezTo>
                <a:cubicBezTo>
                  <a:pt x="20253" y="10317"/>
                  <a:pt x="20230" y="11179"/>
                  <a:pt x="20235" y="12040"/>
                </a:cubicBezTo>
                <a:cubicBezTo>
                  <a:pt x="20244" y="12946"/>
                  <a:pt x="20267" y="13848"/>
                  <a:pt x="20263" y="14754"/>
                </a:cubicBezTo>
                <a:cubicBezTo>
                  <a:pt x="20263" y="14976"/>
                  <a:pt x="20249" y="15193"/>
                  <a:pt x="20240" y="15415"/>
                </a:cubicBezTo>
                <a:cubicBezTo>
                  <a:pt x="20235" y="15528"/>
                  <a:pt x="20221" y="15640"/>
                  <a:pt x="20212" y="15753"/>
                </a:cubicBezTo>
                <a:cubicBezTo>
                  <a:pt x="20203" y="15858"/>
                  <a:pt x="20198" y="15958"/>
                  <a:pt x="20185" y="16063"/>
                </a:cubicBezTo>
                <a:cubicBezTo>
                  <a:pt x="20166" y="16208"/>
                  <a:pt x="20143" y="16353"/>
                  <a:pt x="20125" y="16498"/>
                </a:cubicBezTo>
                <a:cubicBezTo>
                  <a:pt x="20111" y="16611"/>
                  <a:pt x="20083" y="16719"/>
                  <a:pt x="20060" y="16828"/>
                </a:cubicBezTo>
                <a:cubicBezTo>
                  <a:pt x="20019" y="17021"/>
                  <a:pt x="19969" y="17211"/>
                  <a:pt x="19918" y="17404"/>
                </a:cubicBezTo>
                <a:cubicBezTo>
                  <a:pt x="19867" y="17545"/>
                  <a:pt x="19817" y="17690"/>
                  <a:pt x="19766" y="17831"/>
                </a:cubicBezTo>
                <a:cubicBezTo>
                  <a:pt x="19725" y="17952"/>
                  <a:pt x="19661" y="18072"/>
                  <a:pt x="19605" y="18189"/>
                </a:cubicBezTo>
                <a:cubicBezTo>
                  <a:pt x="19546" y="18298"/>
                  <a:pt x="19486" y="18407"/>
                  <a:pt x="19431" y="18519"/>
                </a:cubicBezTo>
                <a:cubicBezTo>
                  <a:pt x="19376" y="18624"/>
                  <a:pt x="19307" y="18725"/>
                  <a:pt x="19238" y="18826"/>
                </a:cubicBezTo>
                <a:cubicBezTo>
                  <a:pt x="19252" y="18801"/>
                  <a:pt x="19270" y="18777"/>
                  <a:pt x="19284" y="18753"/>
                </a:cubicBezTo>
                <a:cubicBezTo>
                  <a:pt x="19224" y="18838"/>
                  <a:pt x="19160" y="18926"/>
                  <a:pt x="19100" y="19011"/>
                </a:cubicBezTo>
                <a:cubicBezTo>
                  <a:pt x="19040" y="19083"/>
                  <a:pt x="18980" y="19160"/>
                  <a:pt x="18916" y="19232"/>
                </a:cubicBezTo>
                <a:cubicBezTo>
                  <a:pt x="18870" y="19281"/>
                  <a:pt x="18824" y="19329"/>
                  <a:pt x="18778" y="19381"/>
                </a:cubicBezTo>
                <a:cubicBezTo>
                  <a:pt x="18696" y="19462"/>
                  <a:pt x="18613" y="19538"/>
                  <a:pt x="18530" y="19611"/>
                </a:cubicBezTo>
                <a:cubicBezTo>
                  <a:pt x="18360" y="19748"/>
                  <a:pt x="18176" y="19877"/>
                  <a:pt x="17988" y="19993"/>
                </a:cubicBezTo>
                <a:cubicBezTo>
                  <a:pt x="17574" y="20223"/>
                  <a:pt x="17124" y="20388"/>
                  <a:pt x="16632" y="20428"/>
                </a:cubicBezTo>
                <a:cubicBezTo>
                  <a:pt x="16301" y="20432"/>
                  <a:pt x="15998" y="20364"/>
                  <a:pt x="15708" y="20227"/>
                </a:cubicBezTo>
                <a:cubicBezTo>
                  <a:pt x="15414" y="20090"/>
                  <a:pt x="15175" y="19877"/>
                  <a:pt x="14945" y="19671"/>
                </a:cubicBezTo>
                <a:cubicBezTo>
                  <a:pt x="14762" y="19498"/>
                  <a:pt x="14587" y="19317"/>
                  <a:pt x="14417" y="19132"/>
                </a:cubicBezTo>
                <a:cubicBezTo>
                  <a:pt x="14109" y="18793"/>
                  <a:pt x="13838" y="18431"/>
                  <a:pt x="13562" y="18077"/>
                </a:cubicBezTo>
                <a:cubicBezTo>
                  <a:pt x="13245" y="17670"/>
                  <a:pt x="12905" y="17275"/>
                  <a:pt x="12528" y="16913"/>
                </a:cubicBezTo>
                <a:cubicBezTo>
                  <a:pt x="12073" y="16474"/>
                  <a:pt x="11567" y="16063"/>
                  <a:pt x="10970" y="15773"/>
                </a:cubicBezTo>
                <a:cubicBezTo>
                  <a:pt x="10763" y="15672"/>
                  <a:pt x="10543" y="15596"/>
                  <a:pt x="10322" y="15523"/>
                </a:cubicBezTo>
                <a:cubicBezTo>
                  <a:pt x="10166" y="15471"/>
                  <a:pt x="10014" y="15419"/>
                  <a:pt x="9862" y="15366"/>
                </a:cubicBezTo>
                <a:cubicBezTo>
                  <a:pt x="9430" y="15221"/>
                  <a:pt x="8994" y="15085"/>
                  <a:pt x="8548" y="14968"/>
                </a:cubicBezTo>
                <a:cubicBezTo>
                  <a:pt x="8079" y="14847"/>
                  <a:pt x="7601" y="14750"/>
                  <a:pt x="7123" y="14666"/>
                </a:cubicBezTo>
                <a:cubicBezTo>
                  <a:pt x="6843" y="14617"/>
                  <a:pt x="6558" y="14569"/>
                  <a:pt x="6278" y="14517"/>
                </a:cubicBezTo>
                <a:cubicBezTo>
                  <a:pt x="6016" y="14472"/>
                  <a:pt x="5758" y="14416"/>
                  <a:pt x="5497" y="14364"/>
                </a:cubicBezTo>
                <a:cubicBezTo>
                  <a:pt x="4371" y="14142"/>
                  <a:pt x="3281" y="13748"/>
                  <a:pt x="2358" y="13136"/>
                </a:cubicBezTo>
                <a:cubicBezTo>
                  <a:pt x="2096" y="12962"/>
                  <a:pt x="1852" y="12765"/>
                  <a:pt x="1622" y="12564"/>
                </a:cubicBezTo>
                <a:cubicBezTo>
                  <a:pt x="1429" y="12391"/>
                  <a:pt x="1236" y="12205"/>
                  <a:pt x="1075" y="12008"/>
                </a:cubicBezTo>
                <a:cubicBezTo>
                  <a:pt x="933" y="11835"/>
                  <a:pt x="781" y="11670"/>
                  <a:pt x="653" y="11489"/>
                </a:cubicBezTo>
                <a:cubicBezTo>
                  <a:pt x="501" y="11283"/>
                  <a:pt x="349" y="11082"/>
                  <a:pt x="211" y="10868"/>
                </a:cubicBezTo>
                <a:cubicBezTo>
                  <a:pt x="142" y="10760"/>
                  <a:pt x="69" y="10647"/>
                  <a:pt x="0" y="10538"/>
                </a:cubicBezTo>
                <a:lnTo>
                  <a:pt x="0" y="12077"/>
                </a:lnTo>
                <a:close/>
              </a:path>
            </a:pathLst>
          </a:custGeom>
          <a:gradFill>
            <a:gsLst>
              <a:gs pos="0">
                <a:srgbClr val="F52A3D"/>
              </a:gs>
              <a:gs pos="33000">
                <a:srgbClr val="DA7D2C"/>
              </a:gs>
              <a:gs pos="63000">
                <a:srgbClr val="2FB862"/>
              </a:gs>
              <a:gs pos="92000">
                <a:srgbClr val="4B4C85"/>
              </a:gs>
              <a:gs pos="100000">
                <a:srgbClr val="4B4C8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sp>
        <p:nvSpPr>
          <p:cNvPr id="613" name="Google Shape;613;p10"/>
          <p:cNvSpPr txBox="1"/>
          <p:nvPr/>
        </p:nvSpPr>
        <p:spPr>
          <a:xfrm>
            <a:off x="154750" y="6150425"/>
            <a:ext cx="8940900" cy="692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300" u="none" cap="none" strike="noStrike">
                <a:solidFill>
                  <a:srgbClr val="000000"/>
                </a:solidFill>
                <a:latin typeface="Arial"/>
                <a:ea typeface="Arial"/>
                <a:cs typeface="Arial"/>
                <a:sym typeface="Arial"/>
              </a:rPr>
              <a:t>Image Source: </a:t>
            </a:r>
            <a:r>
              <a:rPr i="1" lang="en-US" sz="1300" u="sng">
                <a:solidFill>
                  <a:schemeClr val="hlink"/>
                </a:solidFill>
                <a:hlinkClick r:id="rId4"/>
              </a:rPr>
              <a:t>https://gadgetguy-assets.s3.ap-southeast-2.amazonaws.com/wordpress/wp-content/uploads/2019/07/02200949/mobile-game-development.jpg</a:t>
            </a:r>
            <a:r>
              <a:rPr i="1" lang="en-US" sz="1300" u="none">
                <a:solidFill>
                  <a:srgbClr val="000000"/>
                </a:solidFill>
              </a:rPr>
              <a:t> </a:t>
            </a:r>
            <a:endParaRPr b="0" i="0" sz="1100" u="none" cap="none" strike="noStrike">
              <a:solidFill>
                <a:srgbClr val="000000"/>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8" name="Shape 618"/>
        <p:cNvGrpSpPr/>
        <p:nvPr/>
      </p:nvGrpSpPr>
      <p:grpSpPr>
        <a:xfrm>
          <a:off x="0" y="0"/>
          <a:ext cx="0" cy="0"/>
          <a:chOff x="0" y="0"/>
          <a:chExt cx="0" cy="0"/>
        </a:xfrm>
      </p:grpSpPr>
      <p:sp>
        <p:nvSpPr>
          <p:cNvPr id="619" name="Google Shape;619;p11"/>
          <p:cNvSpPr txBox="1"/>
          <p:nvPr>
            <p:ph idx="3" type="body"/>
          </p:nvPr>
        </p:nvSpPr>
        <p:spPr>
          <a:xfrm>
            <a:off x="8000322" y="235007"/>
            <a:ext cx="3528392" cy="1643438"/>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accent3"/>
              </a:buClr>
              <a:buSzPts val="8800"/>
              <a:buNone/>
            </a:pPr>
            <a:r>
              <a:rPr lang="en-US"/>
              <a:t>03</a:t>
            </a:r>
            <a:endParaRPr/>
          </a:p>
        </p:txBody>
      </p:sp>
      <p:sp>
        <p:nvSpPr>
          <p:cNvPr id="620" name="Google Shape;620;p11"/>
          <p:cNvSpPr txBox="1"/>
          <p:nvPr>
            <p:ph type="ctrTitle"/>
          </p:nvPr>
        </p:nvSpPr>
        <p:spPr>
          <a:xfrm>
            <a:off x="3287688" y="4074661"/>
            <a:ext cx="8434459" cy="1067644"/>
          </a:xfrm>
          <a:prstGeom prst="rect">
            <a:avLst/>
          </a:prstGeom>
          <a:noFill/>
          <a:ln>
            <a:noFill/>
          </a:ln>
        </p:spPr>
        <p:txBody>
          <a:bodyPr anchorCtr="0" anchor="b" bIns="45700" lIns="274300" spcFirstLastPara="1" rIns="0" wrap="square" tIns="45700">
            <a:noAutofit/>
          </a:bodyPr>
          <a:lstStyle/>
          <a:p>
            <a:pPr indent="0" lvl="0" marL="0" rtl="0" algn="l">
              <a:lnSpc>
                <a:spcPct val="90000"/>
              </a:lnSpc>
              <a:spcBef>
                <a:spcPts val="0"/>
              </a:spcBef>
              <a:spcAft>
                <a:spcPts val="0"/>
              </a:spcAft>
              <a:buClr>
                <a:schemeClr val="accent2"/>
              </a:buClr>
              <a:buSzPts val="4400"/>
              <a:buFont typeface="Calibri"/>
              <a:buNone/>
            </a:pPr>
            <a:r>
              <a:rPr lang="en-US"/>
              <a:t>CODING LANGUAGES FOR MOBILE GAME DEVELOPMENT</a:t>
            </a:r>
            <a:endParaRPr/>
          </a:p>
        </p:txBody>
      </p:sp>
      <p:sp>
        <p:nvSpPr>
          <p:cNvPr id="621" name="Google Shape;621;p11"/>
          <p:cNvSpPr txBox="1"/>
          <p:nvPr>
            <p:ph idx="1" type="subTitle"/>
          </p:nvPr>
        </p:nvSpPr>
        <p:spPr>
          <a:xfrm>
            <a:off x="3241964" y="5172813"/>
            <a:ext cx="8480183" cy="812530"/>
          </a:xfrm>
          <a:prstGeom prst="rect">
            <a:avLst/>
          </a:prstGeom>
          <a:noFill/>
          <a:ln>
            <a:noFill/>
          </a:ln>
        </p:spPr>
        <p:txBody>
          <a:bodyPr anchorCtr="0" anchor="t" bIns="45700" lIns="274300" spcFirstLastPara="1" rIns="0" wrap="square" tIns="45700">
            <a:spAutoFit/>
          </a:bodyPr>
          <a:lstStyle/>
          <a:p>
            <a:pPr indent="0" lvl="0" marL="0" rtl="0" algn="just">
              <a:lnSpc>
                <a:spcPct val="90000"/>
              </a:lnSpc>
              <a:spcBef>
                <a:spcPts val="0"/>
              </a:spcBef>
              <a:spcAft>
                <a:spcPts val="0"/>
              </a:spcAft>
              <a:buClr>
                <a:schemeClr val="accent3"/>
              </a:buClr>
              <a:buSzPts val="2600"/>
              <a:buNone/>
            </a:pPr>
            <a:r>
              <a:rPr lang="en-US" sz="2600"/>
              <a:t>Coding provides the basis for a whole world of technological systems and devices used in our society today. </a:t>
            </a:r>
            <a:endParaRPr/>
          </a:p>
        </p:txBody>
      </p:sp>
      <p:pic>
        <p:nvPicPr>
          <p:cNvPr id="622" name="Google Shape;622;p11"/>
          <p:cNvPicPr preferRelativeResize="0"/>
          <p:nvPr/>
        </p:nvPicPr>
        <p:blipFill rotWithShape="1">
          <a:blip r:embed="rId3">
            <a:alphaModFix/>
          </a:blip>
          <a:srcRect b="0" l="0" r="0" t="0"/>
          <a:stretch/>
        </p:blipFill>
        <p:spPr>
          <a:xfrm>
            <a:off x="0" y="0"/>
            <a:ext cx="7908275" cy="4788201"/>
          </a:xfrm>
          <a:prstGeom prst="rect">
            <a:avLst/>
          </a:prstGeom>
          <a:noFill/>
          <a:ln>
            <a:noFill/>
          </a:ln>
        </p:spPr>
      </p:pic>
      <p:sp>
        <p:nvSpPr>
          <p:cNvPr id="623" name="Google Shape;623;p11"/>
          <p:cNvSpPr txBox="1"/>
          <p:nvPr/>
        </p:nvSpPr>
        <p:spPr>
          <a:xfrm>
            <a:off x="91449" y="6538900"/>
            <a:ext cx="120279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600" u="none" cap="none" strike="noStrike">
                <a:solidFill>
                  <a:srgbClr val="000000"/>
                </a:solidFill>
                <a:latin typeface="Arial"/>
                <a:ea typeface="Arial"/>
                <a:cs typeface="Arial"/>
                <a:sym typeface="Arial"/>
              </a:rPr>
              <a:t>Image Source: </a:t>
            </a:r>
            <a:r>
              <a:rPr i="1" lang="en-US" sz="1600" u="sng">
                <a:solidFill>
                  <a:srgbClr val="6B9F25"/>
                </a:solidFill>
                <a:hlinkClick r:id="rId4">
                  <a:extLst>
                    <a:ext uri="{A12FA001-AC4F-418D-AE19-62706E023703}">
                      <ahyp:hlinkClr val="tx"/>
                    </a:ext>
                  </a:extLst>
                </a:hlinkClick>
              </a:rPr>
              <a:t>https://qph.fs.quoracdn.net/main-qimg-9db1a974286bed1c4a431f77aa70c08f-pjlq</a:t>
            </a:r>
            <a:r>
              <a:rPr i="1" lang="en-US" sz="1600"/>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8" name="Shape 628"/>
        <p:cNvGrpSpPr/>
        <p:nvPr/>
      </p:nvGrpSpPr>
      <p:grpSpPr>
        <a:xfrm>
          <a:off x="0" y="0"/>
          <a:ext cx="0" cy="0"/>
          <a:chOff x="0" y="0"/>
          <a:chExt cx="0" cy="0"/>
        </a:xfrm>
      </p:grpSpPr>
      <p:sp>
        <p:nvSpPr>
          <p:cNvPr id="629" name="Google Shape;629;p12"/>
          <p:cNvSpPr txBox="1"/>
          <p:nvPr>
            <p:ph type="title"/>
          </p:nvPr>
        </p:nvSpPr>
        <p:spPr>
          <a:xfrm>
            <a:off x="2047590" y="391692"/>
            <a:ext cx="9306210" cy="840230"/>
          </a:xfrm>
          <a:prstGeom prst="rect">
            <a:avLst/>
          </a:prstGeom>
          <a:noFill/>
          <a:ln>
            <a:noFill/>
          </a:ln>
        </p:spPr>
        <p:txBody>
          <a:bodyPr anchorCtr="0" anchor="b" bIns="45700" lIns="0" spcFirstLastPara="1" rIns="0" wrap="square" tIns="45700">
            <a:spAutoFit/>
          </a:bodyPr>
          <a:lstStyle/>
          <a:p>
            <a:pPr indent="0" lvl="0" marL="0" rtl="0" algn="l">
              <a:lnSpc>
                <a:spcPct val="90000"/>
              </a:lnSpc>
              <a:spcBef>
                <a:spcPts val="0"/>
              </a:spcBef>
              <a:spcAft>
                <a:spcPts val="0"/>
              </a:spcAft>
              <a:buClr>
                <a:schemeClr val="dk1"/>
              </a:buClr>
              <a:buSzPts val="5400"/>
              <a:buFont typeface="Calibri"/>
              <a:buNone/>
            </a:pPr>
            <a:r>
              <a:rPr b="1" lang="en-US"/>
              <a:t>Kotlin</a:t>
            </a:r>
            <a:endParaRPr/>
          </a:p>
        </p:txBody>
      </p:sp>
      <p:sp>
        <p:nvSpPr>
          <p:cNvPr id="630" name="Google Shape;630;p12"/>
          <p:cNvSpPr txBox="1"/>
          <p:nvPr>
            <p:ph idx="1" type="body"/>
          </p:nvPr>
        </p:nvSpPr>
        <p:spPr>
          <a:xfrm>
            <a:off x="292621" y="1859528"/>
            <a:ext cx="11623608" cy="4686068"/>
          </a:xfrm>
          <a:prstGeom prst="rect">
            <a:avLst/>
          </a:prstGeom>
          <a:noFill/>
          <a:ln>
            <a:noFill/>
          </a:ln>
        </p:spPr>
        <p:txBody>
          <a:bodyPr anchorCtr="0" anchor="t" bIns="45700" lIns="0" spcFirstLastPara="1" rIns="0" wrap="square" tIns="91425">
            <a:normAutofit/>
          </a:bodyPr>
          <a:lstStyle/>
          <a:p>
            <a:pPr indent="0" lvl="0" marL="0" rtl="0" algn="just">
              <a:lnSpc>
                <a:spcPct val="90000"/>
              </a:lnSpc>
              <a:spcBef>
                <a:spcPts val="0"/>
              </a:spcBef>
              <a:spcAft>
                <a:spcPts val="0"/>
              </a:spcAft>
              <a:buClr>
                <a:schemeClr val="dk1"/>
              </a:buClr>
              <a:buSzPts val="2400"/>
              <a:buNone/>
            </a:pPr>
            <a:r>
              <a:rPr b="1" lang="en-US"/>
              <a:t>Easy adoption for existing Java programmers</a:t>
            </a:r>
            <a:endParaRPr/>
          </a:p>
          <a:p>
            <a:pPr indent="0" lvl="0" marL="0" rtl="0" algn="just">
              <a:lnSpc>
                <a:spcPct val="90000"/>
              </a:lnSpc>
              <a:spcBef>
                <a:spcPts val="600"/>
              </a:spcBef>
              <a:spcAft>
                <a:spcPts val="0"/>
              </a:spcAft>
              <a:buClr>
                <a:schemeClr val="dk1"/>
              </a:buClr>
              <a:buSzPts val="2400"/>
              <a:buNone/>
            </a:pPr>
            <a:r>
              <a:rPr lang="en-US"/>
              <a:t>Kotlin runs on the JVM and Java interoperability has been one of the main objectives since the language was born. It runs everywhere Java does; web servers, mobile devices (Android), and desktop applications. It also works with all the major tools in the Java ecosystem like Eclipse, IntelliJ, Maven, Ant, Gradle, Spring Boot, etc. All of this makes adoption extremely easy even for existing Java projects. On top of this there's also ensured Type safety and less boilerplate code needed. </a:t>
            </a:r>
            <a:endParaRPr/>
          </a:p>
          <a:p>
            <a:pPr indent="0" lvl="0" marL="0" rtl="0" algn="just">
              <a:lnSpc>
                <a:spcPct val="90000"/>
              </a:lnSpc>
              <a:spcBef>
                <a:spcPts val="600"/>
              </a:spcBef>
              <a:spcAft>
                <a:spcPts val="0"/>
              </a:spcAft>
              <a:buClr>
                <a:schemeClr val="dk1"/>
              </a:buClr>
              <a:buSzPts val="2400"/>
              <a:buNone/>
            </a:pPr>
            <a:r>
              <a:rPr lang="en-US"/>
              <a:t>Since Kotlin is made by Jetbrains (the developers of IntelliJ IDEA) so it stands to reason that the IntelliJ support for Kotlin is also great. Besides that, Kotlin also works well with existing Java tools such as Eclipse, Maven, Gradle, Android Studio, etc... </a:t>
            </a:r>
            <a:endParaRPr/>
          </a:p>
        </p:txBody>
      </p:sp>
      <p:sp>
        <p:nvSpPr>
          <p:cNvPr id="631" name="Google Shape;631;p12"/>
          <p:cNvSpPr txBox="1"/>
          <p:nvPr>
            <p:ph idx="2" type="body"/>
          </p:nvPr>
        </p:nvSpPr>
        <p:spPr>
          <a:xfrm>
            <a:off x="2033081" y="1080818"/>
            <a:ext cx="9306209" cy="552450"/>
          </a:xfrm>
          <a:prstGeom prst="rect">
            <a:avLst/>
          </a:prstGeom>
          <a:noFill/>
          <a:ln>
            <a:noFill/>
          </a:ln>
        </p:spPr>
        <p:txBody>
          <a:bodyPr anchorCtr="0" anchor="t" bIns="45700" lIns="45700" spcFirstLastPara="1" rIns="0" wrap="square" tIns="45700">
            <a:normAutofit/>
          </a:bodyPr>
          <a:lstStyle/>
          <a:p>
            <a:pPr indent="0" lvl="0" marL="0" rtl="0" algn="l">
              <a:lnSpc>
                <a:spcPct val="90000"/>
              </a:lnSpc>
              <a:spcBef>
                <a:spcPts val="0"/>
              </a:spcBef>
              <a:spcAft>
                <a:spcPts val="0"/>
              </a:spcAft>
              <a:buClr>
                <a:schemeClr val="accent5"/>
              </a:buClr>
              <a:buSzPts val="2400"/>
              <a:buNone/>
            </a:pPr>
            <a:r>
              <a:rPr b="1" lang="en-US"/>
              <a:t>Developer: JetBrains</a:t>
            </a:r>
            <a:endParaRPr/>
          </a:p>
        </p:txBody>
      </p:sp>
      <p:sp>
        <p:nvSpPr>
          <p:cNvPr id="632" name="Google Shape;632;p12"/>
          <p:cNvSpPr/>
          <p:nvPr/>
        </p:nvSpPr>
        <p:spPr>
          <a:xfrm>
            <a:off x="438010" y="312404"/>
            <a:ext cx="1279294" cy="1279294"/>
          </a:xfrm>
          <a:prstGeom prst="ellipse">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633" name="Google Shape;633;p12"/>
          <p:cNvGrpSpPr/>
          <p:nvPr/>
        </p:nvGrpSpPr>
        <p:grpSpPr>
          <a:xfrm>
            <a:off x="-3987" y="6501704"/>
            <a:ext cx="12195987" cy="372798"/>
            <a:chOff x="-3987" y="6501704"/>
            <a:chExt cx="12195987" cy="372798"/>
          </a:xfrm>
        </p:grpSpPr>
        <p:sp>
          <p:nvSpPr>
            <p:cNvPr id="634" name="Google Shape;634;p12"/>
            <p:cNvSpPr/>
            <p:nvPr/>
          </p:nvSpPr>
          <p:spPr>
            <a:xfrm>
              <a:off x="-3987" y="6651972"/>
              <a:ext cx="12195987" cy="222530"/>
            </a:xfrm>
            <a:prstGeom prst="rect">
              <a:avLst/>
            </a:prstGeom>
            <a:solidFill>
              <a:srgbClr val="FF89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35" name="Google Shape;635;p12"/>
            <p:cNvSpPr/>
            <p:nvPr/>
          </p:nvSpPr>
          <p:spPr>
            <a:xfrm>
              <a:off x="-1" y="6501704"/>
              <a:ext cx="3458817" cy="369993"/>
            </a:xfrm>
            <a:prstGeom prst="snipRoundRect">
              <a:avLst>
                <a:gd fmla="val 0" name="adj1"/>
                <a:gd fmla="val 50000" name="adj2"/>
              </a:avLst>
            </a:prstGeom>
            <a:solidFill>
              <a:srgbClr val="FF89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636" name="Google Shape;636;p12"/>
          <p:cNvSpPr txBox="1"/>
          <p:nvPr/>
        </p:nvSpPr>
        <p:spPr>
          <a:xfrm>
            <a:off x="-89454" y="6500745"/>
            <a:ext cx="3458817" cy="4071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rgbClr val="FFFFFF"/>
              </a:buClr>
              <a:buSzPts val="1800"/>
              <a:buFont typeface="Calibri"/>
              <a:buNone/>
            </a:pPr>
            <a:r>
              <a:rPr b="1" i="0" lang="en-US" sz="1800" u="none" cap="none" strike="noStrike">
                <a:solidFill>
                  <a:srgbClr val="FFFFFF"/>
                </a:solidFill>
                <a:latin typeface="Calibri"/>
                <a:ea typeface="Calibri"/>
                <a:cs typeface="Calibri"/>
                <a:sym typeface="Calibri"/>
              </a:rPr>
              <a:t>Programming Language</a:t>
            </a:r>
            <a:endParaRPr b="0" i="0" sz="1400" u="none" cap="none" strike="noStrike">
              <a:solidFill>
                <a:srgbClr val="000000"/>
              </a:solidFill>
              <a:latin typeface="Arial"/>
              <a:ea typeface="Arial"/>
              <a:cs typeface="Arial"/>
              <a:sym typeface="Arial"/>
            </a:endParaRPr>
          </a:p>
        </p:txBody>
      </p:sp>
      <p:grpSp>
        <p:nvGrpSpPr>
          <p:cNvPr id="637" name="Google Shape;637;p12"/>
          <p:cNvGrpSpPr/>
          <p:nvPr/>
        </p:nvGrpSpPr>
        <p:grpSpPr>
          <a:xfrm>
            <a:off x="1717301" y="-7278"/>
            <a:ext cx="10474696" cy="379317"/>
            <a:chOff x="1717301" y="-7278"/>
            <a:chExt cx="10474696" cy="379317"/>
          </a:xfrm>
        </p:grpSpPr>
        <p:sp>
          <p:nvSpPr>
            <p:cNvPr id="638" name="Google Shape;638;p12"/>
            <p:cNvSpPr/>
            <p:nvPr/>
          </p:nvSpPr>
          <p:spPr>
            <a:xfrm rot="10800000">
              <a:off x="3458815" y="-7278"/>
              <a:ext cx="8733182" cy="187457"/>
            </a:xfrm>
            <a:prstGeom prst="rect">
              <a:avLst/>
            </a:prstGeom>
            <a:solidFill>
              <a:srgbClr val="FF89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39" name="Google Shape;639;p12"/>
            <p:cNvSpPr/>
            <p:nvPr/>
          </p:nvSpPr>
          <p:spPr>
            <a:xfrm rot="10800000">
              <a:off x="8729196" y="2046"/>
              <a:ext cx="3458817" cy="369993"/>
            </a:xfrm>
            <a:prstGeom prst="snipRoundRect">
              <a:avLst>
                <a:gd fmla="val 0" name="adj1"/>
                <a:gd fmla="val 50000" name="adj2"/>
              </a:avLst>
            </a:prstGeom>
            <a:solidFill>
              <a:srgbClr val="FF89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40" name="Google Shape;640;p12"/>
            <p:cNvSpPr/>
            <p:nvPr/>
          </p:nvSpPr>
          <p:spPr>
            <a:xfrm rot="10800000">
              <a:off x="1717301" y="-5540"/>
              <a:ext cx="3458817" cy="185720"/>
            </a:xfrm>
            <a:prstGeom prst="snipRoundRect">
              <a:avLst>
                <a:gd fmla="val 0" name="adj1"/>
                <a:gd fmla="val 50000" name="adj2"/>
              </a:avLst>
            </a:prstGeom>
            <a:solidFill>
              <a:srgbClr val="FF89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pic>
        <p:nvPicPr>
          <p:cNvPr id="641" name="Google Shape;641;p12"/>
          <p:cNvPicPr preferRelativeResize="0"/>
          <p:nvPr/>
        </p:nvPicPr>
        <p:blipFill rotWithShape="1">
          <a:blip r:embed="rId3">
            <a:alphaModFix/>
          </a:blip>
          <a:srcRect b="0" l="0" r="0" t="0"/>
          <a:stretch/>
        </p:blipFill>
        <p:spPr>
          <a:xfrm>
            <a:off x="520787" y="406441"/>
            <a:ext cx="1119167" cy="1119167"/>
          </a:xfrm>
          <a:prstGeom prst="rect">
            <a:avLst/>
          </a:prstGeom>
          <a:noFill/>
          <a:ln>
            <a:noFill/>
          </a:ln>
        </p:spPr>
      </p:pic>
      <p:sp>
        <p:nvSpPr>
          <p:cNvPr id="642" name="Google Shape;642;p12"/>
          <p:cNvSpPr txBox="1"/>
          <p:nvPr/>
        </p:nvSpPr>
        <p:spPr>
          <a:xfrm>
            <a:off x="3268051" y="6604100"/>
            <a:ext cx="73740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1400"/>
              <a:buFont typeface="Arial"/>
              <a:buNone/>
            </a:pPr>
            <a:r>
              <a:rPr b="0" i="1" lang="en-US" sz="1400" u="none" cap="none" strike="noStrike">
                <a:solidFill>
                  <a:schemeClr val="lt1"/>
                </a:solidFill>
                <a:latin typeface="Arial"/>
                <a:ea typeface="Arial"/>
                <a:cs typeface="Arial"/>
                <a:sym typeface="Arial"/>
              </a:rPr>
              <a:t>Image Source: </a:t>
            </a:r>
            <a:r>
              <a:rPr i="1" lang="en-US" u="sng">
                <a:solidFill>
                  <a:schemeClr val="lt1"/>
                </a:solidFill>
                <a:hlinkClick r:id="rId4">
                  <a:extLst>
                    <a:ext uri="{A12FA001-AC4F-418D-AE19-62706E023703}">
                      <ahyp:hlinkClr val="tx"/>
                    </a:ext>
                  </a:extLst>
                </a:hlinkClick>
              </a:rPr>
              <a:t>https://seqtek.com/wp-content/uploads/2021/06/New-Project-5.svg</a:t>
            </a:r>
            <a:r>
              <a:rPr i="1" lang="en-US">
                <a:solidFill>
                  <a:schemeClr val="lt1"/>
                </a:solidFill>
              </a:rPr>
              <a:t> </a:t>
            </a:r>
            <a:endParaRPr b="0" i="0" sz="1400" u="none" cap="none" strike="noStrike">
              <a:solidFill>
                <a:schemeClr val="lt1"/>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7" name="Shape 647"/>
        <p:cNvGrpSpPr/>
        <p:nvPr/>
      </p:nvGrpSpPr>
      <p:grpSpPr>
        <a:xfrm>
          <a:off x="0" y="0"/>
          <a:ext cx="0" cy="0"/>
          <a:chOff x="0" y="0"/>
          <a:chExt cx="0" cy="0"/>
        </a:xfrm>
      </p:grpSpPr>
      <p:sp>
        <p:nvSpPr>
          <p:cNvPr id="648" name="Google Shape;648;p13"/>
          <p:cNvSpPr txBox="1"/>
          <p:nvPr>
            <p:ph type="title"/>
          </p:nvPr>
        </p:nvSpPr>
        <p:spPr>
          <a:xfrm>
            <a:off x="2047590" y="391692"/>
            <a:ext cx="9306210" cy="840230"/>
          </a:xfrm>
          <a:prstGeom prst="rect">
            <a:avLst/>
          </a:prstGeom>
          <a:noFill/>
          <a:ln>
            <a:noFill/>
          </a:ln>
        </p:spPr>
        <p:txBody>
          <a:bodyPr anchorCtr="0" anchor="b" bIns="45700" lIns="0" spcFirstLastPara="1" rIns="0" wrap="square" tIns="45700">
            <a:spAutoFit/>
          </a:bodyPr>
          <a:lstStyle/>
          <a:p>
            <a:pPr indent="0" lvl="0" marL="0" rtl="0" algn="l">
              <a:lnSpc>
                <a:spcPct val="90000"/>
              </a:lnSpc>
              <a:spcBef>
                <a:spcPts val="0"/>
              </a:spcBef>
              <a:spcAft>
                <a:spcPts val="0"/>
              </a:spcAft>
              <a:buClr>
                <a:schemeClr val="dk1"/>
              </a:buClr>
              <a:buSzPts val="5400"/>
              <a:buFont typeface="Calibri"/>
              <a:buNone/>
            </a:pPr>
            <a:r>
              <a:rPr b="1" lang="en-US"/>
              <a:t>JavaScript</a:t>
            </a:r>
            <a:endParaRPr/>
          </a:p>
        </p:txBody>
      </p:sp>
      <p:sp>
        <p:nvSpPr>
          <p:cNvPr id="649" name="Google Shape;649;p13"/>
          <p:cNvSpPr txBox="1"/>
          <p:nvPr>
            <p:ph idx="2" type="body"/>
          </p:nvPr>
        </p:nvSpPr>
        <p:spPr>
          <a:xfrm>
            <a:off x="2033081" y="1080818"/>
            <a:ext cx="9306209" cy="552450"/>
          </a:xfrm>
          <a:prstGeom prst="rect">
            <a:avLst/>
          </a:prstGeom>
          <a:noFill/>
          <a:ln>
            <a:noFill/>
          </a:ln>
        </p:spPr>
        <p:txBody>
          <a:bodyPr anchorCtr="0" anchor="t" bIns="45700" lIns="45700" spcFirstLastPara="1" rIns="0" wrap="square" tIns="45700">
            <a:normAutofit/>
          </a:bodyPr>
          <a:lstStyle/>
          <a:p>
            <a:pPr indent="0" lvl="0" marL="0" rtl="0" algn="l">
              <a:lnSpc>
                <a:spcPct val="90000"/>
              </a:lnSpc>
              <a:spcBef>
                <a:spcPts val="0"/>
              </a:spcBef>
              <a:spcAft>
                <a:spcPts val="0"/>
              </a:spcAft>
              <a:buClr>
                <a:schemeClr val="accent5"/>
              </a:buClr>
              <a:buSzPts val="2400"/>
              <a:buNone/>
            </a:pPr>
            <a:r>
              <a:rPr b="1" lang="en-US"/>
              <a:t>Designed by : Brendan Eich of Netscape</a:t>
            </a:r>
            <a:endParaRPr/>
          </a:p>
        </p:txBody>
      </p:sp>
      <p:sp>
        <p:nvSpPr>
          <p:cNvPr id="650" name="Google Shape;650;p13"/>
          <p:cNvSpPr/>
          <p:nvPr/>
        </p:nvSpPr>
        <p:spPr>
          <a:xfrm>
            <a:off x="438010" y="312404"/>
            <a:ext cx="1279294" cy="1279294"/>
          </a:xfrm>
          <a:prstGeom prst="ellipse">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651" name="Google Shape;651;p13"/>
          <p:cNvGrpSpPr/>
          <p:nvPr/>
        </p:nvGrpSpPr>
        <p:grpSpPr>
          <a:xfrm>
            <a:off x="-3987" y="6501704"/>
            <a:ext cx="12195987" cy="372798"/>
            <a:chOff x="-3987" y="6501704"/>
            <a:chExt cx="12195987" cy="372798"/>
          </a:xfrm>
        </p:grpSpPr>
        <p:sp>
          <p:nvSpPr>
            <p:cNvPr id="652" name="Google Shape;652;p13"/>
            <p:cNvSpPr/>
            <p:nvPr/>
          </p:nvSpPr>
          <p:spPr>
            <a:xfrm>
              <a:off x="-3987" y="6651972"/>
              <a:ext cx="12195987" cy="222530"/>
            </a:xfrm>
            <a:prstGeom prst="rect">
              <a:avLst/>
            </a:prstGeom>
            <a:solidFill>
              <a:srgbClr val="F0DB4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53" name="Google Shape;653;p13"/>
            <p:cNvSpPr/>
            <p:nvPr/>
          </p:nvSpPr>
          <p:spPr>
            <a:xfrm>
              <a:off x="-1" y="6501704"/>
              <a:ext cx="3458817" cy="369993"/>
            </a:xfrm>
            <a:prstGeom prst="snipRoundRect">
              <a:avLst>
                <a:gd fmla="val 0" name="adj1"/>
                <a:gd fmla="val 50000" name="adj2"/>
              </a:avLst>
            </a:prstGeom>
            <a:solidFill>
              <a:srgbClr val="F0DB4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654" name="Google Shape;654;p13"/>
          <p:cNvSpPr txBox="1"/>
          <p:nvPr/>
        </p:nvSpPr>
        <p:spPr>
          <a:xfrm>
            <a:off x="-89454" y="6500745"/>
            <a:ext cx="3458817" cy="4071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rgbClr val="FFFFFF"/>
              </a:buClr>
              <a:buSzPts val="1800"/>
              <a:buFont typeface="Calibri"/>
              <a:buNone/>
            </a:pPr>
            <a:r>
              <a:rPr b="1" i="0" lang="en-US" sz="1800" u="none" cap="none" strike="noStrike">
                <a:solidFill>
                  <a:srgbClr val="FFFFFF"/>
                </a:solidFill>
                <a:latin typeface="Calibri"/>
                <a:ea typeface="Calibri"/>
                <a:cs typeface="Calibri"/>
                <a:sym typeface="Calibri"/>
              </a:rPr>
              <a:t>Programming Language</a:t>
            </a:r>
            <a:endParaRPr b="0" i="0" sz="1400" u="none" cap="none" strike="noStrike">
              <a:solidFill>
                <a:srgbClr val="000000"/>
              </a:solidFill>
              <a:latin typeface="Arial"/>
              <a:ea typeface="Arial"/>
              <a:cs typeface="Arial"/>
              <a:sym typeface="Arial"/>
            </a:endParaRPr>
          </a:p>
        </p:txBody>
      </p:sp>
      <p:grpSp>
        <p:nvGrpSpPr>
          <p:cNvPr id="655" name="Google Shape;655;p13"/>
          <p:cNvGrpSpPr/>
          <p:nvPr/>
        </p:nvGrpSpPr>
        <p:grpSpPr>
          <a:xfrm>
            <a:off x="1717301" y="-7278"/>
            <a:ext cx="10474696" cy="379317"/>
            <a:chOff x="1717301" y="-7278"/>
            <a:chExt cx="10474696" cy="379317"/>
          </a:xfrm>
        </p:grpSpPr>
        <p:sp>
          <p:nvSpPr>
            <p:cNvPr id="656" name="Google Shape;656;p13"/>
            <p:cNvSpPr/>
            <p:nvPr/>
          </p:nvSpPr>
          <p:spPr>
            <a:xfrm rot="10800000">
              <a:off x="3458815" y="-7278"/>
              <a:ext cx="8733182" cy="187457"/>
            </a:xfrm>
            <a:prstGeom prst="rect">
              <a:avLst/>
            </a:prstGeom>
            <a:solidFill>
              <a:srgbClr val="F0DB4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57" name="Google Shape;657;p13"/>
            <p:cNvSpPr/>
            <p:nvPr/>
          </p:nvSpPr>
          <p:spPr>
            <a:xfrm rot="10800000">
              <a:off x="8729196" y="2046"/>
              <a:ext cx="3458817" cy="369993"/>
            </a:xfrm>
            <a:prstGeom prst="snipRoundRect">
              <a:avLst>
                <a:gd fmla="val 0" name="adj1"/>
                <a:gd fmla="val 50000" name="adj2"/>
              </a:avLst>
            </a:prstGeom>
            <a:solidFill>
              <a:srgbClr val="F0DB4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58" name="Google Shape;658;p13"/>
            <p:cNvSpPr/>
            <p:nvPr/>
          </p:nvSpPr>
          <p:spPr>
            <a:xfrm rot="10800000">
              <a:off x="1717301" y="-5540"/>
              <a:ext cx="3458817" cy="185720"/>
            </a:xfrm>
            <a:prstGeom prst="snipRoundRect">
              <a:avLst>
                <a:gd fmla="val 0" name="adj1"/>
                <a:gd fmla="val 50000" name="adj2"/>
              </a:avLst>
            </a:prstGeom>
            <a:solidFill>
              <a:srgbClr val="F0DB4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pic>
        <p:nvPicPr>
          <p:cNvPr id="659" name="Google Shape;659;p13"/>
          <p:cNvPicPr preferRelativeResize="0"/>
          <p:nvPr/>
        </p:nvPicPr>
        <p:blipFill rotWithShape="1">
          <a:blip r:embed="rId3">
            <a:alphaModFix/>
          </a:blip>
          <a:srcRect b="0" l="0" r="0" t="0"/>
          <a:stretch/>
        </p:blipFill>
        <p:spPr>
          <a:xfrm>
            <a:off x="380167" y="256357"/>
            <a:ext cx="1391425" cy="1391425"/>
          </a:xfrm>
          <a:prstGeom prst="rect">
            <a:avLst/>
          </a:prstGeom>
          <a:noFill/>
          <a:ln>
            <a:noFill/>
          </a:ln>
        </p:spPr>
      </p:pic>
      <p:sp>
        <p:nvSpPr>
          <p:cNvPr id="660" name="Google Shape;660;p13"/>
          <p:cNvSpPr txBox="1"/>
          <p:nvPr>
            <p:ph idx="1" type="body"/>
          </p:nvPr>
        </p:nvSpPr>
        <p:spPr>
          <a:xfrm>
            <a:off x="292621" y="1859528"/>
            <a:ext cx="11623608" cy="4686068"/>
          </a:xfrm>
          <a:prstGeom prst="rect">
            <a:avLst/>
          </a:prstGeom>
          <a:noFill/>
          <a:ln>
            <a:noFill/>
          </a:ln>
        </p:spPr>
        <p:txBody>
          <a:bodyPr anchorCtr="0" anchor="t" bIns="45700" lIns="0" spcFirstLastPara="1" rIns="0" wrap="square" tIns="91425">
            <a:normAutofit/>
          </a:bodyPr>
          <a:lstStyle/>
          <a:p>
            <a:pPr indent="0" lvl="0" marL="0" rtl="0" algn="just">
              <a:lnSpc>
                <a:spcPct val="90000"/>
              </a:lnSpc>
              <a:spcBef>
                <a:spcPts val="0"/>
              </a:spcBef>
              <a:spcAft>
                <a:spcPts val="0"/>
              </a:spcAft>
              <a:buClr>
                <a:schemeClr val="dk1"/>
              </a:buClr>
              <a:buSzPts val="2400"/>
              <a:buNone/>
            </a:pPr>
            <a:r>
              <a:rPr b="1" lang="en-US"/>
              <a:t>Runs on both the browser and the server</a:t>
            </a:r>
            <a:endParaRPr/>
          </a:p>
          <a:p>
            <a:pPr indent="0" lvl="0" marL="0" rtl="0" algn="just">
              <a:lnSpc>
                <a:spcPct val="90000"/>
              </a:lnSpc>
              <a:spcBef>
                <a:spcPts val="600"/>
              </a:spcBef>
              <a:spcAft>
                <a:spcPts val="0"/>
              </a:spcAft>
              <a:buClr>
                <a:schemeClr val="dk1"/>
              </a:buClr>
              <a:buSzPts val="2400"/>
              <a:buNone/>
            </a:pPr>
            <a:r>
              <a:rPr lang="en-US"/>
              <a:t>With Node.js, it is now possible to run JavaScript as a web server. This would allow programmers to be able to create server based applications sooner than would if they had to learn a separate programming language as well for server side code. As JavaScript is the only language supported by web browsers it puts it in the unique situation of being the only programming language that's available on both the client side and server side. </a:t>
            </a:r>
            <a:endParaRPr/>
          </a:p>
          <a:p>
            <a:pPr indent="0" lvl="0" marL="0" rtl="0" algn="just">
              <a:lnSpc>
                <a:spcPct val="90000"/>
              </a:lnSpc>
              <a:spcBef>
                <a:spcPts val="600"/>
              </a:spcBef>
              <a:spcAft>
                <a:spcPts val="0"/>
              </a:spcAft>
              <a:buClr>
                <a:schemeClr val="dk1"/>
              </a:buClr>
              <a:buSzPts val="2400"/>
              <a:buNone/>
            </a:pPr>
            <a:r>
              <a:rPr lang="en-US"/>
              <a:t>The only downside of this language is that it is very confusing to read.</a:t>
            </a:r>
            <a:endParaRPr/>
          </a:p>
        </p:txBody>
      </p:sp>
      <p:sp>
        <p:nvSpPr>
          <p:cNvPr id="661" name="Google Shape;661;p13"/>
          <p:cNvSpPr txBox="1"/>
          <p:nvPr/>
        </p:nvSpPr>
        <p:spPr>
          <a:xfrm>
            <a:off x="3268051" y="6604100"/>
            <a:ext cx="73740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1400"/>
              <a:buFont typeface="Arial"/>
              <a:buNone/>
            </a:pPr>
            <a:r>
              <a:rPr b="0" i="1" lang="en-US" sz="1400" u="none" cap="none" strike="noStrike">
                <a:solidFill>
                  <a:schemeClr val="lt1"/>
                </a:solidFill>
                <a:latin typeface="Arial"/>
                <a:ea typeface="Arial"/>
                <a:cs typeface="Arial"/>
                <a:sym typeface="Arial"/>
              </a:rPr>
              <a:t>Image Source: </a:t>
            </a:r>
            <a:r>
              <a:rPr i="1" lang="en-US" u="sng">
                <a:solidFill>
                  <a:schemeClr val="lt1"/>
                </a:solidFill>
                <a:hlinkClick r:id="rId4">
                  <a:extLst>
                    <a:ext uri="{A12FA001-AC4F-418D-AE19-62706E023703}">
                      <ahyp:hlinkClr val="tx"/>
                    </a:ext>
                  </a:extLst>
                </a:hlinkClick>
              </a:rPr>
              <a:t>https://seqtek.com/wp-content/uploads/2021/06/New-Project-5.svg</a:t>
            </a:r>
            <a:r>
              <a:rPr i="1" lang="en-US">
                <a:solidFill>
                  <a:schemeClr val="lt1"/>
                </a:solidFill>
              </a:rPr>
              <a:t> </a:t>
            </a:r>
            <a:endParaRPr b="0" i="0" sz="1400" u="none" cap="none" strike="noStrike">
              <a:solidFill>
                <a:schemeClr val="lt1"/>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6" name="Shape 666"/>
        <p:cNvGrpSpPr/>
        <p:nvPr/>
      </p:nvGrpSpPr>
      <p:grpSpPr>
        <a:xfrm>
          <a:off x="0" y="0"/>
          <a:ext cx="0" cy="0"/>
          <a:chOff x="0" y="0"/>
          <a:chExt cx="0" cy="0"/>
        </a:xfrm>
      </p:grpSpPr>
      <p:sp>
        <p:nvSpPr>
          <p:cNvPr id="667" name="Google Shape;667;p14"/>
          <p:cNvSpPr txBox="1"/>
          <p:nvPr>
            <p:ph type="title"/>
          </p:nvPr>
        </p:nvSpPr>
        <p:spPr>
          <a:xfrm>
            <a:off x="2047590" y="391692"/>
            <a:ext cx="9306210" cy="840230"/>
          </a:xfrm>
          <a:prstGeom prst="rect">
            <a:avLst/>
          </a:prstGeom>
          <a:noFill/>
          <a:ln>
            <a:noFill/>
          </a:ln>
        </p:spPr>
        <p:txBody>
          <a:bodyPr anchorCtr="0" anchor="b" bIns="45700" lIns="0" spcFirstLastPara="1" rIns="0" wrap="square" tIns="45700">
            <a:spAutoFit/>
          </a:bodyPr>
          <a:lstStyle/>
          <a:p>
            <a:pPr indent="0" lvl="0" marL="0" rtl="0" algn="l">
              <a:lnSpc>
                <a:spcPct val="90000"/>
              </a:lnSpc>
              <a:spcBef>
                <a:spcPts val="0"/>
              </a:spcBef>
              <a:spcAft>
                <a:spcPts val="0"/>
              </a:spcAft>
              <a:buClr>
                <a:schemeClr val="dk1"/>
              </a:buClr>
              <a:buSzPts val="5400"/>
              <a:buFont typeface="Calibri"/>
              <a:buNone/>
            </a:pPr>
            <a:r>
              <a:rPr b="1" lang="en-US"/>
              <a:t>C#</a:t>
            </a:r>
            <a:endParaRPr/>
          </a:p>
        </p:txBody>
      </p:sp>
      <p:sp>
        <p:nvSpPr>
          <p:cNvPr id="668" name="Google Shape;668;p14"/>
          <p:cNvSpPr txBox="1"/>
          <p:nvPr>
            <p:ph idx="2" type="body"/>
          </p:nvPr>
        </p:nvSpPr>
        <p:spPr>
          <a:xfrm>
            <a:off x="2033081" y="1080818"/>
            <a:ext cx="9306209" cy="552450"/>
          </a:xfrm>
          <a:prstGeom prst="rect">
            <a:avLst/>
          </a:prstGeom>
          <a:noFill/>
          <a:ln>
            <a:noFill/>
          </a:ln>
        </p:spPr>
        <p:txBody>
          <a:bodyPr anchorCtr="0" anchor="t" bIns="45700" lIns="45700" spcFirstLastPara="1" rIns="0" wrap="square" tIns="45700">
            <a:normAutofit/>
          </a:bodyPr>
          <a:lstStyle/>
          <a:p>
            <a:pPr indent="0" lvl="0" marL="0" rtl="0" algn="l">
              <a:lnSpc>
                <a:spcPct val="90000"/>
              </a:lnSpc>
              <a:spcBef>
                <a:spcPts val="0"/>
              </a:spcBef>
              <a:spcAft>
                <a:spcPts val="0"/>
              </a:spcAft>
              <a:buClr>
                <a:schemeClr val="accent5"/>
              </a:buClr>
              <a:buSzPts val="2400"/>
              <a:buNone/>
            </a:pPr>
            <a:r>
              <a:rPr b="1" lang="en-US"/>
              <a:t>Developer: Mads Torgersen (Microsoft)</a:t>
            </a:r>
            <a:endParaRPr/>
          </a:p>
        </p:txBody>
      </p:sp>
      <p:sp>
        <p:nvSpPr>
          <p:cNvPr id="669" name="Google Shape;669;p14"/>
          <p:cNvSpPr/>
          <p:nvPr/>
        </p:nvSpPr>
        <p:spPr>
          <a:xfrm>
            <a:off x="438010" y="312404"/>
            <a:ext cx="1279294" cy="1279294"/>
          </a:xfrm>
          <a:prstGeom prst="ellipse">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670" name="Google Shape;670;p14"/>
          <p:cNvGrpSpPr/>
          <p:nvPr/>
        </p:nvGrpSpPr>
        <p:grpSpPr>
          <a:xfrm>
            <a:off x="-3987" y="6501704"/>
            <a:ext cx="12195987" cy="372798"/>
            <a:chOff x="-3987" y="6501704"/>
            <a:chExt cx="12195987" cy="372798"/>
          </a:xfrm>
        </p:grpSpPr>
        <p:sp>
          <p:nvSpPr>
            <p:cNvPr id="671" name="Google Shape;671;p14"/>
            <p:cNvSpPr/>
            <p:nvPr/>
          </p:nvSpPr>
          <p:spPr>
            <a:xfrm>
              <a:off x="-3987" y="6651972"/>
              <a:ext cx="12195987" cy="222530"/>
            </a:xfrm>
            <a:prstGeom prst="rect">
              <a:avLst/>
            </a:prstGeom>
            <a:solidFill>
              <a:srgbClr val="00008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72" name="Google Shape;672;p14"/>
            <p:cNvSpPr/>
            <p:nvPr/>
          </p:nvSpPr>
          <p:spPr>
            <a:xfrm>
              <a:off x="-1" y="6501704"/>
              <a:ext cx="3458817" cy="369993"/>
            </a:xfrm>
            <a:prstGeom prst="snipRoundRect">
              <a:avLst>
                <a:gd fmla="val 0" name="adj1"/>
                <a:gd fmla="val 50000" name="adj2"/>
              </a:avLst>
            </a:prstGeom>
            <a:solidFill>
              <a:srgbClr val="00008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673" name="Google Shape;673;p14"/>
          <p:cNvSpPr txBox="1"/>
          <p:nvPr/>
        </p:nvSpPr>
        <p:spPr>
          <a:xfrm>
            <a:off x="-89454" y="6500745"/>
            <a:ext cx="3458817" cy="4071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rgbClr val="FFFFFF"/>
              </a:buClr>
              <a:buSzPts val="1800"/>
              <a:buFont typeface="Calibri"/>
              <a:buNone/>
            </a:pPr>
            <a:r>
              <a:rPr b="1" i="0" lang="en-US" sz="1800" u="none" cap="none" strike="noStrike">
                <a:solidFill>
                  <a:srgbClr val="FFFFFF"/>
                </a:solidFill>
                <a:latin typeface="Calibri"/>
                <a:ea typeface="Calibri"/>
                <a:cs typeface="Calibri"/>
                <a:sym typeface="Calibri"/>
              </a:rPr>
              <a:t>Programming Language</a:t>
            </a:r>
            <a:endParaRPr b="0" i="0" sz="1400" u="none" cap="none" strike="noStrike">
              <a:solidFill>
                <a:srgbClr val="000000"/>
              </a:solidFill>
              <a:latin typeface="Arial"/>
              <a:ea typeface="Arial"/>
              <a:cs typeface="Arial"/>
              <a:sym typeface="Arial"/>
            </a:endParaRPr>
          </a:p>
        </p:txBody>
      </p:sp>
      <p:grpSp>
        <p:nvGrpSpPr>
          <p:cNvPr id="674" name="Google Shape;674;p14"/>
          <p:cNvGrpSpPr/>
          <p:nvPr/>
        </p:nvGrpSpPr>
        <p:grpSpPr>
          <a:xfrm>
            <a:off x="1717301" y="-7278"/>
            <a:ext cx="10474696" cy="379317"/>
            <a:chOff x="1717301" y="-7278"/>
            <a:chExt cx="10474696" cy="379317"/>
          </a:xfrm>
        </p:grpSpPr>
        <p:sp>
          <p:nvSpPr>
            <p:cNvPr id="675" name="Google Shape;675;p14"/>
            <p:cNvSpPr/>
            <p:nvPr/>
          </p:nvSpPr>
          <p:spPr>
            <a:xfrm rot="10800000">
              <a:off x="3458815" y="-7278"/>
              <a:ext cx="8733182" cy="187457"/>
            </a:xfrm>
            <a:prstGeom prst="rect">
              <a:avLst/>
            </a:prstGeom>
            <a:solidFill>
              <a:srgbClr val="00008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76" name="Google Shape;676;p14"/>
            <p:cNvSpPr/>
            <p:nvPr/>
          </p:nvSpPr>
          <p:spPr>
            <a:xfrm rot="10800000">
              <a:off x="8729196" y="2046"/>
              <a:ext cx="3458817" cy="369993"/>
            </a:xfrm>
            <a:prstGeom prst="snipRoundRect">
              <a:avLst>
                <a:gd fmla="val 0" name="adj1"/>
                <a:gd fmla="val 50000" name="adj2"/>
              </a:avLst>
            </a:prstGeom>
            <a:solidFill>
              <a:srgbClr val="00008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77" name="Google Shape;677;p14"/>
            <p:cNvSpPr/>
            <p:nvPr/>
          </p:nvSpPr>
          <p:spPr>
            <a:xfrm rot="10800000">
              <a:off x="1717301" y="-5540"/>
              <a:ext cx="3458817" cy="185720"/>
            </a:xfrm>
            <a:prstGeom prst="snipRoundRect">
              <a:avLst>
                <a:gd fmla="val 0" name="adj1"/>
                <a:gd fmla="val 50000" name="adj2"/>
              </a:avLst>
            </a:prstGeom>
            <a:solidFill>
              <a:srgbClr val="00008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pic>
        <p:nvPicPr>
          <p:cNvPr id="678" name="Google Shape;678;p14"/>
          <p:cNvPicPr preferRelativeResize="0"/>
          <p:nvPr/>
        </p:nvPicPr>
        <p:blipFill rotWithShape="1">
          <a:blip r:embed="rId3">
            <a:alphaModFix/>
          </a:blip>
          <a:srcRect b="0" l="0" r="0" t="0"/>
          <a:stretch/>
        </p:blipFill>
        <p:spPr>
          <a:xfrm>
            <a:off x="446396" y="317493"/>
            <a:ext cx="1246495" cy="1246495"/>
          </a:xfrm>
          <a:prstGeom prst="rect">
            <a:avLst/>
          </a:prstGeom>
          <a:noFill/>
          <a:ln>
            <a:noFill/>
          </a:ln>
        </p:spPr>
      </p:pic>
      <p:sp>
        <p:nvSpPr>
          <p:cNvPr id="679" name="Google Shape;679;p14"/>
          <p:cNvSpPr txBox="1"/>
          <p:nvPr>
            <p:ph idx="1" type="body"/>
          </p:nvPr>
        </p:nvSpPr>
        <p:spPr>
          <a:xfrm>
            <a:off x="292621" y="1859528"/>
            <a:ext cx="11623608" cy="4686068"/>
          </a:xfrm>
          <a:prstGeom prst="rect">
            <a:avLst/>
          </a:prstGeom>
          <a:noFill/>
          <a:ln>
            <a:noFill/>
          </a:ln>
        </p:spPr>
        <p:txBody>
          <a:bodyPr anchorCtr="0" anchor="t" bIns="45700" lIns="0" spcFirstLastPara="1" rIns="0" wrap="square" tIns="91425">
            <a:normAutofit/>
          </a:bodyPr>
          <a:lstStyle/>
          <a:p>
            <a:pPr indent="0" lvl="0" marL="0" rtl="0" algn="just">
              <a:lnSpc>
                <a:spcPct val="90000"/>
              </a:lnSpc>
              <a:spcBef>
                <a:spcPts val="0"/>
              </a:spcBef>
              <a:spcAft>
                <a:spcPts val="0"/>
              </a:spcAft>
              <a:buClr>
                <a:schemeClr val="dk1"/>
              </a:buClr>
              <a:buSzPts val="2400"/>
              <a:buNone/>
            </a:pPr>
            <a:r>
              <a:rPr b="1" lang="en-US"/>
              <a:t>Clean and simple syntax suitable for beginners</a:t>
            </a:r>
            <a:endParaRPr/>
          </a:p>
          <a:p>
            <a:pPr indent="0" lvl="0" marL="0" rtl="0" algn="just">
              <a:lnSpc>
                <a:spcPct val="90000"/>
              </a:lnSpc>
              <a:spcBef>
                <a:spcPts val="600"/>
              </a:spcBef>
              <a:spcAft>
                <a:spcPts val="0"/>
              </a:spcAft>
              <a:buClr>
                <a:schemeClr val="dk1"/>
              </a:buClr>
              <a:buSzPts val="2400"/>
              <a:buNone/>
            </a:pPr>
            <a:r>
              <a:rPr lang="en-US"/>
              <a:t>The Lua syntax is modeled from Modula, a language known for being a fantastic introduction to programming. Lua's performance compares very well to other languages. If performance needs to be further improved programmers can implement critical parts in C Use the LuaJIT compiler. </a:t>
            </a:r>
            <a:endParaRPr/>
          </a:p>
          <a:p>
            <a:pPr indent="0" lvl="0" marL="0" rtl="0" algn="just">
              <a:lnSpc>
                <a:spcPct val="90000"/>
              </a:lnSpc>
              <a:spcBef>
                <a:spcPts val="600"/>
              </a:spcBef>
              <a:spcAft>
                <a:spcPts val="0"/>
              </a:spcAft>
              <a:buClr>
                <a:schemeClr val="dk1"/>
              </a:buClr>
              <a:buSzPts val="2400"/>
              <a:buNone/>
            </a:pPr>
            <a:r>
              <a:rPr lang="en-US"/>
              <a:t>Due to the growing popularity, Lua has a rather large and helpful community surrounding it. </a:t>
            </a:r>
            <a:endParaRPr/>
          </a:p>
          <a:p>
            <a:pPr indent="0" lvl="0" marL="0" rtl="0" algn="just">
              <a:lnSpc>
                <a:spcPct val="90000"/>
              </a:lnSpc>
              <a:spcBef>
                <a:spcPts val="600"/>
              </a:spcBef>
              <a:spcAft>
                <a:spcPts val="0"/>
              </a:spcAft>
              <a:buClr>
                <a:schemeClr val="dk1"/>
              </a:buClr>
              <a:buSzPts val="2400"/>
              <a:buNone/>
            </a:pPr>
            <a:r>
              <a:rPr lang="en-US"/>
              <a:t>The problem that programmers might encounter with this language is that it is easy to make mistake when declaring variables.</a:t>
            </a:r>
            <a:endParaRPr/>
          </a:p>
        </p:txBody>
      </p:sp>
      <p:sp>
        <p:nvSpPr>
          <p:cNvPr id="680" name="Google Shape;680;p14"/>
          <p:cNvSpPr txBox="1"/>
          <p:nvPr/>
        </p:nvSpPr>
        <p:spPr>
          <a:xfrm>
            <a:off x="3268051" y="6604100"/>
            <a:ext cx="73740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1400"/>
              <a:buFont typeface="Arial"/>
              <a:buNone/>
            </a:pPr>
            <a:r>
              <a:rPr b="0" i="1" lang="en-US" sz="1400" u="none" cap="none" strike="noStrike">
                <a:solidFill>
                  <a:schemeClr val="lt1"/>
                </a:solidFill>
                <a:latin typeface="Arial"/>
                <a:ea typeface="Arial"/>
                <a:cs typeface="Arial"/>
                <a:sym typeface="Arial"/>
              </a:rPr>
              <a:t>Image Source: </a:t>
            </a:r>
            <a:r>
              <a:rPr i="1" lang="en-US" u="sng">
                <a:solidFill>
                  <a:schemeClr val="lt1"/>
                </a:solidFill>
                <a:hlinkClick r:id="rId4">
                  <a:extLst>
                    <a:ext uri="{A12FA001-AC4F-418D-AE19-62706E023703}">
                      <ahyp:hlinkClr val="tx"/>
                    </a:ext>
                  </a:extLst>
                </a:hlinkClick>
              </a:rPr>
              <a:t>https://seqtek.com/wp-content/uploads/2021/06/New-Project-5.svg</a:t>
            </a:r>
            <a:r>
              <a:rPr i="1" lang="en-US">
                <a:solidFill>
                  <a:schemeClr val="lt1"/>
                </a:solidFill>
              </a:rPr>
              <a:t> </a:t>
            </a:r>
            <a:endParaRPr b="0" i="0" sz="1400" u="none" cap="none" strike="noStrike">
              <a:solidFill>
                <a:schemeClr val="lt1"/>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5" name="Shape 685"/>
        <p:cNvGrpSpPr/>
        <p:nvPr/>
      </p:nvGrpSpPr>
      <p:grpSpPr>
        <a:xfrm>
          <a:off x="0" y="0"/>
          <a:ext cx="0" cy="0"/>
          <a:chOff x="0" y="0"/>
          <a:chExt cx="0" cy="0"/>
        </a:xfrm>
      </p:grpSpPr>
      <p:sp>
        <p:nvSpPr>
          <p:cNvPr id="686" name="Google Shape;686;p15"/>
          <p:cNvSpPr txBox="1"/>
          <p:nvPr>
            <p:ph type="title"/>
          </p:nvPr>
        </p:nvSpPr>
        <p:spPr>
          <a:xfrm>
            <a:off x="2047590" y="391692"/>
            <a:ext cx="9306210" cy="840230"/>
          </a:xfrm>
          <a:prstGeom prst="rect">
            <a:avLst/>
          </a:prstGeom>
          <a:noFill/>
          <a:ln>
            <a:noFill/>
          </a:ln>
        </p:spPr>
        <p:txBody>
          <a:bodyPr anchorCtr="0" anchor="b" bIns="45700" lIns="0" spcFirstLastPara="1" rIns="0" wrap="square" tIns="45700">
            <a:spAutoFit/>
          </a:bodyPr>
          <a:lstStyle/>
          <a:p>
            <a:pPr indent="0" lvl="0" marL="0" rtl="0" algn="l">
              <a:lnSpc>
                <a:spcPct val="90000"/>
              </a:lnSpc>
              <a:spcBef>
                <a:spcPts val="0"/>
              </a:spcBef>
              <a:spcAft>
                <a:spcPts val="0"/>
              </a:spcAft>
              <a:buClr>
                <a:schemeClr val="dk1"/>
              </a:buClr>
              <a:buSzPts val="5400"/>
              <a:buFont typeface="Calibri"/>
              <a:buNone/>
            </a:pPr>
            <a:r>
              <a:rPr b="1" lang="en-US"/>
              <a:t>C++</a:t>
            </a:r>
            <a:endParaRPr/>
          </a:p>
        </p:txBody>
      </p:sp>
      <p:sp>
        <p:nvSpPr>
          <p:cNvPr id="687" name="Google Shape;687;p15"/>
          <p:cNvSpPr txBox="1"/>
          <p:nvPr>
            <p:ph idx="1" type="body"/>
          </p:nvPr>
        </p:nvSpPr>
        <p:spPr>
          <a:xfrm>
            <a:off x="467038" y="1859528"/>
            <a:ext cx="11447870" cy="4686068"/>
          </a:xfrm>
          <a:prstGeom prst="rect">
            <a:avLst/>
          </a:prstGeom>
          <a:noFill/>
          <a:ln>
            <a:noFill/>
          </a:ln>
        </p:spPr>
        <p:txBody>
          <a:bodyPr anchorCtr="0" anchor="t" bIns="45700" lIns="0" spcFirstLastPara="1" rIns="0" wrap="square" tIns="91425">
            <a:normAutofit/>
          </a:bodyPr>
          <a:lstStyle/>
          <a:p>
            <a:pPr indent="0" lvl="0" marL="0" rtl="0" algn="just">
              <a:lnSpc>
                <a:spcPct val="90000"/>
              </a:lnSpc>
              <a:spcBef>
                <a:spcPts val="0"/>
              </a:spcBef>
              <a:spcAft>
                <a:spcPts val="0"/>
              </a:spcAft>
              <a:buClr>
                <a:schemeClr val="dk1"/>
              </a:buClr>
              <a:buSzPts val="2400"/>
              <a:buNone/>
            </a:pPr>
            <a:r>
              <a:rPr b="1" lang="en-US"/>
              <a:t>Huge language supports most everything</a:t>
            </a:r>
            <a:endParaRPr/>
          </a:p>
          <a:p>
            <a:pPr indent="0" lvl="0" marL="0" rtl="0" algn="just">
              <a:lnSpc>
                <a:spcPct val="90000"/>
              </a:lnSpc>
              <a:spcBef>
                <a:spcPts val="0"/>
              </a:spcBef>
              <a:spcAft>
                <a:spcPts val="0"/>
              </a:spcAft>
              <a:buClr>
                <a:schemeClr val="dk1"/>
              </a:buClr>
              <a:buSzPts val="2400"/>
              <a:buNone/>
            </a:pPr>
            <a:r>
              <a:rPr lang="en-US"/>
              <a:t>C++ is a large language with an even larger community and following. It has libraries for every kind of task that is possible to do with C++ </a:t>
            </a:r>
            <a:endParaRPr/>
          </a:p>
          <a:p>
            <a:pPr indent="0" lvl="0" marL="0" rtl="0" algn="just">
              <a:lnSpc>
                <a:spcPct val="90000"/>
              </a:lnSpc>
              <a:spcBef>
                <a:spcPts val="0"/>
              </a:spcBef>
              <a:spcAft>
                <a:spcPts val="0"/>
              </a:spcAft>
              <a:buClr>
                <a:schemeClr val="dk1"/>
              </a:buClr>
              <a:buSzPts val="2400"/>
              <a:buNone/>
            </a:pPr>
            <a:r>
              <a:rPr lang="en-US"/>
              <a:t>Because C++ (and its precursor C) are "lower level" than a lot of popular programming languages they are also faster at executing code than Java or C# which require VMs and garbage collection threads. </a:t>
            </a:r>
            <a:endParaRPr/>
          </a:p>
          <a:p>
            <a:pPr indent="0" lvl="0" marL="0" rtl="0" algn="just">
              <a:lnSpc>
                <a:spcPct val="90000"/>
              </a:lnSpc>
              <a:spcBef>
                <a:spcPts val="0"/>
              </a:spcBef>
              <a:spcAft>
                <a:spcPts val="0"/>
              </a:spcAft>
              <a:buClr>
                <a:schemeClr val="dk1"/>
              </a:buClr>
              <a:buSzPts val="2400"/>
              <a:buNone/>
            </a:pPr>
            <a:r>
              <a:rPr lang="en-US"/>
              <a:t>This language however has a disadvantage of undefined behavior, in which Subtle errors can render the entire program "undefined" by the complicated C++ standard. The standard imposes no requirements in such cases. Thus C++ compiler writers are free to ignore the existence of such cases and Bad Things are prone to happen instead. Even experts can't reliably avoid undefined cases in C++</a:t>
            </a:r>
            <a:endParaRPr/>
          </a:p>
        </p:txBody>
      </p:sp>
      <p:sp>
        <p:nvSpPr>
          <p:cNvPr id="688" name="Google Shape;688;p15"/>
          <p:cNvSpPr txBox="1"/>
          <p:nvPr>
            <p:ph idx="2" type="body"/>
          </p:nvPr>
        </p:nvSpPr>
        <p:spPr>
          <a:xfrm>
            <a:off x="2033081" y="1080818"/>
            <a:ext cx="9306209" cy="552450"/>
          </a:xfrm>
          <a:prstGeom prst="rect">
            <a:avLst/>
          </a:prstGeom>
          <a:noFill/>
          <a:ln>
            <a:noFill/>
          </a:ln>
        </p:spPr>
        <p:txBody>
          <a:bodyPr anchorCtr="0" anchor="t" bIns="45700" lIns="45700" spcFirstLastPara="1" rIns="0" wrap="square" tIns="45700">
            <a:normAutofit/>
          </a:bodyPr>
          <a:lstStyle/>
          <a:p>
            <a:pPr indent="0" lvl="0" marL="0" rtl="0" algn="l">
              <a:lnSpc>
                <a:spcPct val="90000"/>
              </a:lnSpc>
              <a:spcBef>
                <a:spcPts val="0"/>
              </a:spcBef>
              <a:spcAft>
                <a:spcPts val="0"/>
              </a:spcAft>
              <a:buClr>
                <a:schemeClr val="accent5"/>
              </a:buClr>
              <a:buSzPts val="2400"/>
              <a:buNone/>
            </a:pPr>
            <a:r>
              <a:rPr b="1" lang="en-US"/>
              <a:t>Developer: ISO/IEC JTC1 </a:t>
            </a:r>
            <a:endParaRPr/>
          </a:p>
        </p:txBody>
      </p:sp>
      <p:sp>
        <p:nvSpPr>
          <p:cNvPr id="689" name="Google Shape;689;p15"/>
          <p:cNvSpPr/>
          <p:nvPr/>
        </p:nvSpPr>
        <p:spPr>
          <a:xfrm>
            <a:off x="438010" y="312404"/>
            <a:ext cx="1279294" cy="1279294"/>
          </a:xfrm>
          <a:prstGeom prst="ellipse">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690" name="Google Shape;690;p15"/>
          <p:cNvGrpSpPr/>
          <p:nvPr/>
        </p:nvGrpSpPr>
        <p:grpSpPr>
          <a:xfrm>
            <a:off x="-3987" y="6501704"/>
            <a:ext cx="12195987" cy="372798"/>
            <a:chOff x="-3987" y="6501704"/>
            <a:chExt cx="12195987" cy="372798"/>
          </a:xfrm>
        </p:grpSpPr>
        <p:sp>
          <p:nvSpPr>
            <p:cNvPr id="691" name="Google Shape;691;p15"/>
            <p:cNvSpPr/>
            <p:nvPr/>
          </p:nvSpPr>
          <p:spPr>
            <a:xfrm>
              <a:off x="-3987" y="6651972"/>
              <a:ext cx="12195987" cy="222530"/>
            </a:xfrm>
            <a:prstGeom prst="rect">
              <a:avLst/>
            </a:prstGeom>
            <a:solidFill>
              <a:srgbClr val="00589C"/>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92" name="Google Shape;692;p15"/>
            <p:cNvSpPr/>
            <p:nvPr/>
          </p:nvSpPr>
          <p:spPr>
            <a:xfrm>
              <a:off x="-1" y="6501704"/>
              <a:ext cx="3458817" cy="369993"/>
            </a:xfrm>
            <a:prstGeom prst="snipRoundRect">
              <a:avLst>
                <a:gd fmla="val 0" name="adj1"/>
                <a:gd fmla="val 50000" name="adj2"/>
              </a:avLst>
            </a:prstGeom>
            <a:solidFill>
              <a:srgbClr val="00589C"/>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693" name="Google Shape;693;p15"/>
          <p:cNvSpPr txBox="1"/>
          <p:nvPr/>
        </p:nvSpPr>
        <p:spPr>
          <a:xfrm>
            <a:off x="-89454" y="6500745"/>
            <a:ext cx="3458817" cy="4071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rgbClr val="FFFFFF"/>
              </a:buClr>
              <a:buSzPts val="1800"/>
              <a:buFont typeface="Calibri"/>
              <a:buNone/>
            </a:pPr>
            <a:r>
              <a:rPr b="1" i="0" lang="en-US" sz="1800" u="none" cap="none" strike="noStrike">
                <a:solidFill>
                  <a:srgbClr val="FFFFFF"/>
                </a:solidFill>
                <a:latin typeface="Calibri"/>
                <a:ea typeface="Calibri"/>
                <a:cs typeface="Calibri"/>
                <a:sym typeface="Calibri"/>
              </a:rPr>
              <a:t>Programming Language</a:t>
            </a:r>
            <a:endParaRPr b="1" i="0" sz="1800" u="none" cap="none" strike="noStrike">
              <a:solidFill>
                <a:srgbClr val="FFFFFF"/>
              </a:solidFill>
              <a:latin typeface="Calibri"/>
              <a:ea typeface="Calibri"/>
              <a:cs typeface="Calibri"/>
              <a:sym typeface="Calibri"/>
            </a:endParaRPr>
          </a:p>
        </p:txBody>
      </p:sp>
      <p:grpSp>
        <p:nvGrpSpPr>
          <p:cNvPr id="694" name="Google Shape;694;p15"/>
          <p:cNvGrpSpPr/>
          <p:nvPr/>
        </p:nvGrpSpPr>
        <p:grpSpPr>
          <a:xfrm>
            <a:off x="1717301" y="-7278"/>
            <a:ext cx="10474696" cy="379317"/>
            <a:chOff x="1717301" y="-7278"/>
            <a:chExt cx="10474696" cy="379317"/>
          </a:xfrm>
        </p:grpSpPr>
        <p:sp>
          <p:nvSpPr>
            <p:cNvPr id="695" name="Google Shape;695;p15"/>
            <p:cNvSpPr/>
            <p:nvPr/>
          </p:nvSpPr>
          <p:spPr>
            <a:xfrm rot="10800000">
              <a:off x="3458815" y="-7278"/>
              <a:ext cx="8733182" cy="187457"/>
            </a:xfrm>
            <a:prstGeom prst="rect">
              <a:avLst/>
            </a:prstGeom>
            <a:solidFill>
              <a:srgbClr val="00589C"/>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96" name="Google Shape;696;p15"/>
            <p:cNvSpPr/>
            <p:nvPr/>
          </p:nvSpPr>
          <p:spPr>
            <a:xfrm rot="10800000">
              <a:off x="8729196" y="2046"/>
              <a:ext cx="3458817" cy="369993"/>
            </a:xfrm>
            <a:prstGeom prst="snipRoundRect">
              <a:avLst>
                <a:gd fmla="val 0" name="adj1"/>
                <a:gd fmla="val 50000" name="adj2"/>
              </a:avLst>
            </a:prstGeom>
            <a:solidFill>
              <a:srgbClr val="00589C"/>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97" name="Google Shape;697;p15"/>
            <p:cNvSpPr/>
            <p:nvPr/>
          </p:nvSpPr>
          <p:spPr>
            <a:xfrm rot="10800000">
              <a:off x="1717301" y="-5540"/>
              <a:ext cx="3458817" cy="185720"/>
            </a:xfrm>
            <a:prstGeom prst="snipRoundRect">
              <a:avLst>
                <a:gd fmla="val 0" name="adj1"/>
                <a:gd fmla="val 50000" name="adj2"/>
              </a:avLst>
            </a:prstGeom>
            <a:solidFill>
              <a:srgbClr val="00589C"/>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pic>
        <p:nvPicPr>
          <p:cNvPr id="698" name="Google Shape;698;p15"/>
          <p:cNvPicPr preferRelativeResize="0"/>
          <p:nvPr/>
        </p:nvPicPr>
        <p:blipFill rotWithShape="1">
          <a:blip r:embed="rId3">
            <a:alphaModFix/>
          </a:blip>
          <a:srcRect b="0" l="0" r="0" t="0"/>
          <a:stretch/>
        </p:blipFill>
        <p:spPr>
          <a:xfrm>
            <a:off x="563833" y="363982"/>
            <a:ext cx="1027647" cy="1155263"/>
          </a:xfrm>
          <a:prstGeom prst="rect">
            <a:avLst/>
          </a:prstGeom>
          <a:noFill/>
          <a:ln>
            <a:noFill/>
          </a:ln>
        </p:spPr>
      </p:pic>
      <p:sp>
        <p:nvSpPr>
          <p:cNvPr id="699" name="Google Shape;699;p15"/>
          <p:cNvSpPr txBox="1"/>
          <p:nvPr/>
        </p:nvSpPr>
        <p:spPr>
          <a:xfrm>
            <a:off x="3268051" y="6604100"/>
            <a:ext cx="73740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1400"/>
              <a:buFont typeface="Arial"/>
              <a:buNone/>
            </a:pPr>
            <a:r>
              <a:rPr b="0" i="1" lang="en-US" sz="1400" u="none" cap="none" strike="noStrike">
                <a:solidFill>
                  <a:schemeClr val="lt1"/>
                </a:solidFill>
                <a:latin typeface="Arial"/>
                <a:ea typeface="Arial"/>
                <a:cs typeface="Arial"/>
                <a:sym typeface="Arial"/>
              </a:rPr>
              <a:t>Image Source: </a:t>
            </a:r>
            <a:r>
              <a:rPr i="1" lang="en-US" u="sng">
                <a:solidFill>
                  <a:schemeClr val="lt1"/>
                </a:solidFill>
                <a:hlinkClick r:id="rId4">
                  <a:extLst>
                    <a:ext uri="{A12FA001-AC4F-418D-AE19-62706E023703}">
                      <ahyp:hlinkClr val="tx"/>
                    </a:ext>
                  </a:extLst>
                </a:hlinkClick>
              </a:rPr>
              <a:t>https://seqtek.com/wp-content/uploads/2021/06/New-Project-5.svg</a:t>
            </a:r>
            <a:r>
              <a:rPr i="1" lang="en-US">
                <a:solidFill>
                  <a:schemeClr val="lt1"/>
                </a:solidFill>
              </a:rPr>
              <a:t> </a:t>
            </a:r>
            <a:endParaRPr b="0" i="0" sz="1400" u="none" cap="none" strike="noStrike">
              <a:solidFill>
                <a:schemeClr val="lt1"/>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4" name="Shape 704"/>
        <p:cNvGrpSpPr/>
        <p:nvPr/>
      </p:nvGrpSpPr>
      <p:grpSpPr>
        <a:xfrm>
          <a:off x="0" y="0"/>
          <a:ext cx="0" cy="0"/>
          <a:chOff x="0" y="0"/>
          <a:chExt cx="0" cy="0"/>
        </a:xfrm>
      </p:grpSpPr>
      <p:sp>
        <p:nvSpPr>
          <p:cNvPr id="705" name="Google Shape;705;p16"/>
          <p:cNvSpPr txBox="1"/>
          <p:nvPr>
            <p:ph type="title"/>
          </p:nvPr>
        </p:nvSpPr>
        <p:spPr>
          <a:xfrm>
            <a:off x="2047590" y="391692"/>
            <a:ext cx="9306210" cy="840230"/>
          </a:xfrm>
          <a:prstGeom prst="rect">
            <a:avLst/>
          </a:prstGeom>
          <a:noFill/>
          <a:ln>
            <a:noFill/>
          </a:ln>
        </p:spPr>
        <p:txBody>
          <a:bodyPr anchorCtr="0" anchor="b" bIns="45700" lIns="0" spcFirstLastPara="1" rIns="0" wrap="square" tIns="45700">
            <a:spAutoFit/>
          </a:bodyPr>
          <a:lstStyle/>
          <a:p>
            <a:pPr indent="0" lvl="0" marL="0" rtl="0" algn="l">
              <a:lnSpc>
                <a:spcPct val="90000"/>
              </a:lnSpc>
              <a:spcBef>
                <a:spcPts val="0"/>
              </a:spcBef>
              <a:spcAft>
                <a:spcPts val="0"/>
              </a:spcAft>
              <a:buClr>
                <a:schemeClr val="dk1"/>
              </a:buClr>
              <a:buSzPts val="5400"/>
              <a:buFont typeface="Calibri"/>
              <a:buNone/>
            </a:pPr>
            <a:r>
              <a:rPr b="1" lang="en-US"/>
              <a:t>C#</a:t>
            </a:r>
            <a:endParaRPr/>
          </a:p>
        </p:txBody>
      </p:sp>
      <p:sp>
        <p:nvSpPr>
          <p:cNvPr id="706" name="Google Shape;706;p16"/>
          <p:cNvSpPr txBox="1"/>
          <p:nvPr>
            <p:ph idx="1" type="body"/>
          </p:nvPr>
        </p:nvSpPr>
        <p:spPr>
          <a:xfrm>
            <a:off x="467038" y="1859528"/>
            <a:ext cx="11447870" cy="4686068"/>
          </a:xfrm>
          <a:prstGeom prst="rect">
            <a:avLst/>
          </a:prstGeom>
          <a:noFill/>
          <a:ln>
            <a:noFill/>
          </a:ln>
        </p:spPr>
        <p:txBody>
          <a:bodyPr anchorCtr="0" anchor="t" bIns="45700" lIns="0" spcFirstLastPara="1" rIns="0" wrap="square" tIns="91425">
            <a:normAutofit/>
          </a:bodyPr>
          <a:lstStyle/>
          <a:p>
            <a:pPr indent="0" lvl="0" marL="0" rtl="0" algn="just">
              <a:lnSpc>
                <a:spcPct val="90000"/>
              </a:lnSpc>
              <a:spcBef>
                <a:spcPts val="0"/>
              </a:spcBef>
              <a:spcAft>
                <a:spcPts val="0"/>
              </a:spcAft>
              <a:buClr>
                <a:schemeClr val="dk1"/>
              </a:buClr>
              <a:buSzPts val="2400"/>
              <a:buNone/>
            </a:pPr>
            <a:r>
              <a:rPr lang="en-US"/>
              <a:t>C# allows developers to build all kind of applications including Windows clients, consoles, Web apps, mobile apps, and backend systems.</a:t>
            </a:r>
            <a:endParaRPr/>
          </a:p>
          <a:p>
            <a:pPr indent="0" lvl="0" marL="0" rtl="0" algn="just">
              <a:lnSpc>
                <a:spcPct val="90000"/>
              </a:lnSpc>
              <a:spcBef>
                <a:spcPts val="600"/>
              </a:spcBef>
              <a:spcAft>
                <a:spcPts val="0"/>
              </a:spcAft>
              <a:buClr>
                <a:schemeClr val="dk1"/>
              </a:buClr>
              <a:buSzPts val="2400"/>
              <a:buNone/>
            </a:pPr>
            <a:r>
              <a:rPr lang="en-US"/>
              <a:t>C# developers can build native iOS and Android mobile apps with the help of Xamarin. Xamarin is a tool as a part of Visual Studio which allows developers to write C# code that is compiled to native iOS and native Android binaries. These binaries work exactly as any native app written using other iOS and Android languages such as Swift or Kotlin works.</a:t>
            </a:r>
            <a:endParaRPr/>
          </a:p>
          <a:p>
            <a:pPr indent="0" lvl="0" marL="0" rtl="0" algn="just">
              <a:lnSpc>
                <a:spcPct val="90000"/>
              </a:lnSpc>
              <a:spcBef>
                <a:spcPts val="600"/>
              </a:spcBef>
              <a:spcAft>
                <a:spcPts val="0"/>
              </a:spcAft>
              <a:buClr>
                <a:schemeClr val="dk1"/>
              </a:buClr>
              <a:buSzPts val="2400"/>
              <a:buNone/>
            </a:pPr>
            <a:r>
              <a:rPr lang="en-US"/>
              <a:t>C# offers developers the ability to build native iOS and Android mobile apps without learning a new programming language.</a:t>
            </a:r>
            <a:endParaRPr/>
          </a:p>
        </p:txBody>
      </p:sp>
      <p:sp>
        <p:nvSpPr>
          <p:cNvPr id="707" name="Google Shape;707;p16"/>
          <p:cNvSpPr txBox="1"/>
          <p:nvPr>
            <p:ph idx="2" type="body"/>
          </p:nvPr>
        </p:nvSpPr>
        <p:spPr>
          <a:xfrm>
            <a:off x="2033081" y="1080818"/>
            <a:ext cx="9306209" cy="552450"/>
          </a:xfrm>
          <a:prstGeom prst="rect">
            <a:avLst/>
          </a:prstGeom>
          <a:noFill/>
          <a:ln>
            <a:noFill/>
          </a:ln>
        </p:spPr>
        <p:txBody>
          <a:bodyPr anchorCtr="0" anchor="t" bIns="45700" lIns="45700" spcFirstLastPara="1" rIns="0" wrap="square" tIns="45700">
            <a:normAutofit/>
          </a:bodyPr>
          <a:lstStyle/>
          <a:p>
            <a:pPr indent="0" lvl="0" marL="0" rtl="0" algn="l">
              <a:lnSpc>
                <a:spcPct val="90000"/>
              </a:lnSpc>
              <a:spcBef>
                <a:spcPts val="0"/>
              </a:spcBef>
              <a:spcAft>
                <a:spcPts val="0"/>
              </a:spcAft>
              <a:buClr>
                <a:schemeClr val="accent5"/>
              </a:buClr>
              <a:buSzPts val="2400"/>
              <a:buNone/>
            </a:pPr>
            <a:r>
              <a:rPr b="1" lang="en-US"/>
              <a:t>Developer: Mads Torgersen (Microsoft)</a:t>
            </a:r>
            <a:endParaRPr/>
          </a:p>
        </p:txBody>
      </p:sp>
      <p:sp>
        <p:nvSpPr>
          <p:cNvPr id="708" name="Google Shape;708;p16"/>
          <p:cNvSpPr/>
          <p:nvPr/>
        </p:nvSpPr>
        <p:spPr>
          <a:xfrm>
            <a:off x="438010" y="312404"/>
            <a:ext cx="1279294" cy="1279294"/>
          </a:xfrm>
          <a:prstGeom prst="ellipse">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709" name="Google Shape;709;p16"/>
          <p:cNvGrpSpPr/>
          <p:nvPr/>
        </p:nvGrpSpPr>
        <p:grpSpPr>
          <a:xfrm>
            <a:off x="-3987" y="6501704"/>
            <a:ext cx="12195987" cy="372798"/>
            <a:chOff x="-3987" y="6501704"/>
            <a:chExt cx="12195987" cy="372798"/>
          </a:xfrm>
        </p:grpSpPr>
        <p:sp>
          <p:nvSpPr>
            <p:cNvPr id="710" name="Google Shape;710;p16"/>
            <p:cNvSpPr/>
            <p:nvPr/>
          </p:nvSpPr>
          <p:spPr>
            <a:xfrm>
              <a:off x="-3987" y="6651972"/>
              <a:ext cx="12195987" cy="222530"/>
            </a:xfrm>
            <a:prstGeom prst="rect">
              <a:avLst/>
            </a:prstGeom>
            <a:solidFill>
              <a:srgbClr val="783D8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711" name="Google Shape;711;p16"/>
            <p:cNvSpPr/>
            <p:nvPr/>
          </p:nvSpPr>
          <p:spPr>
            <a:xfrm>
              <a:off x="-1" y="6501704"/>
              <a:ext cx="3458817" cy="369993"/>
            </a:xfrm>
            <a:prstGeom prst="snipRoundRect">
              <a:avLst>
                <a:gd fmla="val 0" name="adj1"/>
                <a:gd fmla="val 50000" name="adj2"/>
              </a:avLst>
            </a:prstGeom>
            <a:solidFill>
              <a:srgbClr val="783D8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712" name="Google Shape;712;p16"/>
          <p:cNvSpPr txBox="1"/>
          <p:nvPr/>
        </p:nvSpPr>
        <p:spPr>
          <a:xfrm>
            <a:off x="-89454" y="6500745"/>
            <a:ext cx="3458817" cy="4071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rgbClr val="FFFFFF"/>
              </a:buClr>
              <a:buSzPts val="1800"/>
              <a:buFont typeface="Calibri"/>
              <a:buNone/>
            </a:pPr>
            <a:r>
              <a:rPr b="1" i="0" lang="en-US" sz="1800" u="none" cap="none" strike="noStrike">
                <a:solidFill>
                  <a:srgbClr val="FFFFFF"/>
                </a:solidFill>
                <a:latin typeface="Calibri"/>
                <a:ea typeface="Calibri"/>
                <a:cs typeface="Calibri"/>
                <a:sym typeface="Calibri"/>
              </a:rPr>
              <a:t>Programming Language</a:t>
            </a:r>
            <a:endParaRPr b="0" i="0" sz="1400" u="none" cap="none" strike="noStrike">
              <a:solidFill>
                <a:srgbClr val="000000"/>
              </a:solidFill>
              <a:latin typeface="Arial"/>
              <a:ea typeface="Arial"/>
              <a:cs typeface="Arial"/>
              <a:sym typeface="Arial"/>
            </a:endParaRPr>
          </a:p>
        </p:txBody>
      </p:sp>
      <p:grpSp>
        <p:nvGrpSpPr>
          <p:cNvPr id="713" name="Google Shape;713;p16"/>
          <p:cNvGrpSpPr/>
          <p:nvPr/>
        </p:nvGrpSpPr>
        <p:grpSpPr>
          <a:xfrm>
            <a:off x="1717301" y="-7278"/>
            <a:ext cx="10474696" cy="379317"/>
            <a:chOff x="1717301" y="-7278"/>
            <a:chExt cx="10474696" cy="379317"/>
          </a:xfrm>
        </p:grpSpPr>
        <p:sp>
          <p:nvSpPr>
            <p:cNvPr id="714" name="Google Shape;714;p16"/>
            <p:cNvSpPr/>
            <p:nvPr/>
          </p:nvSpPr>
          <p:spPr>
            <a:xfrm rot="10800000">
              <a:off x="3458815" y="-7278"/>
              <a:ext cx="8733182" cy="187457"/>
            </a:xfrm>
            <a:prstGeom prst="rect">
              <a:avLst/>
            </a:prstGeom>
            <a:solidFill>
              <a:srgbClr val="783D8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715" name="Google Shape;715;p16"/>
            <p:cNvSpPr/>
            <p:nvPr/>
          </p:nvSpPr>
          <p:spPr>
            <a:xfrm rot="10800000">
              <a:off x="8729196" y="2046"/>
              <a:ext cx="3458817" cy="369993"/>
            </a:xfrm>
            <a:prstGeom prst="snipRoundRect">
              <a:avLst>
                <a:gd fmla="val 0" name="adj1"/>
                <a:gd fmla="val 50000" name="adj2"/>
              </a:avLst>
            </a:prstGeom>
            <a:solidFill>
              <a:srgbClr val="783D8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716" name="Google Shape;716;p16"/>
            <p:cNvSpPr/>
            <p:nvPr/>
          </p:nvSpPr>
          <p:spPr>
            <a:xfrm rot="10800000">
              <a:off x="1717301" y="-5540"/>
              <a:ext cx="3458817" cy="185720"/>
            </a:xfrm>
            <a:prstGeom prst="snipRoundRect">
              <a:avLst>
                <a:gd fmla="val 0" name="adj1"/>
                <a:gd fmla="val 50000" name="adj2"/>
              </a:avLst>
            </a:prstGeom>
            <a:solidFill>
              <a:srgbClr val="783D8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pic>
        <p:nvPicPr>
          <p:cNvPr id="717" name="Google Shape;717;p16"/>
          <p:cNvPicPr preferRelativeResize="0"/>
          <p:nvPr/>
        </p:nvPicPr>
        <p:blipFill rotWithShape="1">
          <a:blip r:embed="rId3">
            <a:alphaModFix/>
          </a:blip>
          <a:srcRect b="0" l="0" r="0" t="0"/>
          <a:stretch/>
        </p:blipFill>
        <p:spPr>
          <a:xfrm>
            <a:off x="291805" y="345203"/>
            <a:ext cx="1583387" cy="1246495"/>
          </a:xfrm>
          <a:prstGeom prst="rect">
            <a:avLst/>
          </a:prstGeom>
          <a:noFill/>
          <a:ln>
            <a:noFill/>
          </a:ln>
        </p:spPr>
      </p:pic>
      <p:sp>
        <p:nvSpPr>
          <p:cNvPr id="718" name="Google Shape;718;p16"/>
          <p:cNvSpPr txBox="1"/>
          <p:nvPr/>
        </p:nvSpPr>
        <p:spPr>
          <a:xfrm>
            <a:off x="3268051" y="6604100"/>
            <a:ext cx="73740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1400"/>
              <a:buFont typeface="Arial"/>
              <a:buNone/>
            </a:pPr>
            <a:r>
              <a:rPr b="0" i="1" lang="en-US" sz="1400" u="none" cap="none" strike="noStrike">
                <a:solidFill>
                  <a:schemeClr val="lt1"/>
                </a:solidFill>
                <a:latin typeface="Arial"/>
                <a:ea typeface="Arial"/>
                <a:cs typeface="Arial"/>
                <a:sym typeface="Arial"/>
              </a:rPr>
              <a:t>Image Source: </a:t>
            </a:r>
            <a:r>
              <a:rPr i="1" lang="en-US" u="sng">
                <a:solidFill>
                  <a:schemeClr val="lt1"/>
                </a:solidFill>
                <a:hlinkClick r:id="rId4">
                  <a:extLst>
                    <a:ext uri="{A12FA001-AC4F-418D-AE19-62706E023703}">
                      <ahyp:hlinkClr val="tx"/>
                    </a:ext>
                  </a:extLst>
                </a:hlinkClick>
              </a:rPr>
              <a:t>https://seqtek.com/wp-content/uploads/2021/06/New-Project-5.svg</a:t>
            </a:r>
            <a:r>
              <a:rPr i="1" lang="en-US">
                <a:solidFill>
                  <a:schemeClr val="lt1"/>
                </a:solidFill>
              </a:rPr>
              <a:t> </a:t>
            </a:r>
            <a:endParaRPr b="0" i="0" sz="1400" u="none" cap="none" strike="noStrike">
              <a:solidFill>
                <a:schemeClr val="lt1"/>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3" name="Shape 723"/>
        <p:cNvGrpSpPr/>
        <p:nvPr/>
      </p:nvGrpSpPr>
      <p:grpSpPr>
        <a:xfrm>
          <a:off x="0" y="0"/>
          <a:ext cx="0" cy="0"/>
          <a:chOff x="0" y="0"/>
          <a:chExt cx="0" cy="0"/>
        </a:xfrm>
      </p:grpSpPr>
      <p:pic>
        <p:nvPicPr>
          <p:cNvPr id="724" name="Google Shape;724;p17"/>
          <p:cNvPicPr preferRelativeResize="0"/>
          <p:nvPr/>
        </p:nvPicPr>
        <p:blipFill rotWithShape="1">
          <a:blip r:embed="rId3">
            <a:alphaModFix/>
          </a:blip>
          <a:srcRect b="0" l="0" r="0" t="0"/>
          <a:stretch/>
        </p:blipFill>
        <p:spPr>
          <a:xfrm>
            <a:off x="-11225" y="-700"/>
            <a:ext cx="7539049" cy="4560200"/>
          </a:xfrm>
          <a:prstGeom prst="rect">
            <a:avLst/>
          </a:prstGeom>
          <a:noFill/>
          <a:ln>
            <a:noFill/>
          </a:ln>
        </p:spPr>
      </p:pic>
      <p:sp>
        <p:nvSpPr>
          <p:cNvPr id="725" name="Google Shape;725;p17"/>
          <p:cNvSpPr txBox="1"/>
          <p:nvPr>
            <p:ph idx="3" type="body"/>
          </p:nvPr>
        </p:nvSpPr>
        <p:spPr>
          <a:xfrm>
            <a:off x="8000322" y="235007"/>
            <a:ext cx="3528392" cy="1643438"/>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accent3"/>
              </a:buClr>
              <a:buSzPts val="8800"/>
              <a:buNone/>
            </a:pPr>
            <a:r>
              <a:rPr lang="en-US"/>
              <a:t>04</a:t>
            </a:r>
            <a:endParaRPr/>
          </a:p>
        </p:txBody>
      </p:sp>
      <p:sp>
        <p:nvSpPr>
          <p:cNvPr id="726" name="Google Shape;726;p17"/>
          <p:cNvSpPr txBox="1"/>
          <p:nvPr>
            <p:ph type="ctrTitle"/>
          </p:nvPr>
        </p:nvSpPr>
        <p:spPr>
          <a:xfrm>
            <a:off x="3287688" y="4074661"/>
            <a:ext cx="8434459" cy="1067644"/>
          </a:xfrm>
          <a:prstGeom prst="rect">
            <a:avLst/>
          </a:prstGeom>
          <a:noFill/>
          <a:ln>
            <a:noFill/>
          </a:ln>
        </p:spPr>
        <p:txBody>
          <a:bodyPr anchorCtr="0" anchor="b" bIns="45700" lIns="274300" spcFirstLastPara="1" rIns="0" wrap="square" tIns="45700">
            <a:noAutofit/>
          </a:bodyPr>
          <a:lstStyle/>
          <a:p>
            <a:pPr indent="0" lvl="0" marL="0" rtl="0" algn="l">
              <a:lnSpc>
                <a:spcPct val="90000"/>
              </a:lnSpc>
              <a:spcBef>
                <a:spcPts val="0"/>
              </a:spcBef>
              <a:spcAft>
                <a:spcPts val="0"/>
              </a:spcAft>
              <a:buClr>
                <a:schemeClr val="accent2"/>
              </a:buClr>
              <a:buSzPts val="4400"/>
              <a:buFont typeface="Calibri"/>
              <a:buNone/>
            </a:pPr>
            <a:r>
              <a:rPr lang="en-US"/>
              <a:t>NO-CODE MOBILE GAME ENGINES</a:t>
            </a:r>
            <a:endParaRPr/>
          </a:p>
        </p:txBody>
      </p:sp>
      <p:sp>
        <p:nvSpPr>
          <p:cNvPr id="727" name="Google Shape;727;p17"/>
          <p:cNvSpPr txBox="1"/>
          <p:nvPr>
            <p:ph idx="1" type="subTitle"/>
          </p:nvPr>
        </p:nvSpPr>
        <p:spPr>
          <a:xfrm>
            <a:off x="3241964" y="5172813"/>
            <a:ext cx="8480183" cy="812530"/>
          </a:xfrm>
          <a:prstGeom prst="rect">
            <a:avLst/>
          </a:prstGeom>
          <a:noFill/>
          <a:ln>
            <a:noFill/>
          </a:ln>
        </p:spPr>
        <p:txBody>
          <a:bodyPr anchorCtr="0" anchor="t" bIns="45700" lIns="274300" spcFirstLastPara="1" rIns="0" wrap="square" tIns="45700">
            <a:spAutoFit/>
          </a:bodyPr>
          <a:lstStyle/>
          <a:p>
            <a:pPr indent="0" lvl="0" marL="0" rtl="0" algn="just">
              <a:lnSpc>
                <a:spcPct val="90000"/>
              </a:lnSpc>
              <a:spcBef>
                <a:spcPts val="0"/>
              </a:spcBef>
              <a:spcAft>
                <a:spcPts val="0"/>
              </a:spcAft>
              <a:buClr>
                <a:schemeClr val="accent3"/>
              </a:buClr>
              <a:buSzPts val="2600"/>
              <a:buNone/>
            </a:pPr>
            <a:r>
              <a:rPr lang="en-US" sz="2600"/>
              <a:t>Even if you don’t have a knack for programming, you can still achieve a lot </a:t>
            </a:r>
            <a:endParaRPr/>
          </a:p>
        </p:txBody>
      </p:sp>
      <p:pic>
        <p:nvPicPr>
          <p:cNvPr id="728" name="Google Shape;728;p17"/>
          <p:cNvPicPr preferRelativeResize="0"/>
          <p:nvPr/>
        </p:nvPicPr>
        <p:blipFill rotWithShape="1">
          <a:blip r:embed="rId4">
            <a:alphaModFix/>
          </a:blip>
          <a:srcRect b="0" l="0" r="0" t="0"/>
          <a:stretch/>
        </p:blipFill>
        <p:spPr>
          <a:xfrm>
            <a:off x="1622166" y="-103257"/>
            <a:ext cx="2062632" cy="2062632"/>
          </a:xfrm>
          <a:prstGeom prst="rect">
            <a:avLst/>
          </a:prstGeom>
          <a:noFill/>
          <a:ln>
            <a:noFill/>
          </a:ln>
        </p:spPr>
      </p:pic>
      <p:pic>
        <p:nvPicPr>
          <p:cNvPr id="729" name="Google Shape;729;p17"/>
          <p:cNvPicPr preferRelativeResize="0"/>
          <p:nvPr/>
        </p:nvPicPr>
        <p:blipFill rotWithShape="1">
          <a:blip r:embed="rId5">
            <a:alphaModFix/>
          </a:blip>
          <a:srcRect b="0" l="0" r="0" t="0"/>
          <a:stretch/>
        </p:blipFill>
        <p:spPr>
          <a:xfrm>
            <a:off x="312964" y="391665"/>
            <a:ext cx="1441856" cy="1441856"/>
          </a:xfrm>
          <a:prstGeom prst="rect">
            <a:avLst/>
          </a:prstGeom>
          <a:noFill/>
          <a:ln>
            <a:noFill/>
          </a:ln>
        </p:spPr>
      </p:pic>
      <p:pic>
        <p:nvPicPr>
          <p:cNvPr id="730" name="Google Shape;730;p17"/>
          <p:cNvPicPr preferRelativeResize="0"/>
          <p:nvPr/>
        </p:nvPicPr>
        <p:blipFill rotWithShape="1">
          <a:blip r:embed="rId6">
            <a:alphaModFix/>
          </a:blip>
          <a:srcRect b="0" l="0" r="0" t="0"/>
          <a:stretch/>
        </p:blipFill>
        <p:spPr>
          <a:xfrm>
            <a:off x="2839099" y="358183"/>
            <a:ext cx="3309566" cy="1737522"/>
          </a:xfrm>
          <a:prstGeom prst="rect">
            <a:avLst/>
          </a:prstGeom>
          <a:noFill/>
          <a:ln>
            <a:noFill/>
          </a:ln>
        </p:spPr>
      </p:pic>
      <p:pic>
        <p:nvPicPr>
          <p:cNvPr id="731" name="Google Shape;731;p17"/>
          <p:cNvPicPr preferRelativeResize="0"/>
          <p:nvPr/>
        </p:nvPicPr>
        <p:blipFill rotWithShape="1">
          <a:blip r:embed="rId7">
            <a:alphaModFix/>
          </a:blip>
          <a:srcRect b="0" l="0" r="0" t="0"/>
          <a:stretch/>
        </p:blipFill>
        <p:spPr>
          <a:xfrm>
            <a:off x="1875208" y="1878445"/>
            <a:ext cx="1219478" cy="1219478"/>
          </a:xfrm>
          <a:prstGeom prst="rect">
            <a:avLst/>
          </a:prstGeom>
          <a:noFill/>
          <a:ln>
            <a:noFill/>
          </a:ln>
        </p:spPr>
      </p:pic>
      <p:pic>
        <p:nvPicPr>
          <p:cNvPr id="732" name="Google Shape;732;p17"/>
          <p:cNvPicPr preferRelativeResize="0"/>
          <p:nvPr/>
        </p:nvPicPr>
        <p:blipFill rotWithShape="1">
          <a:blip r:embed="rId8">
            <a:alphaModFix/>
          </a:blip>
          <a:srcRect b="0" l="0" r="0" t="0"/>
          <a:stretch/>
        </p:blipFill>
        <p:spPr>
          <a:xfrm>
            <a:off x="462298" y="2059636"/>
            <a:ext cx="1219478" cy="1218789"/>
          </a:xfrm>
          <a:prstGeom prst="rect">
            <a:avLst/>
          </a:prstGeom>
          <a:noFill/>
          <a:ln>
            <a:noFill/>
          </a:ln>
        </p:spPr>
      </p:pic>
      <p:sp>
        <p:nvSpPr>
          <p:cNvPr id="733" name="Google Shape;733;p17"/>
          <p:cNvSpPr txBox="1"/>
          <p:nvPr/>
        </p:nvSpPr>
        <p:spPr>
          <a:xfrm>
            <a:off x="0" y="6231875"/>
            <a:ext cx="97380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000" u="none" cap="none" strike="noStrike">
                <a:solidFill>
                  <a:srgbClr val="000000"/>
                </a:solidFill>
                <a:latin typeface="Arial"/>
                <a:ea typeface="Arial"/>
                <a:cs typeface="Arial"/>
                <a:sym typeface="Arial"/>
              </a:rPr>
              <a:t>Image Source: </a:t>
            </a:r>
            <a:r>
              <a:rPr i="1" lang="en-US" sz="1000" u="sng">
                <a:solidFill>
                  <a:srgbClr val="6B9F25"/>
                </a:solidFill>
                <a:hlinkClick r:id="rId9">
                  <a:extLst>
                    <a:ext uri="{A12FA001-AC4F-418D-AE19-62706E023703}">
                      <ahyp:hlinkClr val="tx"/>
                    </a:ext>
                  </a:extLst>
                </a:hlinkClick>
              </a:rPr>
              <a:t>https://s6r5k6w8.rocketcdn.me/wp-content/uploads/2021/11/20211124_225806.jpg</a:t>
            </a:r>
            <a:r>
              <a:rPr i="1" lang="en-US" sz="800"/>
              <a:t>, </a:t>
            </a:r>
            <a:r>
              <a:rPr i="1" lang="en-US" sz="900" u="sng">
                <a:solidFill>
                  <a:srgbClr val="6B9F25"/>
                </a:solidFill>
                <a:hlinkClick r:id="rId10">
                  <a:extLst>
                    <a:ext uri="{A12FA001-AC4F-418D-AE19-62706E023703}">
                      <ahyp:hlinkClr val="tx"/>
                    </a:ext>
                  </a:extLst>
                </a:hlinkClick>
              </a:rPr>
              <a:t>https://user-images.githubusercontent.com/2244442/53168879-75ea7680-35ba-11e9-9708-afa6de46b2ff.png</a:t>
            </a:r>
            <a:r>
              <a:rPr i="1" lang="en-US" sz="900"/>
              <a:t>, </a:t>
            </a:r>
            <a:r>
              <a:rPr i="1" lang="en-US" sz="900" u="sng">
                <a:solidFill>
                  <a:srgbClr val="6B9F25"/>
                </a:solidFill>
                <a:hlinkClick r:id="rId11">
                  <a:extLst>
                    <a:ext uri="{A12FA001-AC4F-418D-AE19-62706E023703}">
                      <ahyp:hlinkClr val="tx"/>
                    </a:ext>
                  </a:extLst>
                </a:hlinkClick>
              </a:rPr>
              <a:t>https://images-wixmp-ed30a86b8c4ca887773594c2.wixmp.com/i/6ded0954-c083-45cf-a8e5-b47390e9b280/d54whq5-dfa4017e-8775-4503-bdc2-fe37136d9e98.png</a:t>
            </a:r>
            <a:r>
              <a:rPr i="1" lang="en-US" sz="900"/>
              <a:t>  </a:t>
            </a:r>
            <a:endParaRPr b="0" i="1" sz="900" u="none" cap="none" strike="noStrike">
              <a:solidFill>
                <a:srgbClr val="000000"/>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7" name="Shape 737"/>
        <p:cNvGrpSpPr/>
        <p:nvPr/>
      </p:nvGrpSpPr>
      <p:grpSpPr>
        <a:xfrm>
          <a:off x="0" y="0"/>
          <a:ext cx="0" cy="0"/>
          <a:chOff x="0" y="0"/>
          <a:chExt cx="0" cy="0"/>
        </a:xfrm>
      </p:grpSpPr>
      <p:sp>
        <p:nvSpPr>
          <p:cNvPr id="738" name="Google Shape;738;p18"/>
          <p:cNvSpPr txBox="1"/>
          <p:nvPr>
            <p:ph type="title"/>
          </p:nvPr>
        </p:nvSpPr>
        <p:spPr>
          <a:xfrm>
            <a:off x="818397" y="350950"/>
            <a:ext cx="10672200" cy="13257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lang="en-US"/>
              <a:t>How to Make a Game Without Coding</a:t>
            </a:r>
            <a:endParaRPr b="1">
              <a:solidFill>
                <a:srgbClr val="E32D91"/>
              </a:solidFill>
            </a:endParaRPr>
          </a:p>
        </p:txBody>
      </p:sp>
      <p:sp>
        <p:nvSpPr>
          <p:cNvPr id="739" name="Google Shape;739;p18"/>
          <p:cNvSpPr txBox="1"/>
          <p:nvPr>
            <p:ph idx="1" type="body"/>
          </p:nvPr>
        </p:nvSpPr>
        <p:spPr>
          <a:xfrm>
            <a:off x="683717" y="1825625"/>
            <a:ext cx="11030100" cy="4351200"/>
          </a:xfrm>
          <a:prstGeom prst="rect">
            <a:avLst/>
          </a:prstGeom>
          <a:noFill/>
          <a:ln>
            <a:noFill/>
          </a:ln>
        </p:spPr>
        <p:txBody>
          <a:bodyPr anchorCtr="0" anchor="t" bIns="45700" lIns="91425" spcFirstLastPara="1" rIns="91425" wrap="square" tIns="45700">
            <a:normAutofit lnSpcReduction="10000"/>
          </a:bodyPr>
          <a:lstStyle/>
          <a:p>
            <a:pPr indent="0" lvl="0" marL="0" rtl="0" algn="just">
              <a:lnSpc>
                <a:spcPct val="90000"/>
              </a:lnSpc>
              <a:spcBef>
                <a:spcPts val="0"/>
              </a:spcBef>
              <a:spcAft>
                <a:spcPts val="0"/>
              </a:spcAft>
              <a:buClr>
                <a:schemeClr val="dk1"/>
              </a:buClr>
              <a:buSzPts val="2800"/>
              <a:buNone/>
            </a:pPr>
            <a:r>
              <a:rPr lang="en-US"/>
              <a:t>If developer want to make game without coding they need to install a game engine that allows them to design and create game elements with drag-and-drop or with point-and-click. Instead of having to write codes, they can work with the Graphical elements on their screen. Although the end result may not be a AAA game like PUBG or GTA San Andreas but that is the best that developer have without using actual codes. </a:t>
            </a:r>
            <a:endParaRPr/>
          </a:p>
          <a:p>
            <a:pPr indent="0" lvl="0" marL="0" rtl="0" algn="just">
              <a:lnSpc>
                <a:spcPct val="90000"/>
              </a:lnSpc>
              <a:spcBef>
                <a:spcPts val="1000"/>
              </a:spcBef>
              <a:spcAft>
                <a:spcPts val="0"/>
              </a:spcAft>
              <a:buClr>
                <a:schemeClr val="dk1"/>
              </a:buClr>
              <a:buSzPts val="2800"/>
              <a:buNone/>
            </a:pPr>
            <a:r>
              <a:rPr lang="en-US"/>
              <a:t>However, even with just that they can still get a popular game if the idea become popular.</a:t>
            </a:r>
            <a:endParaRPr/>
          </a:p>
          <a:p>
            <a:pPr indent="0" lvl="0" marL="0" rtl="0" algn="just">
              <a:lnSpc>
                <a:spcPct val="90000"/>
              </a:lnSpc>
              <a:spcBef>
                <a:spcPts val="1000"/>
              </a:spcBef>
              <a:spcAft>
                <a:spcPts val="0"/>
              </a:spcAft>
              <a:buClr>
                <a:schemeClr val="dk1"/>
              </a:buClr>
              <a:buSzPts val="2800"/>
              <a:buNone/>
            </a:pPr>
            <a:r>
              <a:t/>
            </a:r>
            <a:endParaRPr/>
          </a:p>
          <a:p>
            <a:pPr indent="0" lvl="0" marL="0" rtl="0" algn="just">
              <a:lnSpc>
                <a:spcPct val="90000"/>
              </a:lnSpc>
              <a:spcBef>
                <a:spcPts val="1000"/>
              </a:spcBef>
              <a:spcAft>
                <a:spcPts val="0"/>
              </a:spcAft>
              <a:buClr>
                <a:schemeClr val="dk1"/>
              </a:buClr>
              <a:buSzPts val="2800"/>
              <a:buNone/>
            </a:pPr>
            <a:r>
              <a:rPr lang="en-US"/>
              <a:t>These are the engines that you can download to start making games without coding:</a:t>
            </a:r>
            <a:endParaRPr/>
          </a:p>
        </p:txBody>
      </p:sp>
      <p:cxnSp>
        <p:nvCxnSpPr>
          <p:cNvPr id="740" name="Google Shape;740;p18"/>
          <p:cNvCxnSpPr/>
          <p:nvPr/>
        </p:nvCxnSpPr>
        <p:spPr>
          <a:xfrm>
            <a:off x="818397" y="1575603"/>
            <a:ext cx="10672200" cy="0"/>
          </a:xfrm>
          <a:prstGeom prst="straightConnector1">
            <a:avLst/>
          </a:prstGeom>
          <a:noFill/>
          <a:ln cap="flat" cmpd="sng" w="38100">
            <a:solidFill>
              <a:schemeClr val="accent1"/>
            </a:solidFill>
            <a:prstDash val="solid"/>
            <a:miter lim="800000"/>
            <a:headEnd len="sm" w="sm" type="none"/>
            <a:tailEnd len="sm" w="sm" type="none"/>
          </a:ln>
        </p:spPr>
      </p:cxn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4" name="Shape 744"/>
        <p:cNvGrpSpPr/>
        <p:nvPr/>
      </p:nvGrpSpPr>
      <p:grpSpPr>
        <a:xfrm>
          <a:off x="0" y="0"/>
          <a:ext cx="0" cy="0"/>
          <a:chOff x="0" y="0"/>
          <a:chExt cx="0" cy="0"/>
        </a:xfrm>
      </p:grpSpPr>
      <p:sp>
        <p:nvSpPr>
          <p:cNvPr id="745" name="Google Shape;745;p19"/>
          <p:cNvSpPr/>
          <p:nvPr/>
        </p:nvSpPr>
        <p:spPr>
          <a:xfrm>
            <a:off x="6938669" y="381274"/>
            <a:ext cx="4804228" cy="749109"/>
          </a:xfrm>
          <a:prstGeom prst="roundRect">
            <a:avLst>
              <a:gd fmla="val 16667" name="adj"/>
            </a:avLst>
          </a:prstGeom>
          <a:solidFill>
            <a:srgbClr val="47C9A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746" name="Google Shape;746;p19"/>
          <p:cNvPicPr preferRelativeResize="0"/>
          <p:nvPr/>
        </p:nvPicPr>
        <p:blipFill rotWithShape="1">
          <a:blip r:embed="rId3">
            <a:alphaModFix/>
          </a:blip>
          <a:srcRect b="7227" l="14597" r="35733" t="2409"/>
          <a:stretch/>
        </p:blipFill>
        <p:spPr>
          <a:xfrm>
            <a:off x="1" y="1"/>
            <a:ext cx="5586191" cy="6858000"/>
          </a:xfrm>
          <a:custGeom>
            <a:rect b="b" l="l" r="r" t="t"/>
            <a:pathLst>
              <a:path extrusionOk="0" h="6858000" w="5586191">
                <a:moveTo>
                  <a:pt x="0" y="0"/>
                </a:moveTo>
                <a:lnTo>
                  <a:pt x="4427315" y="0"/>
                </a:lnTo>
                <a:lnTo>
                  <a:pt x="5213779" y="701993"/>
                </a:lnTo>
                <a:lnTo>
                  <a:pt x="5494381" y="1263333"/>
                </a:lnTo>
                <a:lnTo>
                  <a:pt x="5586191" y="1853248"/>
                </a:lnTo>
                <a:lnTo>
                  <a:pt x="5510416" y="2480310"/>
                </a:lnTo>
                <a:lnTo>
                  <a:pt x="5354468" y="2997518"/>
                </a:lnTo>
                <a:lnTo>
                  <a:pt x="5023951" y="3753168"/>
                </a:lnTo>
                <a:lnTo>
                  <a:pt x="4680246" y="4473258"/>
                </a:lnTo>
                <a:lnTo>
                  <a:pt x="4483953" y="5021263"/>
                </a:lnTo>
                <a:lnTo>
                  <a:pt x="4519384" y="5678170"/>
                </a:lnTo>
                <a:lnTo>
                  <a:pt x="4689814" y="6198235"/>
                </a:lnTo>
                <a:lnTo>
                  <a:pt x="5179123" y="6858000"/>
                </a:lnTo>
                <a:lnTo>
                  <a:pt x="0" y="6858000"/>
                </a:lnTo>
                <a:close/>
              </a:path>
            </a:pathLst>
          </a:custGeom>
          <a:noFill/>
          <a:ln>
            <a:noFill/>
          </a:ln>
        </p:spPr>
      </p:pic>
      <p:sp>
        <p:nvSpPr>
          <p:cNvPr id="747" name="Google Shape;747;p19"/>
          <p:cNvSpPr/>
          <p:nvPr/>
        </p:nvSpPr>
        <p:spPr>
          <a:xfrm>
            <a:off x="3916942" y="2"/>
            <a:ext cx="1748927" cy="6857996"/>
          </a:xfrm>
          <a:custGeom>
            <a:rect b="b" l="l" r="r" t="t"/>
            <a:pathLst>
              <a:path extrusionOk="0" h="21600" w="21532">
                <a:moveTo>
                  <a:pt x="8831" y="15362"/>
                </a:moveTo>
                <a:cubicBezTo>
                  <a:pt x="9031" y="15067"/>
                  <a:pt x="9338" y="14777"/>
                  <a:pt x="9656" y="14487"/>
                </a:cubicBezTo>
                <a:cubicBezTo>
                  <a:pt x="10246" y="13942"/>
                  <a:pt x="11095" y="13420"/>
                  <a:pt x="11967" y="12898"/>
                </a:cubicBezTo>
                <a:cubicBezTo>
                  <a:pt x="12757" y="12457"/>
                  <a:pt x="13571" y="12020"/>
                  <a:pt x="14384" y="11586"/>
                </a:cubicBezTo>
                <a:cubicBezTo>
                  <a:pt x="15280" y="11112"/>
                  <a:pt x="16129" y="10633"/>
                  <a:pt x="16955" y="10153"/>
                </a:cubicBezTo>
                <a:cubicBezTo>
                  <a:pt x="17745" y="9691"/>
                  <a:pt x="18393" y="9218"/>
                  <a:pt x="19053" y="8744"/>
                </a:cubicBezTo>
                <a:cubicBezTo>
                  <a:pt x="19383" y="8506"/>
                  <a:pt x="19631" y="8262"/>
                  <a:pt x="19914" y="8020"/>
                </a:cubicBezTo>
                <a:cubicBezTo>
                  <a:pt x="20055" y="7903"/>
                  <a:pt x="20150" y="7779"/>
                  <a:pt x="20268" y="7658"/>
                </a:cubicBezTo>
                <a:cubicBezTo>
                  <a:pt x="20397" y="7523"/>
                  <a:pt x="20527" y="7387"/>
                  <a:pt x="20669" y="7251"/>
                </a:cubicBezTo>
                <a:cubicBezTo>
                  <a:pt x="20881" y="7028"/>
                  <a:pt x="21022" y="6796"/>
                  <a:pt x="21152" y="6567"/>
                </a:cubicBezTo>
                <a:cubicBezTo>
                  <a:pt x="21293" y="6316"/>
                  <a:pt x="21388" y="6063"/>
                  <a:pt x="21459" y="5812"/>
                </a:cubicBezTo>
                <a:cubicBezTo>
                  <a:pt x="21600" y="5297"/>
                  <a:pt x="21529" y="4781"/>
                  <a:pt x="21305" y="4265"/>
                </a:cubicBezTo>
                <a:cubicBezTo>
                  <a:pt x="21199" y="4033"/>
                  <a:pt x="21058" y="3804"/>
                  <a:pt x="20881" y="3574"/>
                </a:cubicBezTo>
                <a:cubicBezTo>
                  <a:pt x="20669" y="3315"/>
                  <a:pt x="20409" y="3059"/>
                  <a:pt x="20126" y="2802"/>
                </a:cubicBezTo>
                <a:cubicBezTo>
                  <a:pt x="19607" y="2329"/>
                  <a:pt x="18900" y="1867"/>
                  <a:pt x="17874" y="1454"/>
                </a:cubicBezTo>
                <a:cubicBezTo>
                  <a:pt x="17650" y="1363"/>
                  <a:pt x="17414" y="1279"/>
                  <a:pt x="17179" y="1191"/>
                </a:cubicBezTo>
                <a:cubicBezTo>
                  <a:pt x="16931" y="1101"/>
                  <a:pt x="16601" y="1017"/>
                  <a:pt x="16318" y="935"/>
                </a:cubicBezTo>
                <a:cubicBezTo>
                  <a:pt x="16023" y="851"/>
                  <a:pt x="15717" y="772"/>
                  <a:pt x="15398" y="691"/>
                </a:cubicBezTo>
                <a:cubicBezTo>
                  <a:pt x="15009" y="591"/>
                  <a:pt x="14573" y="507"/>
                  <a:pt x="14148" y="422"/>
                </a:cubicBezTo>
                <a:cubicBezTo>
                  <a:pt x="13406" y="274"/>
                  <a:pt x="12639" y="136"/>
                  <a:pt x="11861" y="0"/>
                </a:cubicBezTo>
                <a:lnTo>
                  <a:pt x="0" y="0"/>
                </a:lnTo>
                <a:cubicBezTo>
                  <a:pt x="200" y="24"/>
                  <a:pt x="401" y="51"/>
                  <a:pt x="601" y="78"/>
                </a:cubicBezTo>
                <a:cubicBezTo>
                  <a:pt x="1132" y="154"/>
                  <a:pt x="1639" y="244"/>
                  <a:pt x="2134" y="332"/>
                </a:cubicBezTo>
                <a:cubicBezTo>
                  <a:pt x="2665" y="425"/>
                  <a:pt x="3219" y="510"/>
                  <a:pt x="3761" y="600"/>
                </a:cubicBezTo>
                <a:cubicBezTo>
                  <a:pt x="4315" y="691"/>
                  <a:pt x="4869" y="787"/>
                  <a:pt x="5412" y="884"/>
                </a:cubicBezTo>
                <a:cubicBezTo>
                  <a:pt x="6497" y="1077"/>
                  <a:pt x="7569" y="1273"/>
                  <a:pt x="8654" y="1469"/>
                </a:cubicBezTo>
                <a:cubicBezTo>
                  <a:pt x="9185" y="1565"/>
                  <a:pt x="9715" y="1665"/>
                  <a:pt x="10222" y="1771"/>
                </a:cubicBezTo>
                <a:cubicBezTo>
                  <a:pt x="10824" y="1894"/>
                  <a:pt x="11437" y="2015"/>
                  <a:pt x="12026" y="2145"/>
                </a:cubicBezTo>
                <a:cubicBezTo>
                  <a:pt x="12969" y="2353"/>
                  <a:pt x="13889" y="2567"/>
                  <a:pt x="14762" y="2799"/>
                </a:cubicBezTo>
                <a:cubicBezTo>
                  <a:pt x="15646" y="3034"/>
                  <a:pt x="16389" y="3306"/>
                  <a:pt x="17061" y="3583"/>
                </a:cubicBezTo>
                <a:cubicBezTo>
                  <a:pt x="18464" y="4169"/>
                  <a:pt x="19124" y="4853"/>
                  <a:pt x="19431" y="5529"/>
                </a:cubicBezTo>
                <a:cubicBezTo>
                  <a:pt x="19596" y="5939"/>
                  <a:pt x="19631" y="6349"/>
                  <a:pt x="19560" y="6760"/>
                </a:cubicBezTo>
                <a:cubicBezTo>
                  <a:pt x="19501" y="7058"/>
                  <a:pt x="19383" y="7357"/>
                  <a:pt x="19159" y="7649"/>
                </a:cubicBezTo>
                <a:cubicBezTo>
                  <a:pt x="19006" y="7842"/>
                  <a:pt x="18865" y="8033"/>
                  <a:pt x="18711" y="8226"/>
                </a:cubicBezTo>
                <a:cubicBezTo>
                  <a:pt x="18617" y="8343"/>
                  <a:pt x="18499" y="8458"/>
                  <a:pt x="18381" y="8572"/>
                </a:cubicBezTo>
                <a:cubicBezTo>
                  <a:pt x="18240" y="8708"/>
                  <a:pt x="18134" y="8847"/>
                  <a:pt x="17969" y="8980"/>
                </a:cubicBezTo>
                <a:cubicBezTo>
                  <a:pt x="17756" y="9146"/>
                  <a:pt x="17532" y="9311"/>
                  <a:pt x="17320" y="9477"/>
                </a:cubicBezTo>
                <a:cubicBezTo>
                  <a:pt x="16966" y="9746"/>
                  <a:pt x="16530" y="10005"/>
                  <a:pt x="16117" y="10268"/>
                </a:cubicBezTo>
                <a:cubicBezTo>
                  <a:pt x="15328" y="10717"/>
                  <a:pt x="14526" y="11170"/>
                  <a:pt x="13653" y="11607"/>
                </a:cubicBezTo>
                <a:cubicBezTo>
                  <a:pt x="12651" y="12111"/>
                  <a:pt x="11625" y="12614"/>
                  <a:pt x="10600" y="13115"/>
                </a:cubicBezTo>
                <a:cubicBezTo>
                  <a:pt x="9668" y="13571"/>
                  <a:pt x="8760" y="14029"/>
                  <a:pt x="7994" y="14506"/>
                </a:cubicBezTo>
                <a:cubicBezTo>
                  <a:pt x="7793" y="14629"/>
                  <a:pt x="7569" y="14750"/>
                  <a:pt x="7404" y="14877"/>
                </a:cubicBezTo>
                <a:cubicBezTo>
                  <a:pt x="7204" y="15030"/>
                  <a:pt x="7003" y="15184"/>
                  <a:pt x="6791" y="15335"/>
                </a:cubicBezTo>
                <a:cubicBezTo>
                  <a:pt x="6662" y="15432"/>
                  <a:pt x="6555" y="15528"/>
                  <a:pt x="6449" y="15628"/>
                </a:cubicBezTo>
                <a:cubicBezTo>
                  <a:pt x="6308" y="15754"/>
                  <a:pt x="6155" y="15878"/>
                  <a:pt x="6048" y="16008"/>
                </a:cubicBezTo>
                <a:cubicBezTo>
                  <a:pt x="5895" y="16183"/>
                  <a:pt x="5730" y="16358"/>
                  <a:pt x="5624" y="16533"/>
                </a:cubicBezTo>
                <a:cubicBezTo>
                  <a:pt x="5353" y="16955"/>
                  <a:pt x="5329" y="17377"/>
                  <a:pt x="5483" y="17802"/>
                </a:cubicBezTo>
                <a:cubicBezTo>
                  <a:pt x="5624" y="18189"/>
                  <a:pt x="5954" y="18563"/>
                  <a:pt x="6496" y="18925"/>
                </a:cubicBezTo>
                <a:cubicBezTo>
                  <a:pt x="7027" y="19274"/>
                  <a:pt x="7723" y="19606"/>
                  <a:pt x="8489" y="19923"/>
                </a:cubicBezTo>
                <a:cubicBezTo>
                  <a:pt x="10045" y="20565"/>
                  <a:pt x="12097" y="21126"/>
                  <a:pt x="14372" y="21600"/>
                </a:cubicBezTo>
                <a:lnTo>
                  <a:pt x="17202" y="21600"/>
                </a:lnTo>
                <a:cubicBezTo>
                  <a:pt x="15728" y="21271"/>
                  <a:pt x="14455" y="20894"/>
                  <a:pt x="13335" y="20481"/>
                </a:cubicBezTo>
                <a:cubicBezTo>
                  <a:pt x="10706" y="19513"/>
                  <a:pt x="8914" y="18400"/>
                  <a:pt x="8395" y="17223"/>
                </a:cubicBezTo>
                <a:cubicBezTo>
                  <a:pt x="8324" y="17018"/>
                  <a:pt x="8265" y="16813"/>
                  <a:pt x="8265" y="16605"/>
                </a:cubicBezTo>
                <a:cubicBezTo>
                  <a:pt x="8265" y="16364"/>
                  <a:pt x="8359" y="16125"/>
                  <a:pt x="8477" y="15887"/>
                </a:cubicBezTo>
                <a:cubicBezTo>
                  <a:pt x="8583" y="15709"/>
                  <a:pt x="8725" y="15534"/>
                  <a:pt x="8831" y="15362"/>
                </a:cubicBezTo>
                <a:close/>
              </a:path>
            </a:pathLst>
          </a:custGeom>
          <a:solidFill>
            <a:srgbClr val="47C9A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sp>
        <p:nvSpPr>
          <p:cNvPr id="748" name="Google Shape;748;p19"/>
          <p:cNvSpPr txBox="1"/>
          <p:nvPr/>
        </p:nvSpPr>
        <p:spPr>
          <a:xfrm>
            <a:off x="6941340" y="461967"/>
            <a:ext cx="4804228" cy="583063"/>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000000"/>
              </a:buClr>
              <a:buSzPts val="3600"/>
              <a:buFont typeface="Calibri"/>
              <a:buNone/>
            </a:pPr>
            <a:r>
              <a:rPr b="1" i="0" lang="en-US" sz="3600" u="none" cap="none" strike="noStrike">
                <a:solidFill>
                  <a:srgbClr val="000000"/>
                </a:solidFill>
                <a:latin typeface="Calibri"/>
                <a:ea typeface="Calibri"/>
                <a:cs typeface="Calibri"/>
                <a:sym typeface="Calibri"/>
              </a:rPr>
              <a:t>QuickApp Ninja</a:t>
            </a:r>
            <a:endParaRPr b="1" i="0" sz="3600" u="none" cap="none" strike="noStrike">
              <a:solidFill>
                <a:srgbClr val="000000"/>
              </a:solidFill>
              <a:latin typeface="Calibri"/>
              <a:ea typeface="Calibri"/>
              <a:cs typeface="Calibri"/>
              <a:sym typeface="Calibri"/>
            </a:endParaRPr>
          </a:p>
        </p:txBody>
      </p:sp>
      <p:sp>
        <p:nvSpPr>
          <p:cNvPr id="749" name="Google Shape;749;p19"/>
          <p:cNvSpPr txBox="1"/>
          <p:nvPr/>
        </p:nvSpPr>
        <p:spPr>
          <a:xfrm>
            <a:off x="5845377" y="1407886"/>
            <a:ext cx="6001789" cy="4915577"/>
          </a:xfrm>
          <a:prstGeom prst="rect">
            <a:avLst/>
          </a:prstGeom>
          <a:noFill/>
          <a:ln>
            <a:noFill/>
          </a:ln>
        </p:spPr>
        <p:txBody>
          <a:bodyPr anchorCtr="0" anchor="t" bIns="45700" lIns="91425" spcFirstLastPara="1" rIns="91425" wrap="square" tIns="45700">
            <a:noAutofit/>
          </a:bodyPr>
          <a:lstStyle/>
          <a:p>
            <a:pPr indent="0" lvl="0" marL="0" marR="0" rtl="0" algn="just">
              <a:lnSpc>
                <a:spcPct val="90000"/>
              </a:lnSpc>
              <a:spcBef>
                <a:spcPts val="0"/>
              </a:spcBef>
              <a:spcAft>
                <a:spcPts val="0"/>
              </a:spcAft>
              <a:buClr>
                <a:schemeClr val="dk1"/>
              </a:buClr>
              <a:buSzPts val="2800"/>
              <a:buFont typeface="Arial"/>
              <a:buNone/>
            </a:pPr>
            <a:r>
              <a:rPr b="0" i="0" lang="en-US" sz="2800" u="none" cap="none" strike="noStrike">
                <a:solidFill>
                  <a:schemeClr val="dk1"/>
                </a:solidFill>
                <a:latin typeface="Calibri"/>
                <a:ea typeface="Calibri"/>
                <a:cs typeface="Calibri"/>
                <a:sym typeface="Calibri"/>
              </a:rPr>
              <a:t>QuickAppNinja is a game app builder with templates that allow users to easily create their own quiz games.</a:t>
            </a:r>
            <a:endParaRPr b="0" i="0" sz="1400" u="none" cap="none" strike="noStrike">
              <a:solidFill>
                <a:srgbClr val="000000"/>
              </a:solidFill>
              <a:latin typeface="Arial"/>
              <a:ea typeface="Arial"/>
              <a:cs typeface="Arial"/>
              <a:sym typeface="Arial"/>
            </a:endParaRPr>
          </a:p>
          <a:p>
            <a:pPr indent="0" lvl="0" marL="0" marR="0" rtl="0" algn="just">
              <a:lnSpc>
                <a:spcPct val="90000"/>
              </a:lnSpc>
              <a:spcBef>
                <a:spcPts val="1000"/>
              </a:spcBef>
              <a:spcAft>
                <a:spcPts val="0"/>
              </a:spcAft>
              <a:buClr>
                <a:schemeClr val="dk1"/>
              </a:buClr>
              <a:buSzPts val="2800"/>
              <a:buFont typeface="Arial"/>
              <a:buNone/>
            </a:pPr>
            <a:r>
              <a:rPr b="0" i="0" lang="en-US" sz="2800" u="none" cap="none" strike="noStrike">
                <a:solidFill>
                  <a:schemeClr val="dk1"/>
                </a:solidFill>
                <a:latin typeface="Calibri"/>
                <a:ea typeface="Calibri"/>
                <a:cs typeface="Calibri"/>
                <a:sym typeface="Calibri"/>
              </a:rPr>
              <a:t>They make money from ads shown in their games. They also don't need any special skills or coding knowledge.</a:t>
            </a:r>
            <a:endParaRPr b="0" i="0" sz="1400" u="none" cap="none" strike="noStrike">
              <a:solidFill>
                <a:srgbClr val="000000"/>
              </a:solidFill>
              <a:latin typeface="Arial"/>
              <a:ea typeface="Arial"/>
              <a:cs typeface="Arial"/>
              <a:sym typeface="Arial"/>
            </a:endParaRPr>
          </a:p>
          <a:p>
            <a:pPr indent="0" lvl="0" marL="0" marR="0" rtl="0" algn="just">
              <a:lnSpc>
                <a:spcPct val="90000"/>
              </a:lnSpc>
              <a:spcBef>
                <a:spcPts val="1000"/>
              </a:spcBef>
              <a:spcAft>
                <a:spcPts val="0"/>
              </a:spcAft>
              <a:buClr>
                <a:schemeClr val="dk1"/>
              </a:buClr>
              <a:buSzPts val="2800"/>
              <a:buFont typeface="Arial"/>
              <a:buNone/>
            </a:pPr>
            <a:r>
              <a:rPr b="0" i="0" lang="en-US" sz="2800" u="none" cap="none" strike="noStrike">
                <a:solidFill>
                  <a:schemeClr val="dk1"/>
                </a:solidFill>
                <a:latin typeface="Calibri"/>
                <a:ea typeface="Calibri"/>
                <a:cs typeface="Calibri"/>
                <a:sym typeface="Calibri"/>
              </a:rPr>
              <a:t>Build games via the easy, intuitive drag-n-drop game wizard. </a:t>
            </a:r>
            <a:endParaRPr b="0" i="0" sz="1400" u="none" cap="none" strike="noStrike">
              <a:solidFill>
                <a:srgbClr val="000000"/>
              </a:solidFill>
              <a:latin typeface="Arial"/>
              <a:ea typeface="Arial"/>
              <a:cs typeface="Arial"/>
              <a:sym typeface="Arial"/>
            </a:endParaRPr>
          </a:p>
        </p:txBody>
      </p:sp>
      <p:pic>
        <p:nvPicPr>
          <p:cNvPr id="750" name="Google Shape;750;p19"/>
          <p:cNvPicPr preferRelativeResize="0"/>
          <p:nvPr/>
        </p:nvPicPr>
        <p:blipFill rotWithShape="1">
          <a:blip r:embed="rId4">
            <a:alphaModFix/>
          </a:blip>
          <a:srcRect b="0" l="0" r="0" t="0"/>
          <a:stretch/>
        </p:blipFill>
        <p:spPr>
          <a:xfrm>
            <a:off x="5768396" y="96185"/>
            <a:ext cx="1067745" cy="1080868"/>
          </a:xfrm>
          <a:prstGeom prst="rect">
            <a:avLst/>
          </a:prstGeom>
          <a:noFill/>
          <a:ln>
            <a:noFill/>
          </a:ln>
        </p:spPr>
      </p:pic>
      <p:sp>
        <p:nvSpPr>
          <p:cNvPr id="751" name="Google Shape;751;p19"/>
          <p:cNvSpPr txBox="1"/>
          <p:nvPr/>
        </p:nvSpPr>
        <p:spPr>
          <a:xfrm>
            <a:off x="5975600" y="4941000"/>
            <a:ext cx="8271900" cy="2616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100" u="none" cap="none" strike="noStrike">
                <a:solidFill>
                  <a:schemeClr val="dk1"/>
                </a:solidFill>
                <a:latin typeface="Arial"/>
                <a:ea typeface="Arial"/>
                <a:cs typeface="Arial"/>
                <a:sym typeface="Arial"/>
              </a:rPr>
              <a:t>Image Source: </a:t>
            </a:r>
            <a:r>
              <a:rPr i="1" lang="en-US" sz="1100" u="none">
                <a:solidFill>
                  <a:schemeClr val="dk1"/>
                </a:solidFill>
              </a:rPr>
              <a:t>https://quickappninja.com/</a:t>
            </a:r>
            <a:endParaRPr b="0" i="0" sz="900" u="none" cap="none" strike="noStrike">
              <a:solidFill>
                <a:srgbClr val="000000"/>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5" name="Shape 755"/>
        <p:cNvGrpSpPr/>
        <p:nvPr/>
      </p:nvGrpSpPr>
      <p:grpSpPr>
        <a:xfrm>
          <a:off x="0" y="0"/>
          <a:ext cx="0" cy="0"/>
          <a:chOff x="0" y="0"/>
          <a:chExt cx="0" cy="0"/>
        </a:xfrm>
      </p:grpSpPr>
      <p:sp>
        <p:nvSpPr>
          <p:cNvPr id="756" name="Google Shape;756;p20"/>
          <p:cNvSpPr/>
          <p:nvPr/>
        </p:nvSpPr>
        <p:spPr>
          <a:xfrm>
            <a:off x="6938669" y="381274"/>
            <a:ext cx="4804228" cy="749109"/>
          </a:xfrm>
          <a:prstGeom prst="roundRect">
            <a:avLst>
              <a:gd fmla="val 16667" name="adj"/>
            </a:avLst>
          </a:prstGeom>
          <a:gradFill>
            <a:gsLst>
              <a:gs pos="0">
                <a:srgbClr val="BCE61F"/>
              </a:gs>
              <a:gs pos="84000">
                <a:srgbClr val="D5ED7C"/>
              </a:gs>
              <a:gs pos="100000">
                <a:srgbClr val="D5ED7C"/>
              </a:gs>
            </a:gsLst>
            <a:lin ang="5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757" name="Google Shape;757;p20"/>
          <p:cNvPicPr preferRelativeResize="0"/>
          <p:nvPr/>
        </p:nvPicPr>
        <p:blipFill rotWithShape="1">
          <a:blip r:embed="rId3">
            <a:alphaModFix/>
          </a:blip>
          <a:srcRect b="21649" l="280" r="62009" t="1031"/>
          <a:stretch/>
        </p:blipFill>
        <p:spPr>
          <a:xfrm>
            <a:off x="1" y="1"/>
            <a:ext cx="5586191" cy="6858000"/>
          </a:xfrm>
          <a:custGeom>
            <a:rect b="b" l="l" r="r" t="t"/>
            <a:pathLst>
              <a:path extrusionOk="0" h="6858000" w="5586191">
                <a:moveTo>
                  <a:pt x="0" y="0"/>
                </a:moveTo>
                <a:lnTo>
                  <a:pt x="4427315" y="0"/>
                </a:lnTo>
                <a:lnTo>
                  <a:pt x="5213779" y="701993"/>
                </a:lnTo>
                <a:lnTo>
                  <a:pt x="5494381" y="1263333"/>
                </a:lnTo>
                <a:lnTo>
                  <a:pt x="5586191" y="1853248"/>
                </a:lnTo>
                <a:lnTo>
                  <a:pt x="5510416" y="2480310"/>
                </a:lnTo>
                <a:lnTo>
                  <a:pt x="5354468" y="2997518"/>
                </a:lnTo>
                <a:lnTo>
                  <a:pt x="5023951" y="3753168"/>
                </a:lnTo>
                <a:lnTo>
                  <a:pt x="4680246" y="4473258"/>
                </a:lnTo>
                <a:lnTo>
                  <a:pt x="4483953" y="5021263"/>
                </a:lnTo>
                <a:lnTo>
                  <a:pt x="4519384" y="5678170"/>
                </a:lnTo>
                <a:lnTo>
                  <a:pt x="4689814" y="6198235"/>
                </a:lnTo>
                <a:lnTo>
                  <a:pt x="5179123" y="6858000"/>
                </a:lnTo>
                <a:lnTo>
                  <a:pt x="0" y="6858000"/>
                </a:lnTo>
                <a:close/>
              </a:path>
            </a:pathLst>
          </a:custGeom>
          <a:noFill/>
          <a:ln>
            <a:noFill/>
          </a:ln>
        </p:spPr>
      </p:pic>
      <p:sp>
        <p:nvSpPr>
          <p:cNvPr id="758" name="Google Shape;758;p20"/>
          <p:cNvSpPr/>
          <p:nvPr/>
        </p:nvSpPr>
        <p:spPr>
          <a:xfrm>
            <a:off x="3916942" y="2"/>
            <a:ext cx="1748927" cy="6857996"/>
          </a:xfrm>
          <a:custGeom>
            <a:rect b="b" l="l" r="r" t="t"/>
            <a:pathLst>
              <a:path extrusionOk="0" h="21600" w="21532">
                <a:moveTo>
                  <a:pt x="8831" y="15362"/>
                </a:moveTo>
                <a:cubicBezTo>
                  <a:pt x="9031" y="15067"/>
                  <a:pt x="9338" y="14777"/>
                  <a:pt x="9656" y="14487"/>
                </a:cubicBezTo>
                <a:cubicBezTo>
                  <a:pt x="10246" y="13942"/>
                  <a:pt x="11095" y="13420"/>
                  <a:pt x="11967" y="12898"/>
                </a:cubicBezTo>
                <a:cubicBezTo>
                  <a:pt x="12757" y="12457"/>
                  <a:pt x="13571" y="12020"/>
                  <a:pt x="14384" y="11586"/>
                </a:cubicBezTo>
                <a:cubicBezTo>
                  <a:pt x="15280" y="11112"/>
                  <a:pt x="16129" y="10633"/>
                  <a:pt x="16955" y="10153"/>
                </a:cubicBezTo>
                <a:cubicBezTo>
                  <a:pt x="17745" y="9691"/>
                  <a:pt x="18393" y="9218"/>
                  <a:pt x="19053" y="8744"/>
                </a:cubicBezTo>
                <a:cubicBezTo>
                  <a:pt x="19383" y="8506"/>
                  <a:pt x="19631" y="8262"/>
                  <a:pt x="19914" y="8020"/>
                </a:cubicBezTo>
                <a:cubicBezTo>
                  <a:pt x="20055" y="7903"/>
                  <a:pt x="20150" y="7779"/>
                  <a:pt x="20268" y="7658"/>
                </a:cubicBezTo>
                <a:cubicBezTo>
                  <a:pt x="20397" y="7523"/>
                  <a:pt x="20527" y="7387"/>
                  <a:pt x="20669" y="7251"/>
                </a:cubicBezTo>
                <a:cubicBezTo>
                  <a:pt x="20881" y="7028"/>
                  <a:pt x="21022" y="6796"/>
                  <a:pt x="21152" y="6567"/>
                </a:cubicBezTo>
                <a:cubicBezTo>
                  <a:pt x="21293" y="6316"/>
                  <a:pt x="21388" y="6063"/>
                  <a:pt x="21459" y="5812"/>
                </a:cubicBezTo>
                <a:cubicBezTo>
                  <a:pt x="21600" y="5297"/>
                  <a:pt x="21529" y="4781"/>
                  <a:pt x="21305" y="4265"/>
                </a:cubicBezTo>
                <a:cubicBezTo>
                  <a:pt x="21199" y="4033"/>
                  <a:pt x="21058" y="3804"/>
                  <a:pt x="20881" y="3574"/>
                </a:cubicBezTo>
                <a:cubicBezTo>
                  <a:pt x="20669" y="3315"/>
                  <a:pt x="20409" y="3059"/>
                  <a:pt x="20126" y="2802"/>
                </a:cubicBezTo>
                <a:cubicBezTo>
                  <a:pt x="19607" y="2329"/>
                  <a:pt x="18900" y="1867"/>
                  <a:pt x="17874" y="1454"/>
                </a:cubicBezTo>
                <a:cubicBezTo>
                  <a:pt x="17650" y="1363"/>
                  <a:pt x="17414" y="1279"/>
                  <a:pt x="17179" y="1191"/>
                </a:cubicBezTo>
                <a:cubicBezTo>
                  <a:pt x="16931" y="1101"/>
                  <a:pt x="16601" y="1017"/>
                  <a:pt x="16318" y="935"/>
                </a:cubicBezTo>
                <a:cubicBezTo>
                  <a:pt x="16023" y="851"/>
                  <a:pt x="15717" y="772"/>
                  <a:pt x="15398" y="691"/>
                </a:cubicBezTo>
                <a:cubicBezTo>
                  <a:pt x="15009" y="591"/>
                  <a:pt x="14573" y="507"/>
                  <a:pt x="14148" y="422"/>
                </a:cubicBezTo>
                <a:cubicBezTo>
                  <a:pt x="13406" y="274"/>
                  <a:pt x="12639" y="136"/>
                  <a:pt x="11861" y="0"/>
                </a:cubicBezTo>
                <a:lnTo>
                  <a:pt x="0" y="0"/>
                </a:lnTo>
                <a:cubicBezTo>
                  <a:pt x="200" y="24"/>
                  <a:pt x="401" y="51"/>
                  <a:pt x="601" y="78"/>
                </a:cubicBezTo>
                <a:cubicBezTo>
                  <a:pt x="1132" y="154"/>
                  <a:pt x="1639" y="244"/>
                  <a:pt x="2134" y="332"/>
                </a:cubicBezTo>
                <a:cubicBezTo>
                  <a:pt x="2665" y="425"/>
                  <a:pt x="3219" y="510"/>
                  <a:pt x="3761" y="600"/>
                </a:cubicBezTo>
                <a:cubicBezTo>
                  <a:pt x="4315" y="691"/>
                  <a:pt x="4869" y="787"/>
                  <a:pt x="5412" y="884"/>
                </a:cubicBezTo>
                <a:cubicBezTo>
                  <a:pt x="6497" y="1077"/>
                  <a:pt x="7569" y="1273"/>
                  <a:pt x="8654" y="1469"/>
                </a:cubicBezTo>
                <a:cubicBezTo>
                  <a:pt x="9185" y="1565"/>
                  <a:pt x="9715" y="1665"/>
                  <a:pt x="10222" y="1771"/>
                </a:cubicBezTo>
                <a:cubicBezTo>
                  <a:pt x="10824" y="1894"/>
                  <a:pt x="11437" y="2015"/>
                  <a:pt x="12026" y="2145"/>
                </a:cubicBezTo>
                <a:cubicBezTo>
                  <a:pt x="12969" y="2353"/>
                  <a:pt x="13889" y="2567"/>
                  <a:pt x="14762" y="2799"/>
                </a:cubicBezTo>
                <a:cubicBezTo>
                  <a:pt x="15646" y="3034"/>
                  <a:pt x="16389" y="3306"/>
                  <a:pt x="17061" y="3583"/>
                </a:cubicBezTo>
                <a:cubicBezTo>
                  <a:pt x="18464" y="4169"/>
                  <a:pt x="19124" y="4853"/>
                  <a:pt x="19431" y="5529"/>
                </a:cubicBezTo>
                <a:cubicBezTo>
                  <a:pt x="19596" y="5939"/>
                  <a:pt x="19631" y="6349"/>
                  <a:pt x="19560" y="6760"/>
                </a:cubicBezTo>
                <a:cubicBezTo>
                  <a:pt x="19501" y="7058"/>
                  <a:pt x="19383" y="7357"/>
                  <a:pt x="19159" y="7649"/>
                </a:cubicBezTo>
                <a:cubicBezTo>
                  <a:pt x="19006" y="7842"/>
                  <a:pt x="18865" y="8033"/>
                  <a:pt x="18711" y="8226"/>
                </a:cubicBezTo>
                <a:cubicBezTo>
                  <a:pt x="18617" y="8343"/>
                  <a:pt x="18499" y="8458"/>
                  <a:pt x="18381" y="8572"/>
                </a:cubicBezTo>
                <a:cubicBezTo>
                  <a:pt x="18240" y="8708"/>
                  <a:pt x="18134" y="8847"/>
                  <a:pt x="17969" y="8980"/>
                </a:cubicBezTo>
                <a:cubicBezTo>
                  <a:pt x="17756" y="9146"/>
                  <a:pt x="17532" y="9311"/>
                  <a:pt x="17320" y="9477"/>
                </a:cubicBezTo>
                <a:cubicBezTo>
                  <a:pt x="16966" y="9746"/>
                  <a:pt x="16530" y="10005"/>
                  <a:pt x="16117" y="10268"/>
                </a:cubicBezTo>
                <a:cubicBezTo>
                  <a:pt x="15328" y="10717"/>
                  <a:pt x="14526" y="11170"/>
                  <a:pt x="13653" y="11607"/>
                </a:cubicBezTo>
                <a:cubicBezTo>
                  <a:pt x="12651" y="12111"/>
                  <a:pt x="11625" y="12614"/>
                  <a:pt x="10600" y="13115"/>
                </a:cubicBezTo>
                <a:cubicBezTo>
                  <a:pt x="9668" y="13571"/>
                  <a:pt x="8760" y="14029"/>
                  <a:pt x="7994" y="14506"/>
                </a:cubicBezTo>
                <a:cubicBezTo>
                  <a:pt x="7793" y="14629"/>
                  <a:pt x="7569" y="14750"/>
                  <a:pt x="7404" y="14877"/>
                </a:cubicBezTo>
                <a:cubicBezTo>
                  <a:pt x="7204" y="15030"/>
                  <a:pt x="7003" y="15184"/>
                  <a:pt x="6791" y="15335"/>
                </a:cubicBezTo>
                <a:cubicBezTo>
                  <a:pt x="6662" y="15432"/>
                  <a:pt x="6555" y="15528"/>
                  <a:pt x="6449" y="15628"/>
                </a:cubicBezTo>
                <a:cubicBezTo>
                  <a:pt x="6308" y="15754"/>
                  <a:pt x="6155" y="15878"/>
                  <a:pt x="6048" y="16008"/>
                </a:cubicBezTo>
                <a:cubicBezTo>
                  <a:pt x="5895" y="16183"/>
                  <a:pt x="5730" y="16358"/>
                  <a:pt x="5624" y="16533"/>
                </a:cubicBezTo>
                <a:cubicBezTo>
                  <a:pt x="5353" y="16955"/>
                  <a:pt x="5329" y="17377"/>
                  <a:pt x="5483" y="17802"/>
                </a:cubicBezTo>
                <a:cubicBezTo>
                  <a:pt x="5624" y="18189"/>
                  <a:pt x="5954" y="18563"/>
                  <a:pt x="6496" y="18925"/>
                </a:cubicBezTo>
                <a:cubicBezTo>
                  <a:pt x="7027" y="19274"/>
                  <a:pt x="7723" y="19606"/>
                  <a:pt x="8489" y="19923"/>
                </a:cubicBezTo>
                <a:cubicBezTo>
                  <a:pt x="10045" y="20565"/>
                  <a:pt x="12097" y="21126"/>
                  <a:pt x="14372" y="21600"/>
                </a:cubicBezTo>
                <a:lnTo>
                  <a:pt x="17202" y="21600"/>
                </a:lnTo>
                <a:cubicBezTo>
                  <a:pt x="15728" y="21271"/>
                  <a:pt x="14455" y="20894"/>
                  <a:pt x="13335" y="20481"/>
                </a:cubicBezTo>
                <a:cubicBezTo>
                  <a:pt x="10706" y="19513"/>
                  <a:pt x="8914" y="18400"/>
                  <a:pt x="8395" y="17223"/>
                </a:cubicBezTo>
                <a:cubicBezTo>
                  <a:pt x="8324" y="17018"/>
                  <a:pt x="8265" y="16813"/>
                  <a:pt x="8265" y="16605"/>
                </a:cubicBezTo>
                <a:cubicBezTo>
                  <a:pt x="8265" y="16364"/>
                  <a:pt x="8359" y="16125"/>
                  <a:pt x="8477" y="15887"/>
                </a:cubicBezTo>
                <a:cubicBezTo>
                  <a:pt x="8583" y="15709"/>
                  <a:pt x="8725" y="15534"/>
                  <a:pt x="8831" y="15362"/>
                </a:cubicBezTo>
                <a:close/>
              </a:path>
            </a:pathLst>
          </a:custGeom>
          <a:gradFill>
            <a:gsLst>
              <a:gs pos="0">
                <a:srgbClr val="BCE61F"/>
              </a:gs>
              <a:gs pos="84000">
                <a:srgbClr val="D5ED7C"/>
              </a:gs>
              <a:gs pos="100000">
                <a:srgbClr val="D5ED7C"/>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759" name="Google Shape;759;p20"/>
          <p:cNvSpPr txBox="1"/>
          <p:nvPr/>
        </p:nvSpPr>
        <p:spPr>
          <a:xfrm>
            <a:off x="6941340" y="412033"/>
            <a:ext cx="4804228" cy="749109"/>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dk1"/>
              </a:buClr>
              <a:buSzPts val="4000"/>
              <a:buFont typeface="Calibri"/>
              <a:buNone/>
            </a:pPr>
            <a:r>
              <a:rPr b="1" i="0" lang="en-US" sz="4000" u="none" cap="none" strike="noStrike">
                <a:solidFill>
                  <a:schemeClr val="dk1"/>
                </a:solidFill>
                <a:latin typeface="Calibri"/>
                <a:ea typeface="Calibri"/>
                <a:cs typeface="Calibri"/>
                <a:sym typeface="Calibri"/>
              </a:rPr>
              <a:t>GameMaker: Studio</a:t>
            </a:r>
            <a:endParaRPr b="1" i="0" sz="4000" u="none" cap="none" strike="noStrike">
              <a:solidFill>
                <a:schemeClr val="dk1"/>
              </a:solidFill>
              <a:latin typeface="Calibri"/>
              <a:ea typeface="Calibri"/>
              <a:cs typeface="Calibri"/>
              <a:sym typeface="Calibri"/>
            </a:endParaRPr>
          </a:p>
        </p:txBody>
      </p:sp>
      <p:sp>
        <p:nvSpPr>
          <p:cNvPr id="760" name="Google Shape;760;p20"/>
          <p:cNvSpPr txBox="1"/>
          <p:nvPr/>
        </p:nvSpPr>
        <p:spPr>
          <a:xfrm>
            <a:off x="5845377" y="1407886"/>
            <a:ext cx="6001789" cy="4915577"/>
          </a:xfrm>
          <a:prstGeom prst="rect">
            <a:avLst/>
          </a:prstGeom>
          <a:noFill/>
          <a:ln>
            <a:noFill/>
          </a:ln>
        </p:spPr>
        <p:txBody>
          <a:bodyPr anchorCtr="0" anchor="t" bIns="45700" lIns="91425" spcFirstLastPara="1" rIns="91425" wrap="square" tIns="45700">
            <a:noAutofit/>
          </a:bodyPr>
          <a:lstStyle/>
          <a:p>
            <a:pPr indent="0" lvl="0" marL="0" marR="0" rtl="0" algn="just">
              <a:lnSpc>
                <a:spcPct val="90000"/>
              </a:lnSpc>
              <a:spcBef>
                <a:spcPts val="0"/>
              </a:spcBef>
              <a:spcAft>
                <a:spcPts val="0"/>
              </a:spcAft>
              <a:buClr>
                <a:schemeClr val="dk1"/>
              </a:buClr>
              <a:buSzPts val="2000"/>
              <a:buFont typeface="Arial"/>
              <a:buNone/>
            </a:pPr>
            <a:r>
              <a:rPr b="0" i="0" lang="en-US" sz="2000" u="none" cap="none" strike="noStrike">
                <a:solidFill>
                  <a:schemeClr val="dk1"/>
                </a:solidFill>
                <a:latin typeface="Calibri"/>
                <a:ea typeface="Calibri"/>
                <a:cs typeface="Calibri"/>
                <a:sym typeface="Calibri"/>
              </a:rPr>
              <a:t>Their slogan being “Making Games is for Everyone”, Game Maker 2 studio lets people of all backgrounds and expertise level build excellent playable games. They’ve rightfully claimed – on their website – that they have done everything possible to make the development process simple and give you the resources so there are “no limits to what you can achieve”.</a:t>
            </a:r>
            <a:endParaRPr b="0" i="0" sz="1400" u="none" cap="none" strike="noStrike">
              <a:solidFill>
                <a:srgbClr val="000000"/>
              </a:solidFill>
              <a:latin typeface="Arial"/>
              <a:ea typeface="Arial"/>
              <a:cs typeface="Arial"/>
              <a:sym typeface="Arial"/>
            </a:endParaRPr>
          </a:p>
          <a:p>
            <a:pPr indent="0" lvl="0" marL="0" marR="0" rtl="0" algn="just">
              <a:lnSpc>
                <a:spcPct val="90000"/>
              </a:lnSpc>
              <a:spcBef>
                <a:spcPts val="1000"/>
              </a:spcBef>
              <a:spcAft>
                <a:spcPts val="0"/>
              </a:spcAft>
              <a:buClr>
                <a:schemeClr val="dk1"/>
              </a:buClr>
              <a:buSzPts val="2000"/>
              <a:buFont typeface="Arial"/>
              <a:buNone/>
            </a:pPr>
            <a:r>
              <a:rPr b="0" i="0" lang="en-US" sz="2000" u="none" cap="none" strike="noStrike">
                <a:solidFill>
                  <a:schemeClr val="dk1"/>
                </a:solidFill>
                <a:latin typeface="Calibri"/>
                <a:ea typeface="Calibri"/>
                <a:cs typeface="Calibri"/>
                <a:sym typeface="Calibri"/>
              </a:rPr>
              <a:t>The Game Maker 2 Studio platform is mostly drag-and-drop and also comes with a built-in scripting language which will help you to understand the actual code or even edit them if you have some basic knowledge. Also, on their website, they have many essential tutorials which will be enough for you to learn and start creating games.</a:t>
            </a:r>
            <a:endParaRPr b="0" i="0" sz="1400" u="none" cap="none" strike="noStrike">
              <a:solidFill>
                <a:srgbClr val="000000"/>
              </a:solidFill>
              <a:latin typeface="Arial"/>
              <a:ea typeface="Arial"/>
              <a:cs typeface="Arial"/>
              <a:sym typeface="Arial"/>
            </a:endParaRPr>
          </a:p>
        </p:txBody>
      </p:sp>
      <p:pic>
        <p:nvPicPr>
          <p:cNvPr id="761" name="Google Shape;761;p20"/>
          <p:cNvPicPr preferRelativeResize="0"/>
          <p:nvPr/>
        </p:nvPicPr>
        <p:blipFill rotWithShape="1">
          <a:blip r:embed="rId4">
            <a:alphaModFix/>
          </a:blip>
          <a:srcRect b="0" l="0" r="0" t="0"/>
          <a:stretch/>
        </p:blipFill>
        <p:spPr>
          <a:xfrm>
            <a:off x="5665564" y="51728"/>
            <a:ext cx="1278693" cy="1278693"/>
          </a:xfrm>
          <a:prstGeom prst="rect">
            <a:avLst/>
          </a:prstGeom>
          <a:noFill/>
          <a:ln>
            <a:noFill/>
          </a:ln>
        </p:spPr>
      </p:pic>
      <p:sp>
        <p:nvSpPr>
          <p:cNvPr id="762" name="Google Shape;762;p20"/>
          <p:cNvSpPr txBox="1"/>
          <p:nvPr/>
        </p:nvSpPr>
        <p:spPr>
          <a:xfrm>
            <a:off x="5845375" y="5479700"/>
            <a:ext cx="8271900" cy="2616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100" u="none" cap="none" strike="noStrike">
                <a:solidFill>
                  <a:schemeClr val="dk1"/>
                </a:solidFill>
                <a:latin typeface="Arial"/>
                <a:ea typeface="Arial"/>
                <a:cs typeface="Arial"/>
                <a:sym typeface="Arial"/>
              </a:rPr>
              <a:t>Image Source: </a:t>
            </a:r>
            <a:r>
              <a:rPr i="1" lang="en-US" sz="1100" u="none">
                <a:solidFill>
                  <a:schemeClr val="dk1"/>
                </a:solidFill>
              </a:rPr>
              <a:t>https://gamemaker.io/en/gamemaker</a:t>
            </a:r>
            <a:endParaRPr b="0" i="0" sz="900" u="none" cap="none" strike="noStrike">
              <a:solidFill>
                <a:schemeClr val="dk1"/>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6" name="Shape 766"/>
        <p:cNvGrpSpPr/>
        <p:nvPr/>
      </p:nvGrpSpPr>
      <p:grpSpPr>
        <a:xfrm>
          <a:off x="0" y="0"/>
          <a:ext cx="0" cy="0"/>
          <a:chOff x="0" y="0"/>
          <a:chExt cx="0" cy="0"/>
        </a:xfrm>
      </p:grpSpPr>
      <p:sp>
        <p:nvSpPr>
          <p:cNvPr id="767" name="Google Shape;767;p21"/>
          <p:cNvSpPr/>
          <p:nvPr/>
        </p:nvSpPr>
        <p:spPr>
          <a:xfrm>
            <a:off x="6938669" y="381274"/>
            <a:ext cx="4804228" cy="749109"/>
          </a:xfrm>
          <a:prstGeom prst="roundRect">
            <a:avLst>
              <a:gd fmla="val 16667" name="adj"/>
            </a:avLst>
          </a:prstGeom>
          <a:solidFill>
            <a:srgbClr val="8B549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768" name="Google Shape;768;p21"/>
          <p:cNvPicPr preferRelativeResize="0"/>
          <p:nvPr/>
        </p:nvPicPr>
        <p:blipFill rotWithShape="1">
          <a:blip r:embed="rId3">
            <a:alphaModFix/>
          </a:blip>
          <a:srcRect b="0" l="1045" r="7060" t="0"/>
          <a:stretch/>
        </p:blipFill>
        <p:spPr>
          <a:xfrm>
            <a:off x="1" y="1"/>
            <a:ext cx="5586191" cy="6858000"/>
          </a:xfrm>
          <a:custGeom>
            <a:rect b="b" l="l" r="r" t="t"/>
            <a:pathLst>
              <a:path extrusionOk="0" h="6858000" w="5586191">
                <a:moveTo>
                  <a:pt x="0" y="0"/>
                </a:moveTo>
                <a:lnTo>
                  <a:pt x="4427315" y="0"/>
                </a:lnTo>
                <a:lnTo>
                  <a:pt x="5213779" y="701993"/>
                </a:lnTo>
                <a:lnTo>
                  <a:pt x="5494381" y="1263333"/>
                </a:lnTo>
                <a:lnTo>
                  <a:pt x="5586191" y="1853248"/>
                </a:lnTo>
                <a:lnTo>
                  <a:pt x="5510416" y="2480310"/>
                </a:lnTo>
                <a:lnTo>
                  <a:pt x="5354468" y="2997518"/>
                </a:lnTo>
                <a:lnTo>
                  <a:pt x="5023951" y="3753168"/>
                </a:lnTo>
                <a:lnTo>
                  <a:pt x="4680246" y="4473258"/>
                </a:lnTo>
                <a:lnTo>
                  <a:pt x="4483953" y="5021263"/>
                </a:lnTo>
                <a:lnTo>
                  <a:pt x="4519384" y="5678170"/>
                </a:lnTo>
                <a:lnTo>
                  <a:pt x="4689814" y="6198235"/>
                </a:lnTo>
                <a:lnTo>
                  <a:pt x="5179123" y="6858000"/>
                </a:lnTo>
                <a:lnTo>
                  <a:pt x="0" y="6858000"/>
                </a:lnTo>
                <a:close/>
              </a:path>
            </a:pathLst>
          </a:custGeom>
          <a:noFill/>
          <a:ln>
            <a:noFill/>
          </a:ln>
        </p:spPr>
      </p:pic>
      <p:sp>
        <p:nvSpPr>
          <p:cNvPr id="769" name="Google Shape;769;p21"/>
          <p:cNvSpPr/>
          <p:nvPr/>
        </p:nvSpPr>
        <p:spPr>
          <a:xfrm>
            <a:off x="3916942" y="2"/>
            <a:ext cx="1748927" cy="6857996"/>
          </a:xfrm>
          <a:custGeom>
            <a:rect b="b" l="l" r="r" t="t"/>
            <a:pathLst>
              <a:path extrusionOk="0" h="21600" w="21532">
                <a:moveTo>
                  <a:pt x="8831" y="15362"/>
                </a:moveTo>
                <a:cubicBezTo>
                  <a:pt x="9031" y="15067"/>
                  <a:pt x="9338" y="14777"/>
                  <a:pt x="9656" y="14487"/>
                </a:cubicBezTo>
                <a:cubicBezTo>
                  <a:pt x="10246" y="13942"/>
                  <a:pt x="11095" y="13420"/>
                  <a:pt x="11967" y="12898"/>
                </a:cubicBezTo>
                <a:cubicBezTo>
                  <a:pt x="12757" y="12457"/>
                  <a:pt x="13571" y="12020"/>
                  <a:pt x="14384" y="11586"/>
                </a:cubicBezTo>
                <a:cubicBezTo>
                  <a:pt x="15280" y="11112"/>
                  <a:pt x="16129" y="10633"/>
                  <a:pt x="16955" y="10153"/>
                </a:cubicBezTo>
                <a:cubicBezTo>
                  <a:pt x="17745" y="9691"/>
                  <a:pt x="18393" y="9218"/>
                  <a:pt x="19053" y="8744"/>
                </a:cubicBezTo>
                <a:cubicBezTo>
                  <a:pt x="19383" y="8506"/>
                  <a:pt x="19631" y="8262"/>
                  <a:pt x="19914" y="8020"/>
                </a:cubicBezTo>
                <a:cubicBezTo>
                  <a:pt x="20055" y="7903"/>
                  <a:pt x="20150" y="7779"/>
                  <a:pt x="20268" y="7658"/>
                </a:cubicBezTo>
                <a:cubicBezTo>
                  <a:pt x="20397" y="7523"/>
                  <a:pt x="20527" y="7387"/>
                  <a:pt x="20669" y="7251"/>
                </a:cubicBezTo>
                <a:cubicBezTo>
                  <a:pt x="20881" y="7028"/>
                  <a:pt x="21022" y="6796"/>
                  <a:pt x="21152" y="6567"/>
                </a:cubicBezTo>
                <a:cubicBezTo>
                  <a:pt x="21293" y="6316"/>
                  <a:pt x="21388" y="6063"/>
                  <a:pt x="21459" y="5812"/>
                </a:cubicBezTo>
                <a:cubicBezTo>
                  <a:pt x="21600" y="5297"/>
                  <a:pt x="21529" y="4781"/>
                  <a:pt x="21305" y="4265"/>
                </a:cubicBezTo>
                <a:cubicBezTo>
                  <a:pt x="21199" y="4033"/>
                  <a:pt x="21058" y="3804"/>
                  <a:pt x="20881" y="3574"/>
                </a:cubicBezTo>
                <a:cubicBezTo>
                  <a:pt x="20669" y="3315"/>
                  <a:pt x="20409" y="3059"/>
                  <a:pt x="20126" y="2802"/>
                </a:cubicBezTo>
                <a:cubicBezTo>
                  <a:pt x="19607" y="2329"/>
                  <a:pt x="18900" y="1867"/>
                  <a:pt x="17874" y="1454"/>
                </a:cubicBezTo>
                <a:cubicBezTo>
                  <a:pt x="17650" y="1363"/>
                  <a:pt x="17414" y="1279"/>
                  <a:pt x="17179" y="1191"/>
                </a:cubicBezTo>
                <a:cubicBezTo>
                  <a:pt x="16931" y="1101"/>
                  <a:pt x="16601" y="1017"/>
                  <a:pt x="16318" y="935"/>
                </a:cubicBezTo>
                <a:cubicBezTo>
                  <a:pt x="16023" y="851"/>
                  <a:pt x="15717" y="772"/>
                  <a:pt x="15398" y="691"/>
                </a:cubicBezTo>
                <a:cubicBezTo>
                  <a:pt x="15009" y="591"/>
                  <a:pt x="14573" y="507"/>
                  <a:pt x="14148" y="422"/>
                </a:cubicBezTo>
                <a:cubicBezTo>
                  <a:pt x="13406" y="274"/>
                  <a:pt x="12639" y="136"/>
                  <a:pt x="11861" y="0"/>
                </a:cubicBezTo>
                <a:lnTo>
                  <a:pt x="0" y="0"/>
                </a:lnTo>
                <a:cubicBezTo>
                  <a:pt x="200" y="24"/>
                  <a:pt x="401" y="51"/>
                  <a:pt x="601" y="78"/>
                </a:cubicBezTo>
                <a:cubicBezTo>
                  <a:pt x="1132" y="154"/>
                  <a:pt x="1639" y="244"/>
                  <a:pt x="2134" y="332"/>
                </a:cubicBezTo>
                <a:cubicBezTo>
                  <a:pt x="2665" y="425"/>
                  <a:pt x="3219" y="510"/>
                  <a:pt x="3761" y="600"/>
                </a:cubicBezTo>
                <a:cubicBezTo>
                  <a:pt x="4315" y="691"/>
                  <a:pt x="4869" y="787"/>
                  <a:pt x="5412" y="884"/>
                </a:cubicBezTo>
                <a:cubicBezTo>
                  <a:pt x="6497" y="1077"/>
                  <a:pt x="7569" y="1273"/>
                  <a:pt x="8654" y="1469"/>
                </a:cubicBezTo>
                <a:cubicBezTo>
                  <a:pt x="9185" y="1565"/>
                  <a:pt x="9715" y="1665"/>
                  <a:pt x="10222" y="1771"/>
                </a:cubicBezTo>
                <a:cubicBezTo>
                  <a:pt x="10824" y="1894"/>
                  <a:pt x="11437" y="2015"/>
                  <a:pt x="12026" y="2145"/>
                </a:cubicBezTo>
                <a:cubicBezTo>
                  <a:pt x="12969" y="2353"/>
                  <a:pt x="13889" y="2567"/>
                  <a:pt x="14762" y="2799"/>
                </a:cubicBezTo>
                <a:cubicBezTo>
                  <a:pt x="15646" y="3034"/>
                  <a:pt x="16389" y="3306"/>
                  <a:pt x="17061" y="3583"/>
                </a:cubicBezTo>
                <a:cubicBezTo>
                  <a:pt x="18464" y="4169"/>
                  <a:pt x="19124" y="4853"/>
                  <a:pt x="19431" y="5529"/>
                </a:cubicBezTo>
                <a:cubicBezTo>
                  <a:pt x="19596" y="5939"/>
                  <a:pt x="19631" y="6349"/>
                  <a:pt x="19560" y="6760"/>
                </a:cubicBezTo>
                <a:cubicBezTo>
                  <a:pt x="19501" y="7058"/>
                  <a:pt x="19383" y="7357"/>
                  <a:pt x="19159" y="7649"/>
                </a:cubicBezTo>
                <a:cubicBezTo>
                  <a:pt x="19006" y="7842"/>
                  <a:pt x="18865" y="8033"/>
                  <a:pt x="18711" y="8226"/>
                </a:cubicBezTo>
                <a:cubicBezTo>
                  <a:pt x="18617" y="8343"/>
                  <a:pt x="18499" y="8458"/>
                  <a:pt x="18381" y="8572"/>
                </a:cubicBezTo>
                <a:cubicBezTo>
                  <a:pt x="18240" y="8708"/>
                  <a:pt x="18134" y="8847"/>
                  <a:pt x="17969" y="8980"/>
                </a:cubicBezTo>
                <a:cubicBezTo>
                  <a:pt x="17756" y="9146"/>
                  <a:pt x="17532" y="9311"/>
                  <a:pt x="17320" y="9477"/>
                </a:cubicBezTo>
                <a:cubicBezTo>
                  <a:pt x="16966" y="9746"/>
                  <a:pt x="16530" y="10005"/>
                  <a:pt x="16117" y="10268"/>
                </a:cubicBezTo>
                <a:cubicBezTo>
                  <a:pt x="15328" y="10717"/>
                  <a:pt x="14526" y="11170"/>
                  <a:pt x="13653" y="11607"/>
                </a:cubicBezTo>
                <a:cubicBezTo>
                  <a:pt x="12651" y="12111"/>
                  <a:pt x="11625" y="12614"/>
                  <a:pt x="10600" y="13115"/>
                </a:cubicBezTo>
                <a:cubicBezTo>
                  <a:pt x="9668" y="13571"/>
                  <a:pt x="8760" y="14029"/>
                  <a:pt x="7994" y="14506"/>
                </a:cubicBezTo>
                <a:cubicBezTo>
                  <a:pt x="7793" y="14629"/>
                  <a:pt x="7569" y="14750"/>
                  <a:pt x="7404" y="14877"/>
                </a:cubicBezTo>
                <a:cubicBezTo>
                  <a:pt x="7204" y="15030"/>
                  <a:pt x="7003" y="15184"/>
                  <a:pt x="6791" y="15335"/>
                </a:cubicBezTo>
                <a:cubicBezTo>
                  <a:pt x="6662" y="15432"/>
                  <a:pt x="6555" y="15528"/>
                  <a:pt x="6449" y="15628"/>
                </a:cubicBezTo>
                <a:cubicBezTo>
                  <a:pt x="6308" y="15754"/>
                  <a:pt x="6155" y="15878"/>
                  <a:pt x="6048" y="16008"/>
                </a:cubicBezTo>
                <a:cubicBezTo>
                  <a:pt x="5895" y="16183"/>
                  <a:pt x="5730" y="16358"/>
                  <a:pt x="5624" y="16533"/>
                </a:cubicBezTo>
                <a:cubicBezTo>
                  <a:pt x="5353" y="16955"/>
                  <a:pt x="5329" y="17377"/>
                  <a:pt x="5483" y="17802"/>
                </a:cubicBezTo>
                <a:cubicBezTo>
                  <a:pt x="5624" y="18189"/>
                  <a:pt x="5954" y="18563"/>
                  <a:pt x="6496" y="18925"/>
                </a:cubicBezTo>
                <a:cubicBezTo>
                  <a:pt x="7027" y="19274"/>
                  <a:pt x="7723" y="19606"/>
                  <a:pt x="8489" y="19923"/>
                </a:cubicBezTo>
                <a:cubicBezTo>
                  <a:pt x="10045" y="20565"/>
                  <a:pt x="12097" y="21126"/>
                  <a:pt x="14372" y="21600"/>
                </a:cubicBezTo>
                <a:lnTo>
                  <a:pt x="17202" y="21600"/>
                </a:lnTo>
                <a:cubicBezTo>
                  <a:pt x="15728" y="21271"/>
                  <a:pt x="14455" y="20894"/>
                  <a:pt x="13335" y="20481"/>
                </a:cubicBezTo>
                <a:cubicBezTo>
                  <a:pt x="10706" y="19513"/>
                  <a:pt x="8914" y="18400"/>
                  <a:pt x="8395" y="17223"/>
                </a:cubicBezTo>
                <a:cubicBezTo>
                  <a:pt x="8324" y="17018"/>
                  <a:pt x="8265" y="16813"/>
                  <a:pt x="8265" y="16605"/>
                </a:cubicBezTo>
                <a:cubicBezTo>
                  <a:pt x="8265" y="16364"/>
                  <a:pt x="8359" y="16125"/>
                  <a:pt x="8477" y="15887"/>
                </a:cubicBezTo>
                <a:cubicBezTo>
                  <a:pt x="8583" y="15709"/>
                  <a:pt x="8725" y="15534"/>
                  <a:pt x="8831" y="15362"/>
                </a:cubicBezTo>
                <a:close/>
              </a:path>
            </a:pathLst>
          </a:custGeom>
          <a:gradFill>
            <a:gsLst>
              <a:gs pos="0">
                <a:srgbClr val="84B838"/>
              </a:gs>
              <a:gs pos="28000">
                <a:srgbClr val="E0C318"/>
              </a:gs>
              <a:gs pos="57000">
                <a:srgbClr val="5B68BB"/>
              </a:gs>
              <a:gs pos="84000">
                <a:srgbClr val="DA3713"/>
              </a:gs>
              <a:gs pos="100000">
                <a:srgbClr val="DA3713"/>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sp>
        <p:nvSpPr>
          <p:cNvPr id="770" name="Google Shape;770;p21"/>
          <p:cNvSpPr txBox="1"/>
          <p:nvPr/>
        </p:nvSpPr>
        <p:spPr>
          <a:xfrm>
            <a:off x="6941340" y="412033"/>
            <a:ext cx="4804228" cy="749109"/>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000000"/>
              </a:buClr>
              <a:buSzPts val="4000"/>
              <a:buFont typeface="Calibri"/>
              <a:buNone/>
            </a:pPr>
            <a:r>
              <a:rPr b="1" i="0" lang="en-US" sz="4000" u="none" cap="none" strike="noStrike">
                <a:solidFill>
                  <a:srgbClr val="000000"/>
                </a:solidFill>
                <a:latin typeface="Calibri"/>
                <a:ea typeface="Calibri"/>
                <a:cs typeface="Calibri"/>
                <a:sym typeface="Calibri"/>
              </a:rPr>
              <a:t>GameSalad</a:t>
            </a:r>
            <a:endParaRPr b="1" i="0" sz="4000" u="none" cap="none" strike="noStrike">
              <a:solidFill>
                <a:srgbClr val="000000"/>
              </a:solidFill>
              <a:latin typeface="Calibri"/>
              <a:ea typeface="Calibri"/>
              <a:cs typeface="Calibri"/>
              <a:sym typeface="Calibri"/>
            </a:endParaRPr>
          </a:p>
        </p:txBody>
      </p:sp>
      <p:sp>
        <p:nvSpPr>
          <p:cNvPr id="771" name="Google Shape;771;p21"/>
          <p:cNvSpPr txBox="1"/>
          <p:nvPr/>
        </p:nvSpPr>
        <p:spPr>
          <a:xfrm>
            <a:off x="5845377" y="1407886"/>
            <a:ext cx="6001789" cy="4915577"/>
          </a:xfrm>
          <a:prstGeom prst="rect">
            <a:avLst/>
          </a:prstGeom>
          <a:noFill/>
          <a:ln>
            <a:noFill/>
          </a:ln>
        </p:spPr>
        <p:txBody>
          <a:bodyPr anchorCtr="0" anchor="t" bIns="45700" lIns="91425" spcFirstLastPara="1" rIns="91425" wrap="square" tIns="45700">
            <a:noAutofit/>
          </a:bodyPr>
          <a:lstStyle/>
          <a:p>
            <a:pPr indent="0" lvl="0" marL="0" marR="0" rtl="0" algn="just">
              <a:lnSpc>
                <a:spcPct val="90000"/>
              </a:lnSpc>
              <a:spcBef>
                <a:spcPts val="0"/>
              </a:spcBef>
              <a:spcAft>
                <a:spcPts val="0"/>
              </a:spcAft>
              <a:buClr>
                <a:schemeClr val="dk1"/>
              </a:buClr>
              <a:buSzPts val="2000"/>
              <a:buFont typeface="Arial"/>
              <a:buNone/>
            </a:pPr>
            <a:r>
              <a:rPr b="0" i="0" lang="en-US" sz="2000" u="none" cap="none" strike="noStrike">
                <a:solidFill>
                  <a:schemeClr val="dk1"/>
                </a:solidFill>
                <a:latin typeface="Calibri"/>
                <a:ea typeface="Calibri"/>
                <a:cs typeface="Calibri"/>
                <a:sym typeface="Calibri"/>
              </a:rPr>
              <a:t>GameSalad’s main initiative is to help people learn computer science by creating games. Even if the proposition may not sound too appealing to many, you can’t underestimate the tool.</a:t>
            </a:r>
            <a:endParaRPr b="0" i="0" sz="1400" u="none" cap="none" strike="noStrike">
              <a:solidFill>
                <a:srgbClr val="000000"/>
              </a:solidFill>
              <a:latin typeface="Arial"/>
              <a:ea typeface="Arial"/>
              <a:cs typeface="Arial"/>
              <a:sym typeface="Arial"/>
            </a:endParaRPr>
          </a:p>
          <a:p>
            <a:pPr indent="0" lvl="0" marL="0" marR="0" rtl="0" algn="just">
              <a:lnSpc>
                <a:spcPct val="90000"/>
              </a:lnSpc>
              <a:spcBef>
                <a:spcPts val="1000"/>
              </a:spcBef>
              <a:spcAft>
                <a:spcPts val="0"/>
              </a:spcAft>
              <a:buClr>
                <a:schemeClr val="dk1"/>
              </a:buClr>
              <a:buSzPts val="2000"/>
              <a:buFont typeface="Arial"/>
              <a:buNone/>
            </a:pPr>
            <a:r>
              <a:rPr b="0" i="0" lang="en-US" sz="2000" u="none" cap="none" strike="noStrike">
                <a:solidFill>
                  <a:schemeClr val="dk1"/>
                </a:solidFill>
                <a:latin typeface="Calibri"/>
                <a:ea typeface="Calibri"/>
                <a:cs typeface="Calibri"/>
                <a:sym typeface="Calibri"/>
              </a:rPr>
              <a:t>GameSalad lets you create amazing 2D games for mobile phone platforms, including iOS, Android and Windows. You can also publish the games on Amazon KindleFire, Mac OS and Tizen. Furthermore, they have a platform called the “GaleSalad Arcade”, where GameSalad users can upload their games, play them, and learn from each other. Built on an “If This, Then That” logic, GameSalad is a compelling program, letting people with no programming knowledge brag about the games they created.</a:t>
            </a:r>
            <a:endParaRPr b="0" i="0" sz="2000" u="none" cap="none" strike="noStrike">
              <a:solidFill>
                <a:srgbClr val="000000"/>
              </a:solidFill>
              <a:latin typeface="Calibri"/>
              <a:ea typeface="Calibri"/>
              <a:cs typeface="Calibri"/>
              <a:sym typeface="Calibri"/>
            </a:endParaRPr>
          </a:p>
        </p:txBody>
      </p:sp>
      <p:pic>
        <p:nvPicPr>
          <p:cNvPr id="772" name="Google Shape;772;p21"/>
          <p:cNvPicPr preferRelativeResize="0"/>
          <p:nvPr/>
        </p:nvPicPr>
        <p:blipFill rotWithShape="1">
          <a:blip r:embed="rId4">
            <a:alphaModFix/>
          </a:blip>
          <a:srcRect b="0" l="0" r="0" t="0"/>
          <a:stretch/>
        </p:blipFill>
        <p:spPr>
          <a:xfrm>
            <a:off x="5192577" y="120741"/>
            <a:ext cx="2216714" cy="1163773"/>
          </a:xfrm>
          <a:prstGeom prst="rect">
            <a:avLst/>
          </a:prstGeom>
          <a:noFill/>
          <a:ln>
            <a:noFill/>
          </a:ln>
        </p:spPr>
      </p:pic>
      <p:sp>
        <p:nvSpPr>
          <p:cNvPr id="773" name="Google Shape;773;p21"/>
          <p:cNvSpPr txBox="1"/>
          <p:nvPr/>
        </p:nvSpPr>
        <p:spPr>
          <a:xfrm>
            <a:off x="5845375" y="5575850"/>
            <a:ext cx="8727600" cy="276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200" u="none" cap="none" strike="noStrike">
                <a:solidFill>
                  <a:srgbClr val="000000"/>
                </a:solidFill>
                <a:latin typeface="Arial"/>
                <a:ea typeface="Arial"/>
                <a:cs typeface="Arial"/>
                <a:sym typeface="Arial"/>
              </a:rPr>
              <a:t>Image Source: </a:t>
            </a:r>
            <a:r>
              <a:rPr i="1" lang="en-US" sz="1200" u="none">
                <a:solidFill>
                  <a:srgbClr val="000000"/>
                </a:solidFill>
              </a:rPr>
              <a:t>https://gamesalad.com/</a:t>
            </a:r>
            <a:endParaRPr b="0" i="0" sz="1000" u="none" cap="none" strike="noStrike">
              <a:solidFill>
                <a:srgbClr val="000000"/>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7" name="Shape 777"/>
        <p:cNvGrpSpPr/>
        <p:nvPr/>
      </p:nvGrpSpPr>
      <p:grpSpPr>
        <a:xfrm>
          <a:off x="0" y="0"/>
          <a:ext cx="0" cy="0"/>
          <a:chOff x="0" y="0"/>
          <a:chExt cx="0" cy="0"/>
        </a:xfrm>
      </p:grpSpPr>
      <p:sp>
        <p:nvSpPr>
          <p:cNvPr id="778" name="Google Shape;778;p22"/>
          <p:cNvSpPr/>
          <p:nvPr/>
        </p:nvSpPr>
        <p:spPr>
          <a:xfrm>
            <a:off x="6938669" y="381274"/>
            <a:ext cx="4804228" cy="749109"/>
          </a:xfrm>
          <a:prstGeom prst="roundRect">
            <a:avLst>
              <a:gd fmla="val 16667" name="adj"/>
            </a:avLst>
          </a:prstGeom>
          <a:solidFill>
            <a:srgbClr val="44444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779" name="Google Shape;779;p22"/>
          <p:cNvPicPr preferRelativeResize="0"/>
          <p:nvPr/>
        </p:nvPicPr>
        <p:blipFill rotWithShape="1">
          <a:blip r:embed="rId3">
            <a:alphaModFix/>
          </a:blip>
          <a:srcRect b="0" l="136" r="54087" t="0"/>
          <a:stretch/>
        </p:blipFill>
        <p:spPr>
          <a:xfrm>
            <a:off x="1" y="1"/>
            <a:ext cx="5586191" cy="6858000"/>
          </a:xfrm>
          <a:custGeom>
            <a:rect b="b" l="l" r="r" t="t"/>
            <a:pathLst>
              <a:path extrusionOk="0" h="6858000" w="5586191">
                <a:moveTo>
                  <a:pt x="0" y="0"/>
                </a:moveTo>
                <a:lnTo>
                  <a:pt x="4427315" y="0"/>
                </a:lnTo>
                <a:lnTo>
                  <a:pt x="5213779" y="701993"/>
                </a:lnTo>
                <a:lnTo>
                  <a:pt x="5494381" y="1263333"/>
                </a:lnTo>
                <a:lnTo>
                  <a:pt x="5586191" y="1853248"/>
                </a:lnTo>
                <a:lnTo>
                  <a:pt x="5510416" y="2480310"/>
                </a:lnTo>
                <a:lnTo>
                  <a:pt x="5354468" y="2997518"/>
                </a:lnTo>
                <a:lnTo>
                  <a:pt x="5023951" y="3753168"/>
                </a:lnTo>
                <a:lnTo>
                  <a:pt x="4680246" y="4473258"/>
                </a:lnTo>
                <a:lnTo>
                  <a:pt x="4483953" y="5021263"/>
                </a:lnTo>
                <a:lnTo>
                  <a:pt x="4519384" y="5678170"/>
                </a:lnTo>
                <a:lnTo>
                  <a:pt x="4689814" y="6198235"/>
                </a:lnTo>
                <a:lnTo>
                  <a:pt x="5179123" y="6858000"/>
                </a:lnTo>
                <a:lnTo>
                  <a:pt x="0" y="6858000"/>
                </a:lnTo>
                <a:close/>
              </a:path>
            </a:pathLst>
          </a:custGeom>
          <a:noFill/>
          <a:ln>
            <a:noFill/>
          </a:ln>
        </p:spPr>
      </p:pic>
      <p:sp>
        <p:nvSpPr>
          <p:cNvPr id="780" name="Google Shape;780;p22"/>
          <p:cNvSpPr/>
          <p:nvPr/>
        </p:nvSpPr>
        <p:spPr>
          <a:xfrm>
            <a:off x="3916942" y="2"/>
            <a:ext cx="1748927" cy="6857996"/>
          </a:xfrm>
          <a:custGeom>
            <a:rect b="b" l="l" r="r" t="t"/>
            <a:pathLst>
              <a:path extrusionOk="0" h="21600" w="21532">
                <a:moveTo>
                  <a:pt x="8831" y="15362"/>
                </a:moveTo>
                <a:cubicBezTo>
                  <a:pt x="9031" y="15067"/>
                  <a:pt x="9338" y="14777"/>
                  <a:pt x="9656" y="14487"/>
                </a:cubicBezTo>
                <a:cubicBezTo>
                  <a:pt x="10246" y="13942"/>
                  <a:pt x="11095" y="13420"/>
                  <a:pt x="11967" y="12898"/>
                </a:cubicBezTo>
                <a:cubicBezTo>
                  <a:pt x="12757" y="12457"/>
                  <a:pt x="13571" y="12020"/>
                  <a:pt x="14384" y="11586"/>
                </a:cubicBezTo>
                <a:cubicBezTo>
                  <a:pt x="15280" y="11112"/>
                  <a:pt x="16129" y="10633"/>
                  <a:pt x="16955" y="10153"/>
                </a:cubicBezTo>
                <a:cubicBezTo>
                  <a:pt x="17745" y="9691"/>
                  <a:pt x="18393" y="9218"/>
                  <a:pt x="19053" y="8744"/>
                </a:cubicBezTo>
                <a:cubicBezTo>
                  <a:pt x="19383" y="8506"/>
                  <a:pt x="19631" y="8262"/>
                  <a:pt x="19914" y="8020"/>
                </a:cubicBezTo>
                <a:cubicBezTo>
                  <a:pt x="20055" y="7903"/>
                  <a:pt x="20150" y="7779"/>
                  <a:pt x="20268" y="7658"/>
                </a:cubicBezTo>
                <a:cubicBezTo>
                  <a:pt x="20397" y="7523"/>
                  <a:pt x="20527" y="7387"/>
                  <a:pt x="20669" y="7251"/>
                </a:cubicBezTo>
                <a:cubicBezTo>
                  <a:pt x="20881" y="7028"/>
                  <a:pt x="21022" y="6796"/>
                  <a:pt x="21152" y="6567"/>
                </a:cubicBezTo>
                <a:cubicBezTo>
                  <a:pt x="21293" y="6316"/>
                  <a:pt x="21388" y="6063"/>
                  <a:pt x="21459" y="5812"/>
                </a:cubicBezTo>
                <a:cubicBezTo>
                  <a:pt x="21600" y="5297"/>
                  <a:pt x="21529" y="4781"/>
                  <a:pt x="21305" y="4265"/>
                </a:cubicBezTo>
                <a:cubicBezTo>
                  <a:pt x="21199" y="4033"/>
                  <a:pt x="21058" y="3804"/>
                  <a:pt x="20881" y="3574"/>
                </a:cubicBezTo>
                <a:cubicBezTo>
                  <a:pt x="20669" y="3315"/>
                  <a:pt x="20409" y="3059"/>
                  <a:pt x="20126" y="2802"/>
                </a:cubicBezTo>
                <a:cubicBezTo>
                  <a:pt x="19607" y="2329"/>
                  <a:pt x="18900" y="1867"/>
                  <a:pt x="17874" y="1454"/>
                </a:cubicBezTo>
                <a:cubicBezTo>
                  <a:pt x="17650" y="1363"/>
                  <a:pt x="17414" y="1279"/>
                  <a:pt x="17179" y="1191"/>
                </a:cubicBezTo>
                <a:cubicBezTo>
                  <a:pt x="16931" y="1101"/>
                  <a:pt x="16601" y="1017"/>
                  <a:pt x="16318" y="935"/>
                </a:cubicBezTo>
                <a:cubicBezTo>
                  <a:pt x="16023" y="851"/>
                  <a:pt x="15717" y="772"/>
                  <a:pt x="15398" y="691"/>
                </a:cubicBezTo>
                <a:cubicBezTo>
                  <a:pt x="15009" y="591"/>
                  <a:pt x="14573" y="507"/>
                  <a:pt x="14148" y="422"/>
                </a:cubicBezTo>
                <a:cubicBezTo>
                  <a:pt x="13406" y="274"/>
                  <a:pt x="12639" y="136"/>
                  <a:pt x="11861" y="0"/>
                </a:cubicBezTo>
                <a:lnTo>
                  <a:pt x="0" y="0"/>
                </a:lnTo>
                <a:cubicBezTo>
                  <a:pt x="200" y="24"/>
                  <a:pt x="401" y="51"/>
                  <a:pt x="601" y="78"/>
                </a:cubicBezTo>
                <a:cubicBezTo>
                  <a:pt x="1132" y="154"/>
                  <a:pt x="1639" y="244"/>
                  <a:pt x="2134" y="332"/>
                </a:cubicBezTo>
                <a:cubicBezTo>
                  <a:pt x="2665" y="425"/>
                  <a:pt x="3219" y="510"/>
                  <a:pt x="3761" y="600"/>
                </a:cubicBezTo>
                <a:cubicBezTo>
                  <a:pt x="4315" y="691"/>
                  <a:pt x="4869" y="787"/>
                  <a:pt x="5412" y="884"/>
                </a:cubicBezTo>
                <a:cubicBezTo>
                  <a:pt x="6497" y="1077"/>
                  <a:pt x="7569" y="1273"/>
                  <a:pt x="8654" y="1469"/>
                </a:cubicBezTo>
                <a:cubicBezTo>
                  <a:pt x="9185" y="1565"/>
                  <a:pt x="9715" y="1665"/>
                  <a:pt x="10222" y="1771"/>
                </a:cubicBezTo>
                <a:cubicBezTo>
                  <a:pt x="10824" y="1894"/>
                  <a:pt x="11437" y="2015"/>
                  <a:pt x="12026" y="2145"/>
                </a:cubicBezTo>
                <a:cubicBezTo>
                  <a:pt x="12969" y="2353"/>
                  <a:pt x="13889" y="2567"/>
                  <a:pt x="14762" y="2799"/>
                </a:cubicBezTo>
                <a:cubicBezTo>
                  <a:pt x="15646" y="3034"/>
                  <a:pt x="16389" y="3306"/>
                  <a:pt x="17061" y="3583"/>
                </a:cubicBezTo>
                <a:cubicBezTo>
                  <a:pt x="18464" y="4169"/>
                  <a:pt x="19124" y="4853"/>
                  <a:pt x="19431" y="5529"/>
                </a:cubicBezTo>
                <a:cubicBezTo>
                  <a:pt x="19596" y="5939"/>
                  <a:pt x="19631" y="6349"/>
                  <a:pt x="19560" y="6760"/>
                </a:cubicBezTo>
                <a:cubicBezTo>
                  <a:pt x="19501" y="7058"/>
                  <a:pt x="19383" y="7357"/>
                  <a:pt x="19159" y="7649"/>
                </a:cubicBezTo>
                <a:cubicBezTo>
                  <a:pt x="19006" y="7842"/>
                  <a:pt x="18865" y="8033"/>
                  <a:pt x="18711" y="8226"/>
                </a:cubicBezTo>
                <a:cubicBezTo>
                  <a:pt x="18617" y="8343"/>
                  <a:pt x="18499" y="8458"/>
                  <a:pt x="18381" y="8572"/>
                </a:cubicBezTo>
                <a:cubicBezTo>
                  <a:pt x="18240" y="8708"/>
                  <a:pt x="18134" y="8847"/>
                  <a:pt x="17969" y="8980"/>
                </a:cubicBezTo>
                <a:cubicBezTo>
                  <a:pt x="17756" y="9146"/>
                  <a:pt x="17532" y="9311"/>
                  <a:pt x="17320" y="9477"/>
                </a:cubicBezTo>
                <a:cubicBezTo>
                  <a:pt x="16966" y="9746"/>
                  <a:pt x="16530" y="10005"/>
                  <a:pt x="16117" y="10268"/>
                </a:cubicBezTo>
                <a:cubicBezTo>
                  <a:pt x="15328" y="10717"/>
                  <a:pt x="14526" y="11170"/>
                  <a:pt x="13653" y="11607"/>
                </a:cubicBezTo>
                <a:cubicBezTo>
                  <a:pt x="12651" y="12111"/>
                  <a:pt x="11625" y="12614"/>
                  <a:pt x="10600" y="13115"/>
                </a:cubicBezTo>
                <a:cubicBezTo>
                  <a:pt x="9668" y="13571"/>
                  <a:pt x="8760" y="14029"/>
                  <a:pt x="7994" y="14506"/>
                </a:cubicBezTo>
                <a:cubicBezTo>
                  <a:pt x="7793" y="14629"/>
                  <a:pt x="7569" y="14750"/>
                  <a:pt x="7404" y="14877"/>
                </a:cubicBezTo>
                <a:cubicBezTo>
                  <a:pt x="7204" y="15030"/>
                  <a:pt x="7003" y="15184"/>
                  <a:pt x="6791" y="15335"/>
                </a:cubicBezTo>
                <a:cubicBezTo>
                  <a:pt x="6662" y="15432"/>
                  <a:pt x="6555" y="15528"/>
                  <a:pt x="6449" y="15628"/>
                </a:cubicBezTo>
                <a:cubicBezTo>
                  <a:pt x="6308" y="15754"/>
                  <a:pt x="6155" y="15878"/>
                  <a:pt x="6048" y="16008"/>
                </a:cubicBezTo>
                <a:cubicBezTo>
                  <a:pt x="5895" y="16183"/>
                  <a:pt x="5730" y="16358"/>
                  <a:pt x="5624" y="16533"/>
                </a:cubicBezTo>
                <a:cubicBezTo>
                  <a:pt x="5353" y="16955"/>
                  <a:pt x="5329" y="17377"/>
                  <a:pt x="5483" y="17802"/>
                </a:cubicBezTo>
                <a:cubicBezTo>
                  <a:pt x="5624" y="18189"/>
                  <a:pt x="5954" y="18563"/>
                  <a:pt x="6496" y="18925"/>
                </a:cubicBezTo>
                <a:cubicBezTo>
                  <a:pt x="7027" y="19274"/>
                  <a:pt x="7723" y="19606"/>
                  <a:pt x="8489" y="19923"/>
                </a:cubicBezTo>
                <a:cubicBezTo>
                  <a:pt x="10045" y="20565"/>
                  <a:pt x="12097" y="21126"/>
                  <a:pt x="14372" y="21600"/>
                </a:cubicBezTo>
                <a:lnTo>
                  <a:pt x="17202" y="21600"/>
                </a:lnTo>
                <a:cubicBezTo>
                  <a:pt x="15728" y="21271"/>
                  <a:pt x="14455" y="20894"/>
                  <a:pt x="13335" y="20481"/>
                </a:cubicBezTo>
                <a:cubicBezTo>
                  <a:pt x="10706" y="19513"/>
                  <a:pt x="8914" y="18400"/>
                  <a:pt x="8395" y="17223"/>
                </a:cubicBezTo>
                <a:cubicBezTo>
                  <a:pt x="8324" y="17018"/>
                  <a:pt x="8265" y="16813"/>
                  <a:pt x="8265" y="16605"/>
                </a:cubicBezTo>
                <a:cubicBezTo>
                  <a:pt x="8265" y="16364"/>
                  <a:pt x="8359" y="16125"/>
                  <a:pt x="8477" y="15887"/>
                </a:cubicBezTo>
                <a:cubicBezTo>
                  <a:pt x="8583" y="15709"/>
                  <a:pt x="8725" y="15534"/>
                  <a:pt x="8831" y="15362"/>
                </a:cubicBezTo>
                <a:close/>
              </a:path>
            </a:pathLst>
          </a:custGeom>
          <a:solidFill>
            <a:srgbClr val="444444"/>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sp>
        <p:nvSpPr>
          <p:cNvPr id="781" name="Google Shape;781;p22"/>
          <p:cNvSpPr txBox="1"/>
          <p:nvPr/>
        </p:nvSpPr>
        <p:spPr>
          <a:xfrm>
            <a:off x="6938669" y="381273"/>
            <a:ext cx="4804228" cy="749109"/>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lt1"/>
              </a:buClr>
              <a:buSzPts val="4000"/>
              <a:buFont typeface="Calibri"/>
              <a:buNone/>
            </a:pPr>
            <a:r>
              <a:rPr b="1" i="0" lang="en-US" sz="4000" u="none" cap="none" strike="noStrike">
                <a:solidFill>
                  <a:schemeClr val="lt1"/>
                </a:solidFill>
                <a:latin typeface="Calibri"/>
                <a:ea typeface="Calibri"/>
                <a:cs typeface="Calibri"/>
                <a:sym typeface="Calibri"/>
              </a:rPr>
              <a:t>Unity</a:t>
            </a:r>
            <a:endParaRPr b="1" i="0" sz="4000" u="none" cap="none" strike="noStrike">
              <a:solidFill>
                <a:schemeClr val="lt1"/>
              </a:solidFill>
              <a:latin typeface="Calibri"/>
              <a:ea typeface="Calibri"/>
              <a:cs typeface="Calibri"/>
              <a:sym typeface="Calibri"/>
            </a:endParaRPr>
          </a:p>
        </p:txBody>
      </p:sp>
      <p:sp>
        <p:nvSpPr>
          <p:cNvPr id="782" name="Google Shape;782;p22"/>
          <p:cNvSpPr txBox="1"/>
          <p:nvPr/>
        </p:nvSpPr>
        <p:spPr>
          <a:xfrm>
            <a:off x="5845377" y="1407886"/>
            <a:ext cx="6001789" cy="4915577"/>
          </a:xfrm>
          <a:prstGeom prst="rect">
            <a:avLst/>
          </a:prstGeom>
          <a:noFill/>
          <a:ln>
            <a:noFill/>
          </a:ln>
        </p:spPr>
        <p:txBody>
          <a:bodyPr anchorCtr="0" anchor="t" bIns="45700" lIns="91425" spcFirstLastPara="1" rIns="91425" wrap="square" tIns="45700">
            <a:noAutofit/>
          </a:bodyPr>
          <a:lstStyle/>
          <a:p>
            <a:pPr indent="0" lvl="0" marL="0" marR="0" rtl="0" algn="just">
              <a:lnSpc>
                <a:spcPct val="90000"/>
              </a:lnSpc>
              <a:spcBef>
                <a:spcPts val="0"/>
              </a:spcBef>
              <a:spcAft>
                <a:spcPts val="0"/>
              </a:spcAft>
              <a:buClr>
                <a:schemeClr val="dk1"/>
              </a:buClr>
              <a:buSzPts val="2000"/>
              <a:buFont typeface="Arial"/>
              <a:buNone/>
            </a:pPr>
            <a:r>
              <a:rPr b="0" i="0" lang="en-US" sz="2000" u="none" cap="none" strike="noStrike">
                <a:solidFill>
                  <a:schemeClr val="dk1"/>
                </a:solidFill>
                <a:latin typeface="Calibri"/>
                <a:ea typeface="Calibri"/>
                <a:cs typeface="Calibri"/>
                <a:sym typeface="Calibri"/>
              </a:rPr>
              <a:t>Unity already had more than 5.5 million registered users in 2016. Also, according to Unity CEO, people download 2 billion copies of unity games every month. These two stats show how popular and preferable Unity has been as a game engine around the time.</a:t>
            </a:r>
            <a:endParaRPr b="0" i="0" sz="1400" u="none" cap="none" strike="noStrike">
              <a:solidFill>
                <a:srgbClr val="000000"/>
              </a:solidFill>
              <a:latin typeface="Arial"/>
              <a:ea typeface="Arial"/>
              <a:cs typeface="Arial"/>
              <a:sym typeface="Arial"/>
            </a:endParaRPr>
          </a:p>
          <a:p>
            <a:pPr indent="0" lvl="0" marL="0" marR="0" rtl="0" algn="just">
              <a:lnSpc>
                <a:spcPct val="90000"/>
              </a:lnSpc>
              <a:spcBef>
                <a:spcPts val="1000"/>
              </a:spcBef>
              <a:spcAft>
                <a:spcPts val="0"/>
              </a:spcAft>
              <a:buClr>
                <a:schemeClr val="dk1"/>
              </a:buClr>
              <a:buSzPts val="2000"/>
              <a:buFont typeface="Arial"/>
              <a:buNone/>
            </a:pPr>
            <a:r>
              <a:rPr b="0" i="0" lang="en-US" sz="2000" u="none" cap="none" strike="noStrike">
                <a:solidFill>
                  <a:schemeClr val="dk1"/>
                </a:solidFill>
                <a:latin typeface="Calibri"/>
                <a:ea typeface="Calibri"/>
                <a:cs typeface="Calibri"/>
                <a:sym typeface="Calibri"/>
              </a:rPr>
              <a:t>Unity supports every platform and also has an IDE. If you know to code, you can use C#, UnityScript (javascript), and Boo. Furthermore, you can build both 2D and 3D games on it. Some games that use Unity are Rochard, In the Valley of Gods, and Deus Ex: The Fall.</a:t>
            </a:r>
            <a:endParaRPr b="0" i="0" sz="1400" u="none" cap="none" strike="noStrike">
              <a:solidFill>
                <a:srgbClr val="000000"/>
              </a:solidFill>
              <a:latin typeface="Arial"/>
              <a:ea typeface="Arial"/>
              <a:cs typeface="Arial"/>
              <a:sym typeface="Arial"/>
            </a:endParaRPr>
          </a:p>
        </p:txBody>
      </p:sp>
      <p:pic>
        <p:nvPicPr>
          <p:cNvPr id="783" name="Google Shape;783;p22"/>
          <p:cNvPicPr preferRelativeResize="0"/>
          <p:nvPr/>
        </p:nvPicPr>
        <p:blipFill rotWithShape="1">
          <a:blip r:embed="rId4">
            <a:alphaModFix/>
          </a:blip>
          <a:srcRect b="0" l="0" r="0" t="0"/>
          <a:stretch/>
        </p:blipFill>
        <p:spPr>
          <a:xfrm>
            <a:off x="5449210" y="-80634"/>
            <a:ext cx="1588386" cy="1588386"/>
          </a:xfrm>
          <a:prstGeom prst="rect">
            <a:avLst/>
          </a:prstGeom>
          <a:noFill/>
          <a:ln>
            <a:noFill/>
          </a:ln>
        </p:spPr>
      </p:pic>
      <p:sp>
        <p:nvSpPr>
          <p:cNvPr id="784" name="Google Shape;784;p22"/>
          <p:cNvSpPr txBox="1"/>
          <p:nvPr/>
        </p:nvSpPr>
        <p:spPr>
          <a:xfrm>
            <a:off x="159125" y="6397650"/>
            <a:ext cx="8727600" cy="276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200" u="none" cap="none" strike="noStrike">
                <a:solidFill>
                  <a:srgbClr val="FFFFFF"/>
                </a:solidFill>
                <a:latin typeface="Arial"/>
                <a:ea typeface="Arial"/>
                <a:cs typeface="Arial"/>
                <a:sym typeface="Arial"/>
              </a:rPr>
              <a:t>Image Source:</a:t>
            </a:r>
            <a:r>
              <a:rPr b="0" i="1" lang="en-US" sz="1200" u="none" cap="none" strike="noStrike">
                <a:solidFill>
                  <a:srgbClr val="000000"/>
                </a:solidFill>
                <a:latin typeface="Arial"/>
                <a:ea typeface="Arial"/>
                <a:cs typeface="Arial"/>
                <a:sym typeface="Arial"/>
              </a:rPr>
              <a:t> </a:t>
            </a:r>
            <a:r>
              <a:rPr i="1" lang="en-US" sz="1200" u="sng">
                <a:solidFill>
                  <a:srgbClr val="6B9F25"/>
                </a:solidFill>
                <a:hlinkClick r:id="rId5">
                  <a:extLst>
                    <a:ext uri="{A12FA001-AC4F-418D-AE19-62706E023703}">
                      <ahyp:hlinkClr val="tx"/>
                    </a:ext>
                  </a:extLst>
                </a:hlinkClick>
              </a:rPr>
              <a:t>https://architosh.com/wp-content/uploads/2017/07/Cinemachine.jpg</a:t>
            </a:r>
            <a:r>
              <a:rPr i="1" lang="en-US" sz="1200" u="none">
                <a:solidFill>
                  <a:srgbClr val="000000"/>
                </a:solidFill>
              </a:rPr>
              <a:t> </a:t>
            </a:r>
            <a:endParaRPr b="0" i="0" sz="1000" u="none" cap="none" strike="noStrike">
              <a:solidFill>
                <a:srgbClr val="000000"/>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8" name="Shape 788"/>
        <p:cNvGrpSpPr/>
        <p:nvPr/>
      </p:nvGrpSpPr>
      <p:grpSpPr>
        <a:xfrm>
          <a:off x="0" y="0"/>
          <a:ext cx="0" cy="0"/>
          <a:chOff x="0" y="0"/>
          <a:chExt cx="0" cy="0"/>
        </a:xfrm>
      </p:grpSpPr>
      <p:sp>
        <p:nvSpPr>
          <p:cNvPr id="789" name="Google Shape;789;p23"/>
          <p:cNvSpPr/>
          <p:nvPr/>
        </p:nvSpPr>
        <p:spPr>
          <a:xfrm>
            <a:off x="6938669" y="381274"/>
            <a:ext cx="4804228" cy="749109"/>
          </a:xfrm>
          <a:prstGeom prst="roundRect">
            <a:avLst>
              <a:gd fmla="val 16667" name="adj"/>
            </a:avLst>
          </a:prstGeom>
          <a:gradFill>
            <a:gsLst>
              <a:gs pos="0">
                <a:srgbClr val="B14B00"/>
              </a:gs>
              <a:gs pos="92000">
                <a:srgbClr val="ECB94C"/>
              </a:gs>
              <a:gs pos="100000">
                <a:srgbClr val="ECB94C"/>
              </a:gs>
            </a:gsLst>
            <a:lin ang="5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790" name="Google Shape;790;p23"/>
          <p:cNvPicPr preferRelativeResize="0"/>
          <p:nvPr/>
        </p:nvPicPr>
        <p:blipFill rotWithShape="1">
          <a:blip r:embed="rId3">
            <a:alphaModFix/>
          </a:blip>
          <a:srcRect b="0" l="65" r="54093" t="0"/>
          <a:stretch/>
        </p:blipFill>
        <p:spPr>
          <a:xfrm>
            <a:off x="1" y="1"/>
            <a:ext cx="5586191" cy="6858000"/>
          </a:xfrm>
          <a:custGeom>
            <a:rect b="b" l="l" r="r" t="t"/>
            <a:pathLst>
              <a:path extrusionOk="0" h="6858000" w="5586191">
                <a:moveTo>
                  <a:pt x="0" y="0"/>
                </a:moveTo>
                <a:lnTo>
                  <a:pt x="4427315" y="0"/>
                </a:lnTo>
                <a:lnTo>
                  <a:pt x="5213779" y="701993"/>
                </a:lnTo>
                <a:lnTo>
                  <a:pt x="5494381" y="1263333"/>
                </a:lnTo>
                <a:lnTo>
                  <a:pt x="5586191" y="1853248"/>
                </a:lnTo>
                <a:lnTo>
                  <a:pt x="5510416" y="2480310"/>
                </a:lnTo>
                <a:lnTo>
                  <a:pt x="5354468" y="2997518"/>
                </a:lnTo>
                <a:lnTo>
                  <a:pt x="5023951" y="3753168"/>
                </a:lnTo>
                <a:lnTo>
                  <a:pt x="4680246" y="4473258"/>
                </a:lnTo>
                <a:lnTo>
                  <a:pt x="4483953" y="5021263"/>
                </a:lnTo>
                <a:lnTo>
                  <a:pt x="4519384" y="5678170"/>
                </a:lnTo>
                <a:lnTo>
                  <a:pt x="4689814" y="6198235"/>
                </a:lnTo>
                <a:lnTo>
                  <a:pt x="5179123" y="6858000"/>
                </a:lnTo>
                <a:lnTo>
                  <a:pt x="0" y="6858000"/>
                </a:lnTo>
                <a:close/>
              </a:path>
            </a:pathLst>
          </a:custGeom>
          <a:noFill/>
          <a:ln>
            <a:noFill/>
          </a:ln>
        </p:spPr>
      </p:pic>
      <p:sp>
        <p:nvSpPr>
          <p:cNvPr id="791" name="Google Shape;791;p23"/>
          <p:cNvSpPr/>
          <p:nvPr/>
        </p:nvSpPr>
        <p:spPr>
          <a:xfrm>
            <a:off x="3916942" y="2"/>
            <a:ext cx="1748927" cy="6857996"/>
          </a:xfrm>
          <a:custGeom>
            <a:rect b="b" l="l" r="r" t="t"/>
            <a:pathLst>
              <a:path extrusionOk="0" h="21600" w="21532">
                <a:moveTo>
                  <a:pt x="8831" y="15362"/>
                </a:moveTo>
                <a:cubicBezTo>
                  <a:pt x="9031" y="15067"/>
                  <a:pt x="9338" y="14777"/>
                  <a:pt x="9656" y="14487"/>
                </a:cubicBezTo>
                <a:cubicBezTo>
                  <a:pt x="10246" y="13942"/>
                  <a:pt x="11095" y="13420"/>
                  <a:pt x="11967" y="12898"/>
                </a:cubicBezTo>
                <a:cubicBezTo>
                  <a:pt x="12757" y="12457"/>
                  <a:pt x="13571" y="12020"/>
                  <a:pt x="14384" y="11586"/>
                </a:cubicBezTo>
                <a:cubicBezTo>
                  <a:pt x="15280" y="11112"/>
                  <a:pt x="16129" y="10633"/>
                  <a:pt x="16955" y="10153"/>
                </a:cubicBezTo>
                <a:cubicBezTo>
                  <a:pt x="17745" y="9691"/>
                  <a:pt x="18393" y="9218"/>
                  <a:pt x="19053" y="8744"/>
                </a:cubicBezTo>
                <a:cubicBezTo>
                  <a:pt x="19383" y="8506"/>
                  <a:pt x="19631" y="8262"/>
                  <a:pt x="19914" y="8020"/>
                </a:cubicBezTo>
                <a:cubicBezTo>
                  <a:pt x="20055" y="7903"/>
                  <a:pt x="20150" y="7779"/>
                  <a:pt x="20268" y="7658"/>
                </a:cubicBezTo>
                <a:cubicBezTo>
                  <a:pt x="20397" y="7523"/>
                  <a:pt x="20527" y="7387"/>
                  <a:pt x="20669" y="7251"/>
                </a:cubicBezTo>
                <a:cubicBezTo>
                  <a:pt x="20881" y="7028"/>
                  <a:pt x="21022" y="6796"/>
                  <a:pt x="21152" y="6567"/>
                </a:cubicBezTo>
                <a:cubicBezTo>
                  <a:pt x="21293" y="6316"/>
                  <a:pt x="21388" y="6063"/>
                  <a:pt x="21459" y="5812"/>
                </a:cubicBezTo>
                <a:cubicBezTo>
                  <a:pt x="21600" y="5297"/>
                  <a:pt x="21529" y="4781"/>
                  <a:pt x="21305" y="4265"/>
                </a:cubicBezTo>
                <a:cubicBezTo>
                  <a:pt x="21199" y="4033"/>
                  <a:pt x="21058" y="3804"/>
                  <a:pt x="20881" y="3574"/>
                </a:cubicBezTo>
                <a:cubicBezTo>
                  <a:pt x="20669" y="3315"/>
                  <a:pt x="20409" y="3059"/>
                  <a:pt x="20126" y="2802"/>
                </a:cubicBezTo>
                <a:cubicBezTo>
                  <a:pt x="19607" y="2329"/>
                  <a:pt x="18900" y="1867"/>
                  <a:pt x="17874" y="1454"/>
                </a:cubicBezTo>
                <a:cubicBezTo>
                  <a:pt x="17650" y="1363"/>
                  <a:pt x="17414" y="1279"/>
                  <a:pt x="17179" y="1191"/>
                </a:cubicBezTo>
                <a:cubicBezTo>
                  <a:pt x="16931" y="1101"/>
                  <a:pt x="16601" y="1017"/>
                  <a:pt x="16318" y="935"/>
                </a:cubicBezTo>
                <a:cubicBezTo>
                  <a:pt x="16023" y="851"/>
                  <a:pt x="15717" y="772"/>
                  <a:pt x="15398" y="691"/>
                </a:cubicBezTo>
                <a:cubicBezTo>
                  <a:pt x="15009" y="591"/>
                  <a:pt x="14573" y="507"/>
                  <a:pt x="14148" y="422"/>
                </a:cubicBezTo>
                <a:cubicBezTo>
                  <a:pt x="13406" y="274"/>
                  <a:pt x="12639" y="136"/>
                  <a:pt x="11861" y="0"/>
                </a:cubicBezTo>
                <a:lnTo>
                  <a:pt x="0" y="0"/>
                </a:lnTo>
                <a:cubicBezTo>
                  <a:pt x="200" y="24"/>
                  <a:pt x="401" y="51"/>
                  <a:pt x="601" y="78"/>
                </a:cubicBezTo>
                <a:cubicBezTo>
                  <a:pt x="1132" y="154"/>
                  <a:pt x="1639" y="244"/>
                  <a:pt x="2134" y="332"/>
                </a:cubicBezTo>
                <a:cubicBezTo>
                  <a:pt x="2665" y="425"/>
                  <a:pt x="3219" y="510"/>
                  <a:pt x="3761" y="600"/>
                </a:cubicBezTo>
                <a:cubicBezTo>
                  <a:pt x="4315" y="691"/>
                  <a:pt x="4869" y="787"/>
                  <a:pt x="5412" y="884"/>
                </a:cubicBezTo>
                <a:cubicBezTo>
                  <a:pt x="6497" y="1077"/>
                  <a:pt x="7569" y="1273"/>
                  <a:pt x="8654" y="1469"/>
                </a:cubicBezTo>
                <a:cubicBezTo>
                  <a:pt x="9185" y="1565"/>
                  <a:pt x="9715" y="1665"/>
                  <a:pt x="10222" y="1771"/>
                </a:cubicBezTo>
                <a:cubicBezTo>
                  <a:pt x="10824" y="1894"/>
                  <a:pt x="11437" y="2015"/>
                  <a:pt x="12026" y="2145"/>
                </a:cubicBezTo>
                <a:cubicBezTo>
                  <a:pt x="12969" y="2353"/>
                  <a:pt x="13889" y="2567"/>
                  <a:pt x="14762" y="2799"/>
                </a:cubicBezTo>
                <a:cubicBezTo>
                  <a:pt x="15646" y="3034"/>
                  <a:pt x="16389" y="3306"/>
                  <a:pt x="17061" y="3583"/>
                </a:cubicBezTo>
                <a:cubicBezTo>
                  <a:pt x="18464" y="4169"/>
                  <a:pt x="19124" y="4853"/>
                  <a:pt x="19431" y="5529"/>
                </a:cubicBezTo>
                <a:cubicBezTo>
                  <a:pt x="19596" y="5939"/>
                  <a:pt x="19631" y="6349"/>
                  <a:pt x="19560" y="6760"/>
                </a:cubicBezTo>
                <a:cubicBezTo>
                  <a:pt x="19501" y="7058"/>
                  <a:pt x="19383" y="7357"/>
                  <a:pt x="19159" y="7649"/>
                </a:cubicBezTo>
                <a:cubicBezTo>
                  <a:pt x="19006" y="7842"/>
                  <a:pt x="18865" y="8033"/>
                  <a:pt x="18711" y="8226"/>
                </a:cubicBezTo>
                <a:cubicBezTo>
                  <a:pt x="18617" y="8343"/>
                  <a:pt x="18499" y="8458"/>
                  <a:pt x="18381" y="8572"/>
                </a:cubicBezTo>
                <a:cubicBezTo>
                  <a:pt x="18240" y="8708"/>
                  <a:pt x="18134" y="8847"/>
                  <a:pt x="17969" y="8980"/>
                </a:cubicBezTo>
                <a:cubicBezTo>
                  <a:pt x="17756" y="9146"/>
                  <a:pt x="17532" y="9311"/>
                  <a:pt x="17320" y="9477"/>
                </a:cubicBezTo>
                <a:cubicBezTo>
                  <a:pt x="16966" y="9746"/>
                  <a:pt x="16530" y="10005"/>
                  <a:pt x="16117" y="10268"/>
                </a:cubicBezTo>
                <a:cubicBezTo>
                  <a:pt x="15328" y="10717"/>
                  <a:pt x="14526" y="11170"/>
                  <a:pt x="13653" y="11607"/>
                </a:cubicBezTo>
                <a:cubicBezTo>
                  <a:pt x="12651" y="12111"/>
                  <a:pt x="11625" y="12614"/>
                  <a:pt x="10600" y="13115"/>
                </a:cubicBezTo>
                <a:cubicBezTo>
                  <a:pt x="9668" y="13571"/>
                  <a:pt x="8760" y="14029"/>
                  <a:pt x="7994" y="14506"/>
                </a:cubicBezTo>
                <a:cubicBezTo>
                  <a:pt x="7793" y="14629"/>
                  <a:pt x="7569" y="14750"/>
                  <a:pt x="7404" y="14877"/>
                </a:cubicBezTo>
                <a:cubicBezTo>
                  <a:pt x="7204" y="15030"/>
                  <a:pt x="7003" y="15184"/>
                  <a:pt x="6791" y="15335"/>
                </a:cubicBezTo>
                <a:cubicBezTo>
                  <a:pt x="6662" y="15432"/>
                  <a:pt x="6555" y="15528"/>
                  <a:pt x="6449" y="15628"/>
                </a:cubicBezTo>
                <a:cubicBezTo>
                  <a:pt x="6308" y="15754"/>
                  <a:pt x="6155" y="15878"/>
                  <a:pt x="6048" y="16008"/>
                </a:cubicBezTo>
                <a:cubicBezTo>
                  <a:pt x="5895" y="16183"/>
                  <a:pt x="5730" y="16358"/>
                  <a:pt x="5624" y="16533"/>
                </a:cubicBezTo>
                <a:cubicBezTo>
                  <a:pt x="5353" y="16955"/>
                  <a:pt x="5329" y="17377"/>
                  <a:pt x="5483" y="17802"/>
                </a:cubicBezTo>
                <a:cubicBezTo>
                  <a:pt x="5624" y="18189"/>
                  <a:pt x="5954" y="18563"/>
                  <a:pt x="6496" y="18925"/>
                </a:cubicBezTo>
                <a:cubicBezTo>
                  <a:pt x="7027" y="19274"/>
                  <a:pt x="7723" y="19606"/>
                  <a:pt x="8489" y="19923"/>
                </a:cubicBezTo>
                <a:cubicBezTo>
                  <a:pt x="10045" y="20565"/>
                  <a:pt x="12097" y="21126"/>
                  <a:pt x="14372" y="21600"/>
                </a:cubicBezTo>
                <a:lnTo>
                  <a:pt x="17202" y="21600"/>
                </a:lnTo>
                <a:cubicBezTo>
                  <a:pt x="15728" y="21271"/>
                  <a:pt x="14455" y="20894"/>
                  <a:pt x="13335" y="20481"/>
                </a:cubicBezTo>
                <a:cubicBezTo>
                  <a:pt x="10706" y="19513"/>
                  <a:pt x="8914" y="18400"/>
                  <a:pt x="8395" y="17223"/>
                </a:cubicBezTo>
                <a:cubicBezTo>
                  <a:pt x="8324" y="17018"/>
                  <a:pt x="8265" y="16813"/>
                  <a:pt x="8265" y="16605"/>
                </a:cubicBezTo>
                <a:cubicBezTo>
                  <a:pt x="8265" y="16364"/>
                  <a:pt x="8359" y="16125"/>
                  <a:pt x="8477" y="15887"/>
                </a:cubicBezTo>
                <a:cubicBezTo>
                  <a:pt x="8583" y="15709"/>
                  <a:pt x="8725" y="15534"/>
                  <a:pt x="8831" y="15362"/>
                </a:cubicBezTo>
                <a:close/>
              </a:path>
            </a:pathLst>
          </a:custGeom>
          <a:gradFill>
            <a:gsLst>
              <a:gs pos="0">
                <a:srgbClr val="B14B00"/>
              </a:gs>
              <a:gs pos="92000">
                <a:srgbClr val="ECB94C"/>
              </a:gs>
              <a:gs pos="100000">
                <a:srgbClr val="ECB94C"/>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sp>
        <p:nvSpPr>
          <p:cNvPr id="792" name="Google Shape;792;p23"/>
          <p:cNvSpPr txBox="1"/>
          <p:nvPr/>
        </p:nvSpPr>
        <p:spPr>
          <a:xfrm>
            <a:off x="6941340" y="412033"/>
            <a:ext cx="4804228" cy="749109"/>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lt1"/>
              </a:buClr>
              <a:buSzPts val="4000"/>
              <a:buFont typeface="Calibri"/>
              <a:buNone/>
            </a:pPr>
            <a:r>
              <a:rPr b="1" i="0" lang="en-US" sz="4000" u="none" cap="none" strike="noStrike">
                <a:solidFill>
                  <a:schemeClr val="lt1"/>
                </a:solidFill>
                <a:latin typeface="Calibri"/>
                <a:ea typeface="Calibri"/>
                <a:cs typeface="Calibri"/>
                <a:sym typeface="Calibri"/>
              </a:rPr>
              <a:t>RPG Creator</a:t>
            </a:r>
            <a:endParaRPr b="1" i="0" sz="4000" u="none" cap="none" strike="noStrike">
              <a:solidFill>
                <a:schemeClr val="lt1"/>
              </a:solidFill>
              <a:latin typeface="Calibri"/>
              <a:ea typeface="Calibri"/>
              <a:cs typeface="Calibri"/>
              <a:sym typeface="Calibri"/>
            </a:endParaRPr>
          </a:p>
        </p:txBody>
      </p:sp>
      <p:sp>
        <p:nvSpPr>
          <p:cNvPr id="793" name="Google Shape;793;p23"/>
          <p:cNvSpPr txBox="1"/>
          <p:nvPr/>
        </p:nvSpPr>
        <p:spPr>
          <a:xfrm>
            <a:off x="5845377" y="1407886"/>
            <a:ext cx="6001789" cy="4915577"/>
          </a:xfrm>
          <a:prstGeom prst="rect">
            <a:avLst/>
          </a:prstGeom>
          <a:noFill/>
          <a:ln>
            <a:noFill/>
          </a:ln>
        </p:spPr>
        <p:txBody>
          <a:bodyPr anchorCtr="0" anchor="t" bIns="45700" lIns="91425" spcFirstLastPara="1" rIns="91425" wrap="square" tIns="45700">
            <a:noAutofit/>
          </a:bodyPr>
          <a:lstStyle/>
          <a:p>
            <a:pPr indent="0" lvl="0" marL="0" marR="0" rtl="0" algn="just">
              <a:lnSpc>
                <a:spcPct val="90000"/>
              </a:lnSpc>
              <a:spcBef>
                <a:spcPts val="0"/>
              </a:spcBef>
              <a:spcAft>
                <a:spcPts val="0"/>
              </a:spcAft>
              <a:buClr>
                <a:schemeClr val="dk1"/>
              </a:buClr>
              <a:buSzPts val="2800"/>
              <a:buFont typeface="Arial"/>
              <a:buNone/>
            </a:pPr>
            <a:r>
              <a:rPr b="0" i="0" lang="en-US" sz="2800" u="none" cap="none" strike="noStrike">
                <a:solidFill>
                  <a:schemeClr val="dk1"/>
                </a:solidFill>
                <a:latin typeface="Calibri"/>
                <a:ea typeface="Calibri"/>
                <a:cs typeface="Calibri"/>
                <a:sym typeface="Calibri"/>
              </a:rPr>
              <a:t>Tokyo-based Degica Games has announced that an English version of RPG Creator, a tool enabling players to build their very own RPGs, is coming to iOS on September 25th.</a:t>
            </a:r>
            <a:endParaRPr b="0" i="0" sz="1400" u="none" cap="none" strike="noStrike">
              <a:solidFill>
                <a:srgbClr val="000000"/>
              </a:solidFill>
              <a:latin typeface="Arial"/>
              <a:ea typeface="Arial"/>
              <a:cs typeface="Arial"/>
              <a:sym typeface="Arial"/>
            </a:endParaRPr>
          </a:p>
          <a:p>
            <a:pPr indent="0" lvl="0" marL="0" marR="0" rtl="0" algn="just">
              <a:lnSpc>
                <a:spcPct val="90000"/>
              </a:lnSpc>
              <a:spcBef>
                <a:spcPts val="1000"/>
              </a:spcBef>
              <a:spcAft>
                <a:spcPts val="0"/>
              </a:spcAft>
              <a:buClr>
                <a:schemeClr val="dk1"/>
              </a:buClr>
              <a:buSzPts val="2800"/>
              <a:buFont typeface="Arial"/>
              <a:buNone/>
            </a:pPr>
            <a:r>
              <a:rPr b="0" i="0" lang="en-US" sz="2800" u="none" cap="none" strike="noStrike">
                <a:solidFill>
                  <a:schemeClr val="dk1"/>
                </a:solidFill>
                <a:latin typeface="Calibri"/>
                <a:ea typeface="Calibri"/>
                <a:cs typeface="Calibri"/>
                <a:sym typeface="Calibri"/>
              </a:rPr>
              <a:t>In the vein of the classic RPG Maker console and PC franchise (which Degica Games also had a hand in), the game will cater to players who’ve always dreamed of crafting their own old-school RPG.</a:t>
            </a:r>
            <a:endParaRPr b="0" i="0" sz="1400" u="none" cap="none" strike="noStrike">
              <a:solidFill>
                <a:srgbClr val="000000"/>
              </a:solidFill>
              <a:latin typeface="Arial"/>
              <a:ea typeface="Arial"/>
              <a:cs typeface="Arial"/>
              <a:sym typeface="Arial"/>
            </a:endParaRPr>
          </a:p>
        </p:txBody>
      </p:sp>
      <p:pic>
        <p:nvPicPr>
          <p:cNvPr id="794" name="Google Shape;794;p23"/>
          <p:cNvPicPr preferRelativeResize="0"/>
          <p:nvPr/>
        </p:nvPicPr>
        <p:blipFill rotWithShape="1">
          <a:blip r:embed="rId4">
            <a:alphaModFix/>
          </a:blip>
          <a:srcRect b="0" l="0" r="0" t="0"/>
          <a:stretch/>
        </p:blipFill>
        <p:spPr>
          <a:xfrm>
            <a:off x="5746227" y="175100"/>
            <a:ext cx="1109414" cy="1109414"/>
          </a:xfrm>
          <a:prstGeom prst="rect">
            <a:avLst/>
          </a:prstGeom>
          <a:noFill/>
          <a:ln>
            <a:noFill/>
          </a:ln>
        </p:spPr>
      </p:pic>
      <p:sp>
        <p:nvSpPr>
          <p:cNvPr id="795" name="Google Shape;795;p23"/>
          <p:cNvSpPr txBox="1"/>
          <p:nvPr/>
        </p:nvSpPr>
        <p:spPr>
          <a:xfrm>
            <a:off x="0" y="6508050"/>
            <a:ext cx="8727600" cy="276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200" u="none" cap="none" strike="noStrike">
                <a:solidFill>
                  <a:schemeClr val="lt1"/>
                </a:solidFill>
                <a:latin typeface="Arial"/>
                <a:ea typeface="Arial"/>
                <a:cs typeface="Arial"/>
                <a:sym typeface="Arial"/>
              </a:rPr>
              <a:t>Image Source: </a:t>
            </a:r>
            <a:r>
              <a:rPr i="1" lang="en-US" sz="1200" u="none">
                <a:solidFill>
                  <a:schemeClr val="lt1"/>
                </a:solidFill>
              </a:rPr>
              <a:t>https://www.rpgmakerweb.com/</a:t>
            </a:r>
            <a:endParaRPr b="0" i="0" sz="1000" u="none" cap="none" strike="noStrike">
              <a:solidFill>
                <a:schemeClr val="lt1"/>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0" name="Shape 800"/>
        <p:cNvGrpSpPr/>
        <p:nvPr/>
      </p:nvGrpSpPr>
      <p:grpSpPr>
        <a:xfrm>
          <a:off x="0" y="0"/>
          <a:ext cx="0" cy="0"/>
          <a:chOff x="0" y="0"/>
          <a:chExt cx="0" cy="0"/>
        </a:xfrm>
      </p:grpSpPr>
      <p:sp>
        <p:nvSpPr>
          <p:cNvPr id="801" name="Google Shape;801;p24"/>
          <p:cNvSpPr txBox="1"/>
          <p:nvPr>
            <p:ph idx="3" type="body"/>
          </p:nvPr>
        </p:nvSpPr>
        <p:spPr>
          <a:xfrm>
            <a:off x="8000322" y="235007"/>
            <a:ext cx="3528392" cy="1643438"/>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accent3"/>
              </a:buClr>
              <a:buSzPts val="8800"/>
              <a:buNone/>
            </a:pPr>
            <a:r>
              <a:rPr lang="en-US"/>
              <a:t>05</a:t>
            </a:r>
            <a:endParaRPr/>
          </a:p>
        </p:txBody>
      </p:sp>
      <p:sp>
        <p:nvSpPr>
          <p:cNvPr id="802" name="Google Shape;802;p24"/>
          <p:cNvSpPr txBox="1"/>
          <p:nvPr/>
        </p:nvSpPr>
        <p:spPr>
          <a:xfrm>
            <a:off x="133650" y="6157900"/>
            <a:ext cx="8837700" cy="692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300" u="none" cap="none" strike="noStrike">
                <a:solidFill>
                  <a:srgbClr val="000000"/>
                </a:solidFill>
                <a:latin typeface="Arial"/>
                <a:ea typeface="Arial"/>
                <a:cs typeface="Arial"/>
                <a:sym typeface="Arial"/>
              </a:rPr>
              <a:t>Image Source: </a:t>
            </a:r>
            <a:r>
              <a:rPr i="1" lang="en-US" sz="1300" u="sng">
                <a:solidFill>
                  <a:schemeClr val="hlink"/>
                </a:solidFill>
                <a:hlinkClick r:id="rId3"/>
              </a:rPr>
              <a:t>https://www.dreamstime.com/mobile-games-vector-flat-style-design-illustration-mobile-games-vector-flat-style-design-illustration-hands-holding-smartphone-image179935445</a:t>
            </a:r>
            <a:r>
              <a:rPr i="1" lang="en-US" sz="1300"/>
              <a:t> </a:t>
            </a:r>
            <a:endParaRPr b="0" i="0" sz="1100" u="none" cap="none" strike="noStrike">
              <a:solidFill>
                <a:srgbClr val="000000"/>
              </a:solidFill>
              <a:latin typeface="Arial"/>
              <a:ea typeface="Arial"/>
              <a:cs typeface="Arial"/>
              <a:sym typeface="Arial"/>
            </a:endParaRPr>
          </a:p>
        </p:txBody>
      </p:sp>
      <p:sp>
        <p:nvSpPr>
          <p:cNvPr id="803" name="Google Shape;803;p24"/>
          <p:cNvSpPr txBox="1"/>
          <p:nvPr>
            <p:ph type="ctrTitle"/>
          </p:nvPr>
        </p:nvSpPr>
        <p:spPr>
          <a:xfrm>
            <a:off x="3287688" y="4074661"/>
            <a:ext cx="8434459" cy="1067644"/>
          </a:xfrm>
          <a:prstGeom prst="rect">
            <a:avLst/>
          </a:prstGeom>
          <a:noFill/>
          <a:ln>
            <a:noFill/>
          </a:ln>
        </p:spPr>
        <p:txBody>
          <a:bodyPr anchorCtr="0" anchor="b" bIns="45700" lIns="274300" spcFirstLastPara="1" rIns="0" wrap="square" tIns="45700">
            <a:noAutofit/>
          </a:bodyPr>
          <a:lstStyle/>
          <a:p>
            <a:pPr indent="0" lvl="0" marL="0" rtl="0" algn="l">
              <a:lnSpc>
                <a:spcPct val="90000"/>
              </a:lnSpc>
              <a:spcBef>
                <a:spcPts val="0"/>
              </a:spcBef>
              <a:spcAft>
                <a:spcPts val="0"/>
              </a:spcAft>
              <a:buClr>
                <a:schemeClr val="accent2"/>
              </a:buClr>
              <a:buSzPts val="4400"/>
              <a:buFont typeface="Calibri"/>
              <a:buNone/>
            </a:pPr>
            <a:r>
              <a:rPr lang="en-US"/>
              <a:t>WAYS TO COME UP WITH GREAT MOBILE GAME IDEAS</a:t>
            </a:r>
            <a:endParaRPr/>
          </a:p>
        </p:txBody>
      </p:sp>
      <p:sp>
        <p:nvSpPr>
          <p:cNvPr id="804" name="Google Shape;804;p24"/>
          <p:cNvSpPr txBox="1"/>
          <p:nvPr>
            <p:ph idx="1" type="subTitle"/>
          </p:nvPr>
        </p:nvSpPr>
        <p:spPr>
          <a:xfrm>
            <a:off x="3241964" y="5172813"/>
            <a:ext cx="8480183" cy="1172629"/>
          </a:xfrm>
          <a:prstGeom prst="rect">
            <a:avLst/>
          </a:prstGeom>
          <a:noFill/>
          <a:ln>
            <a:noFill/>
          </a:ln>
        </p:spPr>
        <p:txBody>
          <a:bodyPr anchorCtr="0" anchor="t" bIns="45700" lIns="274300" spcFirstLastPara="1" rIns="0" wrap="square" tIns="45700">
            <a:spAutoFit/>
          </a:bodyPr>
          <a:lstStyle/>
          <a:p>
            <a:pPr indent="0" lvl="0" marL="0" rtl="0" algn="just">
              <a:lnSpc>
                <a:spcPct val="90000"/>
              </a:lnSpc>
              <a:spcBef>
                <a:spcPts val="0"/>
              </a:spcBef>
              <a:spcAft>
                <a:spcPts val="0"/>
              </a:spcAft>
              <a:buClr>
                <a:schemeClr val="accent3"/>
              </a:buClr>
              <a:buSzPts val="2600"/>
              <a:buNone/>
            </a:pPr>
            <a:r>
              <a:rPr lang="en-US" sz="2600"/>
              <a:t>To develop a successful game, you should drill into the market trends. Analyze which mobile games top the charts, in which categories, and why. </a:t>
            </a:r>
            <a:endParaRPr/>
          </a:p>
        </p:txBody>
      </p:sp>
      <p:pic>
        <p:nvPicPr>
          <p:cNvPr id="805" name="Google Shape;805;p24"/>
          <p:cNvPicPr preferRelativeResize="0"/>
          <p:nvPr/>
        </p:nvPicPr>
        <p:blipFill rotWithShape="1">
          <a:blip r:embed="rId4">
            <a:alphaModFix/>
          </a:blip>
          <a:srcRect b="0" l="0" r="0" t="0"/>
          <a:stretch/>
        </p:blipFill>
        <p:spPr>
          <a:xfrm>
            <a:off x="0" y="0"/>
            <a:ext cx="8113075" cy="4912201"/>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9" name="Shape 809"/>
        <p:cNvGrpSpPr/>
        <p:nvPr/>
      </p:nvGrpSpPr>
      <p:grpSpPr>
        <a:xfrm>
          <a:off x="0" y="0"/>
          <a:ext cx="0" cy="0"/>
          <a:chOff x="0" y="0"/>
          <a:chExt cx="0" cy="0"/>
        </a:xfrm>
      </p:grpSpPr>
      <p:sp>
        <p:nvSpPr>
          <p:cNvPr id="810" name="Google Shape;810;p25"/>
          <p:cNvSpPr/>
          <p:nvPr/>
        </p:nvSpPr>
        <p:spPr>
          <a:xfrm>
            <a:off x="7012498" y="13336"/>
            <a:ext cx="1952250" cy="6844664"/>
          </a:xfrm>
          <a:custGeom>
            <a:rect b="b" l="l" r="r" t="t"/>
            <a:pathLst>
              <a:path extrusionOk="0" h="21600" w="21409">
                <a:moveTo>
                  <a:pt x="20569" y="21474"/>
                </a:moveTo>
                <a:cubicBezTo>
                  <a:pt x="19705" y="21332"/>
                  <a:pt x="18865" y="21173"/>
                  <a:pt x="18034" y="21011"/>
                </a:cubicBezTo>
                <a:cubicBezTo>
                  <a:pt x="16414" y="20689"/>
                  <a:pt x="14903" y="20317"/>
                  <a:pt x="13467" y="19899"/>
                </a:cubicBezTo>
                <a:cubicBezTo>
                  <a:pt x="11688" y="19358"/>
                  <a:pt x="10059" y="18750"/>
                  <a:pt x="8716" y="18065"/>
                </a:cubicBezTo>
                <a:cubicBezTo>
                  <a:pt x="7339" y="17362"/>
                  <a:pt x="6256" y="16577"/>
                  <a:pt x="5492" y="15763"/>
                </a:cubicBezTo>
                <a:cubicBezTo>
                  <a:pt x="4754" y="14975"/>
                  <a:pt x="4502" y="14127"/>
                  <a:pt x="4519" y="13298"/>
                </a:cubicBezTo>
                <a:cubicBezTo>
                  <a:pt x="4527" y="12865"/>
                  <a:pt x="4678" y="12435"/>
                  <a:pt x="4913" y="12011"/>
                </a:cubicBezTo>
                <a:cubicBezTo>
                  <a:pt x="5157" y="11585"/>
                  <a:pt x="5601" y="11179"/>
                  <a:pt x="6139" y="10791"/>
                </a:cubicBezTo>
                <a:cubicBezTo>
                  <a:pt x="6340" y="10662"/>
                  <a:pt x="6550" y="10532"/>
                  <a:pt x="6752" y="10400"/>
                </a:cubicBezTo>
                <a:cubicBezTo>
                  <a:pt x="6961" y="10268"/>
                  <a:pt x="7205" y="10142"/>
                  <a:pt x="7440" y="10015"/>
                </a:cubicBezTo>
                <a:cubicBezTo>
                  <a:pt x="7843" y="9793"/>
                  <a:pt x="8279" y="9580"/>
                  <a:pt x="8724" y="9369"/>
                </a:cubicBezTo>
                <a:cubicBezTo>
                  <a:pt x="9295" y="9102"/>
                  <a:pt x="9866" y="8837"/>
                  <a:pt x="10437" y="8573"/>
                </a:cubicBezTo>
                <a:cubicBezTo>
                  <a:pt x="10915" y="8353"/>
                  <a:pt x="11402" y="8137"/>
                  <a:pt x="11856" y="7911"/>
                </a:cubicBezTo>
                <a:cubicBezTo>
                  <a:pt x="12175" y="7752"/>
                  <a:pt x="12494" y="7593"/>
                  <a:pt x="12804" y="7433"/>
                </a:cubicBezTo>
                <a:cubicBezTo>
                  <a:pt x="13350" y="7160"/>
                  <a:pt x="13820" y="6862"/>
                  <a:pt x="14257" y="6565"/>
                </a:cubicBezTo>
                <a:cubicBezTo>
                  <a:pt x="14794" y="6195"/>
                  <a:pt x="15230" y="5807"/>
                  <a:pt x="15499" y="5402"/>
                </a:cubicBezTo>
                <a:cubicBezTo>
                  <a:pt x="15776" y="4984"/>
                  <a:pt x="15818" y="4551"/>
                  <a:pt x="15784" y="4124"/>
                </a:cubicBezTo>
                <a:cubicBezTo>
                  <a:pt x="15759" y="3757"/>
                  <a:pt x="15600" y="3394"/>
                  <a:pt x="15407" y="3033"/>
                </a:cubicBezTo>
                <a:cubicBezTo>
                  <a:pt x="15188" y="2636"/>
                  <a:pt x="14853" y="2248"/>
                  <a:pt x="14408" y="1879"/>
                </a:cubicBezTo>
                <a:cubicBezTo>
                  <a:pt x="14005" y="1548"/>
                  <a:pt x="13501" y="1232"/>
                  <a:pt x="12922" y="935"/>
                </a:cubicBezTo>
                <a:cubicBezTo>
                  <a:pt x="12233" y="580"/>
                  <a:pt x="11369" y="277"/>
                  <a:pt x="10428" y="9"/>
                </a:cubicBezTo>
                <a:cubicBezTo>
                  <a:pt x="10420" y="6"/>
                  <a:pt x="10412" y="3"/>
                  <a:pt x="10403" y="0"/>
                </a:cubicBezTo>
                <a:lnTo>
                  <a:pt x="2940" y="0"/>
                </a:lnTo>
                <a:cubicBezTo>
                  <a:pt x="3251" y="39"/>
                  <a:pt x="3561" y="81"/>
                  <a:pt x="3864" y="126"/>
                </a:cubicBezTo>
                <a:cubicBezTo>
                  <a:pt x="5022" y="298"/>
                  <a:pt x="6080" y="535"/>
                  <a:pt x="7054" y="821"/>
                </a:cubicBezTo>
                <a:cubicBezTo>
                  <a:pt x="8279" y="1208"/>
                  <a:pt x="9287" y="1662"/>
                  <a:pt x="10042" y="2182"/>
                </a:cubicBezTo>
                <a:cubicBezTo>
                  <a:pt x="10764" y="2675"/>
                  <a:pt x="11184" y="3228"/>
                  <a:pt x="11419" y="3778"/>
                </a:cubicBezTo>
                <a:cubicBezTo>
                  <a:pt x="11663" y="4349"/>
                  <a:pt x="11595" y="4948"/>
                  <a:pt x="11302" y="5513"/>
                </a:cubicBezTo>
                <a:cubicBezTo>
                  <a:pt x="10983" y="6132"/>
                  <a:pt x="10261" y="6721"/>
                  <a:pt x="9455" y="7277"/>
                </a:cubicBezTo>
                <a:cubicBezTo>
                  <a:pt x="8548" y="7878"/>
                  <a:pt x="7465" y="8434"/>
                  <a:pt x="6315" y="8978"/>
                </a:cubicBezTo>
                <a:cubicBezTo>
                  <a:pt x="5274" y="9471"/>
                  <a:pt x="4183" y="9946"/>
                  <a:pt x="3159" y="10442"/>
                </a:cubicBezTo>
                <a:cubicBezTo>
                  <a:pt x="2453" y="10782"/>
                  <a:pt x="1815" y="11143"/>
                  <a:pt x="1270" y="11518"/>
                </a:cubicBezTo>
                <a:cubicBezTo>
                  <a:pt x="162" y="12276"/>
                  <a:pt x="-191" y="13151"/>
                  <a:pt x="94" y="13998"/>
                </a:cubicBezTo>
                <a:cubicBezTo>
                  <a:pt x="371" y="14837"/>
                  <a:pt x="1186" y="15648"/>
                  <a:pt x="2369" y="16376"/>
                </a:cubicBezTo>
                <a:cubicBezTo>
                  <a:pt x="3612" y="17142"/>
                  <a:pt x="5232" y="17831"/>
                  <a:pt x="6995" y="18447"/>
                </a:cubicBezTo>
                <a:cubicBezTo>
                  <a:pt x="8699" y="19042"/>
                  <a:pt x="10554" y="19574"/>
                  <a:pt x="12502" y="20058"/>
                </a:cubicBezTo>
                <a:cubicBezTo>
                  <a:pt x="14534" y="20563"/>
                  <a:pt x="16716" y="20981"/>
                  <a:pt x="18949" y="21357"/>
                </a:cubicBezTo>
                <a:cubicBezTo>
                  <a:pt x="19436" y="21441"/>
                  <a:pt x="19931" y="21522"/>
                  <a:pt x="20427" y="21600"/>
                </a:cubicBezTo>
                <a:lnTo>
                  <a:pt x="21409" y="21600"/>
                </a:lnTo>
                <a:cubicBezTo>
                  <a:pt x="21132" y="21564"/>
                  <a:pt x="20855" y="21519"/>
                  <a:pt x="20569" y="21474"/>
                </a:cubicBezTo>
                <a:close/>
              </a:path>
            </a:pathLst>
          </a:custGeom>
          <a:gradFill>
            <a:gsLst>
              <a:gs pos="0">
                <a:srgbClr val="93C9EA"/>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pic>
        <p:nvPicPr>
          <p:cNvPr id="811" name="Google Shape;811;p25"/>
          <p:cNvPicPr preferRelativeResize="0"/>
          <p:nvPr/>
        </p:nvPicPr>
        <p:blipFill rotWithShape="1">
          <a:blip r:embed="rId3">
            <a:alphaModFix/>
          </a:blip>
          <a:srcRect b="-27449" l="8031" r="14091" t="-19607"/>
          <a:stretch/>
        </p:blipFill>
        <p:spPr>
          <a:xfrm>
            <a:off x="7489371" y="3"/>
            <a:ext cx="4699825" cy="6857999"/>
          </a:xfrm>
          <a:custGeom>
            <a:rect b="b" l="l" r="r" t="t"/>
            <a:pathLst>
              <a:path extrusionOk="0" h="6857999" w="5408861">
                <a:moveTo>
                  <a:pt x="578658" y="0"/>
                </a:moveTo>
                <a:lnTo>
                  <a:pt x="5408861" y="0"/>
                </a:lnTo>
                <a:lnTo>
                  <a:pt x="5408861" y="6857999"/>
                </a:lnTo>
                <a:lnTo>
                  <a:pt x="2050265" y="6857999"/>
                </a:lnTo>
                <a:cubicBezTo>
                  <a:pt x="2050265" y="6857999"/>
                  <a:pt x="641522" y="6267449"/>
                  <a:pt x="160358" y="5198744"/>
                </a:cubicBezTo>
                <a:cubicBezTo>
                  <a:pt x="-320541" y="4129087"/>
                  <a:pt x="402532" y="3018472"/>
                  <a:pt x="728259" y="2546985"/>
                </a:cubicBezTo>
                <a:cubicBezTo>
                  <a:pt x="1053986" y="2075497"/>
                  <a:pt x="1337803" y="1465897"/>
                  <a:pt x="1197751" y="1065848"/>
                </a:cubicBezTo>
                <a:cubicBezTo>
                  <a:pt x="1057699" y="665798"/>
                  <a:pt x="578658" y="0"/>
                  <a:pt x="578658" y="0"/>
                </a:cubicBezTo>
                <a:close/>
              </a:path>
            </a:pathLst>
          </a:custGeom>
          <a:noFill/>
          <a:ln>
            <a:noFill/>
          </a:ln>
        </p:spPr>
      </p:pic>
      <p:sp>
        <p:nvSpPr>
          <p:cNvPr id="812" name="Google Shape;812;p25"/>
          <p:cNvSpPr txBox="1"/>
          <p:nvPr>
            <p:ph type="title"/>
          </p:nvPr>
        </p:nvSpPr>
        <p:spPr>
          <a:xfrm>
            <a:off x="400600" y="263525"/>
            <a:ext cx="6200100" cy="13257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b="1" lang="en-US"/>
              <a:t>Follow the Mobile Gaming Market Trends</a:t>
            </a:r>
            <a:endParaRPr/>
          </a:p>
        </p:txBody>
      </p:sp>
      <p:sp>
        <p:nvSpPr>
          <p:cNvPr id="813" name="Google Shape;813;p25"/>
          <p:cNvSpPr txBox="1"/>
          <p:nvPr/>
        </p:nvSpPr>
        <p:spPr>
          <a:xfrm>
            <a:off x="249535" y="1589079"/>
            <a:ext cx="6615722" cy="5005405"/>
          </a:xfrm>
          <a:prstGeom prst="rect">
            <a:avLst/>
          </a:prstGeom>
          <a:noFill/>
          <a:ln>
            <a:noFill/>
          </a:ln>
        </p:spPr>
        <p:txBody>
          <a:bodyPr anchorCtr="0" anchor="t" bIns="45700" lIns="0" spcFirstLastPara="1" rIns="0" wrap="square" tIns="91425">
            <a:noAutofit/>
          </a:bodyPr>
          <a:lstStyle/>
          <a:p>
            <a:pPr indent="0" lvl="0" marL="0" marR="0" rtl="0" algn="just">
              <a:lnSpc>
                <a:spcPct val="90000"/>
              </a:lnSpc>
              <a:spcBef>
                <a:spcPts val="0"/>
              </a:spcBef>
              <a:spcAft>
                <a:spcPts val="0"/>
              </a:spcAft>
              <a:buClr>
                <a:srgbClr val="000000"/>
              </a:buClr>
              <a:buSzPts val="2200"/>
              <a:buFont typeface="Arial"/>
              <a:buNone/>
            </a:pPr>
            <a:r>
              <a:rPr b="0" i="0" lang="en-US" sz="2200" u="none" cap="none" strike="noStrike">
                <a:solidFill>
                  <a:srgbClr val="000000"/>
                </a:solidFill>
                <a:latin typeface="Calibri"/>
                <a:ea typeface="Calibri"/>
                <a:cs typeface="Calibri"/>
                <a:sym typeface="Calibri"/>
              </a:rPr>
              <a:t>Many games were created based on this approach. In order to awaken your creativity and start generating brilliant ideas for games, you should observe the world around you. Pay attention to details: your surroundings, people, and all the other little things that you may not usually notice. Ask yourself, “Can I implement this in my game? If yes, how?” Write down everything that comes to your mind. The answers may surprise you. Almost anything can trigger inspiration when you are fully aware of the processes around. You never know what can drive an idea for a new interesting gameplay concept. </a:t>
            </a:r>
            <a:endParaRPr b="0" i="0" sz="1400" u="none" cap="none" strike="noStrike">
              <a:solidFill>
                <a:srgbClr val="000000"/>
              </a:solidFill>
              <a:latin typeface="Arial"/>
              <a:ea typeface="Arial"/>
              <a:cs typeface="Arial"/>
              <a:sym typeface="Arial"/>
            </a:endParaRPr>
          </a:p>
        </p:txBody>
      </p:sp>
      <p:sp>
        <p:nvSpPr>
          <p:cNvPr id="814" name="Google Shape;814;p25"/>
          <p:cNvSpPr txBox="1"/>
          <p:nvPr/>
        </p:nvSpPr>
        <p:spPr>
          <a:xfrm>
            <a:off x="20926" y="6107500"/>
            <a:ext cx="7793700" cy="738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u="none" cap="none" strike="noStrike">
                <a:solidFill>
                  <a:srgbClr val="000000"/>
                </a:solidFill>
                <a:latin typeface="Arial"/>
                <a:ea typeface="Arial"/>
                <a:cs typeface="Arial"/>
                <a:sym typeface="Arial"/>
              </a:rPr>
              <a:t>Image Source: </a:t>
            </a:r>
            <a:r>
              <a:rPr i="1" lang="en-US" u="sng">
                <a:solidFill>
                  <a:schemeClr val="hlink"/>
                </a:solidFill>
                <a:hlinkClick r:id="rId4"/>
              </a:rPr>
              <a:t>https://images.rawpixel.com/image_1000/czNmcy1wcml2YXRlL3Jhd3BpeGVsX2ltYWdlcy93ZWJzaXRlX2NvbnRlbnQvbHIvdjIxMWJhdGNoMTEtYXVtLTcxLWxlYWRlcl80LmpwZw.jpg</a:t>
            </a:r>
            <a:r>
              <a:rPr i="1" lang="en-US"/>
              <a:t> </a:t>
            </a:r>
            <a:endParaRPr b="0" i="0" sz="1200" u="none" cap="none" strike="noStrike">
              <a:solidFill>
                <a:srgbClr val="000000"/>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8" name="Shape 818"/>
        <p:cNvGrpSpPr/>
        <p:nvPr/>
      </p:nvGrpSpPr>
      <p:grpSpPr>
        <a:xfrm>
          <a:off x="0" y="0"/>
          <a:ext cx="0" cy="0"/>
          <a:chOff x="0" y="0"/>
          <a:chExt cx="0" cy="0"/>
        </a:xfrm>
      </p:grpSpPr>
      <p:sp>
        <p:nvSpPr>
          <p:cNvPr id="819" name="Google Shape;819;p26"/>
          <p:cNvSpPr/>
          <p:nvPr/>
        </p:nvSpPr>
        <p:spPr>
          <a:xfrm>
            <a:off x="7012498" y="13336"/>
            <a:ext cx="1952250" cy="6844664"/>
          </a:xfrm>
          <a:custGeom>
            <a:rect b="b" l="l" r="r" t="t"/>
            <a:pathLst>
              <a:path extrusionOk="0" h="21600" w="21409">
                <a:moveTo>
                  <a:pt x="20569" y="21474"/>
                </a:moveTo>
                <a:cubicBezTo>
                  <a:pt x="19705" y="21332"/>
                  <a:pt x="18865" y="21173"/>
                  <a:pt x="18034" y="21011"/>
                </a:cubicBezTo>
                <a:cubicBezTo>
                  <a:pt x="16414" y="20689"/>
                  <a:pt x="14903" y="20317"/>
                  <a:pt x="13467" y="19899"/>
                </a:cubicBezTo>
                <a:cubicBezTo>
                  <a:pt x="11688" y="19358"/>
                  <a:pt x="10059" y="18750"/>
                  <a:pt x="8716" y="18065"/>
                </a:cubicBezTo>
                <a:cubicBezTo>
                  <a:pt x="7339" y="17362"/>
                  <a:pt x="6256" y="16577"/>
                  <a:pt x="5492" y="15763"/>
                </a:cubicBezTo>
                <a:cubicBezTo>
                  <a:pt x="4754" y="14975"/>
                  <a:pt x="4502" y="14127"/>
                  <a:pt x="4519" y="13298"/>
                </a:cubicBezTo>
                <a:cubicBezTo>
                  <a:pt x="4527" y="12865"/>
                  <a:pt x="4678" y="12435"/>
                  <a:pt x="4913" y="12011"/>
                </a:cubicBezTo>
                <a:cubicBezTo>
                  <a:pt x="5157" y="11585"/>
                  <a:pt x="5601" y="11179"/>
                  <a:pt x="6139" y="10791"/>
                </a:cubicBezTo>
                <a:cubicBezTo>
                  <a:pt x="6340" y="10662"/>
                  <a:pt x="6550" y="10532"/>
                  <a:pt x="6752" y="10400"/>
                </a:cubicBezTo>
                <a:cubicBezTo>
                  <a:pt x="6961" y="10268"/>
                  <a:pt x="7205" y="10142"/>
                  <a:pt x="7440" y="10015"/>
                </a:cubicBezTo>
                <a:cubicBezTo>
                  <a:pt x="7843" y="9793"/>
                  <a:pt x="8279" y="9580"/>
                  <a:pt x="8724" y="9369"/>
                </a:cubicBezTo>
                <a:cubicBezTo>
                  <a:pt x="9295" y="9102"/>
                  <a:pt x="9866" y="8837"/>
                  <a:pt x="10437" y="8573"/>
                </a:cubicBezTo>
                <a:cubicBezTo>
                  <a:pt x="10915" y="8353"/>
                  <a:pt x="11402" y="8137"/>
                  <a:pt x="11856" y="7911"/>
                </a:cubicBezTo>
                <a:cubicBezTo>
                  <a:pt x="12175" y="7752"/>
                  <a:pt x="12494" y="7593"/>
                  <a:pt x="12804" y="7433"/>
                </a:cubicBezTo>
                <a:cubicBezTo>
                  <a:pt x="13350" y="7160"/>
                  <a:pt x="13820" y="6862"/>
                  <a:pt x="14257" y="6565"/>
                </a:cubicBezTo>
                <a:cubicBezTo>
                  <a:pt x="14794" y="6195"/>
                  <a:pt x="15230" y="5807"/>
                  <a:pt x="15499" y="5402"/>
                </a:cubicBezTo>
                <a:cubicBezTo>
                  <a:pt x="15776" y="4984"/>
                  <a:pt x="15818" y="4551"/>
                  <a:pt x="15784" y="4124"/>
                </a:cubicBezTo>
                <a:cubicBezTo>
                  <a:pt x="15759" y="3757"/>
                  <a:pt x="15600" y="3394"/>
                  <a:pt x="15407" y="3033"/>
                </a:cubicBezTo>
                <a:cubicBezTo>
                  <a:pt x="15188" y="2636"/>
                  <a:pt x="14853" y="2248"/>
                  <a:pt x="14408" y="1879"/>
                </a:cubicBezTo>
                <a:cubicBezTo>
                  <a:pt x="14005" y="1548"/>
                  <a:pt x="13501" y="1232"/>
                  <a:pt x="12922" y="935"/>
                </a:cubicBezTo>
                <a:cubicBezTo>
                  <a:pt x="12233" y="580"/>
                  <a:pt x="11369" y="277"/>
                  <a:pt x="10428" y="9"/>
                </a:cubicBezTo>
                <a:cubicBezTo>
                  <a:pt x="10420" y="6"/>
                  <a:pt x="10412" y="3"/>
                  <a:pt x="10403" y="0"/>
                </a:cubicBezTo>
                <a:lnTo>
                  <a:pt x="2940" y="0"/>
                </a:lnTo>
                <a:cubicBezTo>
                  <a:pt x="3251" y="39"/>
                  <a:pt x="3561" y="81"/>
                  <a:pt x="3864" y="126"/>
                </a:cubicBezTo>
                <a:cubicBezTo>
                  <a:pt x="5022" y="298"/>
                  <a:pt x="6080" y="535"/>
                  <a:pt x="7054" y="821"/>
                </a:cubicBezTo>
                <a:cubicBezTo>
                  <a:pt x="8279" y="1208"/>
                  <a:pt x="9287" y="1662"/>
                  <a:pt x="10042" y="2182"/>
                </a:cubicBezTo>
                <a:cubicBezTo>
                  <a:pt x="10764" y="2675"/>
                  <a:pt x="11184" y="3228"/>
                  <a:pt x="11419" y="3778"/>
                </a:cubicBezTo>
                <a:cubicBezTo>
                  <a:pt x="11663" y="4349"/>
                  <a:pt x="11595" y="4948"/>
                  <a:pt x="11302" y="5513"/>
                </a:cubicBezTo>
                <a:cubicBezTo>
                  <a:pt x="10983" y="6132"/>
                  <a:pt x="10261" y="6721"/>
                  <a:pt x="9455" y="7277"/>
                </a:cubicBezTo>
                <a:cubicBezTo>
                  <a:pt x="8548" y="7878"/>
                  <a:pt x="7465" y="8434"/>
                  <a:pt x="6315" y="8978"/>
                </a:cubicBezTo>
                <a:cubicBezTo>
                  <a:pt x="5274" y="9471"/>
                  <a:pt x="4183" y="9946"/>
                  <a:pt x="3159" y="10442"/>
                </a:cubicBezTo>
                <a:cubicBezTo>
                  <a:pt x="2453" y="10782"/>
                  <a:pt x="1815" y="11143"/>
                  <a:pt x="1270" y="11518"/>
                </a:cubicBezTo>
                <a:cubicBezTo>
                  <a:pt x="162" y="12276"/>
                  <a:pt x="-191" y="13151"/>
                  <a:pt x="94" y="13998"/>
                </a:cubicBezTo>
                <a:cubicBezTo>
                  <a:pt x="371" y="14837"/>
                  <a:pt x="1186" y="15648"/>
                  <a:pt x="2369" y="16376"/>
                </a:cubicBezTo>
                <a:cubicBezTo>
                  <a:pt x="3612" y="17142"/>
                  <a:pt x="5232" y="17831"/>
                  <a:pt x="6995" y="18447"/>
                </a:cubicBezTo>
                <a:cubicBezTo>
                  <a:pt x="8699" y="19042"/>
                  <a:pt x="10554" y="19574"/>
                  <a:pt x="12502" y="20058"/>
                </a:cubicBezTo>
                <a:cubicBezTo>
                  <a:pt x="14534" y="20563"/>
                  <a:pt x="16716" y="20981"/>
                  <a:pt x="18949" y="21357"/>
                </a:cubicBezTo>
                <a:cubicBezTo>
                  <a:pt x="19436" y="21441"/>
                  <a:pt x="19931" y="21522"/>
                  <a:pt x="20427" y="21600"/>
                </a:cubicBezTo>
                <a:lnTo>
                  <a:pt x="21409" y="21600"/>
                </a:lnTo>
                <a:cubicBezTo>
                  <a:pt x="21132" y="21564"/>
                  <a:pt x="20855" y="21519"/>
                  <a:pt x="20569" y="21474"/>
                </a:cubicBezTo>
                <a:close/>
              </a:path>
            </a:pathLst>
          </a:custGeom>
          <a:gradFill>
            <a:gsLst>
              <a:gs pos="0">
                <a:srgbClr val="B6DBF1"/>
              </a:gs>
              <a:gs pos="92000">
                <a:srgbClr val="CEB9C7"/>
              </a:gs>
              <a:gs pos="100000">
                <a:srgbClr val="CEB9C7"/>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pic>
        <p:nvPicPr>
          <p:cNvPr id="820" name="Google Shape;820;p26"/>
          <p:cNvPicPr preferRelativeResize="0"/>
          <p:nvPr/>
        </p:nvPicPr>
        <p:blipFill rotWithShape="1">
          <a:blip r:embed="rId3">
            <a:alphaModFix/>
          </a:blip>
          <a:srcRect b="-24999" l="7386" r="13538" t="-25000"/>
          <a:stretch/>
        </p:blipFill>
        <p:spPr>
          <a:xfrm>
            <a:off x="7489371" y="3"/>
            <a:ext cx="4699825" cy="6857999"/>
          </a:xfrm>
          <a:custGeom>
            <a:rect b="b" l="l" r="r" t="t"/>
            <a:pathLst>
              <a:path extrusionOk="0" h="6857999" w="5408861">
                <a:moveTo>
                  <a:pt x="578658" y="0"/>
                </a:moveTo>
                <a:lnTo>
                  <a:pt x="5408861" y="0"/>
                </a:lnTo>
                <a:lnTo>
                  <a:pt x="5408861" y="6857999"/>
                </a:lnTo>
                <a:lnTo>
                  <a:pt x="2050265" y="6857999"/>
                </a:lnTo>
                <a:cubicBezTo>
                  <a:pt x="2050265" y="6857999"/>
                  <a:pt x="641522" y="6267449"/>
                  <a:pt x="160358" y="5198744"/>
                </a:cubicBezTo>
                <a:cubicBezTo>
                  <a:pt x="-320541" y="4129087"/>
                  <a:pt x="402532" y="3018472"/>
                  <a:pt x="728259" y="2546985"/>
                </a:cubicBezTo>
                <a:cubicBezTo>
                  <a:pt x="1053986" y="2075497"/>
                  <a:pt x="1337803" y="1465897"/>
                  <a:pt x="1197751" y="1065848"/>
                </a:cubicBezTo>
                <a:cubicBezTo>
                  <a:pt x="1057699" y="665798"/>
                  <a:pt x="578658" y="0"/>
                  <a:pt x="578658" y="0"/>
                </a:cubicBezTo>
                <a:close/>
              </a:path>
            </a:pathLst>
          </a:custGeom>
          <a:noFill/>
          <a:ln>
            <a:noFill/>
          </a:ln>
        </p:spPr>
      </p:pic>
      <p:sp>
        <p:nvSpPr>
          <p:cNvPr id="821" name="Google Shape;821;p26"/>
          <p:cNvSpPr txBox="1"/>
          <p:nvPr>
            <p:ph type="title"/>
          </p:nvPr>
        </p:nvSpPr>
        <p:spPr>
          <a:xfrm>
            <a:off x="928496" y="263516"/>
            <a:ext cx="52578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b="1" lang="en-US"/>
              <a:t>SCAMPER Method</a:t>
            </a:r>
            <a:endParaRPr/>
          </a:p>
        </p:txBody>
      </p:sp>
      <p:sp>
        <p:nvSpPr>
          <p:cNvPr id="822" name="Google Shape;822;p26"/>
          <p:cNvSpPr txBox="1"/>
          <p:nvPr/>
        </p:nvSpPr>
        <p:spPr>
          <a:xfrm>
            <a:off x="249535" y="1211707"/>
            <a:ext cx="6615722" cy="5005405"/>
          </a:xfrm>
          <a:prstGeom prst="rect">
            <a:avLst/>
          </a:prstGeom>
          <a:noFill/>
          <a:ln>
            <a:noFill/>
          </a:ln>
        </p:spPr>
        <p:txBody>
          <a:bodyPr anchorCtr="0" anchor="t" bIns="45700" lIns="0" spcFirstLastPara="1" rIns="0" wrap="square" tIns="91425">
            <a:noAutofit/>
          </a:bodyPr>
          <a:lstStyle/>
          <a:p>
            <a:pPr indent="0" lvl="0" marL="0" marR="0" rtl="0" algn="just">
              <a:lnSpc>
                <a:spcPct val="90000"/>
              </a:lnSpc>
              <a:spcBef>
                <a:spcPts val="0"/>
              </a:spcBef>
              <a:spcAft>
                <a:spcPts val="0"/>
              </a:spcAft>
              <a:buClr>
                <a:srgbClr val="000000"/>
              </a:buClr>
              <a:buSzPts val="2200"/>
              <a:buFont typeface="Arial"/>
              <a:buNone/>
            </a:pPr>
            <a:r>
              <a:rPr b="0" i="0" lang="en-US" sz="2200" u="none" cap="none" strike="noStrike">
                <a:solidFill>
                  <a:srgbClr val="000000"/>
                </a:solidFill>
                <a:latin typeface="Calibri"/>
                <a:ea typeface="Calibri"/>
                <a:cs typeface="Calibri"/>
                <a:sym typeface="Calibri"/>
              </a:rPr>
              <a:t>David Reichelt created a hit mobile game Color Switch which is the fastest game in the App Store history to reach 50 million downloads and was the #1 game in over 150 countries. </a:t>
            </a:r>
            <a:endParaRPr b="0" i="0" sz="1400" u="none" cap="none" strike="noStrike">
              <a:solidFill>
                <a:srgbClr val="000000"/>
              </a:solidFill>
              <a:latin typeface="Arial"/>
              <a:ea typeface="Arial"/>
              <a:cs typeface="Arial"/>
              <a:sym typeface="Arial"/>
            </a:endParaRPr>
          </a:p>
          <a:p>
            <a:pPr indent="0" lvl="0" marL="0" marR="0" rtl="0" algn="just">
              <a:lnSpc>
                <a:spcPct val="90000"/>
              </a:lnSpc>
              <a:spcBef>
                <a:spcPts val="600"/>
              </a:spcBef>
              <a:spcAft>
                <a:spcPts val="0"/>
              </a:spcAft>
              <a:buClr>
                <a:srgbClr val="000000"/>
              </a:buClr>
              <a:buSzPts val="2200"/>
              <a:buFont typeface="Arial"/>
              <a:buNone/>
            </a:pPr>
            <a:r>
              <a:rPr b="0" i="0" lang="en-US" sz="2200" u="none" cap="none" strike="noStrike">
                <a:solidFill>
                  <a:srgbClr val="000000"/>
                </a:solidFill>
                <a:latin typeface="Calibri"/>
                <a:ea typeface="Calibri"/>
                <a:cs typeface="Calibri"/>
                <a:sym typeface="Calibri"/>
              </a:rPr>
              <a:t>In an interview, when he was sharing how he came up with the game idea, he referred to the SCAMPER method from "Thinkertoys" by Michael Michalko. It’s a list of transformations or approaches that can be implemented to change an existing object or idea in order to create something new. Each letter in the acronym stands for one or several ideas that trigger questions you are to ask yourself.</a:t>
            </a:r>
            <a:endParaRPr b="0" i="0" sz="1400" u="none" cap="none" strike="noStrike">
              <a:solidFill>
                <a:srgbClr val="000000"/>
              </a:solidFill>
              <a:latin typeface="Arial"/>
              <a:ea typeface="Arial"/>
              <a:cs typeface="Arial"/>
              <a:sym typeface="Arial"/>
            </a:endParaRPr>
          </a:p>
        </p:txBody>
      </p:sp>
      <p:sp>
        <p:nvSpPr>
          <p:cNvPr id="823" name="Google Shape;823;p26"/>
          <p:cNvSpPr txBox="1"/>
          <p:nvPr/>
        </p:nvSpPr>
        <p:spPr>
          <a:xfrm>
            <a:off x="20929" y="6488500"/>
            <a:ext cx="118488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u="none" cap="none" strike="noStrike">
                <a:solidFill>
                  <a:srgbClr val="000000"/>
                </a:solidFill>
                <a:latin typeface="Arial"/>
                <a:ea typeface="Arial"/>
                <a:cs typeface="Arial"/>
                <a:sym typeface="Arial"/>
              </a:rPr>
              <a:t>Image Source: </a:t>
            </a:r>
            <a:r>
              <a:rPr i="1" lang="en-US" u="sng">
                <a:solidFill>
                  <a:schemeClr val="hlink"/>
                </a:solidFill>
                <a:hlinkClick r:id="rId4"/>
              </a:rPr>
              <a:t>https://img.orangesoft.co/media/scamper.png</a:t>
            </a:r>
            <a:r>
              <a:rPr i="1" lang="en-US" u="none">
                <a:solidFill>
                  <a:srgbClr val="000000"/>
                </a:solidFill>
              </a:rPr>
              <a:t> </a:t>
            </a:r>
            <a:endParaRPr b="0" i="0" sz="1200" u="none" cap="none" strike="noStrike">
              <a:solidFill>
                <a:srgbClr val="000000"/>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7" name="Shape 827"/>
        <p:cNvGrpSpPr/>
        <p:nvPr/>
      </p:nvGrpSpPr>
      <p:grpSpPr>
        <a:xfrm>
          <a:off x="0" y="0"/>
          <a:ext cx="0" cy="0"/>
          <a:chOff x="0" y="0"/>
          <a:chExt cx="0" cy="0"/>
        </a:xfrm>
      </p:grpSpPr>
      <p:sp>
        <p:nvSpPr>
          <p:cNvPr id="828" name="Google Shape;828;p27"/>
          <p:cNvSpPr/>
          <p:nvPr/>
        </p:nvSpPr>
        <p:spPr>
          <a:xfrm>
            <a:off x="7012498" y="13336"/>
            <a:ext cx="1952250" cy="6844664"/>
          </a:xfrm>
          <a:custGeom>
            <a:rect b="b" l="l" r="r" t="t"/>
            <a:pathLst>
              <a:path extrusionOk="0" h="21600" w="21409">
                <a:moveTo>
                  <a:pt x="20569" y="21474"/>
                </a:moveTo>
                <a:cubicBezTo>
                  <a:pt x="19705" y="21332"/>
                  <a:pt x="18865" y="21173"/>
                  <a:pt x="18034" y="21011"/>
                </a:cubicBezTo>
                <a:cubicBezTo>
                  <a:pt x="16414" y="20689"/>
                  <a:pt x="14903" y="20317"/>
                  <a:pt x="13467" y="19899"/>
                </a:cubicBezTo>
                <a:cubicBezTo>
                  <a:pt x="11688" y="19358"/>
                  <a:pt x="10059" y="18750"/>
                  <a:pt x="8716" y="18065"/>
                </a:cubicBezTo>
                <a:cubicBezTo>
                  <a:pt x="7339" y="17362"/>
                  <a:pt x="6256" y="16577"/>
                  <a:pt x="5492" y="15763"/>
                </a:cubicBezTo>
                <a:cubicBezTo>
                  <a:pt x="4754" y="14975"/>
                  <a:pt x="4502" y="14127"/>
                  <a:pt x="4519" y="13298"/>
                </a:cubicBezTo>
                <a:cubicBezTo>
                  <a:pt x="4527" y="12865"/>
                  <a:pt x="4678" y="12435"/>
                  <a:pt x="4913" y="12011"/>
                </a:cubicBezTo>
                <a:cubicBezTo>
                  <a:pt x="5157" y="11585"/>
                  <a:pt x="5601" y="11179"/>
                  <a:pt x="6139" y="10791"/>
                </a:cubicBezTo>
                <a:cubicBezTo>
                  <a:pt x="6340" y="10662"/>
                  <a:pt x="6550" y="10532"/>
                  <a:pt x="6752" y="10400"/>
                </a:cubicBezTo>
                <a:cubicBezTo>
                  <a:pt x="6961" y="10268"/>
                  <a:pt x="7205" y="10142"/>
                  <a:pt x="7440" y="10015"/>
                </a:cubicBezTo>
                <a:cubicBezTo>
                  <a:pt x="7843" y="9793"/>
                  <a:pt x="8279" y="9580"/>
                  <a:pt x="8724" y="9369"/>
                </a:cubicBezTo>
                <a:cubicBezTo>
                  <a:pt x="9295" y="9102"/>
                  <a:pt x="9866" y="8837"/>
                  <a:pt x="10437" y="8573"/>
                </a:cubicBezTo>
                <a:cubicBezTo>
                  <a:pt x="10915" y="8353"/>
                  <a:pt x="11402" y="8137"/>
                  <a:pt x="11856" y="7911"/>
                </a:cubicBezTo>
                <a:cubicBezTo>
                  <a:pt x="12175" y="7752"/>
                  <a:pt x="12494" y="7593"/>
                  <a:pt x="12804" y="7433"/>
                </a:cubicBezTo>
                <a:cubicBezTo>
                  <a:pt x="13350" y="7160"/>
                  <a:pt x="13820" y="6862"/>
                  <a:pt x="14257" y="6565"/>
                </a:cubicBezTo>
                <a:cubicBezTo>
                  <a:pt x="14794" y="6195"/>
                  <a:pt x="15230" y="5807"/>
                  <a:pt x="15499" y="5402"/>
                </a:cubicBezTo>
                <a:cubicBezTo>
                  <a:pt x="15776" y="4984"/>
                  <a:pt x="15818" y="4551"/>
                  <a:pt x="15784" y="4124"/>
                </a:cubicBezTo>
                <a:cubicBezTo>
                  <a:pt x="15759" y="3757"/>
                  <a:pt x="15600" y="3394"/>
                  <a:pt x="15407" y="3033"/>
                </a:cubicBezTo>
                <a:cubicBezTo>
                  <a:pt x="15188" y="2636"/>
                  <a:pt x="14853" y="2248"/>
                  <a:pt x="14408" y="1879"/>
                </a:cubicBezTo>
                <a:cubicBezTo>
                  <a:pt x="14005" y="1548"/>
                  <a:pt x="13501" y="1232"/>
                  <a:pt x="12922" y="935"/>
                </a:cubicBezTo>
                <a:cubicBezTo>
                  <a:pt x="12233" y="580"/>
                  <a:pt x="11369" y="277"/>
                  <a:pt x="10428" y="9"/>
                </a:cubicBezTo>
                <a:cubicBezTo>
                  <a:pt x="10420" y="6"/>
                  <a:pt x="10412" y="3"/>
                  <a:pt x="10403" y="0"/>
                </a:cubicBezTo>
                <a:lnTo>
                  <a:pt x="2940" y="0"/>
                </a:lnTo>
                <a:cubicBezTo>
                  <a:pt x="3251" y="39"/>
                  <a:pt x="3561" y="81"/>
                  <a:pt x="3864" y="126"/>
                </a:cubicBezTo>
                <a:cubicBezTo>
                  <a:pt x="5022" y="298"/>
                  <a:pt x="6080" y="535"/>
                  <a:pt x="7054" y="821"/>
                </a:cubicBezTo>
                <a:cubicBezTo>
                  <a:pt x="8279" y="1208"/>
                  <a:pt x="9287" y="1662"/>
                  <a:pt x="10042" y="2182"/>
                </a:cubicBezTo>
                <a:cubicBezTo>
                  <a:pt x="10764" y="2675"/>
                  <a:pt x="11184" y="3228"/>
                  <a:pt x="11419" y="3778"/>
                </a:cubicBezTo>
                <a:cubicBezTo>
                  <a:pt x="11663" y="4349"/>
                  <a:pt x="11595" y="4948"/>
                  <a:pt x="11302" y="5513"/>
                </a:cubicBezTo>
                <a:cubicBezTo>
                  <a:pt x="10983" y="6132"/>
                  <a:pt x="10261" y="6721"/>
                  <a:pt x="9455" y="7277"/>
                </a:cubicBezTo>
                <a:cubicBezTo>
                  <a:pt x="8548" y="7878"/>
                  <a:pt x="7465" y="8434"/>
                  <a:pt x="6315" y="8978"/>
                </a:cubicBezTo>
                <a:cubicBezTo>
                  <a:pt x="5274" y="9471"/>
                  <a:pt x="4183" y="9946"/>
                  <a:pt x="3159" y="10442"/>
                </a:cubicBezTo>
                <a:cubicBezTo>
                  <a:pt x="2453" y="10782"/>
                  <a:pt x="1815" y="11143"/>
                  <a:pt x="1270" y="11518"/>
                </a:cubicBezTo>
                <a:cubicBezTo>
                  <a:pt x="162" y="12276"/>
                  <a:pt x="-191" y="13151"/>
                  <a:pt x="94" y="13998"/>
                </a:cubicBezTo>
                <a:cubicBezTo>
                  <a:pt x="371" y="14837"/>
                  <a:pt x="1186" y="15648"/>
                  <a:pt x="2369" y="16376"/>
                </a:cubicBezTo>
                <a:cubicBezTo>
                  <a:pt x="3612" y="17142"/>
                  <a:pt x="5232" y="17831"/>
                  <a:pt x="6995" y="18447"/>
                </a:cubicBezTo>
                <a:cubicBezTo>
                  <a:pt x="8699" y="19042"/>
                  <a:pt x="10554" y="19574"/>
                  <a:pt x="12502" y="20058"/>
                </a:cubicBezTo>
                <a:cubicBezTo>
                  <a:pt x="14534" y="20563"/>
                  <a:pt x="16716" y="20981"/>
                  <a:pt x="18949" y="21357"/>
                </a:cubicBezTo>
                <a:cubicBezTo>
                  <a:pt x="19436" y="21441"/>
                  <a:pt x="19931" y="21522"/>
                  <a:pt x="20427" y="21600"/>
                </a:cubicBezTo>
                <a:lnTo>
                  <a:pt x="21409" y="21600"/>
                </a:lnTo>
                <a:cubicBezTo>
                  <a:pt x="21132" y="21564"/>
                  <a:pt x="20855" y="21519"/>
                  <a:pt x="20569" y="21474"/>
                </a:cubicBezTo>
                <a:close/>
              </a:path>
            </a:pathLst>
          </a:custGeom>
          <a:gradFill>
            <a:gsLst>
              <a:gs pos="0">
                <a:srgbClr val="DA1D5C"/>
              </a:gs>
              <a:gs pos="46000">
                <a:srgbClr val="F27021"/>
              </a:gs>
              <a:gs pos="92000">
                <a:srgbClr val="FDB314"/>
              </a:gs>
              <a:gs pos="100000">
                <a:srgbClr val="FDB314"/>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pic>
        <p:nvPicPr>
          <p:cNvPr id="829" name="Google Shape;829;p27"/>
          <p:cNvPicPr preferRelativeResize="0"/>
          <p:nvPr/>
        </p:nvPicPr>
        <p:blipFill rotWithShape="1">
          <a:blip r:embed="rId3">
            <a:alphaModFix/>
          </a:blip>
          <a:srcRect b="-26531" l="13287" r="13287" t="-26530"/>
          <a:stretch/>
        </p:blipFill>
        <p:spPr>
          <a:xfrm>
            <a:off x="7489371" y="3"/>
            <a:ext cx="4699825" cy="6857999"/>
          </a:xfrm>
          <a:custGeom>
            <a:rect b="b" l="l" r="r" t="t"/>
            <a:pathLst>
              <a:path extrusionOk="0" h="6857999" w="5408861">
                <a:moveTo>
                  <a:pt x="578658" y="0"/>
                </a:moveTo>
                <a:lnTo>
                  <a:pt x="5408861" y="0"/>
                </a:lnTo>
                <a:lnTo>
                  <a:pt x="5408861" y="6857999"/>
                </a:lnTo>
                <a:lnTo>
                  <a:pt x="2050265" y="6857999"/>
                </a:lnTo>
                <a:cubicBezTo>
                  <a:pt x="2050265" y="6857999"/>
                  <a:pt x="641522" y="6267449"/>
                  <a:pt x="160358" y="5198744"/>
                </a:cubicBezTo>
                <a:cubicBezTo>
                  <a:pt x="-320541" y="4129087"/>
                  <a:pt x="402532" y="3018472"/>
                  <a:pt x="728259" y="2546985"/>
                </a:cubicBezTo>
                <a:cubicBezTo>
                  <a:pt x="1053986" y="2075497"/>
                  <a:pt x="1337803" y="1465897"/>
                  <a:pt x="1197751" y="1065848"/>
                </a:cubicBezTo>
                <a:cubicBezTo>
                  <a:pt x="1057699" y="665798"/>
                  <a:pt x="578658" y="0"/>
                  <a:pt x="578658" y="0"/>
                </a:cubicBezTo>
                <a:close/>
              </a:path>
            </a:pathLst>
          </a:custGeom>
          <a:noFill/>
          <a:ln>
            <a:noFill/>
          </a:ln>
        </p:spPr>
      </p:pic>
      <p:sp>
        <p:nvSpPr>
          <p:cNvPr id="830" name="Google Shape;830;p27"/>
          <p:cNvSpPr txBox="1"/>
          <p:nvPr>
            <p:ph type="title"/>
          </p:nvPr>
        </p:nvSpPr>
        <p:spPr>
          <a:xfrm>
            <a:off x="928496" y="263516"/>
            <a:ext cx="5257800" cy="1013741"/>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b="1" lang="en-US"/>
              <a:t>Brainstorm</a:t>
            </a:r>
            <a:endParaRPr/>
          </a:p>
        </p:txBody>
      </p:sp>
      <p:sp>
        <p:nvSpPr>
          <p:cNvPr id="831" name="Google Shape;831;p27"/>
          <p:cNvSpPr txBox="1"/>
          <p:nvPr/>
        </p:nvSpPr>
        <p:spPr>
          <a:xfrm>
            <a:off x="249535" y="1277257"/>
            <a:ext cx="6615722" cy="5005405"/>
          </a:xfrm>
          <a:prstGeom prst="rect">
            <a:avLst/>
          </a:prstGeom>
          <a:noFill/>
          <a:ln>
            <a:noFill/>
          </a:ln>
        </p:spPr>
        <p:txBody>
          <a:bodyPr anchorCtr="0" anchor="t" bIns="45700" lIns="0" spcFirstLastPara="1" rIns="0" wrap="square" tIns="91425">
            <a:noAutofit/>
          </a:bodyPr>
          <a:lstStyle/>
          <a:p>
            <a:pPr indent="0" lvl="0" marL="0" marR="0" rtl="0" algn="just">
              <a:lnSpc>
                <a:spcPct val="90000"/>
              </a:lnSpc>
              <a:spcBef>
                <a:spcPts val="0"/>
              </a:spcBef>
              <a:spcAft>
                <a:spcPts val="0"/>
              </a:spcAft>
              <a:buClr>
                <a:srgbClr val="000000"/>
              </a:buClr>
              <a:buSzPts val="2200"/>
              <a:buFont typeface="Arial"/>
              <a:buNone/>
            </a:pPr>
            <a:r>
              <a:rPr b="0" i="0" lang="en-US" sz="2200" u="none" cap="none" strike="noStrike">
                <a:solidFill>
                  <a:srgbClr val="000000"/>
                </a:solidFill>
                <a:latin typeface="Calibri"/>
                <a:ea typeface="Calibri"/>
                <a:cs typeface="Calibri"/>
                <a:sym typeface="Calibri"/>
              </a:rPr>
              <a:t>It may be useful to plan brainstorming sessions. Set up the timeframe of 20-25 minutes for one session and stop as soon as the timer goes off. Choose the most comfortable location and time of the day. This method works best when several people practice it together as it implies discussing ideas from multiple angles and stimulates comments and suggestions. </a:t>
            </a:r>
            <a:endParaRPr b="0" i="0" sz="1400" u="none" cap="none" strike="noStrike">
              <a:solidFill>
                <a:srgbClr val="000000"/>
              </a:solidFill>
              <a:latin typeface="Arial"/>
              <a:ea typeface="Arial"/>
              <a:cs typeface="Arial"/>
              <a:sym typeface="Arial"/>
            </a:endParaRPr>
          </a:p>
          <a:p>
            <a:pPr indent="0" lvl="0" marL="0" marR="0" rtl="0" algn="just">
              <a:lnSpc>
                <a:spcPct val="90000"/>
              </a:lnSpc>
              <a:spcBef>
                <a:spcPts val="600"/>
              </a:spcBef>
              <a:spcAft>
                <a:spcPts val="0"/>
              </a:spcAft>
              <a:buClr>
                <a:srgbClr val="000000"/>
              </a:buClr>
              <a:buSzPts val="2200"/>
              <a:buFont typeface="Arial"/>
              <a:buNone/>
            </a:pPr>
            <a:r>
              <a:rPr b="0" i="0" lang="en-US" sz="2200" u="none" cap="none" strike="noStrike">
                <a:solidFill>
                  <a:srgbClr val="000000"/>
                </a:solidFill>
                <a:latin typeface="Calibri"/>
                <a:ea typeface="Calibri"/>
                <a:cs typeface="Calibri"/>
                <a:sym typeface="Calibri"/>
              </a:rPr>
              <a:t>To start, one can turn to mind mapping. It’s a visual method of brainstorming, where you use words, images, and colors to combine ideas that relate to a single topic. Such a technique allows us to quickly generate a plethora of gaming ideas. It’s also an interesting way of managing a creative process. </a:t>
            </a:r>
            <a:endParaRPr b="0" i="0" sz="1400" u="none" cap="none" strike="noStrike">
              <a:solidFill>
                <a:srgbClr val="000000"/>
              </a:solidFill>
              <a:latin typeface="Arial"/>
              <a:ea typeface="Arial"/>
              <a:cs typeface="Arial"/>
              <a:sym typeface="Arial"/>
            </a:endParaRPr>
          </a:p>
        </p:txBody>
      </p:sp>
      <p:sp>
        <p:nvSpPr>
          <p:cNvPr id="832" name="Google Shape;832;p27"/>
          <p:cNvSpPr txBox="1"/>
          <p:nvPr/>
        </p:nvSpPr>
        <p:spPr>
          <a:xfrm>
            <a:off x="8452" y="6054050"/>
            <a:ext cx="7822500" cy="7851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500" u="none" cap="none" strike="noStrike">
                <a:solidFill>
                  <a:srgbClr val="000000"/>
                </a:solidFill>
                <a:latin typeface="Arial"/>
                <a:ea typeface="Arial"/>
                <a:cs typeface="Arial"/>
                <a:sym typeface="Arial"/>
              </a:rPr>
              <a:t>Image Source: </a:t>
            </a:r>
            <a:r>
              <a:rPr i="1" lang="en-US" sz="1500" u="sng">
                <a:solidFill>
                  <a:schemeClr val="hlink"/>
                </a:solidFill>
                <a:hlinkClick r:id="rId4"/>
              </a:rPr>
              <a:t>https://www.open.edu/openlearn/pluginfile.php/1210041/mod_resource/content/0/mss_1_olhp_786x400.jpg</a:t>
            </a:r>
            <a:r>
              <a:rPr i="1" lang="en-US" sz="1500"/>
              <a:t> </a:t>
            </a:r>
            <a:endParaRPr b="0" i="0" sz="1300" u="none" cap="none" strike="noStrike">
              <a:solidFill>
                <a:srgbClr val="000000"/>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7" name="Shape 837"/>
        <p:cNvGrpSpPr/>
        <p:nvPr/>
      </p:nvGrpSpPr>
      <p:grpSpPr>
        <a:xfrm>
          <a:off x="0" y="0"/>
          <a:ext cx="0" cy="0"/>
          <a:chOff x="0" y="0"/>
          <a:chExt cx="0" cy="0"/>
        </a:xfrm>
      </p:grpSpPr>
      <p:sp>
        <p:nvSpPr>
          <p:cNvPr id="838" name="Google Shape;838;p28"/>
          <p:cNvSpPr txBox="1"/>
          <p:nvPr>
            <p:ph idx="3" type="body"/>
          </p:nvPr>
        </p:nvSpPr>
        <p:spPr>
          <a:xfrm>
            <a:off x="8000322" y="235007"/>
            <a:ext cx="3528392" cy="1643438"/>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accent3"/>
              </a:buClr>
              <a:buSzPts val="8800"/>
              <a:buNone/>
            </a:pPr>
            <a:r>
              <a:rPr lang="en-US"/>
              <a:t>06</a:t>
            </a:r>
            <a:endParaRPr/>
          </a:p>
        </p:txBody>
      </p:sp>
      <p:sp>
        <p:nvSpPr>
          <p:cNvPr id="839" name="Google Shape;839;p28"/>
          <p:cNvSpPr txBox="1"/>
          <p:nvPr/>
        </p:nvSpPr>
        <p:spPr>
          <a:xfrm>
            <a:off x="2671928" y="6519425"/>
            <a:ext cx="9405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600" u="none" cap="none" strike="noStrike">
                <a:solidFill>
                  <a:srgbClr val="000000"/>
                </a:solidFill>
                <a:latin typeface="Arial"/>
                <a:ea typeface="Arial"/>
                <a:cs typeface="Arial"/>
                <a:sym typeface="Arial"/>
              </a:rPr>
              <a:t>Image Source: </a:t>
            </a:r>
            <a:r>
              <a:rPr i="1" lang="en-US" sz="1600" u="sng">
                <a:solidFill>
                  <a:schemeClr val="hlink"/>
                </a:solidFill>
                <a:hlinkClick r:id="rId3"/>
              </a:rPr>
              <a:t>https://seoportfolio.info/wp-content/uploads/2022/01/unnamed.jpg</a:t>
            </a:r>
            <a:r>
              <a:rPr i="1" lang="en-US" sz="1600"/>
              <a:t> </a:t>
            </a:r>
            <a:endParaRPr b="0" i="0" sz="1400" u="none" cap="none" strike="noStrike">
              <a:solidFill>
                <a:srgbClr val="000000"/>
              </a:solidFill>
              <a:latin typeface="Arial"/>
              <a:ea typeface="Arial"/>
              <a:cs typeface="Arial"/>
              <a:sym typeface="Arial"/>
            </a:endParaRPr>
          </a:p>
        </p:txBody>
      </p:sp>
      <p:sp>
        <p:nvSpPr>
          <p:cNvPr id="840" name="Google Shape;840;p28"/>
          <p:cNvSpPr txBox="1"/>
          <p:nvPr>
            <p:ph type="ctrTitle"/>
          </p:nvPr>
        </p:nvSpPr>
        <p:spPr>
          <a:xfrm>
            <a:off x="3287688" y="3769861"/>
            <a:ext cx="8434500" cy="1067700"/>
          </a:xfrm>
          <a:prstGeom prst="rect">
            <a:avLst/>
          </a:prstGeom>
          <a:noFill/>
          <a:ln>
            <a:noFill/>
          </a:ln>
        </p:spPr>
        <p:txBody>
          <a:bodyPr anchorCtr="0" anchor="b" bIns="45700" lIns="274300" spcFirstLastPara="1" rIns="0" wrap="square" tIns="45700">
            <a:noAutofit/>
          </a:bodyPr>
          <a:lstStyle/>
          <a:p>
            <a:pPr indent="0" lvl="0" marL="0" rtl="0" algn="l">
              <a:lnSpc>
                <a:spcPct val="90000"/>
              </a:lnSpc>
              <a:spcBef>
                <a:spcPts val="0"/>
              </a:spcBef>
              <a:spcAft>
                <a:spcPts val="0"/>
              </a:spcAft>
              <a:buClr>
                <a:schemeClr val="accent2"/>
              </a:buClr>
              <a:buSzPts val="4000"/>
              <a:buFont typeface="Calibri"/>
              <a:buNone/>
            </a:pPr>
            <a:r>
              <a:rPr lang="en-US" sz="4000"/>
              <a:t>PROS AND CONS OF NO-CODE MOBILE GAME PROGRAMMING</a:t>
            </a:r>
            <a:endParaRPr/>
          </a:p>
        </p:txBody>
      </p:sp>
      <p:sp>
        <p:nvSpPr>
          <p:cNvPr id="841" name="Google Shape;841;p28"/>
          <p:cNvSpPr txBox="1"/>
          <p:nvPr>
            <p:ph idx="1" type="subTitle"/>
          </p:nvPr>
        </p:nvSpPr>
        <p:spPr>
          <a:xfrm>
            <a:off x="3241964" y="4868013"/>
            <a:ext cx="8480100" cy="1173000"/>
          </a:xfrm>
          <a:prstGeom prst="rect">
            <a:avLst/>
          </a:prstGeom>
          <a:noFill/>
          <a:ln>
            <a:noFill/>
          </a:ln>
        </p:spPr>
        <p:txBody>
          <a:bodyPr anchorCtr="0" anchor="t" bIns="45700" lIns="274300" spcFirstLastPara="1" rIns="0" wrap="square" tIns="45700">
            <a:spAutoFit/>
          </a:bodyPr>
          <a:lstStyle/>
          <a:p>
            <a:pPr indent="0" lvl="0" marL="0" rtl="0" algn="just">
              <a:lnSpc>
                <a:spcPct val="90000"/>
              </a:lnSpc>
              <a:spcBef>
                <a:spcPts val="0"/>
              </a:spcBef>
              <a:spcAft>
                <a:spcPts val="0"/>
              </a:spcAft>
              <a:buClr>
                <a:schemeClr val="accent3"/>
              </a:buClr>
              <a:buSzPts val="2600"/>
              <a:buNone/>
            </a:pPr>
            <a:r>
              <a:rPr lang="en-US" sz="2600"/>
              <a:t>As all coins have two sides, a well crafted, comprehensive game development tool, also has its own short-comings among its numerous positives.</a:t>
            </a:r>
            <a:endParaRPr/>
          </a:p>
        </p:txBody>
      </p:sp>
      <p:pic>
        <p:nvPicPr>
          <p:cNvPr id="842" name="Google Shape;842;p28"/>
          <p:cNvPicPr preferRelativeResize="0"/>
          <p:nvPr/>
        </p:nvPicPr>
        <p:blipFill rotWithShape="1">
          <a:blip r:embed="rId4">
            <a:alphaModFix/>
          </a:blip>
          <a:srcRect b="0" l="0" r="0" t="0"/>
          <a:stretch/>
        </p:blipFill>
        <p:spPr>
          <a:xfrm>
            <a:off x="0" y="0"/>
            <a:ext cx="7888125" cy="4721425"/>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7" name="Shape 847"/>
        <p:cNvGrpSpPr/>
        <p:nvPr/>
      </p:nvGrpSpPr>
      <p:grpSpPr>
        <a:xfrm>
          <a:off x="0" y="0"/>
          <a:ext cx="0" cy="0"/>
          <a:chOff x="0" y="0"/>
          <a:chExt cx="0" cy="0"/>
        </a:xfrm>
      </p:grpSpPr>
      <p:sp>
        <p:nvSpPr>
          <p:cNvPr id="848" name="Google Shape;848;p29"/>
          <p:cNvSpPr txBox="1"/>
          <p:nvPr>
            <p:ph type="title"/>
          </p:nvPr>
        </p:nvSpPr>
        <p:spPr>
          <a:xfrm>
            <a:off x="610400" y="244804"/>
            <a:ext cx="9188116" cy="923330"/>
          </a:xfrm>
          <a:prstGeom prst="rect">
            <a:avLst/>
          </a:prstGeom>
          <a:noFill/>
          <a:ln>
            <a:noFill/>
          </a:ln>
        </p:spPr>
        <p:txBody>
          <a:bodyPr anchorCtr="0" anchor="b" bIns="45700" lIns="0" spcFirstLastPara="1" rIns="0" wrap="square" tIns="45700">
            <a:spAutoFit/>
          </a:bodyPr>
          <a:lstStyle/>
          <a:p>
            <a:pPr indent="0" lvl="0" marL="0" rtl="0" algn="ctr">
              <a:lnSpc>
                <a:spcPct val="90000"/>
              </a:lnSpc>
              <a:spcBef>
                <a:spcPts val="0"/>
              </a:spcBef>
              <a:spcAft>
                <a:spcPts val="0"/>
              </a:spcAft>
              <a:buClr>
                <a:schemeClr val="dk1"/>
              </a:buClr>
              <a:buSzPts val="6000"/>
              <a:buFont typeface="Calibri"/>
              <a:buNone/>
            </a:pPr>
            <a:r>
              <a:rPr b="1" lang="en-US" sz="6000"/>
              <a:t>Disadvantages</a:t>
            </a:r>
            <a:endParaRPr/>
          </a:p>
        </p:txBody>
      </p:sp>
      <p:sp>
        <p:nvSpPr>
          <p:cNvPr id="849" name="Google Shape;849;p29"/>
          <p:cNvSpPr txBox="1"/>
          <p:nvPr>
            <p:ph idx="1" type="body"/>
          </p:nvPr>
        </p:nvSpPr>
        <p:spPr>
          <a:xfrm>
            <a:off x="364452" y="1296716"/>
            <a:ext cx="9680012" cy="4264568"/>
          </a:xfrm>
          <a:prstGeom prst="rect">
            <a:avLst/>
          </a:prstGeom>
          <a:noFill/>
          <a:ln>
            <a:noFill/>
          </a:ln>
        </p:spPr>
        <p:txBody>
          <a:bodyPr anchorCtr="0" anchor="t" bIns="45700" lIns="0" spcFirstLastPara="1" rIns="0" wrap="square" tIns="91425">
            <a:noAutofit/>
          </a:bodyPr>
          <a:lstStyle/>
          <a:p>
            <a:pPr indent="-228600" lvl="0" marL="228600" rtl="0" algn="just">
              <a:lnSpc>
                <a:spcPct val="90000"/>
              </a:lnSpc>
              <a:spcBef>
                <a:spcPts val="0"/>
              </a:spcBef>
              <a:spcAft>
                <a:spcPts val="0"/>
              </a:spcAft>
              <a:buClr>
                <a:schemeClr val="dk1"/>
              </a:buClr>
              <a:buSzPts val="2800"/>
              <a:buChar char="•"/>
            </a:pPr>
            <a:r>
              <a:rPr lang="en-US" sz="2800"/>
              <a:t>Developers need to familiarize with new codebase, if they want to modify anything.</a:t>
            </a:r>
            <a:endParaRPr/>
          </a:p>
          <a:p>
            <a:pPr indent="-228600" lvl="0" marL="228600" rtl="0" algn="just">
              <a:lnSpc>
                <a:spcPct val="90000"/>
              </a:lnSpc>
              <a:spcBef>
                <a:spcPts val="2800"/>
              </a:spcBef>
              <a:spcAft>
                <a:spcPts val="0"/>
              </a:spcAft>
              <a:buClr>
                <a:schemeClr val="dk1"/>
              </a:buClr>
              <a:buSzPts val="2800"/>
              <a:buChar char="•"/>
            </a:pPr>
            <a:r>
              <a:rPr lang="en-US" sz="2800"/>
              <a:t>Unless the engine is open source, developer can fix bug they encounter in it. </a:t>
            </a:r>
            <a:endParaRPr/>
          </a:p>
          <a:p>
            <a:pPr indent="-228600" lvl="0" marL="228600" rtl="0" algn="just">
              <a:lnSpc>
                <a:spcPct val="90000"/>
              </a:lnSpc>
              <a:spcBef>
                <a:spcPts val="2800"/>
              </a:spcBef>
              <a:spcAft>
                <a:spcPts val="0"/>
              </a:spcAft>
              <a:buClr>
                <a:schemeClr val="dk1"/>
              </a:buClr>
              <a:buSzPts val="2800"/>
              <a:buChar char="•"/>
            </a:pPr>
            <a:r>
              <a:rPr lang="en-US" sz="2800"/>
              <a:t>Since much of the codes are not designed specifically for one’s game, it may be less efficient than code that progarammer write specifically for that game.</a:t>
            </a:r>
            <a:endParaRPr/>
          </a:p>
          <a:p>
            <a:pPr indent="-228600" lvl="0" marL="228600" rtl="0" algn="just">
              <a:lnSpc>
                <a:spcPct val="90000"/>
              </a:lnSpc>
              <a:spcBef>
                <a:spcPts val="2800"/>
              </a:spcBef>
              <a:spcAft>
                <a:spcPts val="0"/>
              </a:spcAft>
              <a:buClr>
                <a:schemeClr val="dk1"/>
              </a:buClr>
              <a:buSzPts val="2800"/>
              <a:buChar char="•"/>
            </a:pPr>
            <a:r>
              <a:rPr lang="en-US" sz="2800"/>
              <a:t>Most game engines are not free</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4" name="Shape 854"/>
        <p:cNvGrpSpPr/>
        <p:nvPr/>
      </p:nvGrpSpPr>
      <p:grpSpPr>
        <a:xfrm>
          <a:off x="0" y="0"/>
          <a:ext cx="0" cy="0"/>
          <a:chOff x="0" y="0"/>
          <a:chExt cx="0" cy="0"/>
        </a:xfrm>
      </p:grpSpPr>
      <p:sp>
        <p:nvSpPr>
          <p:cNvPr id="855" name="Google Shape;855;p30"/>
          <p:cNvSpPr txBox="1"/>
          <p:nvPr>
            <p:ph type="title"/>
          </p:nvPr>
        </p:nvSpPr>
        <p:spPr>
          <a:xfrm>
            <a:off x="610400" y="244804"/>
            <a:ext cx="9188116" cy="923330"/>
          </a:xfrm>
          <a:prstGeom prst="rect">
            <a:avLst/>
          </a:prstGeom>
          <a:noFill/>
          <a:ln>
            <a:noFill/>
          </a:ln>
        </p:spPr>
        <p:txBody>
          <a:bodyPr anchorCtr="0" anchor="b" bIns="45700" lIns="0" spcFirstLastPara="1" rIns="0" wrap="square" tIns="45700">
            <a:spAutoFit/>
          </a:bodyPr>
          <a:lstStyle/>
          <a:p>
            <a:pPr indent="0" lvl="0" marL="0" rtl="0" algn="ctr">
              <a:lnSpc>
                <a:spcPct val="90000"/>
              </a:lnSpc>
              <a:spcBef>
                <a:spcPts val="0"/>
              </a:spcBef>
              <a:spcAft>
                <a:spcPts val="0"/>
              </a:spcAft>
              <a:buClr>
                <a:schemeClr val="dk1"/>
              </a:buClr>
              <a:buSzPts val="6000"/>
              <a:buFont typeface="Calibri"/>
              <a:buNone/>
            </a:pPr>
            <a:r>
              <a:rPr b="1" lang="en-US" sz="6000"/>
              <a:t>Advantages</a:t>
            </a:r>
            <a:endParaRPr/>
          </a:p>
        </p:txBody>
      </p:sp>
      <p:sp>
        <p:nvSpPr>
          <p:cNvPr id="856" name="Google Shape;856;p30"/>
          <p:cNvSpPr txBox="1"/>
          <p:nvPr>
            <p:ph idx="1" type="body"/>
          </p:nvPr>
        </p:nvSpPr>
        <p:spPr>
          <a:xfrm>
            <a:off x="364452" y="1296716"/>
            <a:ext cx="9680012" cy="4264568"/>
          </a:xfrm>
          <a:prstGeom prst="rect">
            <a:avLst/>
          </a:prstGeom>
          <a:noFill/>
          <a:ln>
            <a:noFill/>
          </a:ln>
        </p:spPr>
        <p:txBody>
          <a:bodyPr anchorCtr="0" anchor="t" bIns="45700" lIns="0" spcFirstLastPara="1" rIns="0" wrap="square" tIns="91425">
            <a:noAutofit/>
          </a:bodyPr>
          <a:lstStyle/>
          <a:p>
            <a:pPr indent="-228600" lvl="0" marL="228600" rtl="0" algn="just">
              <a:lnSpc>
                <a:spcPct val="90000"/>
              </a:lnSpc>
              <a:spcBef>
                <a:spcPts val="0"/>
              </a:spcBef>
              <a:spcAft>
                <a:spcPts val="0"/>
              </a:spcAft>
              <a:buClr>
                <a:schemeClr val="dk1"/>
              </a:buClr>
              <a:buSzPts val="2800"/>
              <a:buChar char="•"/>
            </a:pPr>
            <a:r>
              <a:rPr lang="en-US" sz="2800"/>
              <a:t>If the engine is cross platform you will have to do little to no work to port your game.</a:t>
            </a:r>
            <a:endParaRPr/>
          </a:p>
          <a:p>
            <a:pPr indent="-228600" lvl="0" marL="228600" rtl="0" algn="just">
              <a:lnSpc>
                <a:spcPct val="90000"/>
              </a:lnSpc>
              <a:spcBef>
                <a:spcPts val="2800"/>
              </a:spcBef>
              <a:spcAft>
                <a:spcPts val="0"/>
              </a:spcAft>
              <a:buClr>
                <a:schemeClr val="dk1"/>
              </a:buClr>
              <a:buSzPts val="2800"/>
              <a:buChar char="•"/>
            </a:pPr>
            <a:r>
              <a:rPr lang="en-US" sz="2800"/>
              <a:t>Most if not all of the coding is done for you, so all you have to worry about is content, level layout, etc.</a:t>
            </a:r>
            <a:endParaRPr/>
          </a:p>
          <a:p>
            <a:pPr indent="-228600" lvl="0" marL="228600" rtl="0" algn="just">
              <a:lnSpc>
                <a:spcPct val="90000"/>
              </a:lnSpc>
              <a:spcBef>
                <a:spcPts val="2800"/>
              </a:spcBef>
              <a:spcAft>
                <a:spcPts val="0"/>
              </a:spcAft>
              <a:buClr>
                <a:schemeClr val="dk1"/>
              </a:buClr>
              <a:buSzPts val="2800"/>
              <a:buChar char="•"/>
            </a:pPr>
            <a:r>
              <a:rPr lang="en-US" sz="2800"/>
              <a:t>Along those lines, memory management, asset loading, lighting (in complex engines), etc has all been designed and tested thoroughly.</a:t>
            </a:r>
            <a:endParaRPr/>
          </a:p>
          <a:p>
            <a:pPr indent="0" lvl="0" marL="0" rtl="0" algn="just">
              <a:lnSpc>
                <a:spcPct val="90000"/>
              </a:lnSpc>
              <a:spcBef>
                <a:spcPts val="2800"/>
              </a:spcBef>
              <a:spcAft>
                <a:spcPts val="0"/>
              </a:spcAft>
              <a:buClr>
                <a:schemeClr val="dk1"/>
              </a:buClr>
              <a:buSzPts val="2800"/>
              <a:buNone/>
            </a:pPr>
            <a:r>
              <a:t/>
            </a:r>
            <a:endParaRPr sz="2800"/>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1" name="Shape 861"/>
        <p:cNvGrpSpPr/>
        <p:nvPr/>
      </p:nvGrpSpPr>
      <p:grpSpPr>
        <a:xfrm>
          <a:off x="0" y="0"/>
          <a:ext cx="0" cy="0"/>
          <a:chOff x="0" y="0"/>
          <a:chExt cx="0" cy="0"/>
        </a:xfrm>
      </p:grpSpPr>
      <p:pic>
        <p:nvPicPr>
          <p:cNvPr id="862" name="Google Shape;862;p31"/>
          <p:cNvPicPr preferRelativeResize="0"/>
          <p:nvPr/>
        </p:nvPicPr>
        <p:blipFill rotWithShape="1">
          <a:blip r:embed="rId3">
            <a:alphaModFix/>
          </a:blip>
          <a:srcRect b="0" l="0" r="0" t="0"/>
          <a:stretch/>
        </p:blipFill>
        <p:spPr>
          <a:xfrm>
            <a:off x="-16618" y="6901"/>
            <a:ext cx="7809653" cy="4724809"/>
          </a:xfrm>
          <a:prstGeom prst="rect">
            <a:avLst/>
          </a:prstGeom>
          <a:noFill/>
          <a:ln>
            <a:noFill/>
          </a:ln>
        </p:spPr>
      </p:pic>
      <p:sp>
        <p:nvSpPr>
          <p:cNvPr id="863" name="Google Shape;863;p31"/>
          <p:cNvSpPr txBox="1"/>
          <p:nvPr>
            <p:ph type="ctrTitle"/>
          </p:nvPr>
        </p:nvSpPr>
        <p:spPr>
          <a:xfrm>
            <a:off x="7074568" y="304800"/>
            <a:ext cx="4876800" cy="1203158"/>
          </a:xfrm>
          <a:prstGeom prst="rect">
            <a:avLst/>
          </a:prstGeom>
          <a:noFill/>
          <a:ln>
            <a:noFill/>
          </a:ln>
        </p:spPr>
        <p:txBody>
          <a:bodyPr anchorCtr="0" anchor="b" bIns="45700" lIns="274300" spcFirstLastPara="1" rIns="0" wrap="square" tIns="45700">
            <a:normAutofit/>
          </a:bodyPr>
          <a:lstStyle/>
          <a:p>
            <a:pPr indent="0" lvl="0" marL="0" rtl="0" algn="l">
              <a:lnSpc>
                <a:spcPct val="90000"/>
              </a:lnSpc>
              <a:spcBef>
                <a:spcPts val="0"/>
              </a:spcBef>
              <a:spcAft>
                <a:spcPts val="0"/>
              </a:spcAft>
              <a:buClr>
                <a:schemeClr val="accent2"/>
              </a:buClr>
              <a:buSzPts val="6400"/>
              <a:buFont typeface="Calibri"/>
              <a:buNone/>
            </a:pPr>
            <a:r>
              <a:rPr lang="en-US" sz="6400"/>
              <a:t>CONCLUSION</a:t>
            </a:r>
            <a:endParaRPr/>
          </a:p>
        </p:txBody>
      </p:sp>
      <p:sp>
        <p:nvSpPr>
          <p:cNvPr id="864" name="Google Shape;864;p31"/>
          <p:cNvSpPr txBox="1"/>
          <p:nvPr/>
        </p:nvSpPr>
        <p:spPr>
          <a:xfrm>
            <a:off x="5117432" y="1716953"/>
            <a:ext cx="6833936" cy="2534206"/>
          </a:xfrm>
          <a:prstGeom prst="rect">
            <a:avLst/>
          </a:prstGeom>
          <a:noFill/>
          <a:ln>
            <a:noFill/>
          </a:ln>
        </p:spPr>
        <p:txBody>
          <a:bodyPr anchorCtr="0" anchor="t" bIns="45700" lIns="274300" spcFirstLastPara="1" rIns="0" wrap="square" tIns="45700">
            <a:noAutofit/>
          </a:bodyPr>
          <a:lstStyle/>
          <a:p>
            <a:pPr indent="0" lvl="0" marL="0" marR="0" rtl="0" algn="just">
              <a:lnSpc>
                <a:spcPct val="90000"/>
              </a:lnSpc>
              <a:spcBef>
                <a:spcPts val="0"/>
              </a:spcBef>
              <a:spcAft>
                <a:spcPts val="0"/>
              </a:spcAft>
              <a:buClr>
                <a:srgbClr val="9D9DAB"/>
              </a:buClr>
              <a:buSzPts val="2800"/>
              <a:buFont typeface="Arial"/>
              <a:buNone/>
            </a:pPr>
            <a:r>
              <a:rPr b="0" i="0" lang="en-US" sz="2800" u="none" cap="none" strike="noStrike">
                <a:solidFill>
                  <a:srgbClr val="9D9DAB"/>
                </a:solidFill>
                <a:latin typeface="Calibri"/>
                <a:ea typeface="Calibri"/>
                <a:cs typeface="Calibri"/>
                <a:sym typeface="Calibri"/>
              </a:rPr>
              <a:t>The basics of creating a game app are just like developing any other apps; developers need to plan, look for an idea, create and publish. Learning to code is the best way to move forward in the business, but they can also create basic games with no coding skills at all. </a:t>
            </a:r>
            <a:endParaRPr b="0" i="0" sz="1400" u="none" cap="none" strike="noStrike">
              <a:solidFill>
                <a:srgbClr val="000000"/>
              </a:solidFill>
              <a:latin typeface="Arial"/>
              <a:ea typeface="Arial"/>
              <a:cs typeface="Arial"/>
              <a:sym typeface="Arial"/>
            </a:endParaRPr>
          </a:p>
        </p:txBody>
      </p:sp>
      <p:sp>
        <p:nvSpPr>
          <p:cNvPr id="865" name="Google Shape;865;p31"/>
          <p:cNvSpPr txBox="1"/>
          <p:nvPr/>
        </p:nvSpPr>
        <p:spPr>
          <a:xfrm>
            <a:off x="3168316" y="4460154"/>
            <a:ext cx="8783052" cy="2237424"/>
          </a:xfrm>
          <a:prstGeom prst="rect">
            <a:avLst/>
          </a:prstGeom>
          <a:noFill/>
          <a:ln>
            <a:noFill/>
          </a:ln>
        </p:spPr>
        <p:txBody>
          <a:bodyPr anchorCtr="0" anchor="t" bIns="45700" lIns="274300" spcFirstLastPara="1" rIns="0" wrap="square" tIns="45700">
            <a:noAutofit/>
          </a:bodyPr>
          <a:lstStyle/>
          <a:p>
            <a:pPr indent="0" lvl="0" marL="0" marR="0" rtl="0" algn="just">
              <a:lnSpc>
                <a:spcPct val="90000"/>
              </a:lnSpc>
              <a:spcBef>
                <a:spcPts val="0"/>
              </a:spcBef>
              <a:spcAft>
                <a:spcPts val="0"/>
              </a:spcAft>
              <a:buClr>
                <a:srgbClr val="9D9DAB"/>
              </a:buClr>
              <a:buSzPts val="2800"/>
              <a:buFont typeface="Arial"/>
              <a:buNone/>
            </a:pPr>
            <a:r>
              <a:rPr b="0" i="0" lang="en-US" sz="2800" u="none" cap="none" strike="noStrike">
                <a:solidFill>
                  <a:srgbClr val="9D9DAB"/>
                </a:solidFill>
                <a:latin typeface="Calibri"/>
                <a:ea typeface="Calibri"/>
                <a:cs typeface="Calibri"/>
                <a:sym typeface="Calibri"/>
              </a:rPr>
              <a:t>Developers will need a lot of perseverance and patience, as it takes time for a person to be an outstanding game developer.</a:t>
            </a:r>
            <a:endParaRPr b="0" i="0" sz="1400" u="none" cap="none" strike="noStrike">
              <a:solidFill>
                <a:srgbClr val="000000"/>
              </a:solidFill>
              <a:latin typeface="Arial"/>
              <a:ea typeface="Arial"/>
              <a:cs typeface="Arial"/>
              <a:sym typeface="Arial"/>
            </a:endParaRPr>
          </a:p>
        </p:txBody>
      </p:sp>
      <p:sp>
        <p:nvSpPr>
          <p:cNvPr id="866" name="Google Shape;866;p31"/>
          <p:cNvSpPr txBox="1"/>
          <p:nvPr/>
        </p:nvSpPr>
        <p:spPr>
          <a:xfrm>
            <a:off x="3659342" y="6596390"/>
            <a:ext cx="7008600" cy="2616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rPr b="0" i="1" lang="en-US" sz="1100" u="none" cap="none" strike="noStrike">
                <a:solidFill>
                  <a:schemeClr val="lt1"/>
                </a:solidFill>
                <a:latin typeface="Arial"/>
                <a:ea typeface="Arial"/>
                <a:cs typeface="Arial"/>
                <a:sym typeface="Arial"/>
              </a:rPr>
              <a:t>Image Source: </a:t>
            </a:r>
            <a:r>
              <a:rPr i="1" lang="en-US" sz="1100" u="sng">
                <a:solidFill>
                  <a:schemeClr val="hlink"/>
                </a:solidFill>
                <a:hlinkClick r:id="rId4"/>
              </a:rPr>
              <a:t>https://www.redappletech.com/wp-content/uploads/2017/08/mobile-game-dev.jpg</a:t>
            </a:r>
            <a:r>
              <a:rPr i="1" lang="en-US" sz="1100">
                <a:solidFill>
                  <a:schemeClr val="lt1"/>
                </a:solidFill>
              </a:rPr>
              <a:t> </a:t>
            </a:r>
            <a:endParaRPr b="0" i="0" sz="1400" u="none" cap="none" strike="noStrike">
              <a:solidFill>
                <a:srgbClr val="000000"/>
              </a:solidFill>
              <a:latin typeface="Arial"/>
              <a:ea typeface="Arial"/>
              <a:cs typeface="Arial"/>
              <a:sym typeface="Arial"/>
            </a:endParaRPr>
          </a:p>
        </p:txBody>
      </p:sp>
      <p:sp>
        <p:nvSpPr>
          <p:cNvPr id="867" name="Google Shape;867;p31"/>
          <p:cNvSpPr/>
          <p:nvPr/>
        </p:nvSpPr>
        <p:spPr>
          <a:xfrm>
            <a:off x="-13855" y="-3"/>
            <a:ext cx="2374232" cy="735753"/>
          </a:xfrm>
          <a:prstGeom prst="rect">
            <a:avLst/>
          </a:prstGeom>
          <a:solidFill>
            <a:srgbClr val="E1E2E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71" name="Shape 871"/>
        <p:cNvGrpSpPr/>
        <p:nvPr/>
      </p:nvGrpSpPr>
      <p:grpSpPr>
        <a:xfrm>
          <a:off x="0" y="0"/>
          <a:ext cx="0" cy="0"/>
          <a:chOff x="0" y="0"/>
          <a:chExt cx="0" cy="0"/>
        </a:xfrm>
      </p:grpSpPr>
      <p:sp>
        <p:nvSpPr>
          <p:cNvPr id="872" name="Google Shape;872;p32"/>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873" name="Google Shape;873;p3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US" sz="5400"/>
              <a:t>References</a:t>
            </a:r>
            <a:endParaRPr sz="5400"/>
          </a:p>
        </p:txBody>
      </p:sp>
      <p:sp>
        <p:nvSpPr>
          <p:cNvPr id="874" name="Google Shape;874;p32"/>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875" name="Google Shape;875;p32"/>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200"/>
              <a:buChar char="•"/>
            </a:pPr>
            <a:r>
              <a:rPr lang="en-US" sz="2200"/>
              <a:t>Mike Kernell - PYTHON PROGRAMMING FOR BEGINNERS</a:t>
            </a:r>
            <a:endParaRPr/>
          </a:p>
          <a:p>
            <a:pPr indent="-228600" lvl="0" marL="228600" rtl="0" algn="l">
              <a:lnSpc>
                <a:spcPct val="90000"/>
              </a:lnSpc>
              <a:spcBef>
                <a:spcPts val="1000"/>
              </a:spcBef>
              <a:spcAft>
                <a:spcPts val="0"/>
              </a:spcAft>
              <a:buClr>
                <a:schemeClr val="dk1"/>
              </a:buClr>
              <a:buSzPts val="2200"/>
              <a:buChar char="•"/>
            </a:pPr>
            <a:r>
              <a:rPr lang="en-US" sz="2200"/>
              <a:t>Mesquita A., Technology for Creativity and Innovation: Tools, Techniques and Applications, ISCAP/IPP and Algoritmi Centre, University of Minho, Portugal 2011</a:t>
            </a:r>
            <a:endParaRPr/>
          </a:p>
          <a:p>
            <a:pPr indent="-88900" lvl="0" marL="228600" rtl="0" algn="l">
              <a:lnSpc>
                <a:spcPct val="90000"/>
              </a:lnSpc>
              <a:spcBef>
                <a:spcPts val="1000"/>
              </a:spcBef>
              <a:spcAft>
                <a:spcPts val="0"/>
              </a:spcAft>
              <a:buClr>
                <a:schemeClr val="dk1"/>
              </a:buClr>
              <a:buSzPts val="2200"/>
              <a:buNone/>
            </a:pPr>
            <a:r>
              <a:t/>
            </a:r>
            <a:endParaRPr sz="2200"/>
          </a:p>
        </p:txBody>
      </p:sp>
    </p:spTree>
  </p:cSld>
  <p:clrMapOvr>
    <a:masterClrMapping/>
  </p:clrMapOvr>
</p:sld>
</file>

<file path=ppt/theme/theme1.xml><?xml version="1.0" encoding="utf-8"?>
<a:theme xmlns:a="http://schemas.openxmlformats.org/drawingml/2006/main" xmlns:r="http://schemas.openxmlformats.org/officeDocument/2006/relationships" name="2_Tema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3_Tema Office">
  <a:themeElements>
    <a:clrScheme name="Violet II">
      <a:dk1>
        <a:srgbClr val="000000"/>
      </a:dk1>
      <a:lt1>
        <a:srgbClr val="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Tema Office">
  <a:themeElements>
    <a:clrScheme name="Red Violet">
      <a:dk1>
        <a:srgbClr val="000000"/>
      </a:dk1>
      <a:lt1>
        <a:srgbClr val="FFFFFF"/>
      </a:lt1>
      <a:dk2>
        <a:srgbClr val="454551"/>
      </a:dk2>
      <a:lt2>
        <a:srgbClr val="D8D9DC"/>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1_Tema Office">
  <a:themeElements>
    <a:clrScheme name="Red Violet">
      <a:dk1>
        <a:srgbClr val="000000"/>
      </a:dk1>
      <a:lt1>
        <a:srgbClr val="FFFFFF"/>
      </a:lt1>
      <a:dk2>
        <a:srgbClr val="454551"/>
      </a:dk2>
      <a:lt2>
        <a:srgbClr val="D8D9DC"/>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2022-03-22T21:07:30Z</dcterms:created>
  <dc:creator>3indra6@gmail.com</dc:creator>
</cp:coreProperties>
</file>