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68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51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16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148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53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163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15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5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16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50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59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169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60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52.xml"/>
  <Override ContentType="application/vnd.openxmlformats-officedocument.presentationml.notesSlide+xml" PartName="/ppt/notesSlides/notesSlide165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170.xml"/>
  <Override ContentType="application/vnd.openxmlformats-officedocument.presentationml.notesSlide+xml" PartName="/ppt/notesSlides/notesSlide167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15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49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5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16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16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158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1.xml"/>
  <Override ContentType="application/vnd.openxmlformats-officedocument.presentationml.slide+xml" PartName="/ppt/slides/slide164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48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13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156.xml"/>
  <Override ContentType="application/vnd.openxmlformats-officedocument.presentationml.slide+xml" PartName="/ppt/slides/slide170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71.xml"/>
  <Override ContentType="application/vnd.openxmlformats-officedocument.presentationml.slide+xml" PartName="/ppt/slides/slide166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36.xml"/>
  <Override ContentType="application/vnd.openxmlformats-officedocument.presentationml.slide+xml" PartName="/ppt/slides/slide154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53.xml"/>
  <Override ContentType="application/vnd.openxmlformats-officedocument.presentationml.slide+xml" PartName="/ppt/slides/slide141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68.xml"/>
  <Override ContentType="application/vnd.openxmlformats-officedocument.presentationml.slide+xml" PartName="/ppt/slides/slide118.xml"/>
  <Override ContentType="application/vnd.openxmlformats-officedocument.presentationml.slide+xml" PartName="/ppt/slides/slide142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98.xml"/>
  <Override ContentType="application/vnd.openxmlformats-officedocument.presentationml.slide+xml" PartName="/ppt/slides/slide152.xml"/>
  <Override ContentType="application/vnd.openxmlformats-officedocument.presentationml.slide+xml" PartName="/ppt/slides/slide125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20.xml"/>
  <Override ContentType="application/vnd.openxmlformats-officedocument.presentationml.slide+xml" PartName="/ppt/slides/slide16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31.xml"/>
  <Override ContentType="application/vnd.openxmlformats-officedocument.presentationml.slide+xml" PartName="/ppt/slides/slide159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114.xml"/>
  <Override ContentType="application/vnd.openxmlformats-officedocument.presentationml.slide+xml" PartName="/ppt/slides/slide163.xml"/>
  <Override ContentType="application/vnd.openxmlformats-officedocument.presentationml.slide+xml" PartName="/ppt/slides/slide31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50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39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95.xml"/>
  <Override ContentType="application/vnd.openxmlformats-officedocument.presentationml.slide+xml" PartName="/ppt/slides/slide15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157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165.xml"/>
  <Override ContentType="application/vnd.openxmlformats-officedocument.presentationml.slide+xml" PartName="/ppt/slides/slide34.xml"/>
  <Override ContentType="application/vnd.openxmlformats-officedocument.presentationml.slide+xml" PartName="/ppt/slides/slide122.xml"/>
  <Override ContentType="application/vnd.openxmlformats-officedocument.presentationml.slide+xml" PartName="/ppt/slides/slide130.xml"/>
  <Override ContentType="application/vnd.openxmlformats-officedocument.presentationml.slide+xml" PartName="/ppt/slides/slide147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40.xml"/>
  <Override ContentType="application/vnd.openxmlformats-officedocument.presentationml.slide+xml" PartName="/ppt/slides/slide11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153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149.xml"/>
  <Override ContentType="application/vnd.openxmlformats-officedocument.presentationml.slide+xml" PartName="/ppt/slides/slide49.xml"/>
  <Override ContentType="application/vnd.openxmlformats-officedocument.presentationml.slide+xml" PartName="/ppt/slides/slide124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167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169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51.xml"/>
  <Override ContentType="application/vnd.openxmlformats-officedocument.presentationml.slide+xml" PartName="/ppt/slides/slide109.xml"/>
  <Override ContentType="application/vnd.openxmlformats-officedocument.presentationml.slide+xml" PartName="/ppt/slides/slide134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160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143.xml"/>
  <Override ContentType="application/vnd.openxmlformats-officedocument.presentationml.slide+xml" PartName="/ppt/slides/slide117.xml"/>
  <Override ContentType="application/vnd.openxmlformats-officedocument.presentationml.slide+xml" PartName="/ppt/slides/slide145.xml"/>
  <Override ContentType="application/vnd.openxmlformats-officedocument.presentationml.slide+xml" PartName="/ppt/slides/slide132.xml"/>
  <Override ContentType="application/vnd.openxmlformats-officedocument.presentationml.slide+xml" PartName="/ppt/slides/slide162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128.xml"/>
  <Override ContentType="application/vnd.openxmlformats-officedocument.presentationml.slide+xml" PartName="/ppt/slides/slide158.xml"/>
  <Override ContentType="application/vnd.openxmlformats-officedocument.presentationml.slide+xml" PartName="/ppt/slides/slide92.xml"/>
  <Override ContentType="application/vnd.openxmlformats-officedocument.presentationml.slide+xml" PartName="/ppt/slides/slide115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  <p:sldId id="375" r:id="rId125"/>
    <p:sldId id="376" r:id="rId126"/>
    <p:sldId id="377" r:id="rId127"/>
    <p:sldId id="378" r:id="rId128"/>
    <p:sldId id="379" r:id="rId129"/>
    <p:sldId id="380" r:id="rId130"/>
    <p:sldId id="381" r:id="rId131"/>
    <p:sldId id="382" r:id="rId132"/>
    <p:sldId id="383" r:id="rId133"/>
    <p:sldId id="384" r:id="rId134"/>
    <p:sldId id="385" r:id="rId135"/>
    <p:sldId id="386" r:id="rId136"/>
    <p:sldId id="387" r:id="rId137"/>
    <p:sldId id="388" r:id="rId138"/>
    <p:sldId id="389" r:id="rId139"/>
    <p:sldId id="390" r:id="rId140"/>
    <p:sldId id="391" r:id="rId141"/>
    <p:sldId id="392" r:id="rId142"/>
    <p:sldId id="393" r:id="rId143"/>
    <p:sldId id="394" r:id="rId144"/>
    <p:sldId id="395" r:id="rId145"/>
    <p:sldId id="396" r:id="rId146"/>
    <p:sldId id="397" r:id="rId147"/>
    <p:sldId id="398" r:id="rId148"/>
    <p:sldId id="399" r:id="rId149"/>
    <p:sldId id="400" r:id="rId150"/>
    <p:sldId id="401" r:id="rId151"/>
    <p:sldId id="402" r:id="rId152"/>
    <p:sldId id="403" r:id="rId153"/>
    <p:sldId id="404" r:id="rId154"/>
    <p:sldId id="405" r:id="rId155"/>
    <p:sldId id="406" r:id="rId156"/>
    <p:sldId id="407" r:id="rId157"/>
    <p:sldId id="408" r:id="rId158"/>
    <p:sldId id="409" r:id="rId159"/>
    <p:sldId id="410" r:id="rId160"/>
    <p:sldId id="411" r:id="rId161"/>
    <p:sldId id="412" r:id="rId162"/>
    <p:sldId id="413" r:id="rId163"/>
    <p:sldId id="414" r:id="rId164"/>
    <p:sldId id="415" r:id="rId165"/>
    <p:sldId id="416" r:id="rId166"/>
    <p:sldId id="417" r:id="rId167"/>
    <p:sldId id="418" r:id="rId168"/>
    <p:sldId id="419" r:id="rId169"/>
    <p:sldId id="420" r:id="rId170"/>
    <p:sldId id="421" r:id="rId171"/>
    <p:sldId id="422" r:id="rId172"/>
    <p:sldId id="423" r:id="rId173"/>
    <p:sldId id="424" r:id="rId174"/>
    <p:sldId id="425" r:id="rId175"/>
  </p:sldIdLst>
  <p:sldSz cy="7772400" cx="10058400"/>
  <p:notesSz cx="10058400" cy="7772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76" roundtripDataSignature="AMtx7mjyS2p/TPv77Un94UGVdbvit4EM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07" Type="http://schemas.openxmlformats.org/officeDocument/2006/relationships/slide" Target="slides/slide102.xml"/><Relationship Id="rId106" Type="http://schemas.openxmlformats.org/officeDocument/2006/relationships/slide" Target="slides/slide101.xml"/><Relationship Id="rId105" Type="http://schemas.openxmlformats.org/officeDocument/2006/relationships/slide" Target="slides/slide100.xml"/><Relationship Id="rId104" Type="http://schemas.openxmlformats.org/officeDocument/2006/relationships/slide" Target="slides/slide99.xml"/><Relationship Id="rId109" Type="http://schemas.openxmlformats.org/officeDocument/2006/relationships/slide" Target="slides/slide104.xml"/><Relationship Id="rId108" Type="http://schemas.openxmlformats.org/officeDocument/2006/relationships/slide" Target="slides/slide103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103" Type="http://schemas.openxmlformats.org/officeDocument/2006/relationships/slide" Target="slides/slide98.xml"/><Relationship Id="rId102" Type="http://schemas.openxmlformats.org/officeDocument/2006/relationships/slide" Target="slides/slide97.xml"/><Relationship Id="rId101" Type="http://schemas.openxmlformats.org/officeDocument/2006/relationships/slide" Target="slides/slide96.xml"/><Relationship Id="rId100" Type="http://schemas.openxmlformats.org/officeDocument/2006/relationships/slide" Target="slides/slide95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176" Type="http://customschemas.google.com/relationships/presentationmetadata" Target="metadata"/><Relationship Id="rId36" Type="http://schemas.openxmlformats.org/officeDocument/2006/relationships/slide" Target="slides/slide31.xml"/><Relationship Id="rId175" Type="http://schemas.openxmlformats.org/officeDocument/2006/relationships/slide" Target="slides/slide170.xml"/><Relationship Id="rId39" Type="http://schemas.openxmlformats.org/officeDocument/2006/relationships/slide" Target="slides/slide34.xml"/><Relationship Id="rId174" Type="http://schemas.openxmlformats.org/officeDocument/2006/relationships/slide" Target="slides/slide169.xml"/><Relationship Id="rId38" Type="http://schemas.openxmlformats.org/officeDocument/2006/relationships/slide" Target="slides/slide33.xml"/><Relationship Id="rId173" Type="http://schemas.openxmlformats.org/officeDocument/2006/relationships/slide" Target="slides/slide168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29" Type="http://schemas.openxmlformats.org/officeDocument/2006/relationships/slide" Target="slides/slide124.xml"/><Relationship Id="rId128" Type="http://schemas.openxmlformats.org/officeDocument/2006/relationships/slide" Target="slides/slide123.xml"/><Relationship Id="rId127" Type="http://schemas.openxmlformats.org/officeDocument/2006/relationships/slide" Target="slides/slide122.xml"/><Relationship Id="rId126" Type="http://schemas.openxmlformats.org/officeDocument/2006/relationships/slide" Target="slides/slide121.xml"/><Relationship Id="rId26" Type="http://schemas.openxmlformats.org/officeDocument/2006/relationships/slide" Target="slides/slide21.xml"/><Relationship Id="rId121" Type="http://schemas.openxmlformats.org/officeDocument/2006/relationships/slide" Target="slides/slide116.xml"/><Relationship Id="rId25" Type="http://schemas.openxmlformats.org/officeDocument/2006/relationships/slide" Target="slides/slide20.xml"/><Relationship Id="rId120" Type="http://schemas.openxmlformats.org/officeDocument/2006/relationships/slide" Target="slides/slide115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125" Type="http://schemas.openxmlformats.org/officeDocument/2006/relationships/slide" Target="slides/slide120.xml"/><Relationship Id="rId29" Type="http://schemas.openxmlformats.org/officeDocument/2006/relationships/slide" Target="slides/slide24.xml"/><Relationship Id="rId124" Type="http://schemas.openxmlformats.org/officeDocument/2006/relationships/slide" Target="slides/slide119.xml"/><Relationship Id="rId123" Type="http://schemas.openxmlformats.org/officeDocument/2006/relationships/slide" Target="slides/slide118.xml"/><Relationship Id="rId122" Type="http://schemas.openxmlformats.org/officeDocument/2006/relationships/slide" Target="slides/slide117.xml"/><Relationship Id="rId95" Type="http://schemas.openxmlformats.org/officeDocument/2006/relationships/slide" Target="slides/slide90.xml"/><Relationship Id="rId94" Type="http://schemas.openxmlformats.org/officeDocument/2006/relationships/slide" Target="slides/slide89.xml"/><Relationship Id="rId97" Type="http://schemas.openxmlformats.org/officeDocument/2006/relationships/slide" Target="slides/slide92.xml"/><Relationship Id="rId96" Type="http://schemas.openxmlformats.org/officeDocument/2006/relationships/slide" Target="slides/slide91.xml"/><Relationship Id="rId11" Type="http://schemas.openxmlformats.org/officeDocument/2006/relationships/slide" Target="slides/slide6.xml"/><Relationship Id="rId99" Type="http://schemas.openxmlformats.org/officeDocument/2006/relationships/slide" Target="slides/slide94.xml"/><Relationship Id="rId10" Type="http://schemas.openxmlformats.org/officeDocument/2006/relationships/slide" Target="slides/slide5.xml"/><Relationship Id="rId98" Type="http://schemas.openxmlformats.org/officeDocument/2006/relationships/slide" Target="slides/slide93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3" Type="http://schemas.openxmlformats.org/officeDocument/2006/relationships/slide" Target="slides/slide88.xml"/><Relationship Id="rId92" Type="http://schemas.openxmlformats.org/officeDocument/2006/relationships/slide" Target="slides/slide87.xml"/><Relationship Id="rId118" Type="http://schemas.openxmlformats.org/officeDocument/2006/relationships/slide" Target="slides/slide113.xml"/><Relationship Id="rId117" Type="http://schemas.openxmlformats.org/officeDocument/2006/relationships/slide" Target="slides/slide112.xml"/><Relationship Id="rId116" Type="http://schemas.openxmlformats.org/officeDocument/2006/relationships/slide" Target="slides/slide111.xml"/><Relationship Id="rId115" Type="http://schemas.openxmlformats.org/officeDocument/2006/relationships/slide" Target="slides/slide110.xml"/><Relationship Id="rId119" Type="http://schemas.openxmlformats.org/officeDocument/2006/relationships/slide" Target="slides/slide114.xml"/><Relationship Id="rId15" Type="http://schemas.openxmlformats.org/officeDocument/2006/relationships/slide" Target="slides/slide10.xml"/><Relationship Id="rId110" Type="http://schemas.openxmlformats.org/officeDocument/2006/relationships/slide" Target="slides/slide105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14" Type="http://schemas.openxmlformats.org/officeDocument/2006/relationships/slide" Target="slides/slide109.xml"/><Relationship Id="rId18" Type="http://schemas.openxmlformats.org/officeDocument/2006/relationships/slide" Target="slides/slide13.xml"/><Relationship Id="rId113" Type="http://schemas.openxmlformats.org/officeDocument/2006/relationships/slide" Target="slides/slide108.xml"/><Relationship Id="rId112" Type="http://schemas.openxmlformats.org/officeDocument/2006/relationships/slide" Target="slides/slide107.xml"/><Relationship Id="rId111" Type="http://schemas.openxmlformats.org/officeDocument/2006/relationships/slide" Target="slides/slide106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8" Type="http://schemas.openxmlformats.org/officeDocument/2006/relationships/slide" Target="slides/slide83.xml"/><Relationship Id="rId150" Type="http://schemas.openxmlformats.org/officeDocument/2006/relationships/slide" Target="slides/slide145.xml"/><Relationship Id="rId87" Type="http://schemas.openxmlformats.org/officeDocument/2006/relationships/slide" Target="slides/slide82.xml"/><Relationship Id="rId89" Type="http://schemas.openxmlformats.org/officeDocument/2006/relationships/slide" Target="slides/slide84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149" Type="http://schemas.openxmlformats.org/officeDocument/2006/relationships/slide" Target="slides/slide144.xml"/><Relationship Id="rId4" Type="http://schemas.openxmlformats.org/officeDocument/2006/relationships/slideMaster" Target="slideMasters/slideMaster1.xml"/><Relationship Id="rId148" Type="http://schemas.openxmlformats.org/officeDocument/2006/relationships/slide" Target="slides/slide143.xml"/><Relationship Id="rId9" Type="http://schemas.openxmlformats.org/officeDocument/2006/relationships/slide" Target="slides/slide4.xml"/><Relationship Id="rId143" Type="http://schemas.openxmlformats.org/officeDocument/2006/relationships/slide" Target="slides/slide138.xml"/><Relationship Id="rId142" Type="http://schemas.openxmlformats.org/officeDocument/2006/relationships/slide" Target="slides/slide137.xml"/><Relationship Id="rId141" Type="http://schemas.openxmlformats.org/officeDocument/2006/relationships/slide" Target="slides/slide136.xml"/><Relationship Id="rId140" Type="http://schemas.openxmlformats.org/officeDocument/2006/relationships/slide" Target="slides/slide135.xml"/><Relationship Id="rId5" Type="http://schemas.openxmlformats.org/officeDocument/2006/relationships/notesMaster" Target="notesMasters/notesMaster1.xml"/><Relationship Id="rId147" Type="http://schemas.openxmlformats.org/officeDocument/2006/relationships/slide" Target="slides/slide142.xml"/><Relationship Id="rId6" Type="http://schemas.openxmlformats.org/officeDocument/2006/relationships/slide" Target="slides/slide1.xml"/><Relationship Id="rId146" Type="http://schemas.openxmlformats.org/officeDocument/2006/relationships/slide" Target="slides/slide141.xml"/><Relationship Id="rId7" Type="http://schemas.openxmlformats.org/officeDocument/2006/relationships/slide" Target="slides/slide2.xml"/><Relationship Id="rId145" Type="http://schemas.openxmlformats.org/officeDocument/2006/relationships/slide" Target="slides/slide140.xml"/><Relationship Id="rId8" Type="http://schemas.openxmlformats.org/officeDocument/2006/relationships/slide" Target="slides/slide3.xml"/><Relationship Id="rId144" Type="http://schemas.openxmlformats.org/officeDocument/2006/relationships/slide" Target="slides/slide139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139" Type="http://schemas.openxmlformats.org/officeDocument/2006/relationships/slide" Target="slides/slide134.xml"/><Relationship Id="rId138" Type="http://schemas.openxmlformats.org/officeDocument/2006/relationships/slide" Target="slides/slide133.xml"/><Relationship Id="rId137" Type="http://schemas.openxmlformats.org/officeDocument/2006/relationships/slide" Target="slides/slide132.xml"/><Relationship Id="rId132" Type="http://schemas.openxmlformats.org/officeDocument/2006/relationships/slide" Target="slides/slide127.xml"/><Relationship Id="rId131" Type="http://schemas.openxmlformats.org/officeDocument/2006/relationships/slide" Target="slides/slide126.xml"/><Relationship Id="rId130" Type="http://schemas.openxmlformats.org/officeDocument/2006/relationships/slide" Target="slides/slide125.xml"/><Relationship Id="rId136" Type="http://schemas.openxmlformats.org/officeDocument/2006/relationships/slide" Target="slides/slide131.xml"/><Relationship Id="rId135" Type="http://schemas.openxmlformats.org/officeDocument/2006/relationships/slide" Target="slides/slide130.xml"/><Relationship Id="rId134" Type="http://schemas.openxmlformats.org/officeDocument/2006/relationships/slide" Target="slides/slide129.xml"/><Relationship Id="rId133" Type="http://schemas.openxmlformats.org/officeDocument/2006/relationships/slide" Target="slides/slide12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6" Type="http://schemas.openxmlformats.org/officeDocument/2006/relationships/slide" Target="slides/slide61.xml"/><Relationship Id="rId172" Type="http://schemas.openxmlformats.org/officeDocument/2006/relationships/slide" Target="slides/slide167.xml"/><Relationship Id="rId65" Type="http://schemas.openxmlformats.org/officeDocument/2006/relationships/slide" Target="slides/slide60.xml"/><Relationship Id="rId171" Type="http://schemas.openxmlformats.org/officeDocument/2006/relationships/slide" Target="slides/slide166.xml"/><Relationship Id="rId68" Type="http://schemas.openxmlformats.org/officeDocument/2006/relationships/slide" Target="slides/slide63.xml"/><Relationship Id="rId170" Type="http://schemas.openxmlformats.org/officeDocument/2006/relationships/slide" Target="slides/slide165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165" Type="http://schemas.openxmlformats.org/officeDocument/2006/relationships/slide" Target="slides/slide160.xml"/><Relationship Id="rId69" Type="http://schemas.openxmlformats.org/officeDocument/2006/relationships/slide" Target="slides/slide64.xml"/><Relationship Id="rId164" Type="http://schemas.openxmlformats.org/officeDocument/2006/relationships/slide" Target="slides/slide159.xml"/><Relationship Id="rId163" Type="http://schemas.openxmlformats.org/officeDocument/2006/relationships/slide" Target="slides/slide158.xml"/><Relationship Id="rId162" Type="http://schemas.openxmlformats.org/officeDocument/2006/relationships/slide" Target="slides/slide157.xml"/><Relationship Id="rId169" Type="http://schemas.openxmlformats.org/officeDocument/2006/relationships/slide" Target="slides/slide164.xml"/><Relationship Id="rId168" Type="http://schemas.openxmlformats.org/officeDocument/2006/relationships/slide" Target="slides/slide163.xml"/><Relationship Id="rId167" Type="http://schemas.openxmlformats.org/officeDocument/2006/relationships/slide" Target="slides/slide162.xml"/><Relationship Id="rId166" Type="http://schemas.openxmlformats.org/officeDocument/2006/relationships/slide" Target="slides/slide161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5" Type="http://schemas.openxmlformats.org/officeDocument/2006/relationships/slide" Target="slides/slide50.xml"/><Relationship Id="rId161" Type="http://schemas.openxmlformats.org/officeDocument/2006/relationships/slide" Target="slides/slide156.xml"/><Relationship Id="rId54" Type="http://schemas.openxmlformats.org/officeDocument/2006/relationships/slide" Target="slides/slide49.xml"/><Relationship Id="rId160" Type="http://schemas.openxmlformats.org/officeDocument/2006/relationships/slide" Target="slides/slide155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159" Type="http://schemas.openxmlformats.org/officeDocument/2006/relationships/slide" Target="slides/slide154.xml"/><Relationship Id="rId59" Type="http://schemas.openxmlformats.org/officeDocument/2006/relationships/slide" Target="slides/slide54.xml"/><Relationship Id="rId154" Type="http://schemas.openxmlformats.org/officeDocument/2006/relationships/slide" Target="slides/slide149.xml"/><Relationship Id="rId58" Type="http://schemas.openxmlformats.org/officeDocument/2006/relationships/slide" Target="slides/slide53.xml"/><Relationship Id="rId153" Type="http://schemas.openxmlformats.org/officeDocument/2006/relationships/slide" Target="slides/slide148.xml"/><Relationship Id="rId152" Type="http://schemas.openxmlformats.org/officeDocument/2006/relationships/slide" Target="slides/slide147.xml"/><Relationship Id="rId151" Type="http://schemas.openxmlformats.org/officeDocument/2006/relationships/slide" Target="slides/slide146.xml"/><Relationship Id="rId158" Type="http://schemas.openxmlformats.org/officeDocument/2006/relationships/slide" Target="slides/slide153.xml"/><Relationship Id="rId157" Type="http://schemas.openxmlformats.org/officeDocument/2006/relationships/slide" Target="slides/slide152.xml"/><Relationship Id="rId156" Type="http://schemas.openxmlformats.org/officeDocument/2006/relationships/slide" Target="slides/slide151.xml"/><Relationship Id="rId155" Type="http://schemas.openxmlformats.org/officeDocument/2006/relationships/slide" Target="slides/slide15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3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3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4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4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4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4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5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5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5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5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5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5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" name="Google Shape;482;p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5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5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6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6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6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6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6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6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2" name="Google Shape;572;p6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6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6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" name="Google Shape;590;p6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6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7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" name="Google Shape;608;p7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7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7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7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" name="Google Shape;626;p7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7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" name="Google Shape;635;p7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7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" name="Google Shape;644;p7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7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7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p7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2" name="Google Shape;662;p7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7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" name="Google Shape;671;p7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7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0" name="Google Shape;680;p7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" name="Google Shape;689;p7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8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8" name="Google Shape;698;p8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8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8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8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" name="Google Shape;716;p8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8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8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2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8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" name="Google Shape;734;p8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8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8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0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p8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2" name="Google Shape;752;p8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1" name="Google Shape;761;p8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8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" name="Google Shape;770;p8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8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9" name="Google Shape;779;p8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9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8" name="Google Shape;788;p9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9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7" name="Google Shape;797;p9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9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6" name="Google Shape;806;p9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9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9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p9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4" name="Google Shape;824;p9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9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3" name="Google Shape;833;p9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9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2" name="Google Shape;842;p9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p9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1" name="Google Shape;851;p9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8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9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0" name="Google Shape;860;p9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7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p9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9" name="Google Shape;869;p9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10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8" name="Google Shape;878;p10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10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7" name="Google Shape;887;p10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4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10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6" name="Google Shape;896;p10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3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10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5" name="Google Shape;905;p10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2" name="Shape 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" name="Google Shape;913;p10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4" name="Google Shape;914;p10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p10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3" name="Google Shape;923;p10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0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10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2" name="Google Shape;932;p10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9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p10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1" name="Google Shape;941;p10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10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p10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7" name="Shape 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Google Shape;958;p10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9" name="Google Shape;959;p10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6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p11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8" name="Google Shape;968;p11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5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11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7" name="Google Shape;977;p11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4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" name="Google Shape;985;p11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6" name="Google Shape;986;p11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3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p11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5" name="Google Shape;995;p11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2" name="Shape 1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" name="Google Shape;1003;p1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4" name="Google Shape;1004;p1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1" name="Shape 1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Google Shape;1012;p11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3" name="Google Shape;1013;p11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0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1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2" name="Google Shape;1022;p1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9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11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1" name="Google Shape;1031;p11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8" name="Shape 1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Google Shape;1039;p1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0" name="Google Shape;1040;p1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7" name="Shape 10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Google Shape;1048;p1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9" name="Google Shape;1049;p1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6" name="Shape 1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Google Shape;1057;p1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8" name="Google Shape;1058;p1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5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Google Shape;1066;p12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7" name="Google Shape;1067;p12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4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p1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6" name="Google Shape;1076;p1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3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p12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5" name="Google Shape;1085;p12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2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" name="Google Shape;1093;p1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4" name="Google Shape;1094;p1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1" name="Shape 1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Google Shape;1102;p12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3" name="Google Shape;1103;p12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0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1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2" name="Google Shape;1112;p1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9" name="Shape 1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0" name="Google Shape;1120;p12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1" name="Google Shape;1121;p12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8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p1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0" name="Google Shape;1130;p1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7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8" name="Google Shape;1138;p1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9" name="Google Shape;1139;p1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6" name="Shape 1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Google Shape;1147;p1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8" name="Google Shape;1148;p1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5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" name="Google Shape;1156;p1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7" name="Google Shape;1157;p1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4" name="Shape 1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5" name="Google Shape;1165;p1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6" name="Google Shape;1166;p1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3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13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5" name="Google Shape;1175;p13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2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p13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4" name="Google Shape;1184;p13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1" name="Shape 1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2" name="Google Shape;1192;p1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3" name="Google Shape;1193;p1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0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p13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2" name="Google Shape;1202;p13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9" name="Shape 1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" name="Google Shape;1210;p1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1" name="Google Shape;1211;p1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8" name="Shape 1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" name="Google Shape;1219;p1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0" name="Google Shape;1220;p1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7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p1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9" name="Google Shape;1229;p1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6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7" name="Google Shape;1237;p14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8" name="Google Shape;1238;p14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5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1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7" name="Google Shape;1247;p1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4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p1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6" name="Google Shape;1256;p1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3" name="Shape 1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4" name="Google Shape;1264;p1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5" name="Google Shape;1265;p1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2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p1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4" name="Google Shape;1274;p1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1" name="Shape 1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2" name="Google Shape;1282;p1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3" name="Google Shape;1283;p1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0" name="Shape 1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1" name="Google Shape;1291;p1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2" name="Google Shape;1292;p1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9" name="Shape 1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" name="Google Shape;1300;p14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1" name="Google Shape;1301;p14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8" name="Shape 1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9" name="Google Shape;1309;p1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0" name="Google Shape;1310;p1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7" name="Shape 1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8" name="Google Shape;1318;p14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9" name="Google Shape;1319;p14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6" name="Shape 1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7" name="Google Shape;1327;p1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8" name="Google Shape;1328;p1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5" name="Shape 1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6" name="Google Shape;1336;p15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7" name="Google Shape;1337;p15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4" name="Shape 1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5" name="Google Shape;1345;p1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6" name="Google Shape;1346;p1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3" name="Shape 1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4" name="Google Shape;1354;p15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5" name="Google Shape;1355;p15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2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1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4" name="Google Shape;1364;p1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1" name="Shape 1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" name="Google Shape;1372;p15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3" name="Google Shape;1373;p15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0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1" name="Google Shape;1381;p1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2" name="Google Shape;1382;p1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9" name="Shape 1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0" name="Google Shape;1390;p15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1" name="Google Shape;1391;p15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8" name="Shape 1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9" name="Google Shape;1399;p1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0" name="Google Shape;1400;p1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7" name="Shape 1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8" name="Google Shape;1408;p15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9" name="Google Shape;1409;p15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6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p1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8" name="Google Shape;1418;p1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5" name="Shape 1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6" name="Google Shape;1426;p1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7" name="Google Shape;1427;p1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4" name="Shape 1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" name="Google Shape;1435;p1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6" name="Google Shape;1436;p1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3" name="Shape 1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4" name="Google Shape;1444;p16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5" name="Google Shape;1445;p16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2" name="Shape 1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" name="Google Shape;1453;p16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4" name="Google Shape;1454;p16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1" name="Shape 1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2" name="Google Shape;1462;p16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3" name="Google Shape;1463;p16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0" name="Shape 1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1" name="Google Shape;1471;p16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2" name="Google Shape;1472;p16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9" name="Shape 1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0" name="Google Shape;1480;p16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1" name="Google Shape;1481;p16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8" name="Shape 1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9" name="Google Shape;1489;p16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0" name="Google Shape;1490;p16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7" name="Shape 1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" name="Google Shape;1498;p17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9" name="Google Shape;1499;p17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6" name="Shape 1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7" name="Google Shape;1507;p17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8" name="Google Shape;1508;p17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5" name="Shape 1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6" name="Google Shape;1516;p17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7" name="Google Shape;1517;p17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4" name="Shape 1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" name="Google Shape;1525;p17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6" name="Google Shape;1526;p17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3" name="Shape 1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" name="Google Shape;1534;p17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5" name="Google Shape;1535;p17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2" name="Shape 1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Google Shape;1543;p17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4" name="Google Shape;1544;p17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1" name="Shape 1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2" name="Google Shape;1552;p17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3" name="Google Shape;1553;p17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0" name="Shape 1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1" name="Google Shape;1561;p17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2" name="Google Shape;1562;p17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1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1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8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2"/>
          <p:cNvSpPr txBox="1"/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82"/>
          <p:cNvSpPr txBox="1"/>
          <p:nvPr>
            <p:ph idx="1" type="subTitle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82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82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8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3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3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83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83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8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84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84"/>
          <p:cNvSpPr txBox="1"/>
          <p:nvPr>
            <p:ph idx="1" type="body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84"/>
          <p:cNvSpPr txBox="1"/>
          <p:nvPr>
            <p:ph idx="2" type="body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84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84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8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5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5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5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0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80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80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180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0" name="Google Shape;10;p18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9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0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9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0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8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2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2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2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3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8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7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9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6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7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3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4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3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35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1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0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0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5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7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5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6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49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48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53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2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60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73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70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54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64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56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59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58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103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57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62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68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61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65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66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63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67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71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59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80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78.jp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76.jp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69.jp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72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79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74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82.jp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91.jp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75.jp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83.jp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77.jp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86.jp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81.jpg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9.xml"/><Relationship Id="rId3" Type="http://schemas.openxmlformats.org/officeDocument/2006/relationships/image" Target="../media/image84.jpg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0.xml"/><Relationship Id="rId3" Type="http://schemas.openxmlformats.org/officeDocument/2006/relationships/image" Target="../media/image88.jp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1.xml"/><Relationship Id="rId3" Type="http://schemas.openxmlformats.org/officeDocument/2006/relationships/image" Target="../media/image85.jp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2.xml"/><Relationship Id="rId3" Type="http://schemas.openxmlformats.org/officeDocument/2006/relationships/image" Target="../media/image59.jp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3.xml"/><Relationship Id="rId3" Type="http://schemas.openxmlformats.org/officeDocument/2006/relationships/image" Target="../media/image89.jp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4.xml"/><Relationship Id="rId3" Type="http://schemas.openxmlformats.org/officeDocument/2006/relationships/image" Target="../media/image87.jp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5.xml"/><Relationship Id="rId3" Type="http://schemas.openxmlformats.org/officeDocument/2006/relationships/image" Target="../media/image90.jpg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6.xml"/><Relationship Id="rId3" Type="http://schemas.openxmlformats.org/officeDocument/2006/relationships/image" Target="../media/image97.jpg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7.xml"/><Relationship Id="rId3" Type="http://schemas.openxmlformats.org/officeDocument/2006/relationships/image" Target="../media/image102.jp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8.xml"/><Relationship Id="rId3" Type="http://schemas.openxmlformats.org/officeDocument/2006/relationships/image" Target="../media/image99.jp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106.jp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0.xml"/><Relationship Id="rId3" Type="http://schemas.openxmlformats.org/officeDocument/2006/relationships/image" Target="../media/image92.jp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1.xml"/><Relationship Id="rId3" Type="http://schemas.openxmlformats.org/officeDocument/2006/relationships/image" Target="../media/image100.jp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93.jpg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3.xml"/><Relationship Id="rId3" Type="http://schemas.openxmlformats.org/officeDocument/2006/relationships/image" Target="../media/image96.jpg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4.xml"/><Relationship Id="rId3" Type="http://schemas.openxmlformats.org/officeDocument/2006/relationships/image" Target="../media/image94.jp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5.xml"/><Relationship Id="rId3" Type="http://schemas.openxmlformats.org/officeDocument/2006/relationships/image" Target="../media/image95.jp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6.xml"/><Relationship Id="rId3" Type="http://schemas.openxmlformats.org/officeDocument/2006/relationships/image" Target="../media/image98.jp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104.jp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8.xml"/><Relationship Id="rId3" Type="http://schemas.openxmlformats.org/officeDocument/2006/relationships/image" Target="../media/image101.jp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9.xml"/><Relationship Id="rId3" Type="http://schemas.openxmlformats.org/officeDocument/2006/relationships/image" Target="../media/image109.jpg"/></Relationships>
</file>

<file path=ppt/slides/_rels/slide1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0.xml"/><Relationship Id="rId3" Type="http://schemas.openxmlformats.org/officeDocument/2006/relationships/image" Target="../media/image107.jpg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1.xml"/><Relationship Id="rId3" Type="http://schemas.openxmlformats.org/officeDocument/2006/relationships/image" Target="../media/image108.jpg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2.xml"/><Relationship Id="rId3" Type="http://schemas.openxmlformats.org/officeDocument/2006/relationships/image" Target="../media/image105.jpg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3.xml"/><Relationship Id="rId3" Type="http://schemas.openxmlformats.org/officeDocument/2006/relationships/image" Target="../media/image113.jpg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4.xml"/><Relationship Id="rId3" Type="http://schemas.openxmlformats.org/officeDocument/2006/relationships/image" Target="../media/image59.jpg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5.xml"/><Relationship Id="rId3" Type="http://schemas.openxmlformats.org/officeDocument/2006/relationships/image" Target="../media/image110.jpg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6.xml"/><Relationship Id="rId3" Type="http://schemas.openxmlformats.org/officeDocument/2006/relationships/image" Target="../media/image111.jpg"/></Relationships>
</file>

<file path=ppt/slides/_rels/slide1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7.xml"/><Relationship Id="rId3" Type="http://schemas.openxmlformats.org/officeDocument/2006/relationships/image" Target="../media/image118.jpg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8.xml"/><Relationship Id="rId3" Type="http://schemas.openxmlformats.org/officeDocument/2006/relationships/image" Target="../media/image125.jpg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9.xml"/><Relationship Id="rId3" Type="http://schemas.openxmlformats.org/officeDocument/2006/relationships/image" Target="../media/image120.jp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0.xml"/><Relationship Id="rId3" Type="http://schemas.openxmlformats.org/officeDocument/2006/relationships/image" Target="../media/image122.jpg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1.xml"/><Relationship Id="rId3" Type="http://schemas.openxmlformats.org/officeDocument/2006/relationships/image" Target="../media/image114.jpg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2.xml"/><Relationship Id="rId3" Type="http://schemas.openxmlformats.org/officeDocument/2006/relationships/image" Target="../media/image157.jpg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3.xml"/><Relationship Id="rId3" Type="http://schemas.openxmlformats.org/officeDocument/2006/relationships/image" Target="../media/image117.jpg"/></Relationships>
</file>

<file path=ppt/slides/_rels/slide1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4.xml"/><Relationship Id="rId3" Type="http://schemas.openxmlformats.org/officeDocument/2006/relationships/image" Target="../media/image115.jpg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5.xml"/><Relationship Id="rId3" Type="http://schemas.openxmlformats.org/officeDocument/2006/relationships/image" Target="../media/image112.jpg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6.xml"/><Relationship Id="rId3" Type="http://schemas.openxmlformats.org/officeDocument/2006/relationships/image" Target="../media/image124.jpg"/></Relationships>
</file>

<file path=ppt/slides/_rels/slide1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7.xml"/><Relationship Id="rId3" Type="http://schemas.openxmlformats.org/officeDocument/2006/relationships/image" Target="../media/image123.jpg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8.xml"/><Relationship Id="rId3" Type="http://schemas.openxmlformats.org/officeDocument/2006/relationships/image" Target="../media/image59.jpg"/></Relationships>
</file>

<file path=ppt/slides/_rels/slide1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9.xml"/><Relationship Id="rId3" Type="http://schemas.openxmlformats.org/officeDocument/2006/relationships/image" Target="../media/image121.jpg"/></Relationships>
</file>

<file path=ppt/slides/_rels/slide1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0.xml"/><Relationship Id="rId3" Type="http://schemas.openxmlformats.org/officeDocument/2006/relationships/image" Target="../media/image116.jpg"/></Relationships>
</file>

<file path=ppt/slides/_rels/slide1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1.xml"/><Relationship Id="rId3" Type="http://schemas.openxmlformats.org/officeDocument/2006/relationships/image" Target="../media/image128.jpg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2.xml"/><Relationship Id="rId3" Type="http://schemas.openxmlformats.org/officeDocument/2006/relationships/image" Target="../media/image119.jpg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3.xml"/><Relationship Id="rId3" Type="http://schemas.openxmlformats.org/officeDocument/2006/relationships/image" Target="../media/image129.jpg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4.xml"/><Relationship Id="rId3" Type="http://schemas.openxmlformats.org/officeDocument/2006/relationships/image" Target="../media/image126.jpg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5.xml"/><Relationship Id="rId3" Type="http://schemas.openxmlformats.org/officeDocument/2006/relationships/image" Target="../media/image127.jpg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6.xml"/><Relationship Id="rId3" Type="http://schemas.openxmlformats.org/officeDocument/2006/relationships/image" Target="../media/image130.jpg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7.xml"/><Relationship Id="rId3" Type="http://schemas.openxmlformats.org/officeDocument/2006/relationships/image" Target="../media/image131.jpg"/></Relationships>
</file>

<file path=ppt/slides/_rels/slide1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8.xml"/><Relationship Id="rId3" Type="http://schemas.openxmlformats.org/officeDocument/2006/relationships/image" Target="../media/image134.jpg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9.xml"/><Relationship Id="rId3" Type="http://schemas.openxmlformats.org/officeDocument/2006/relationships/image" Target="../media/image135.jpg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0.xml"/><Relationship Id="rId3" Type="http://schemas.openxmlformats.org/officeDocument/2006/relationships/image" Target="../media/image59.jp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1.xml"/><Relationship Id="rId3" Type="http://schemas.openxmlformats.org/officeDocument/2006/relationships/image" Target="../media/image132.jpg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2.xml"/><Relationship Id="rId3" Type="http://schemas.openxmlformats.org/officeDocument/2006/relationships/image" Target="../media/image133.jp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3.xml"/><Relationship Id="rId3" Type="http://schemas.openxmlformats.org/officeDocument/2006/relationships/image" Target="../media/image137.jp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4.xml"/><Relationship Id="rId3" Type="http://schemas.openxmlformats.org/officeDocument/2006/relationships/image" Target="../media/image136.jpg"/></Relationships>
</file>

<file path=ppt/slides/_rels/slide1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5.xml"/><Relationship Id="rId3" Type="http://schemas.openxmlformats.org/officeDocument/2006/relationships/image" Target="../media/image138.jpg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6.xml"/><Relationship Id="rId3" Type="http://schemas.openxmlformats.org/officeDocument/2006/relationships/image" Target="../media/image139.jpg"/></Relationships>
</file>

<file path=ppt/slides/_rels/slide1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7.xml"/><Relationship Id="rId3" Type="http://schemas.openxmlformats.org/officeDocument/2006/relationships/image" Target="../media/image140.jpg"/></Relationships>
</file>

<file path=ppt/slides/_rels/slide1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8.xml"/><Relationship Id="rId3" Type="http://schemas.openxmlformats.org/officeDocument/2006/relationships/image" Target="../media/image141.jpg"/></Relationships>
</file>

<file path=ppt/slides/_rels/slide1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9.xml"/><Relationship Id="rId3" Type="http://schemas.openxmlformats.org/officeDocument/2006/relationships/image" Target="../media/image142.jpg"/></Relationships>
</file>

<file path=ppt/slides/_rels/slide1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0.xml"/><Relationship Id="rId3" Type="http://schemas.openxmlformats.org/officeDocument/2006/relationships/image" Target="../media/image144.jpg"/></Relationships>
</file>

<file path=ppt/slides/_rels/slide1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1.xml"/><Relationship Id="rId3" Type="http://schemas.openxmlformats.org/officeDocument/2006/relationships/image" Target="../media/image149.jpg"/></Relationships>
</file>

<file path=ppt/slides/_rels/slide1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2.xml"/><Relationship Id="rId3" Type="http://schemas.openxmlformats.org/officeDocument/2006/relationships/image" Target="../media/image146.jpg"/></Relationships>
</file>

<file path=ppt/slides/_rels/slide1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3.xml"/><Relationship Id="rId3" Type="http://schemas.openxmlformats.org/officeDocument/2006/relationships/image" Target="../media/image150.jpg"/></Relationships>
</file>

<file path=ppt/slides/_rels/slide1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4.xml"/><Relationship Id="rId3" Type="http://schemas.openxmlformats.org/officeDocument/2006/relationships/image" Target="../media/image147.jpg"/></Relationships>
</file>

<file path=ppt/slides/_rels/slide1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5.xml"/><Relationship Id="rId3" Type="http://schemas.openxmlformats.org/officeDocument/2006/relationships/image" Target="../media/image148.jpg"/></Relationships>
</file>

<file path=ppt/slides/_rels/slide1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6.xml"/><Relationship Id="rId3" Type="http://schemas.openxmlformats.org/officeDocument/2006/relationships/image" Target="../media/image145.jpg"/></Relationships>
</file>

<file path=ppt/slides/_rels/slide1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7.xml"/><Relationship Id="rId3" Type="http://schemas.openxmlformats.org/officeDocument/2006/relationships/image" Target="../media/image143.jpg"/></Relationships>
</file>

<file path=ppt/slides/_rels/slide1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8.xml"/><Relationship Id="rId3" Type="http://schemas.openxmlformats.org/officeDocument/2006/relationships/image" Target="../media/image59.jpg"/></Relationships>
</file>

<file path=ppt/slides/_rels/slide1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9.xml"/><Relationship Id="rId3" Type="http://schemas.openxmlformats.org/officeDocument/2006/relationships/image" Target="../media/image43.jpg"/></Relationships>
</file>

<file path=ppt/slides/_rels/slide1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0.xml"/><Relationship Id="rId3" Type="http://schemas.openxmlformats.org/officeDocument/2006/relationships/image" Target="../media/image20.jpg"/></Relationships>
</file>

<file path=ppt/slides/_rels/slide1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1.xml"/><Relationship Id="rId3" Type="http://schemas.openxmlformats.org/officeDocument/2006/relationships/image" Target="../media/image6.jpg"/></Relationships>
</file>

<file path=ppt/slides/_rels/slide1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2.xml"/><Relationship Id="rId3" Type="http://schemas.openxmlformats.org/officeDocument/2006/relationships/image" Target="../media/image151.jpg"/></Relationships>
</file>

<file path=ppt/slides/_rels/slide1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3.xml"/><Relationship Id="rId3" Type="http://schemas.openxmlformats.org/officeDocument/2006/relationships/image" Target="../media/image153.jpg"/></Relationships>
</file>

<file path=ppt/slides/_rels/slide1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4.xml"/><Relationship Id="rId3" Type="http://schemas.openxmlformats.org/officeDocument/2006/relationships/image" Target="../media/image154.jpg"/></Relationships>
</file>

<file path=ppt/slides/_rels/slide1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5.xml"/><Relationship Id="rId3" Type="http://schemas.openxmlformats.org/officeDocument/2006/relationships/image" Target="../media/image155.jpg"/></Relationships>
</file>

<file path=ppt/slides/_rels/slide1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6.xml"/><Relationship Id="rId3" Type="http://schemas.openxmlformats.org/officeDocument/2006/relationships/image" Target="../media/image6.jpg"/></Relationships>
</file>

<file path=ppt/slides/_rels/slide1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7.xml"/><Relationship Id="rId3" Type="http://schemas.openxmlformats.org/officeDocument/2006/relationships/image" Target="../media/image152.jpg"/></Relationships>
</file>

<file path=ppt/slides/_rels/slide1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8.xml"/><Relationship Id="rId3" Type="http://schemas.openxmlformats.org/officeDocument/2006/relationships/image" Target="../media/image6.jpg"/></Relationships>
</file>

<file path=ppt/slides/_rels/slide1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9.xml"/><Relationship Id="rId3" Type="http://schemas.openxmlformats.org/officeDocument/2006/relationships/image" Target="../media/image156.jpg"/></Relationships>
</file>

<file path=ppt/slides/_rels/slide1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0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" name="Google Shape;45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" name="Google Shape;47;p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" name="Google Shape;53;p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" name="Google Shape;54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" name="Google Shape;56;p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" name="Google Shape;62;p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" name="Google Shape;63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" name="Google Shape;72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" name="Google Shape;74;p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" name="Google Shape;80;p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" name="Google Shape;81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" name="Google Shape;83;p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" name="Google Shape;90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" name="Google Shape;92;p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1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" name="Google Shape;99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" name="Google Shape;101;p1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" name="Google Shape;107;p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" name="Google Shape;108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" name="Google Shape;109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" name="Google Shape;110;p1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1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" name="Google Shape;117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" name="Google Shape;118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" name="Google Shape;119;p1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" name="Google Shape;125;p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" name="Google Shape;126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" name="Google Shape;128;p1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" name="Google Shape;134;p1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" name="Google Shape;135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" name="Google Shape;136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" name="Google Shape;137;p1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" name="Google Shape;143;p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" name="Google Shape;144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" name="Google Shape;145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" name="Google Shape;146;p1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" name="Google Shape;153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" name="Google Shape;154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" name="Google Shape;155;p1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62" name="Google Shape;162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63" name="Google Shape;163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64" name="Google Shape;164;p2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2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71" name="Google Shape;171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72" name="Google Shape;172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73" name="Google Shape;173;p2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" name="Google Shape;179;p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0" name="Google Shape;180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81" name="Google Shape;181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82" name="Google Shape;182;p2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2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9" name="Google Shape;189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0" name="Google Shape;190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91" name="Google Shape;191;p2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7" name="Google Shape;197;p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98" name="Google Shape;198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9" name="Google Shape;199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0" name="Google Shape;200;p2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" name="Google Shape;206;p2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07" name="Google Shape;207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08" name="Google Shape;208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9" name="Google Shape;209;p2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5" name="Google Shape;215;p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16" name="Google Shape;216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17" name="Google Shape;217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18" name="Google Shape;218;p2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4" name="Google Shape;224;p2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25" name="Google Shape;225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26" name="Google Shape;226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27" name="Google Shape;227;p2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3" name="Google Shape;233;p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34" name="Google Shape;234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35" name="Google Shape;235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36" name="Google Shape;236;p2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2" name="Google Shape;242;p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43" name="Google Shape;243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44" name="Google Shape;244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45" name="Google Shape;245;p2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52" name="Google Shape;252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53" name="Google Shape;253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54" name="Google Shape;254;p3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61" name="Google Shape;261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62" name="Google Shape;262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63" name="Google Shape;263;p3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0" name="Google Shape;270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71" name="Google Shape;271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72" name="Google Shape;272;p3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3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9" name="Google Shape;279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0" name="Google Shape;280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81" name="Google Shape;281;p3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3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88" name="Google Shape;288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9" name="Google Shape;289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0" name="Google Shape;290;p3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97" name="Google Shape;297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98" name="Google Shape;298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9" name="Google Shape;299;p3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5" name="Google Shape;305;p3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06" name="Google Shape;306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07" name="Google Shape;307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08" name="Google Shape;308;p3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15" name="Google Shape;315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16" name="Google Shape;316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17" name="Google Shape;317;p3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3" name="Google Shape;323;p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24" name="Google Shape;324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25" name="Google Shape;325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26" name="Google Shape;326;p3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2" name="Google Shape;332;p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33" name="Google Shape;333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34" name="Google Shape;334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35" name="Google Shape;335;p3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1" name="Google Shape;341;p4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42" name="Google Shape;342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43" name="Google Shape;343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44" name="Google Shape;344;p4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0" name="Google Shape;350;p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51" name="Google Shape;351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52" name="Google Shape;352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53" name="Google Shape;353;p4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9" name="Google Shape;359;p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0" name="Google Shape;360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61" name="Google Shape;361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62" name="Google Shape;362;p4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9" name="Google Shape;369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0" name="Google Shape;370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71" name="Google Shape;371;p4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7" name="Google Shape;377;p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8" name="Google Shape;378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9" name="Google Shape;379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0" name="Google Shape;380;p4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6" name="Google Shape;386;p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87" name="Google Shape;387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88" name="Google Shape;388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9" name="Google Shape;389;p4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5" name="Google Shape;395;p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96" name="Google Shape;396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97" name="Google Shape;397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98" name="Google Shape;398;p4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4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05" name="Google Shape;405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06" name="Google Shape;406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07" name="Google Shape;407;p4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3" name="Google Shape;413;p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14" name="Google Shape;414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15" name="Google Shape;415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16" name="Google Shape;416;p4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2" name="Google Shape;422;p4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23" name="Google Shape;423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24" name="Google Shape;424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25" name="Google Shape;425;p4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1" name="Google Shape;431;p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32" name="Google Shape;432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33" name="Google Shape;433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34" name="Google Shape;434;p5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0" name="Google Shape;440;p5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41" name="Google Shape;441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42" name="Google Shape;442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43" name="Google Shape;443;p5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9" name="Google Shape;449;p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0" name="Google Shape;450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51" name="Google Shape;451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52" name="Google Shape;452;p5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8" name="Google Shape;458;p5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9" name="Google Shape;459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0" name="Google Shape;460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61" name="Google Shape;461;p5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7" name="Google Shape;467;p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8" name="Google Shape;468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9" name="Google Shape;469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0" name="Google Shape;470;p5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" name="Google Shape;475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6" name="Google Shape;476;p5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77" name="Google Shape;477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78" name="Google Shape;478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9" name="Google Shape;479;p5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" name="Google Shape;484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5" name="Google Shape;485;p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86" name="Google Shape;486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87" name="Google Shape;487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88" name="Google Shape;488;p5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3" name="Google Shape;493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4" name="Google Shape;494;p5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95" name="Google Shape;495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96" name="Google Shape;496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97" name="Google Shape;497;p5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3" name="Google Shape;503;p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04" name="Google Shape;504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05" name="Google Shape;505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06" name="Google Shape;506;p5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1" name="Google Shape;511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2" name="Google Shape;512;p5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13" name="Google Shape;513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14" name="Google Shape;514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15" name="Google Shape;515;p5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1" name="Google Shape;521;p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22" name="Google Shape;522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23" name="Google Shape;523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24" name="Google Shape;524;p6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0" name="Google Shape;530;p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31" name="Google Shape;531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32" name="Google Shape;532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33" name="Google Shape;533;p6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9" name="Google Shape;539;p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0" name="Google Shape;540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41" name="Google Shape;541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42" name="Google Shape;542;p6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Google Shape;547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8" name="Google Shape;548;p6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9" name="Google Shape;549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0" name="Google Shape;550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51" name="Google Shape;551;p6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7" name="Google Shape;557;p6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8" name="Google Shape;558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9" name="Google Shape;559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0" name="Google Shape;560;p6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6" name="Google Shape;566;p6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67" name="Google Shape;567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68" name="Google Shape;568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9" name="Google Shape;569;p6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Google Shape;574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5" name="Google Shape;575;p6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76" name="Google Shape;576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77" name="Google Shape;577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78" name="Google Shape;578;p6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4" name="Google Shape;584;p6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85" name="Google Shape;585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86" name="Google Shape;586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87" name="Google Shape;587;p6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Google Shape;592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3" name="Google Shape;593;p6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94" name="Google Shape;594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95" name="Google Shape;595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96" name="Google Shape;596;p6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Google Shape;601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2" name="Google Shape;602;p6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03" name="Google Shape;603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04" name="Google Shape;604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05" name="Google Shape;605;p6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0" name="Google Shape;610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11" name="Google Shape;611;p7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12" name="Google Shape;612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13" name="Google Shape;613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14" name="Google Shape;614;p7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" name="Google Shape;619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0" name="Google Shape;620;p7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21" name="Google Shape;621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22" name="Google Shape;622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23" name="Google Shape;623;p7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Google Shape;628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9" name="Google Shape;629;p7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0" name="Google Shape;630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31" name="Google Shape;631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32" name="Google Shape;632;p7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7" name="Google Shape;637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8" name="Google Shape;638;p7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9" name="Google Shape;639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0" name="Google Shape;640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41" name="Google Shape;641;p7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7" name="Google Shape;647;p7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48" name="Google Shape;648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9" name="Google Shape;649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0" name="Google Shape;650;p7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6" name="Google Shape;656;p7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57" name="Google Shape;657;p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58" name="Google Shape;658;p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9" name="Google Shape;659;p7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5" name="Google Shape;665;p7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66" name="Google Shape;666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67" name="Google Shape;667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68" name="Google Shape;668;p7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" name="Google Shape;673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74" name="Google Shape;674;p7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75" name="Google Shape;675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76" name="Google Shape;676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77" name="Google Shape;677;p7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3" name="Google Shape;683;p7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84" name="Google Shape;684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85" name="Google Shape;685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86" name="Google Shape;686;p7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1" name="Google Shape;691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92" name="Google Shape;692;p7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93" name="Google Shape;693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94" name="Google Shape;694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95" name="Google Shape;695;p7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9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1" name="Google Shape;701;p8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02" name="Google Shape;702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03" name="Google Shape;703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04" name="Google Shape;704;p8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08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0" name="Google Shape;710;p8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11" name="Google Shape;711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12" name="Google Shape;712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13" name="Google Shape;713;p8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" name="Google Shape;718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9" name="Google Shape;719;p8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0" name="Google Shape;720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21" name="Google Shape;721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22" name="Google Shape;722;p8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Google Shape;727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28" name="Google Shape;728;p8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9" name="Google Shape;729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0" name="Google Shape;730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31" name="Google Shape;731;p8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6" name="Google Shape;736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7" name="Google Shape;737;p8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38" name="Google Shape;738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9" name="Google Shape;739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0" name="Google Shape;740;p8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5" name="Google Shape;745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46" name="Google Shape;746;p8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47" name="Google Shape;747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48" name="Google Shape;748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9" name="Google Shape;749;p8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4" name="Google Shape;754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5" name="Google Shape;755;p8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56" name="Google Shape;756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57" name="Google Shape;757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58" name="Google Shape;758;p8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62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3" name="Google Shape;763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4" name="Google Shape;764;p8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65" name="Google Shape;765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66" name="Google Shape;766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67" name="Google Shape;767;p8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2" name="Google Shape;772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3" name="Google Shape;773;p8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74" name="Google Shape;774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75" name="Google Shape;775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76" name="Google Shape;776;p8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1" name="Google Shape;781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2" name="Google Shape;782;p8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83" name="Google Shape;783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84" name="Google Shape;784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85" name="Google Shape;785;p8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1" name="Google Shape;791;p9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92" name="Google Shape;792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93" name="Google Shape;793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94" name="Google Shape;794;p9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9" name="Google Shape;799;p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9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01" name="Google Shape;801;p9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02" name="Google Shape;802;p9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03" name="Google Shape;803;p9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" name="Google Shape;808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9" name="Google Shape;809;p9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0" name="Google Shape;810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11" name="Google Shape;811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12" name="Google Shape;812;p9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7" name="Google Shape;817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8" name="Google Shape;818;p9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9" name="Google Shape;819;p9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0" name="Google Shape;820;p9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21" name="Google Shape;821;p9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6" name="Google Shape;826;p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7" name="Google Shape;827;p9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28" name="Google Shape;828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9" name="Google Shape;829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0" name="Google Shape;830;p9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5" name="Google Shape;835;p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36" name="Google Shape;836;p9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37" name="Google Shape;837;p9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38" name="Google Shape;838;p9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9" name="Google Shape;839;p9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43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4" name="Google Shape;844;p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5" name="Google Shape;845;p9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46" name="Google Shape;846;p9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47" name="Google Shape;847;p9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48" name="Google Shape;848;p9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3" name="Google Shape;853;p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4" name="Google Shape;854;p9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55" name="Google Shape;855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56" name="Google Shape;856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57" name="Google Shape;857;p9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6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2" name="Google Shape;862;p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63" name="Google Shape;863;p9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64" name="Google Shape;864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65" name="Google Shape;865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66" name="Google Shape;866;p9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0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1" name="Google Shape;871;p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72" name="Google Shape;872;p9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73" name="Google Shape;873;p9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74" name="Google Shape;874;p9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75" name="Google Shape;875;p9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9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" name="Google Shape;880;p1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81" name="Google Shape;881;p10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82" name="Google Shape;882;p10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83" name="Google Shape;883;p10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84" name="Google Shape;884;p10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88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9" name="Google Shape;889;p1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0" name="Google Shape;890;p10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91" name="Google Shape;891;p10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92" name="Google Shape;892;p10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93" name="Google Shape;893;p10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97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8" name="Google Shape;898;p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9" name="Google Shape;899;p10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0" name="Google Shape;900;p10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01" name="Google Shape;901;p10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02" name="Google Shape;902;p10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06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7" name="Google Shape;907;p1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08" name="Google Shape;908;p10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9" name="Google Shape;909;p10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0" name="Google Shape;910;p10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11" name="Google Shape;911;p10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15" name="Shape 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6" name="Google Shape;916;p1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17" name="Google Shape;917;p10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18" name="Google Shape;918;p10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9" name="Google Shape;919;p10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0" name="Google Shape;920;p10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24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5" name="Google Shape;925;p10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6" name="Google Shape;926;p10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27" name="Google Shape;927;p10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28" name="Google Shape;928;p10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9" name="Google Shape;929;p10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33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4" name="Google Shape;934;p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5" name="Google Shape;935;p10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36" name="Google Shape;936;p10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37" name="Google Shape;937;p10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38" name="Google Shape;938;p10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42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3" name="Google Shape;943;p1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44" name="Google Shape;944;p10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45" name="Google Shape;945;p10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46" name="Google Shape;946;p10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47" name="Google Shape;947;p10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" name="Google Shape;952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3" name="Google Shape;953;p10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54" name="Google Shape;954;p10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55" name="Google Shape;955;p10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56" name="Google Shape;956;p10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1" name="Google Shape;961;p1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62" name="Google Shape;962;p10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63" name="Google Shape;963;p10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64" name="Google Shape;964;p10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65" name="Google Shape;965;p10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0" name="Google Shape;970;p1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71" name="Google Shape;971;p11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72" name="Google Shape;972;p1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73" name="Google Shape;973;p1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74" name="Google Shape;974;p11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78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9" name="Google Shape;979;p1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0" name="Google Shape;980;p11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81" name="Google Shape;981;p1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82" name="Google Shape;982;p1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83" name="Google Shape;983;p11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87" name="Shape 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8" name="Google Shape;988;p1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9" name="Google Shape;989;p11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0" name="Google Shape;990;p1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91" name="Google Shape;991;p1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92" name="Google Shape;992;p11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7" name="Google Shape;997;p1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98" name="Google Shape;998;p11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9" name="Google Shape;999;p1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0" name="Google Shape;1000;p1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01" name="Google Shape;1001;p11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05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6" name="Google Shape;1006;p1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07" name="Google Shape;1007;p1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08" name="Google Shape;1008;p1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9" name="Google Shape;1009;p1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0" name="Google Shape;1010;p11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14" name="Shape 1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5" name="Google Shape;1015;p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6" name="Google Shape;1016;p11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17" name="Google Shape;1017;p1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18" name="Google Shape;1018;p1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9" name="Google Shape;1019;p11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23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" name="Google Shape;1024;p1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25" name="Google Shape;1025;p1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26" name="Google Shape;1026;p1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27" name="Google Shape;1027;p1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28" name="Google Shape;1028;p11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32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Google Shape;1033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4" name="Google Shape;1034;p11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35" name="Google Shape;1035;p1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36" name="Google Shape;1036;p1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37" name="Google Shape;1037;p11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41" name="Shape 1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Google Shape;1042;p1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43" name="Google Shape;1043;p1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44" name="Google Shape;1044;p1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45" name="Google Shape;1045;p1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46" name="Google Shape;1046;p11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0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Google Shape;1051;p1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52" name="Google Shape;1052;p1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53" name="Google Shape;1053;p1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54" name="Google Shape;1054;p1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55" name="Google Shape;1055;p11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9" name="Shape 1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0" name="Google Shape;1060;p1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1" name="Google Shape;1061;p1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62" name="Google Shape;1062;p1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63" name="Google Shape;1063;p1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64" name="Google Shape;1064;p12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68" name="Shape 1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9" name="Google Shape;1069;p1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0" name="Google Shape;1070;p12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71" name="Google Shape;1071;p1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72" name="Google Shape;1072;p1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73" name="Google Shape;1073;p12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77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8" name="Google Shape;1078;p1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9" name="Google Shape;1079;p1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0" name="Google Shape;1080;p1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81" name="Google Shape;1081;p1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82" name="Google Shape;1082;p12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86" name="Shape 1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7" name="Google Shape;1087;p1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88" name="Google Shape;1088;p12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9" name="Google Shape;1089;p1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0" name="Google Shape;1090;p1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91" name="Google Shape;1091;p12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95" name="Shape 1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6" name="Google Shape;1096;p1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7" name="Google Shape;1097;p1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98" name="Google Shape;1098;p1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9" name="Google Shape;1099;p1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0" name="Google Shape;1100;p12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04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" name="Google Shape;1105;p1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06" name="Google Shape;1106;p12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07" name="Google Shape;1107;p1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08" name="Google Shape;1108;p1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9" name="Google Shape;1109;p12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13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4" name="Google Shape;1114;p1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15" name="Google Shape;1115;p1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16" name="Google Shape;1116;p1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17" name="Google Shape;1117;p1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18" name="Google Shape;1118;p12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22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3" name="Google Shape;1123;p1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4" name="Google Shape;1124;p12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25" name="Google Shape;1125;p1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26" name="Google Shape;1126;p1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27" name="Google Shape;1127;p12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31" name="Shape 1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2" name="Google Shape;1132;p1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33" name="Google Shape;1133;p1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34" name="Google Shape;1134;p1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35" name="Google Shape;1135;p1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36" name="Google Shape;1136;p12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0" name="Shape 1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1" name="Google Shape;1141;p1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42" name="Google Shape;1142;p1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43" name="Google Shape;1143;p1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44" name="Google Shape;1144;p1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45" name="Google Shape;1145;p12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9" name="Shape 1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0" name="Google Shape;1150;p1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51" name="Google Shape;1151;p1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52" name="Google Shape;1152;p1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53" name="Google Shape;1153;p1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54" name="Google Shape;1154;p13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58" name="Shape 1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9" name="Google Shape;1159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0" name="Google Shape;1160;p1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61" name="Google Shape;1161;p1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62" name="Google Shape;1162;p1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63" name="Google Shape;1163;p13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67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8" name="Google Shape;1168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9" name="Google Shape;1169;p1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0" name="Google Shape;1170;p1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71" name="Google Shape;1171;p1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72" name="Google Shape;1172;p13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76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" name="Google Shape;1177;p1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78" name="Google Shape;1178;p13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9" name="Google Shape;1179;p1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0" name="Google Shape;1180;p1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81" name="Google Shape;1181;p13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85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6" name="Google Shape;1186;p1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87" name="Google Shape;1187;p13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88" name="Google Shape;1188;p1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9" name="Google Shape;1189;p1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0" name="Google Shape;1190;p13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94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5" name="Google Shape;1195;p1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96" name="Google Shape;1196;p1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97" name="Google Shape;1197;p1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98" name="Google Shape;1198;p1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9" name="Google Shape;1199;p13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03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4" name="Google Shape;1204;p1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05" name="Google Shape;1205;p13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06" name="Google Shape;1206;p1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07" name="Google Shape;1207;p1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08" name="Google Shape;1208;p13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12" name="Shape 1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3" name="Google Shape;1213;p1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14" name="Google Shape;1214;p1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15" name="Google Shape;1215;p1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16" name="Google Shape;1216;p1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17" name="Google Shape;1217;p13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21" name="Shape 1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2" name="Google Shape;1222;p1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3" name="Google Shape;1223;p1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24" name="Google Shape;1224;p1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25" name="Google Shape;1225;p1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26" name="Google Shape;1226;p13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0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1" name="Google Shape;1231;p1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32" name="Google Shape;1232;p1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33" name="Google Shape;1233;p1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34" name="Google Shape;1234;p1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35" name="Google Shape;1235;p13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9" name="Shape 1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0" name="Google Shape;1240;p1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1" name="Google Shape;1241;p14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42" name="Google Shape;1242;p1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43" name="Google Shape;1243;p1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44" name="Google Shape;1244;p14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48" name="Shape 1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" name="Google Shape;1249;p1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0" name="Google Shape;1250;p1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51" name="Google Shape;1251;p1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52" name="Google Shape;1252;p1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53" name="Google Shape;1253;p14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57" name="Shape 1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8" name="Google Shape;1258;p1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9" name="Google Shape;1259;p1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0" name="Google Shape;1260;p1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61" name="Google Shape;1261;p1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62" name="Google Shape;1262;p14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66" name="Shape 1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7" name="Google Shape;1267;p1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68" name="Google Shape;1268;p1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9" name="Google Shape;1269;p1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0" name="Google Shape;1270;p1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71" name="Google Shape;1271;p14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75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6" name="Google Shape;1276;p1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7" name="Google Shape;1277;p1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78" name="Google Shape;1278;p1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9" name="Google Shape;1279;p1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0" name="Google Shape;1280;p14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84" name="Shape 1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5" name="Google Shape;1285;p1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6" name="Google Shape;1286;p1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87" name="Google Shape;1287;p1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88" name="Google Shape;1288;p1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9" name="Google Shape;1289;p14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93" name="Shape 1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4" name="Google Shape;1294;p1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95" name="Google Shape;1295;p1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96" name="Google Shape;1296;p1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97" name="Google Shape;1297;p1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98" name="Google Shape;1298;p14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02" name="Shape 1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3" name="Google Shape;1303;p1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04" name="Google Shape;1304;p14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05" name="Google Shape;1305;p1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06" name="Google Shape;1306;p1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07" name="Google Shape;1307;p14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11" name="Shape 1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2" name="Google Shape;1312;p1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3" name="Google Shape;1313;p1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14" name="Google Shape;1314;p1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15" name="Google Shape;1315;p1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16" name="Google Shape;1316;p14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0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" name="Google Shape;1321;p1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22" name="Google Shape;1322;p14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23" name="Google Shape;1323;p1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24" name="Google Shape;1324;p1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25" name="Google Shape;1325;p14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9" name="Shape 1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0" name="Google Shape;1330;p1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31" name="Google Shape;1331;p1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32" name="Google Shape;1332;p1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33" name="Google Shape;1333;p1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34" name="Google Shape;1334;p15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38" name="Shape 1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9" name="Google Shape;1339;p1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0" name="Google Shape;1340;p15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41" name="Google Shape;1341;p1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42" name="Google Shape;1342;p1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43" name="Google Shape;1343;p15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47" name="Shape 1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8" name="Google Shape;1348;p1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9" name="Google Shape;1349;p1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0" name="Google Shape;1350;p1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51" name="Google Shape;1351;p1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52" name="Google Shape;1352;p15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56" name="Shape 1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7" name="Google Shape;1357;p1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58" name="Google Shape;1358;p15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9" name="Google Shape;1359;p1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0" name="Google Shape;1360;p1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61" name="Google Shape;1361;p15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65" name="Shape 1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6" name="Google Shape;1366;p1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67" name="Google Shape;1367;p1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68" name="Google Shape;1368;p1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9" name="Google Shape;1369;p1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0" name="Google Shape;1370;p15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74" name="Shape 1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5" name="Google Shape;1375;p1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76" name="Google Shape;1376;p15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77" name="Google Shape;1377;p1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78" name="Google Shape;1378;p1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9" name="Google Shape;1379;p15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83" name="Shape 1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4" name="Google Shape;1384;p1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5" name="Google Shape;1385;p1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86" name="Google Shape;1386;p1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87" name="Google Shape;1387;p1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88" name="Google Shape;1388;p15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92" name="Shape 1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3" name="Google Shape;1393;p1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4" name="Google Shape;1394;p15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95" name="Google Shape;1395;p1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96" name="Google Shape;1396;p1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97" name="Google Shape;1397;p15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01" name="Shape 1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" name="Google Shape;1402;p1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03" name="Google Shape;1403;p1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04" name="Google Shape;1404;p1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05" name="Google Shape;1405;p1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06" name="Google Shape;1406;p15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0" name="Shape 1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1" name="Google Shape;1411;p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2" name="Google Shape;1412;p15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13" name="Google Shape;1413;p1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14" name="Google Shape;1414;p1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15" name="Google Shape;1415;p15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9" name="Shape 1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0" name="Google Shape;1420;p1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1" name="Google Shape;1421;p1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22" name="Google Shape;1422;p1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23" name="Google Shape;1423;p1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24" name="Google Shape;1424;p16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28" name="Shape 1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9" name="Google Shape;1429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0" name="Google Shape;1430;p1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31" name="Google Shape;1431;p1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32" name="Google Shape;1432;p1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33" name="Google Shape;1433;p16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37" name="Shape 1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8" name="Google Shape;1438;p1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9" name="Google Shape;1439;p1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0" name="Google Shape;1440;p1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41" name="Google Shape;1441;p1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42" name="Google Shape;1442;p16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46" name="Shape 1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7" name="Google Shape;1447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48" name="Google Shape;1448;p16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9" name="Google Shape;1449;p1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0" name="Google Shape;1450;p1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51" name="Google Shape;1451;p16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55" name="Shape 1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6" name="Google Shape;1456;p1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57" name="Google Shape;1457;p16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58" name="Google Shape;1458;p1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9" name="Google Shape;1459;p1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0" name="Google Shape;1460;p16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64" name="Shape 1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5" name="Google Shape;1465;p1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66" name="Google Shape;1466;p16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67" name="Google Shape;1467;p1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68" name="Google Shape;1468;p1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9" name="Google Shape;1469;p16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73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" name="Google Shape;1474;p1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75" name="Google Shape;1475;p16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76" name="Google Shape;1476;p1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77" name="Google Shape;1477;p1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78" name="Google Shape;1478;p16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82" name="Shape 1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3" name="Google Shape;1483;p1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84" name="Google Shape;1484;p16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85" name="Google Shape;1485;p1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86" name="Google Shape;1486;p1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87" name="Google Shape;1487;p16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91" name="Shape 1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2" name="Google Shape;1492;p1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93" name="Google Shape;1493;p16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94" name="Google Shape;1494;p1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95" name="Google Shape;1495;p1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96" name="Google Shape;1496;p16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0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1" name="Google Shape;1501;p1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02" name="Google Shape;1502;p17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03" name="Google Shape;1503;p1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04" name="Google Shape;1504;p1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05" name="Google Shape;1505;p17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9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0" name="Google Shape;1510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1" name="Google Shape;1511;p17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12" name="Google Shape;1512;p1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13" name="Google Shape;1513;p1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14" name="Google Shape;1514;p17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18" name="Shape 1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9" name="Google Shape;1519;p1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0" name="Google Shape;1520;p17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21" name="Google Shape;1521;p1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22" name="Google Shape;1522;p1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23" name="Google Shape;1523;p17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27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8" name="Google Shape;1528;p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9" name="Google Shape;1529;p17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0" name="Google Shape;1530;p1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31" name="Google Shape;1531;p1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32" name="Google Shape;1532;p17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36" name="Shape 1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" name="Google Shape;1537;p1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38" name="Google Shape;1538;p17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9" name="Google Shape;1539;p1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0" name="Google Shape;1540;p1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41" name="Google Shape;1541;p17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45" name="Shape 1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" name="Google Shape;1546;p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47" name="Google Shape;1547;p17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48" name="Google Shape;1548;p1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9" name="Google Shape;1549;p1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0" name="Google Shape;1550;p17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54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5" name="Google Shape;1555;p1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56" name="Google Shape;1556;p17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57" name="Google Shape;1557;p1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58" name="Google Shape;1558;p1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9" name="Google Shape;1559;p17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63" name="Shape 1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4" name="Google Shape;1564;p1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5" name="Google Shape;1565;p17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66" name="Google Shape;1566;p1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67" name="Google Shape;1567;p1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68" name="Google Shape;1568;p17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2022-06-05T12:29:03Z</dcterms:created>
</cp:coreProperties>
</file>