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</p:sldIdLst>
  <p:sldSz cy="7772400" cx="10058400"/>
  <p:notesSz cx="10058400" cy="7772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69" roundtripDataSignature="AMtx7mh2bOLWtU2cKyq0Wjn6ZD3I5RIX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customschemas.google.com/relationships/presentationmetadata" Target="metadata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2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2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2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3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3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3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3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3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3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3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4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4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4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4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4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4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4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4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4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4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5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5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5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5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5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5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5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" name="Google Shape;384;p5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6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6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6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6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6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6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6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6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6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6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6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8" name="Google Shape;438;p6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6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6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7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7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7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7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7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4" name="Google Shape;474;p7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7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3" name="Google Shape;483;p7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7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2" name="Google Shape;492;p7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7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1" name="Google Shape;501;p7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7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7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8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9" name="Google Shape;519;p8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8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8" name="Google Shape;528;p8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8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8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8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" name="Google Shape;546;p8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8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5" name="Google Shape;555;p8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9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4" name="Google Shape;564;p9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9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" name="Google Shape;573;p9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9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2" name="Google Shape;582;p9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9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1" name="Google Shape;591;p9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9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0" name="Google Shape;600;p9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1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01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0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02"/>
          <p:cNvSpPr txBox="1"/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02"/>
          <p:cNvSpPr txBox="1"/>
          <p:nvPr>
            <p:ph idx="1" type="subTitle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02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02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0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3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03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03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3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4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04"/>
          <p:cNvSpPr txBox="1"/>
          <p:nvPr>
            <p:ph idx="1" type="body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04"/>
          <p:cNvSpPr txBox="1"/>
          <p:nvPr>
            <p:ph idx="2" type="body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04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04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0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5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05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5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0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00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00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00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0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6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4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6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1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3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8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7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8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9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7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4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3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6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5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5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8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9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9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41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54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1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5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2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43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40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4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45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50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46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52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5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47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48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55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53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56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57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5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oogle Shape;44;p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" name="Google Shape;45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" name="Google Shape;47;p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" name="Google Shape;53;p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" name="Google Shape;54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" name="Google Shape;56;p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" name="Google Shape;62;p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" name="Google Shape;63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" name="Google Shape;65;p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" name="Google Shape;72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" name="Google Shape;74;p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" name="Google Shape;80;p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" name="Google Shape;81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3" name="Google Shape;83;p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" name="Google Shape;90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2" name="Google Shape;92;p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" name="Google Shape;99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1" name="Google Shape;101;p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" name="Google Shape;107;p1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" name="Google Shape;108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0" name="Google Shape;110;p1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" name="Google Shape;116;p1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" name="Google Shape;117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" name="Google Shape;125;p1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" name="Google Shape;126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8" name="Google Shape;128;p1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" name="Google Shape;134;p1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" name="Google Shape;135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7" name="Google Shape;137;p1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" name="Google Shape;143;p1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" name="Google Shape;144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6" name="Google Shape;146;p1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" name="Google Shape;153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5" name="Google Shape;155;p1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2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62" name="Google Shape;162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4" name="Google Shape;164;p2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" name="Google Shape;170;p2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71" name="Google Shape;171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3" name="Google Shape;173;p2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9" name="Google Shape;179;p2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0" name="Google Shape;180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181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2" name="Google Shape;182;p2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8" name="Google Shape;188;p2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9" name="Google Shape;189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1" name="Google Shape;191;p2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7" name="Google Shape;197;p2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98" name="Google Shape;198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0" name="Google Shape;200;p2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6" name="Google Shape;206;p2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07" name="Google Shape;207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9" name="Google Shape;209;p2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5" name="Google Shape;215;p3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16" name="Google Shape;216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8" name="Google Shape;218;p3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4" name="Google Shape;224;p3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25" name="Google Shape;225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7" name="Google Shape;227;p3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3" name="Google Shape;233;p3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34" name="Google Shape;234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6" name="Google Shape;236;p3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2" name="Google Shape;242;p3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43" name="Google Shape;243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5" name="Google Shape;245;p3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" name="Google Shape;251;p3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52" name="Google Shape;252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4" name="Google Shape;254;p3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" name="Google Shape;260;p3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61" name="Google Shape;261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3" name="Google Shape;263;p3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3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0" name="Google Shape;270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2" name="Google Shape;272;p3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8" name="Google Shape;278;p4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9" name="Google Shape;279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1" name="Google Shape;281;p4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7" name="Google Shape;287;p4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88" name="Google Shape;288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0" name="Google Shape;290;p4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6" name="Google Shape;296;p4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97" name="Google Shape;297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8" name="Google Shape;298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9" name="Google Shape;299;p4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5" name="Google Shape;305;p4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06" name="Google Shape;306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" name="Google Shape;307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8" name="Google Shape;308;p4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3" name="Google Shape;313;p4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14" name="Google Shape;314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5" name="Google Shape;315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6" name="Google Shape;316;p4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  <p:pic>
        <p:nvPicPr>
          <p:cNvPr id="317" name="Google Shape;317;p45"/>
          <p:cNvPicPr preferRelativeResize="0"/>
          <p:nvPr/>
        </p:nvPicPr>
        <p:blipFill rotWithShape="1">
          <a:blip r:embed="rId3">
            <a:alphaModFix/>
          </a:blip>
          <a:srcRect b="5532" l="13214" r="13050" t="8229"/>
          <a:stretch/>
        </p:blipFill>
        <p:spPr>
          <a:xfrm>
            <a:off x="257175" y="914401"/>
            <a:ext cx="9544050" cy="6239112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45"/>
          <p:cNvSpPr/>
          <p:nvPr/>
        </p:nvSpPr>
        <p:spPr>
          <a:xfrm>
            <a:off x="3092450" y="551815"/>
            <a:ext cx="3810000" cy="667385"/>
          </a:xfrm>
          <a:prstGeom prst="ellipse">
            <a:avLst/>
          </a:prstGeom>
          <a:solidFill>
            <a:srgbClr val="24406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Figure</a:t>
            </a:r>
            <a:endParaRPr b="1" sz="4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Google Shape;323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4" name="Google Shape;324;p4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25" name="Google Shape;325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326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7" name="Google Shape;327;p4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3" name="Google Shape;333;p4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34" name="Google Shape;334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5" name="Google Shape;335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6" name="Google Shape;336;p4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1" name="Google Shape;341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2" name="Google Shape;342;p4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43" name="Google Shape;343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" name="Google Shape;344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5" name="Google Shape;345;p4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Google Shape;35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1" name="Google Shape;351;p5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52" name="Google Shape;352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" name="Google Shape;353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4" name="Google Shape;354;p5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0" name="Google Shape;360;p5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1" name="Google Shape;361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" name="Google Shape;362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3" name="Google Shape;363;p5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" name="Google Shape;368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9" name="Google Shape;369;p5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70" name="Google Shape;370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" name="Google Shape;371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2" name="Google Shape;372;p5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8" name="Google Shape;378;p5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79" name="Google Shape;379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" name="Google Shape;380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1" name="Google Shape;381;p5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" name="Google Shape;386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7" name="Google Shape;387;p5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88" name="Google Shape;388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9" name="Google Shape;389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0" name="Google Shape;390;p5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6" name="Google Shape;396;p6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97" name="Google Shape;397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8" name="Google Shape;398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9" name="Google Shape;399;p6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5" name="Google Shape;405;p6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06" name="Google Shape;406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7" name="Google Shape;407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8" name="Google Shape;408;p6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4" name="Google Shape;414;p6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15" name="Google Shape;415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6" name="Google Shape;416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7" name="Google Shape;417;p6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2" name="Google Shape;422;p6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23" name="Google Shape;423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4" name="Google Shape;424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25" name="Google Shape;425;p6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  <p:pic>
        <p:nvPicPr>
          <p:cNvPr id="426" name="Google Shape;426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9753602" cy="5483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1" name="Google Shape;431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2" name="Google Shape;432;p6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33" name="Google Shape;433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4" name="Google Shape;434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5" name="Google Shape;435;p6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" name="Google Shape;440;p6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41" name="Google Shape;441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2" name="Google Shape;442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3" name="Google Shape;443;p6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  <p:pic>
        <p:nvPicPr>
          <p:cNvPr id="444" name="Google Shape;444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9753602" cy="5483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9" name="Google Shape;449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0" name="Google Shape;450;p6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1" name="Google Shape;451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2" name="Google Shape;452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3" name="Google Shape;453;p6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8" name="Google Shape;458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9" name="Google Shape;459;p7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60" name="Google Shape;460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2" name="Google Shape;462;p7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7" name="Google Shape;467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8" name="Google Shape;468;p7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69" name="Google Shape;469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0" name="Google Shape;470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1" name="Google Shape;471;p7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7" name="Google Shape;477;p7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78" name="Google Shape;478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9" name="Google Shape;479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0" name="Google Shape;480;p7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" name="Google Shape;485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6" name="Google Shape;486;p7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87" name="Google Shape;487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" name="Google Shape;488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9" name="Google Shape;489;p7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4" name="Google Shape;494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5" name="Google Shape;495;p7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96" name="Google Shape;496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8" name="Google Shape;498;p7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3" name="Google Shape;503;p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4" name="Google Shape;504;p7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05" name="Google Shape;505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7" name="Google Shape;507;p7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" name="Google Shape;512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3" name="Google Shape;513;p7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14" name="Google Shape;514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5" name="Google Shape;515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6" name="Google Shape;516;p7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1" name="Google Shape;521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2" name="Google Shape;522;p8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23" name="Google Shape;523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4" name="Google Shape;524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5" name="Google Shape;525;p8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0" name="Google Shape;530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1" name="Google Shape;531;p8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32" name="Google Shape;532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" name="Google Shape;533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4" name="Google Shape;534;p8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" name="Google Shape;539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0" name="Google Shape;540;p8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1" name="Google Shape;541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3" name="Google Shape;543;p8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" name="Google Shape;548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9" name="Google Shape;549;p8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50" name="Google Shape;550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1" name="Google Shape;551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2" name="Google Shape;552;p8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7" name="Google Shape;557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8" name="Google Shape;558;p8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59" name="Google Shape;559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" name="Google Shape;560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1" name="Google Shape;561;p8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6" name="Google Shape;566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7" name="Google Shape;567;p9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68" name="Google Shape;568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" name="Google Shape;569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0" name="Google Shape;570;p9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5" name="Google Shape;575;p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6" name="Google Shape;576;p9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77" name="Google Shape;577;p9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8" name="Google Shape;578;p9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9" name="Google Shape;579;p9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85" name="Google Shape;585;p9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86" name="Google Shape;586;p9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7" name="Google Shape;587;p9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8" name="Google Shape;588;p9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" name="Google Shape;593;p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4" name="Google Shape;594;p9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95" name="Google Shape;595;p9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" name="Google Shape;596;p9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7" name="Google Shape;597;p9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2" name="Google Shape;602;p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3" name="Google Shape;603;p9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04" name="Google Shape;604;p9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5" name="Google Shape;605;p9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6" name="Google Shape;606;p9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2022-06-09T09:08:45Z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2022-06-09T00:00:00Z</vt:filetime>
  </property>
</Properties>
</file>