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07.xml"/>
  <Override ContentType="application/vnd.openxmlformats-officedocument.presentationml.notesSlide+xml" PartName="/ppt/notesSlides/notesSlide100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10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93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103.xml"/>
  <Override ContentType="application/vnd.openxmlformats-officedocument.presentationml.notesSlide+xml" PartName="/ppt/notesSlides/notesSlide97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9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101.xml"/>
  <Override ContentType="application/vnd.openxmlformats-officedocument.presentationml.notesSlide+xml" PartName="/ppt/notesSlides/notesSlide95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9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9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90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06.xml"/>
  <Override ContentType="application/vnd.openxmlformats-officedocument.presentationml.notesSlide+xml" PartName="/ppt/notesSlides/notesSlide99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98.xml"/>
  <Override ContentType="application/vnd.openxmlformats-officedocument.presentationml.notesSlide+xml" PartName="/ppt/notesSlides/notesSlide104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96.xml"/>
  <Override ContentType="application/vnd.openxmlformats-officedocument.presentationml.notesSlide+xml" PartName="/ppt/notesSlides/notesSlide102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105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68.xml"/>
  <Override ContentType="application/vnd.openxmlformats-officedocument.presentationml.slide+xml" PartName="/ppt/slides/slide94.xml"/>
  <Override ContentType="application/vnd.openxmlformats-officedocument.presentationml.slide+xml" PartName="/ppt/slides/slide84.xml"/>
  <Override ContentType="application/vnd.openxmlformats-officedocument.presentationml.slide+xml" PartName="/ppt/slides/slide107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53.xml"/>
  <Override ContentType="application/vnd.openxmlformats-officedocument.presentationml.slide+xml" PartName="/ppt/slides/slide96.xml"/>
  <Override ContentType="application/vnd.openxmlformats-officedocument.presentationml.slide+xml" PartName="/ppt/slides/slide48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2.xml"/>
  <Override ContentType="application/vnd.openxmlformats-officedocument.presentationml.slide+xml" PartName="/ppt/slides/slide98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89.xml"/>
  <Override ContentType="application/vnd.openxmlformats-officedocument.presentationml.slide+xml" PartName="/ppt/slides/slide76.xml"/>
  <Override ContentType="application/vnd.openxmlformats-officedocument.presentationml.slide+xml" PartName="/ppt/slides/slide63.xml"/>
  <Override ContentType="application/vnd.openxmlformats-officedocument.presentationml.slide+xml" PartName="/ppt/slides/slide93.xml"/>
  <Override ContentType="application/vnd.openxmlformats-officedocument.presentationml.slide+xml" PartName="/ppt/slides/slide101.xml"/>
  <Override ContentType="application/vnd.openxmlformats-officedocument.presentationml.slide+xml" PartName="/ppt/slides/slide80.xml"/>
  <Override ContentType="application/vnd.openxmlformats-officedocument.presentationml.slide+xml" PartName="/ppt/slides/slide103.xml"/>
  <Override ContentType="application/vnd.openxmlformats-officedocument.presentationml.slide+xml" PartName="/ppt/slides/slide61.xml"/>
  <Override ContentType="application/vnd.openxmlformats-officedocument.presentationml.slide+xml" PartName="/ppt/slides/slide91.xml"/>
  <Override ContentType="application/vnd.openxmlformats-officedocument.presentationml.slide+xml" PartName="/ppt/slides/slide31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9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42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16.xml"/>
  <Override ContentType="application/vnd.openxmlformats-officedocument.presentationml.slide+xml" PartName="/ppt/slides/slide104.xml"/>
  <Override ContentType="application/vnd.openxmlformats-officedocument.presentationml.slide+xml" PartName="/ppt/slides/slide24.xml"/>
  <Override ContentType="application/vnd.openxmlformats-officedocument.presentationml.slide+xml" PartName="/ppt/slides/slide97.xml"/>
  <Override ContentType="application/vnd.openxmlformats-officedocument.presentationml.slide+xml" PartName="/ppt/slides/slide11.xml"/>
  <Override ContentType="application/vnd.openxmlformats-officedocument.presentationml.slide+xml" PartName="/ppt/slides/slide6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79.xml"/>
  <Override ContentType="application/vnd.openxmlformats-officedocument.presentationml.slide+xml" PartName="/ppt/slides/slide49.xml"/>
  <Override ContentType="application/vnd.openxmlformats-officedocument.presentationml.slide+xml" PartName="/ppt/slides/slide83.xml"/>
  <Override ContentType="application/vnd.openxmlformats-officedocument.presentationml.slide+xml" PartName="/ppt/slides/slide106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99.xml"/>
  <Override ContentType="application/vnd.openxmlformats-officedocument.presentationml.slide+xml" PartName="/ppt/slides/slide3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47.xml"/>
  <Override ContentType="application/vnd.openxmlformats-officedocument.presentationml.slide+xml" PartName="/ppt/slides/slide21.xml"/>
  <Override ContentType="application/vnd.openxmlformats-officedocument.presentationml.slide+xml" PartName="/ppt/slides/slide100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90.xml"/>
  <Override ContentType="application/vnd.openxmlformats-officedocument.presentationml.slide+xml" PartName="/ppt/slides/slide8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88.xml"/>
  <Override ContentType="application/vnd.openxmlformats-officedocument.presentationml.slide+xml" PartName="/ppt/slides/slide92.xml"/>
  <Override ContentType="application/vnd.openxmlformats-officedocument.presentationml.slide+xml" PartName="/ppt/slides/slide102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</p:sldIdLst>
  <p:sldSz cy="7772400" cx="10058400"/>
  <p:notesSz cx="10058400" cy="7772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13" roundtripDataSignature="AMtx7mih8HhGMGLux/kv0TXDAq6TJwz2r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07" Type="http://schemas.openxmlformats.org/officeDocument/2006/relationships/slide" Target="slides/slide102.xml"/><Relationship Id="rId106" Type="http://schemas.openxmlformats.org/officeDocument/2006/relationships/slide" Target="slides/slide101.xml"/><Relationship Id="rId105" Type="http://schemas.openxmlformats.org/officeDocument/2006/relationships/slide" Target="slides/slide100.xml"/><Relationship Id="rId104" Type="http://schemas.openxmlformats.org/officeDocument/2006/relationships/slide" Target="slides/slide99.xml"/><Relationship Id="rId109" Type="http://schemas.openxmlformats.org/officeDocument/2006/relationships/slide" Target="slides/slide104.xml"/><Relationship Id="rId108" Type="http://schemas.openxmlformats.org/officeDocument/2006/relationships/slide" Target="slides/slide103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103" Type="http://schemas.openxmlformats.org/officeDocument/2006/relationships/slide" Target="slides/slide98.xml"/><Relationship Id="rId102" Type="http://schemas.openxmlformats.org/officeDocument/2006/relationships/slide" Target="slides/slide97.xml"/><Relationship Id="rId101" Type="http://schemas.openxmlformats.org/officeDocument/2006/relationships/slide" Target="slides/slide96.xml"/><Relationship Id="rId100" Type="http://schemas.openxmlformats.org/officeDocument/2006/relationships/slide" Target="slides/slide95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95" Type="http://schemas.openxmlformats.org/officeDocument/2006/relationships/slide" Target="slides/slide90.xml"/><Relationship Id="rId94" Type="http://schemas.openxmlformats.org/officeDocument/2006/relationships/slide" Target="slides/slide89.xml"/><Relationship Id="rId97" Type="http://schemas.openxmlformats.org/officeDocument/2006/relationships/slide" Target="slides/slide92.xml"/><Relationship Id="rId96" Type="http://schemas.openxmlformats.org/officeDocument/2006/relationships/slide" Target="slides/slide91.xml"/><Relationship Id="rId11" Type="http://schemas.openxmlformats.org/officeDocument/2006/relationships/slide" Target="slides/slide6.xml"/><Relationship Id="rId99" Type="http://schemas.openxmlformats.org/officeDocument/2006/relationships/slide" Target="slides/slide94.xml"/><Relationship Id="rId10" Type="http://schemas.openxmlformats.org/officeDocument/2006/relationships/slide" Target="slides/slide5.xml"/><Relationship Id="rId98" Type="http://schemas.openxmlformats.org/officeDocument/2006/relationships/slide" Target="slides/slide93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91" Type="http://schemas.openxmlformats.org/officeDocument/2006/relationships/slide" Target="slides/slide86.xml"/><Relationship Id="rId90" Type="http://schemas.openxmlformats.org/officeDocument/2006/relationships/slide" Target="slides/slide85.xml"/><Relationship Id="rId93" Type="http://schemas.openxmlformats.org/officeDocument/2006/relationships/slide" Target="slides/slide88.xml"/><Relationship Id="rId92" Type="http://schemas.openxmlformats.org/officeDocument/2006/relationships/slide" Target="slides/slide87.xml"/><Relationship Id="rId15" Type="http://schemas.openxmlformats.org/officeDocument/2006/relationships/slide" Target="slides/slide10.xml"/><Relationship Id="rId110" Type="http://schemas.openxmlformats.org/officeDocument/2006/relationships/slide" Target="slides/slide105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13" Type="http://customschemas.google.com/relationships/presentationmetadata" Target="metadata"/><Relationship Id="rId112" Type="http://schemas.openxmlformats.org/officeDocument/2006/relationships/slide" Target="slides/slide107.xml"/><Relationship Id="rId111" Type="http://schemas.openxmlformats.org/officeDocument/2006/relationships/slide" Target="slides/slide106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86" Type="http://schemas.openxmlformats.org/officeDocument/2006/relationships/slide" Target="slides/slide81.xml"/><Relationship Id="rId85" Type="http://schemas.openxmlformats.org/officeDocument/2006/relationships/slide" Target="slides/slide80.xml"/><Relationship Id="rId88" Type="http://schemas.openxmlformats.org/officeDocument/2006/relationships/slide" Target="slides/slide83.xml"/><Relationship Id="rId87" Type="http://schemas.openxmlformats.org/officeDocument/2006/relationships/slide" Target="slides/slide82.xml"/><Relationship Id="rId89" Type="http://schemas.openxmlformats.org/officeDocument/2006/relationships/slide" Target="slides/slide84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9" Type="http://schemas.openxmlformats.org/officeDocument/2006/relationships/slide" Target="slides/slide74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6" Type="http://schemas.openxmlformats.org/officeDocument/2006/relationships/slide" Target="slides/slide61.xml"/><Relationship Id="rId65" Type="http://schemas.openxmlformats.org/officeDocument/2006/relationships/slide" Target="slides/slide60.xml"/><Relationship Id="rId68" Type="http://schemas.openxmlformats.org/officeDocument/2006/relationships/slide" Target="slides/slide63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69" Type="http://schemas.openxmlformats.org/officeDocument/2006/relationships/slide" Target="slides/slide6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9" Type="http://schemas.openxmlformats.org/officeDocument/2006/relationships/slide" Target="slides/slide54.xml"/><Relationship Id="rId58" Type="http://schemas.openxmlformats.org/officeDocument/2006/relationships/slide" Target="slides/slide5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2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2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3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3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3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3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3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3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3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3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4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4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4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4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4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4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4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4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" name="Google Shape;464;p4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4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4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2" name="Google Shape;482;p5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5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5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5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5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5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5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5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" name="Google Shape;536;p5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5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" name="Google Shape;554;p5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5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" name="Google Shape;563;p5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2" name="Google Shape;572;p6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6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p6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6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" name="Google Shape;590;p6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6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9" name="Google Shape;599;p6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6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" name="Google Shape;608;p6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6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" name="Google Shape;617;p6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6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" name="Google Shape;626;p6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" name="Google Shape;635;p6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6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4" name="Google Shape;644;p6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6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" name="Google Shape;653;p6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p7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2" name="Google Shape;662;p7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7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1" name="Google Shape;671;p7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7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0" name="Google Shape;680;p7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9" name="Google Shape;689;p7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6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p7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8" name="Google Shape;698;p7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7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" name="Google Shape;707;p7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7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6" name="Google Shape;716;p7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7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" name="Google Shape;725;p7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2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7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4" name="Google Shape;734;p7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7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p7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0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p8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2" name="Google Shape;752;p8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9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8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1" name="Google Shape;761;p8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8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8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0" name="Google Shape;770;p8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8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9" name="Google Shape;779;p8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8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8" name="Google Shape;788;p8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8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7" name="Google Shape;797;p8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8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6" name="Google Shape;806;p8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8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8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2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p8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4" name="Google Shape;824;p8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p8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3" name="Google Shape;833;p8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9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2" name="Google Shape;842;p9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9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p9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1" name="Google Shape;851;p9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8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9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0" name="Google Shape;860;p9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7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p9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9" name="Google Shape;869;p9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p9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8" name="Google Shape;878;p9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5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6" name="Google Shape;886;p9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7" name="Google Shape;887;p9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4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9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6" name="Google Shape;896;p9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3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9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5" name="Google Shape;905;p9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2" name="Shape 9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3" name="Google Shape;913;p9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4" name="Google Shape;914;p9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1" name="Shape 9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Google Shape;922;p9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3" name="Google Shape;923;p9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0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10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2" name="Google Shape;932;p10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9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" name="Google Shape;940;p10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1" name="Google Shape;941;p10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8" name="Shape 9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" name="Google Shape;949;p10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0" name="Google Shape;950;p10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7" name="Shape 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8" name="Google Shape;958;p10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9" name="Google Shape;959;p10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6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7" name="Google Shape;967;p10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8" name="Google Shape;968;p10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5" name="Shape 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p10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7" name="Google Shape;977;p10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4" name="Shape 9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5" name="Google Shape;985;p10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6" name="Google Shape;986;p10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3" name="Shape 9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" name="Google Shape;994;p10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5" name="Google Shape;995;p10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1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11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1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2"/>
          <p:cNvSpPr txBox="1"/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12"/>
          <p:cNvSpPr txBox="1"/>
          <p:nvPr>
            <p:ph idx="1" type="subTitle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12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12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1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13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13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13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13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1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4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4"/>
          <p:cNvSpPr txBox="1"/>
          <p:nvPr>
            <p:ph idx="1" type="body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14"/>
          <p:cNvSpPr txBox="1"/>
          <p:nvPr>
            <p:ph idx="2" type="body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4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4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1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5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15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15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0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10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10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p110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0" name="Google Shape;10;p11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7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4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5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7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9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0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8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2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4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3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5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6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7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9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4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0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8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4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34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43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5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42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4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47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46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48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9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53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51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50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52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54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55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43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21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56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58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60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59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57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61.jp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62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65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63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64.jp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66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67.jp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68.jp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69.jp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70.jp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71.jp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70.jp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72.jp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70.jp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73.jp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70.jp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74.jp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70.jp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76.jp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77.jp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75.jp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78.jp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80.jp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79.jpg"/></Relationships>
</file>

<file path=ppt/slides/_rels/slide8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9.xml"/><Relationship Id="rId3" Type="http://schemas.openxmlformats.org/officeDocument/2006/relationships/image" Target="../media/image83.jpg"/></Relationships>
</file>

<file path=ppt/slides/_rels/slide9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0.xml"/><Relationship Id="rId3" Type="http://schemas.openxmlformats.org/officeDocument/2006/relationships/image" Target="../media/image81.jpg"/></Relationships>
</file>

<file path=ppt/slides/_rels/slide9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1.xml"/><Relationship Id="rId3" Type="http://schemas.openxmlformats.org/officeDocument/2006/relationships/image" Target="../media/image82.jpg"/></Relationships>
</file>

<file path=ppt/slides/_rels/slide9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2.xml"/><Relationship Id="rId3" Type="http://schemas.openxmlformats.org/officeDocument/2006/relationships/image" Target="../media/image84.jpg"/></Relationships>
</file>

<file path=ppt/slides/_rels/slide9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3.xml"/><Relationship Id="rId3" Type="http://schemas.openxmlformats.org/officeDocument/2006/relationships/image" Target="../media/image86.jpg"/></Relationships>
</file>

<file path=ppt/slides/_rels/slide9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4.xml"/><Relationship Id="rId3" Type="http://schemas.openxmlformats.org/officeDocument/2006/relationships/image" Target="../media/image85.jpg"/></Relationships>
</file>

<file path=ppt/slides/_rels/slide9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5.xml"/><Relationship Id="rId3" Type="http://schemas.openxmlformats.org/officeDocument/2006/relationships/image" Target="../media/image87.jpg"/></Relationships>
</file>

<file path=ppt/slides/_rels/slide9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6.xml"/><Relationship Id="rId3" Type="http://schemas.openxmlformats.org/officeDocument/2006/relationships/image" Target="../media/image85.jpg"/></Relationships>
</file>

<file path=ppt/slides/_rels/slide9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7.xml"/><Relationship Id="rId3" Type="http://schemas.openxmlformats.org/officeDocument/2006/relationships/image" Target="../media/image88.jpg"/></Relationships>
</file>

<file path=ppt/slides/_rels/slide9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8.xml"/><Relationship Id="rId3" Type="http://schemas.openxmlformats.org/officeDocument/2006/relationships/image" Target="../media/image85.jpg"/></Relationships>
</file>

<file path=ppt/slides/_rels/slide9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9.xml"/><Relationship Id="rId3" Type="http://schemas.openxmlformats.org/officeDocument/2006/relationships/image" Target="../media/image89.jpg"/></Relationships>
</file>

<file path=ppt/slides/_rels/slide10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0.xml"/><Relationship Id="rId3" Type="http://schemas.openxmlformats.org/officeDocument/2006/relationships/image" Target="../media/image85.jpg"/></Relationships>
</file>

<file path=ppt/slides/_rels/slide10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1.xml"/><Relationship Id="rId3" Type="http://schemas.openxmlformats.org/officeDocument/2006/relationships/image" Target="../media/image76.jpg"/></Relationships>
</file>

<file path=ppt/slides/_rels/slide10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2.xml"/><Relationship Id="rId3" Type="http://schemas.openxmlformats.org/officeDocument/2006/relationships/image" Target="../media/image56.jpg"/></Relationships>
</file>

<file path=ppt/slides/_rels/slide10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3.xml"/><Relationship Id="rId3" Type="http://schemas.openxmlformats.org/officeDocument/2006/relationships/image" Target="../media/image56.jpg"/></Relationships>
</file>

<file path=ppt/slides/_rels/slide10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4.xml"/><Relationship Id="rId3" Type="http://schemas.openxmlformats.org/officeDocument/2006/relationships/image" Target="../media/image56.jpg"/></Relationships>
</file>

<file path=ppt/slides/_rels/slide10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5.xml"/><Relationship Id="rId3" Type="http://schemas.openxmlformats.org/officeDocument/2006/relationships/image" Target="../media/image90.jpg"/></Relationships>
</file>

<file path=ppt/slides/_rels/slide10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6.xml"/><Relationship Id="rId3" Type="http://schemas.openxmlformats.org/officeDocument/2006/relationships/image" Target="../media/image91.jpg"/></Relationships>
</file>

<file path=ppt/slides/_rels/slide10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7.xml"/><Relationship Id="rId3" Type="http://schemas.openxmlformats.org/officeDocument/2006/relationships/image" Target="../media/image9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oogle Shape;44;p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" name="Google Shape;45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" name="Google Shape;47;p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" name="Google Shape;53;p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" name="Google Shape;54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" name="Google Shape;56;p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" name="Google Shape;62;p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" name="Google Shape;63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" name="Google Shape;65;p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" name="Google Shape;72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" name="Google Shape;74;p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" name="Google Shape;80;p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" name="Google Shape;81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" name="Google Shape;83;p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" name="Google Shape;90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" name="Google Shape;92;p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" name="Google Shape;99;p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" name="Google Shape;100;p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1" name="Google Shape;101;p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" name="Google Shape;107;p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" name="Google Shape;108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9" name="Google Shape;109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0" name="Google Shape;110;p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" name="Google Shape;116;p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" name="Google Shape;117;p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8" name="Google Shape;118;p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9" name="Google Shape;119;p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" name="Google Shape;125;p1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" name="Google Shape;126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8" name="Google Shape;128;p1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" name="Google Shape;134;p1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" name="Google Shape;135;p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6" name="Google Shape;136;p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7" name="Google Shape;137;p1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" name="Google Shape;143;p1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" name="Google Shape;144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5" name="Google Shape;145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6" name="Google Shape;146;p1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" name="Google Shape;153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4" name="Google Shape;154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5" name="Google Shape;155;p1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1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62" name="Google Shape;162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63" name="Google Shape;163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64" name="Google Shape;164;p1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" name="Google Shape;170;p1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71" name="Google Shape;171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72" name="Google Shape;172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73" name="Google Shape;173;p1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9" name="Google Shape;179;p1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0" name="Google Shape;180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81" name="Google Shape;181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82" name="Google Shape;182;p1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8" name="Google Shape;188;p1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9" name="Google Shape;189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0" name="Google Shape;190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91" name="Google Shape;191;p1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7" name="Google Shape;197;p1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98" name="Google Shape;198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0" name="Google Shape;200;p1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6" name="Google Shape;206;p1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07" name="Google Shape;207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08" name="Google Shape;208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9" name="Google Shape;209;p1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5" name="Google Shape;215;p2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16" name="Google Shape;216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17" name="Google Shape;217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18" name="Google Shape;218;p2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4" name="Google Shape;224;p2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25" name="Google Shape;225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26" name="Google Shape;226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27" name="Google Shape;227;p2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3" name="Google Shape;233;p2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34" name="Google Shape;234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35" name="Google Shape;235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36" name="Google Shape;236;p2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2" name="Google Shape;242;p2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43" name="Google Shape;243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44" name="Google Shape;244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45" name="Google Shape;245;p2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" name="Google Shape;251;p2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52" name="Google Shape;252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53" name="Google Shape;253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54" name="Google Shape;254;p2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" name="Google Shape;260;p2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61" name="Google Shape;261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62" name="Google Shape;262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63" name="Google Shape;263;p2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2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0" name="Google Shape;270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71" name="Google Shape;271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72" name="Google Shape;272;p2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8" name="Google Shape;278;p2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9" name="Google Shape;279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0" name="Google Shape;280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81" name="Google Shape;281;p2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7" name="Google Shape;287;p2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88" name="Google Shape;288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9" name="Google Shape;289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0" name="Google Shape;290;p2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6" name="Google Shape;296;p2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97" name="Google Shape;297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98" name="Google Shape;298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9" name="Google Shape;299;p2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5" name="Google Shape;305;p3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06" name="Google Shape;306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08" name="Google Shape;308;p3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3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15" name="Google Shape;315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16" name="Google Shape;316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17" name="Google Shape;317;p3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3" name="Google Shape;323;p3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24" name="Google Shape;324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25" name="Google Shape;325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26" name="Google Shape;326;p3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2" name="Google Shape;332;p3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33" name="Google Shape;333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34" name="Google Shape;334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35" name="Google Shape;335;p3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1" name="Google Shape;341;p3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42" name="Google Shape;342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43" name="Google Shape;343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44" name="Google Shape;344;p3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0" name="Google Shape;350;p3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51" name="Google Shape;351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52" name="Google Shape;352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53" name="Google Shape;353;p3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9" name="Google Shape;359;p3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0" name="Google Shape;360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61" name="Google Shape;361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62" name="Google Shape;362;p3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3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9" name="Google Shape;369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71" name="Google Shape;371;p3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7" name="Google Shape;377;p3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78" name="Google Shape;378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9" name="Google Shape;379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0" name="Google Shape;380;p3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6" name="Google Shape;386;p3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87" name="Google Shape;387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88" name="Google Shape;388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9" name="Google Shape;389;p3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5" name="Google Shape;395;p4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96" name="Google Shape;396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97" name="Google Shape;397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98" name="Google Shape;398;p4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4" name="Google Shape;404;p4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05" name="Google Shape;405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06" name="Google Shape;406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07" name="Google Shape;407;p4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3" name="Google Shape;413;p4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14" name="Google Shape;414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15" name="Google Shape;415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16" name="Google Shape;416;p4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2" name="Google Shape;422;p4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23" name="Google Shape;423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24" name="Google Shape;424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25" name="Google Shape;425;p4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1" name="Google Shape;431;p4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32" name="Google Shape;432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33" name="Google Shape;433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34" name="Google Shape;434;p4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0" name="Google Shape;440;p4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41" name="Google Shape;441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42" name="Google Shape;442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43" name="Google Shape;443;p4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9" name="Google Shape;449;p4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0" name="Google Shape;450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51" name="Google Shape;451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52" name="Google Shape;452;p4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8" name="Google Shape;458;p4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9" name="Google Shape;459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0" name="Google Shape;460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61" name="Google Shape;461;p4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Google Shape;46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7" name="Google Shape;467;p4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68" name="Google Shape;468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9" name="Google Shape;469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0" name="Google Shape;470;p4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" name="Google Shape;47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6" name="Google Shape;476;p4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77" name="Google Shape;477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78" name="Google Shape;478;p4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9" name="Google Shape;479;p4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4" name="Google Shape;484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5" name="Google Shape;485;p5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86" name="Google Shape;486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87" name="Google Shape;487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88" name="Google Shape;488;p5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3" name="Google Shape;49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4" name="Google Shape;494;p5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95" name="Google Shape;495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96" name="Google Shape;496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97" name="Google Shape;497;p5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Google Shape;502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3" name="Google Shape;503;p5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04" name="Google Shape;504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05" name="Google Shape;505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06" name="Google Shape;506;p5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1" name="Google Shape;511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2" name="Google Shape;512;p5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13" name="Google Shape;513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14" name="Google Shape;514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15" name="Google Shape;515;p5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1" name="Google Shape;521;p5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22" name="Google Shape;522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23" name="Google Shape;523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24" name="Google Shape;524;p5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0" name="Google Shape;530;p5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31" name="Google Shape;531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32" name="Google Shape;532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33" name="Google Shape;533;p5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9" name="Google Shape;539;p5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0" name="Google Shape;540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41" name="Google Shape;541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42" name="Google Shape;542;p5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7" name="Google Shape;547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8" name="Google Shape;548;p5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9" name="Google Shape;549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0" name="Google Shape;550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51" name="Google Shape;551;p5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7" name="Google Shape;557;p5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58" name="Google Shape;558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9" name="Google Shape;559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0" name="Google Shape;560;p5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6" name="Google Shape;566;p5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67" name="Google Shape;567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68" name="Google Shape;568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9" name="Google Shape;569;p5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Google Shape;574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5" name="Google Shape;575;p6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76" name="Google Shape;576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77" name="Google Shape;577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78" name="Google Shape;578;p6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84" name="Google Shape;584;p6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85" name="Google Shape;585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86" name="Google Shape;586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87" name="Google Shape;587;p6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2" name="Google Shape;592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3" name="Google Shape;593;p6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94" name="Google Shape;594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95" name="Google Shape;595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96" name="Google Shape;596;p6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Google Shape;601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2" name="Google Shape;602;p6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03" name="Google Shape;603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04" name="Google Shape;604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05" name="Google Shape;605;p6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0" name="Google Shape;610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11" name="Google Shape;611;p6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12" name="Google Shape;612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13" name="Google Shape;613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14" name="Google Shape;614;p6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9" name="Google Shape;619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0" name="Google Shape;620;p6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21" name="Google Shape;621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22" name="Google Shape;622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23" name="Google Shape;623;p6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Google Shape;628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9" name="Google Shape;629;p6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0" name="Google Shape;630;p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31" name="Google Shape;631;p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32" name="Google Shape;632;p6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7" name="Google Shape;637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8" name="Google Shape;638;p6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9" name="Google Shape;639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0" name="Google Shape;640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41" name="Google Shape;641;p6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7" name="Google Shape;647;p6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48" name="Google Shape;648;p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9" name="Google Shape;649;p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0" name="Google Shape;650;p6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6" name="Google Shape;656;p6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57" name="Google Shape;657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58" name="Google Shape;658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9" name="Google Shape;659;p6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5" name="Google Shape;665;p7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66" name="Google Shape;666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67" name="Google Shape;667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68" name="Google Shape;668;p7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" name="Google Shape;673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74" name="Google Shape;674;p7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75" name="Google Shape;675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76" name="Google Shape;676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77" name="Google Shape;677;p7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Google Shape;682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3" name="Google Shape;683;p7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84" name="Google Shape;684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85" name="Google Shape;685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86" name="Google Shape;686;p7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0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1" name="Google Shape;691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92" name="Google Shape;692;p7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93" name="Google Shape;693;p7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94" name="Google Shape;694;p7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95" name="Google Shape;695;p7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9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0" name="Google Shape;700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1" name="Google Shape;701;p7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02" name="Google Shape;702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03" name="Google Shape;703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04" name="Google Shape;704;p7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08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" name="Google Shape;709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0" name="Google Shape;710;p7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11" name="Google Shape;711;p7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12" name="Google Shape;712;p7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13" name="Google Shape;713;p7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" name="Google Shape;718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9" name="Google Shape;719;p7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0" name="Google Shape;720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21" name="Google Shape;721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22" name="Google Shape;722;p7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" name="Google Shape;727;p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28" name="Google Shape;728;p7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9" name="Google Shape;729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0" name="Google Shape;730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31" name="Google Shape;731;p7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6" name="Google Shape;736;p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37" name="Google Shape;737;p7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38" name="Google Shape;738;p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9" name="Google Shape;739;p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0" name="Google Shape;740;p7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5" name="Google Shape;745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46" name="Google Shape;746;p7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47" name="Google Shape;747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48" name="Google Shape;748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9" name="Google Shape;749;p7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4" name="Google Shape;754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5" name="Google Shape;755;p8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56" name="Google Shape;756;p8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57" name="Google Shape;757;p8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58" name="Google Shape;758;p8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62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3" name="Google Shape;763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4" name="Google Shape;764;p8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65" name="Google Shape;765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66" name="Google Shape;766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67" name="Google Shape;767;p8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2" name="Google Shape;772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73" name="Google Shape;773;p8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74" name="Google Shape;774;p8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75" name="Google Shape;775;p8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76" name="Google Shape;776;p8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1" name="Google Shape;781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2" name="Google Shape;782;p8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83" name="Google Shape;783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84" name="Google Shape;784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85" name="Google Shape;785;p8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0" name="Google Shape;790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1" name="Google Shape;791;p8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92" name="Google Shape;792;p8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93" name="Google Shape;793;p8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94" name="Google Shape;794;p8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9" name="Google Shape;799;p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0" name="Google Shape;800;p8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01" name="Google Shape;801;p8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02" name="Google Shape;802;p8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03" name="Google Shape;803;p8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" name="Google Shape;808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9" name="Google Shape;809;p8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0" name="Google Shape;810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11" name="Google Shape;811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12" name="Google Shape;812;p8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7" name="Google Shape;817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18" name="Google Shape;818;p8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9" name="Google Shape;819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0" name="Google Shape;820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21" name="Google Shape;821;p8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6" name="Google Shape;826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7" name="Google Shape;827;p8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28" name="Google Shape;828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9" name="Google Shape;829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0" name="Google Shape;830;p8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5" name="Google Shape;835;p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36" name="Google Shape;836;p8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37" name="Google Shape;837;p8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38" name="Google Shape;838;p8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9" name="Google Shape;839;p8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43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4" name="Google Shape;844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45" name="Google Shape;845;p9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46" name="Google Shape;846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47" name="Google Shape;847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48" name="Google Shape;848;p9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3" name="Google Shape;853;p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4" name="Google Shape;854;p9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55" name="Google Shape;855;p9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56" name="Google Shape;856;p9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57" name="Google Shape;857;p9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6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2" name="Google Shape;862;p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63" name="Google Shape;863;p9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64" name="Google Shape;864;p9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65" name="Google Shape;865;p9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66" name="Google Shape;866;p9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0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1" name="Google Shape;871;p9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72" name="Google Shape;872;p9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73" name="Google Shape;873;p9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74" name="Google Shape;874;p9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75" name="Google Shape;875;p93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9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" name="Google Shape;880;p9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81" name="Google Shape;881;p9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82" name="Google Shape;882;p9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83" name="Google Shape;883;p9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84" name="Google Shape;884;p9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88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9" name="Google Shape;889;p9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0" name="Google Shape;890;p9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91" name="Google Shape;891;p9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92" name="Google Shape;892;p9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93" name="Google Shape;893;p95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97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8" name="Google Shape;898;p9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9" name="Google Shape;899;p9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0" name="Google Shape;900;p9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01" name="Google Shape;901;p9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02" name="Google Shape;902;p9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06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7" name="Google Shape;907;p9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08" name="Google Shape;908;p9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9" name="Google Shape;909;p9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0" name="Google Shape;910;p9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11" name="Google Shape;911;p9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15" name="Shape 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6" name="Google Shape;916;p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17" name="Google Shape;917;p9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18" name="Google Shape;918;p9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9" name="Google Shape;919;p9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0" name="Google Shape;920;p9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24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5" name="Google Shape;925;p9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6" name="Google Shape;926;p9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27" name="Google Shape;927;p9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28" name="Google Shape;928;p9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9" name="Google Shape;929;p9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33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4" name="Google Shape;934;p10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35" name="Google Shape;935;p10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36" name="Google Shape;936;p10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37" name="Google Shape;937;p10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38" name="Google Shape;938;p100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42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3" name="Google Shape;943;p10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44" name="Google Shape;944;p10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45" name="Google Shape;945;p10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46" name="Google Shape;946;p10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47" name="Google Shape;947;p101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5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" name="Google Shape;952;p10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53" name="Google Shape;953;p10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54" name="Google Shape;954;p10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55" name="Google Shape;955;p10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56" name="Google Shape;956;p102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0" name="Shape 9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1" name="Google Shape;961;p10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62" name="Google Shape;962;p10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63" name="Google Shape;963;p10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64" name="Google Shape;964;p10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65" name="Google Shape;965;p104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9" name="Shape 9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0" name="Google Shape;970;p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71" name="Google Shape;971;p10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72" name="Google Shape;972;p10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73" name="Google Shape;973;p10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74" name="Google Shape;974;p106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78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9" name="Google Shape;979;p10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0" name="Google Shape;980;p10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81" name="Google Shape;981;p10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82" name="Google Shape;982;p10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83" name="Google Shape;983;p107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87" name="Shape 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8" name="Google Shape;988;p1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9" name="Google Shape;989;p10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0" name="Google Shape;990;p10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91" name="Google Shape;991;p10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92" name="Google Shape;992;p108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96" name="Shape 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7" name="Google Shape;997;p10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98" name="Google Shape;998;p10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9" name="Google Shape;999;p10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0" name="Google Shape;1000;p10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01" name="Google Shape;1001;p109"/>
          <p:cNvSpPr txBox="1"/>
          <p:nvPr>
            <p:ph idx="12" type="sldNum"/>
          </p:nvPr>
        </p:nvSpPr>
        <p:spPr>
          <a:xfrm>
            <a:off x="4697107" y="7324489"/>
            <a:ext cx="410845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2022-06-05T17:43:17Z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2022-06-05T00:00:00Z</vt:filetime>
  </property>
</Properties>
</file>