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8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custom-properties+xml" PartName="/docProps/custom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84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79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83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80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88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</p:sldIdLst>
  <p:sldSz cy="7772400" cx="10058400"/>
  <p:notesSz cx="10058400" cy="77724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94" roundtripDataSignature="AMtx7mhFAwO4Ie7wsZiHbG8yX57schTb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42" Type="http://schemas.openxmlformats.org/officeDocument/2006/relationships/slide" Target="slides/slide37.xml"/><Relationship Id="rId86" Type="http://schemas.openxmlformats.org/officeDocument/2006/relationships/slide" Target="slides/slide81.xml"/><Relationship Id="rId41" Type="http://schemas.openxmlformats.org/officeDocument/2006/relationships/slide" Target="slides/slide36.xml"/><Relationship Id="rId85" Type="http://schemas.openxmlformats.org/officeDocument/2006/relationships/slide" Target="slides/slide80.xml"/><Relationship Id="rId44" Type="http://schemas.openxmlformats.org/officeDocument/2006/relationships/slide" Target="slides/slide39.xml"/><Relationship Id="rId88" Type="http://schemas.openxmlformats.org/officeDocument/2006/relationships/slide" Target="slides/slide83.xml"/><Relationship Id="rId43" Type="http://schemas.openxmlformats.org/officeDocument/2006/relationships/slide" Target="slides/slide38.xml"/><Relationship Id="rId87" Type="http://schemas.openxmlformats.org/officeDocument/2006/relationships/slide" Target="slides/slide82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89" Type="http://schemas.openxmlformats.org/officeDocument/2006/relationships/slide" Target="slides/slide84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75" Type="http://schemas.openxmlformats.org/officeDocument/2006/relationships/slide" Target="slides/slide70.xml"/><Relationship Id="rId30" Type="http://schemas.openxmlformats.org/officeDocument/2006/relationships/slide" Target="slides/slide25.xml"/><Relationship Id="rId74" Type="http://schemas.openxmlformats.org/officeDocument/2006/relationships/slide" Target="slides/slide69.xml"/><Relationship Id="rId33" Type="http://schemas.openxmlformats.org/officeDocument/2006/relationships/slide" Target="slides/slide28.xml"/><Relationship Id="rId77" Type="http://schemas.openxmlformats.org/officeDocument/2006/relationships/slide" Target="slides/slide72.xml"/><Relationship Id="rId32" Type="http://schemas.openxmlformats.org/officeDocument/2006/relationships/slide" Target="slides/slide27.xml"/><Relationship Id="rId76" Type="http://schemas.openxmlformats.org/officeDocument/2006/relationships/slide" Target="slides/slide71.xml"/><Relationship Id="rId35" Type="http://schemas.openxmlformats.org/officeDocument/2006/relationships/slide" Target="slides/slide30.xml"/><Relationship Id="rId79" Type="http://schemas.openxmlformats.org/officeDocument/2006/relationships/slide" Target="slides/slide74.xml"/><Relationship Id="rId34" Type="http://schemas.openxmlformats.org/officeDocument/2006/relationships/slide" Target="slides/slide29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94" Type="http://customschemas.google.com/relationships/presentationmetadata" Target="metadata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91" Type="http://schemas.openxmlformats.org/officeDocument/2006/relationships/slide" Target="slides/slide86.xml"/><Relationship Id="rId90" Type="http://schemas.openxmlformats.org/officeDocument/2006/relationships/slide" Target="slides/slide85.xml"/><Relationship Id="rId93" Type="http://schemas.openxmlformats.org/officeDocument/2006/relationships/slide" Target="slides/slide88.xml"/><Relationship Id="rId92" Type="http://schemas.openxmlformats.org/officeDocument/2006/relationships/slide" Target="slides/slide87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" name="Google Shape;41;p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" name="Google Shape;50;p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" name="Google Shape;68;p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" name="Google Shape;77;p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1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1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1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8" name="Google Shape;158;p1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1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1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1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2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2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8" name="Google Shape;248;p2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6" name="Google Shape;266;p2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2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2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2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4" name="Google Shape;284;p2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3" name="Google Shape;293;p2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3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1" name="Google Shape;311;p3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0" name="Google Shape;320;p3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7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3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9" name="Google Shape;329;p3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6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8" name="Google Shape;338;p3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3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7" name="Google Shape;347;p3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6" name="Google Shape;356;p3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3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5" name="Google Shape;365;p3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2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4" name="Google Shape;374;p3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3" name="Google Shape;383;p3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4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2" name="Google Shape;392;p4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4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4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4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4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p4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4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8" name="Google Shape;428;p4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5" name="Shape 4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6" name="Google Shape;436;p4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7" name="Google Shape;437;p4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4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6" name="Google Shape;446;p4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3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p4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5" name="Google Shape;455;p4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4" name="Google Shape;464;p4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5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3" name="Google Shape;473;p5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0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5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2" name="Google Shape;482;p5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5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1" name="Google Shape;491;p5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5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5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7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5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9" name="Google Shape;509;p5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6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p5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8" name="Google Shape;518;p5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5" name="Shape 5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Google Shape;526;p5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7" name="Google Shape;527;p5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4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" name="Google Shape;535;p5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6" name="Google Shape;536;p5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5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5" name="Google Shape;545;p5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2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3" name="Google Shape;553;p5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4" name="Google Shape;554;p5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1" name="Shape 5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2" name="Google Shape;562;p6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3" name="Google Shape;563;p6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0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6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2" name="Google Shape;572;p6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9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6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1" name="Google Shape;581;p6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6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0" name="Google Shape;590;p6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p6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9" name="Google Shape;599;p6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6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6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8" name="Google Shape;608;p6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5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6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7" name="Google Shape;617;p6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4" name="Shape 6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" name="Google Shape;625;p6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6" name="Google Shape;626;p6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3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6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35" name="Google Shape;635;p6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2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6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4" name="Google Shape;644;p6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1" name="Shape 6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" name="Google Shape;652;p7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3" name="Google Shape;653;p7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0" name="Shape 6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1" name="Google Shape;661;p7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2" name="Google Shape;662;p7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7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1" name="Google Shape;671;p7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8" name="Shape 6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9" name="Google Shape;679;p7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0" name="Google Shape;680;p7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7" name="Shape 6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Google Shape;688;p7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89" name="Google Shape;689;p7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6" name="Shape 6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7" name="Google Shape;697;p76:notes"/>
          <p:cNvSpPr txBox="1"/>
          <p:nvPr>
            <p:ph idx="1" type="body"/>
          </p:nvPr>
        </p:nvSpPr>
        <p:spPr>
          <a:xfrm>
            <a:off x="1005825" y="3691875"/>
            <a:ext cx="8046600" cy="3497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8" name="Google Shape;698;p76:notes"/>
          <p:cNvSpPr/>
          <p:nvPr>
            <p:ph idx="2" type="sldImg"/>
          </p:nvPr>
        </p:nvSpPr>
        <p:spPr>
          <a:xfrm>
            <a:off x="1676725" y="582925"/>
            <a:ext cx="6705900" cy="29148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5" name="Shape 7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" name="Google Shape;706;p7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7" name="Google Shape;707;p7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14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7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16" name="Google Shape;716;p7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3" name="Shape 7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4" name="Google Shape;724;p7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5" name="Google Shape;725;p7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2" name="Shape 7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3" name="Google Shape;733;p8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4" name="Google Shape;734;p8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1" name="Shape 7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2" name="Google Shape;742;p81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3" name="Google Shape;743;p81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0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p82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2" name="Google Shape;752;p82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9" name="Shape 7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0" name="Google Shape;760;p83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1" name="Google Shape;761;p83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8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84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0" name="Google Shape;770;p84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7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85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79" name="Google Shape;779;p85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Google Shape;787;p86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8" name="Google Shape;788;p86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95" name="Shape 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6" name="Google Shape;796;p87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7" name="Google Shape;797;p87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4" name="Shape 8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5" name="Google Shape;805;p88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6" name="Google Shape;806;p88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3" name="Shape 8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4" name="Google Shape;814;p89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15" name="Google Shape;815;p89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2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p90:notes"/>
          <p:cNvSpPr txBox="1"/>
          <p:nvPr>
            <p:ph idx="1" type="body"/>
          </p:nvPr>
        </p:nvSpPr>
        <p:spPr>
          <a:xfrm>
            <a:off x="1005825" y="3691875"/>
            <a:ext cx="8046700" cy="34975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4" name="Google Shape;824;p90:notes"/>
          <p:cNvSpPr/>
          <p:nvPr>
            <p:ph idx="2" type="sldImg"/>
          </p:nvPr>
        </p:nvSpPr>
        <p:spPr>
          <a:xfrm>
            <a:off x="1676725" y="582925"/>
            <a:ext cx="6705925" cy="291465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92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92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9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3"/>
          <p:cNvSpPr txBox="1"/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93"/>
          <p:cNvSpPr txBox="1"/>
          <p:nvPr>
            <p:ph idx="1" type="subTitle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93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3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9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>
  <p:cSld name="Title and Conten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4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94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94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94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9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>
  <p:cSld name="Two Content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5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95"/>
          <p:cNvSpPr txBox="1"/>
          <p:nvPr>
            <p:ph idx="1" type="body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95"/>
          <p:cNvSpPr txBox="1"/>
          <p:nvPr>
            <p:ph idx="2" type="body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5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95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>
  <p:cSld name="Title 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96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96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96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9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algn="l">
              <a:lnSpc>
                <a:spcPct val="118076"/>
              </a:lnSpc>
              <a:spcBef>
                <a:spcPts val="0"/>
              </a:spcBef>
              <a:buNone/>
              <a:defRPr b="1" i="0" sz="1300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1"/>
          <p:cNvSpPr txBox="1"/>
          <p:nvPr>
            <p:ph type="title"/>
          </p:nvPr>
        </p:nvSpPr>
        <p:spPr>
          <a:xfrm>
            <a:off x="502920" y="310896"/>
            <a:ext cx="9052560" cy="12435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91"/>
          <p:cNvSpPr txBox="1"/>
          <p:nvPr>
            <p:ph idx="1" type="body"/>
          </p:nvPr>
        </p:nvSpPr>
        <p:spPr>
          <a:xfrm>
            <a:off x="502920" y="1787652"/>
            <a:ext cx="9052560" cy="5129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91"/>
          <p:cNvSpPr txBox="1"/>
          <p:nvPr>
            <p:ph idx="11" type="ftr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p91"/>
          <p:cNvSpPr txBox="1"/>
          <p:nvPr>
            <p:ph idx="10" type="dt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888888"/>
                </a:solidFill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10" name="Google Shape;10;p9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>
            <a:lvl1pPr indent="0" lvl="0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38100" marR="0" rtl="0" algn="l">
              <a:lnSpc>
                <a:spcPct val="118076"/>
              </a:lnSpc>
              <a:spcBef>
                <a:spcPts val="0"/>
              </a:spcBef>
              <a:buNone/>
              <a:defRPr b="1" i="0" sz="1300" u="none" cap="none" strike="noStrike">
                <a:solidFill>
                  <a:srgbClr val="8D929B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3810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 b="0" sz="1400">
              <a:solidFill>
                <a:srgbClr val="000000"/>
              </a:solidFill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6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2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9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7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2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0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3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4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3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2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5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8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0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6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9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7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4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6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8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7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9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41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44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7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5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43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5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47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5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50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42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53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0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52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46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45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48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55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45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49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45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54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57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45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51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45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61.jp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63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60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45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72.jp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19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68.jp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56.jp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70.jp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58.jp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59.jp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65.jp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69.jp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66.jp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62.jp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64.jp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75.jp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71.jp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67.jp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74.jp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67.jp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19.jp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73.jpg"/></Relationships>
</file>

<file path=ppt/slides/_rels/slide8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8.xml"/><Relationship Id="rId3" Type="http://schemas.openxmlformats.org/officeDocument/2006/relationships/image" Target="../media/image1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966" y="531389"/>
            <a:ext cx="8103404" cy="4836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" name="Google Shape;44;p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" name="Google Shape;45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" name="Google Shape;47;p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7715" y="482600"/>
            <a:ext cx="6835151" cy="5080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" name="Google Shape;53;p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" name="Google Shape;54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" name="Google Shape;56;p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Google Shape;61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966" y="531389"/>
            <a:ext cx="8103404" cy="4836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" name="Google Shape;62;p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" name="Google Shape;63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" name="Google Shape;64;p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" name="Google Shape;65;p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Google Shape;7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1842" y="482600"/>
            <a:ext cx="8213157" cy="5080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" name="Google Shape;71;p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" name="Google Shape;72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" name="Google Shape;73;p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" name="Google Shape;74;p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" name="Google Shape;80;p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" name="Google Shape;81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" name="Google Shape;82;p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" name="Google Shape;83;p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Google Shape;88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1842" y="482600"/>
            <a:ext cx="8213157" cy="5080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" name="Google Shape;89;p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0" name="Google Shape;90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91" name="Google Shape;91;p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92" name="Google Shape;92;p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8" name="Google Shape;98;p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99" name="Google Shape;99;p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0" name="Google Shape;100;p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01" name="Google Shape;101;p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1842" y="482600"/>
            <a:ext cx="8213157" cy="5080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7" name="Google Shape;107;p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08" name="Google Shape;108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09" name="Google Shape;109;p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0" name="Google Shape;110;p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6" name="Google Shape;116;p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17" name="Google Shape;117;p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18" name="Google Shape;118;p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19" name="Google Shape;119;p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1842" y="482600"/>
            <a:ext cx="8213157" cy="5080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5" name="Google Shape;125;p1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26" name="Google Shape;126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27" name="Google Shape;127;p1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28" name="Google Shape;128;p1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34" name="Google Shape;134;p1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35" name="Google Shape;135;p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36" name="Google Shape;136;p1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37" name="Google Shape;137;p1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3" name="Google Shape;143;p1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44" name="Google Shape;144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45" name="Google Shape;145;p1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46" name="Google Shape;146;p1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Google Shape;15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52" name="Google Shape;152;p1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53" name="Google Shape;153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54" name="Google Shape;154;p1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55" name="Google Shape;155;p1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1" name="Google Shape;161;p1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62" name="Google Shape;162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63" name="Google Shape;163;p1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64" name="Google Shape;164;p1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Google Shape;16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0" name="Google Shape;170;p1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71" name="Google Shape;171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72" name="Google Shape;172;p1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73" name="Google Shape;173;p1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Google Shape;178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9" name="Google Shape;179;p1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0" name="Google Shape;180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81" name="Google Shape;181;p1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82" name="Google Shape;182;p1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8" name="Google Shape;188;p1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89" name="Google Shape;189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0" name="Google Shape;190;p1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191" name="Google Shape;191;p1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Google Shape;19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11842" y="482600"/>
            <a:ext cx="8213157" cy="50802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7" name="Google Shape;197;p1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198" name="Google Shape;198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0" name="Google Shape;200;p1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" name="Google Shape;205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966" y="531389"/>
            <a:ext cx="8103404" cy="4836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6" name="Google Shape;206;p1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07" name="Google Shape;207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08" name="Google Shape;208;p1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09" name="Google Shape;209;p1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Google Shape;21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9121" y="482600"/>
            <a:ext cx="7005878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5" name="Google Shape;215;p2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16" name="Google Shape;216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17" name="Google Shape;217;p2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18" name="Google Shape;218;p2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24" name="Google Shape;224;p2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25" name="Google Shape;225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26" name="Google Shape;226;p2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27" name="Google Shape;227;p2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33" name="Google Shape;233;p2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34" name="Google Shape;234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35" name="Google Shape;235;p2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36" name="Google Shape;236;p2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2" name="Google Shape;242;p2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43" name="Google Shape;243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44" name="Google Shape;244;p2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45" name="Google Shape;245;p2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Google Shape;250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51" name="Google Shape;251;p2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52" name="Google Shape;252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53" name="Google Shape;253;p2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54" name="Google Shape;254;p2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0" name="Google Shape;260;p2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61" name="Google Shape;261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62" name="Google Shape;262;p2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63" name="Google Shape;263;p2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69" name="Google Shape;269;p2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0" name="Google Shape;270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71" name="Google Shape;271;p2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72" name="Google Shape;272;p2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78" name="Google Shape;278;p2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79" name="Google Shape;279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0" name="Google Shape;280;p2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81" name="Google Shape;281;p2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" name="Google Shape;286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87" name="Google Shape;287;p2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88" name="Google Shape;288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89" name="Google Shape;289;p2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0" name="Google Shape;290;p2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96" name="Google Shape;296;p2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297" name="Google Shape;297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298" name="Google Shape;298;p2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299" name="Google Shape;299;p2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4" name="Google Shape;30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5" name="Google Shape;305;p3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06" name="Google Shape;306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08" name="Google Shape;308;p3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Google Shape;313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4" name="Google Shape;314;p3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15" name="Google Shape;315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16" name="Google Shape;316;p3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17" name="Google Shape;317;p3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23" name="Google Shape;323;p3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24" name="Google Shape;324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25" name="Google Shape;325;p3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26" name="Google Shape;326;p3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3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32" name="Google Shape;332;p3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33" name="Google Shape;333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34" name="Google Shape;334;p3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35" name="Google Shape;335;p3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3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41" name="Google Shape;341;p3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42" name="Google Shape;342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43" name="Google Shape;343;p3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44" name="Google Shape;344;p3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48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0" name="Google Shape;350;p3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51" name="Google Shape;351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52" name="Google Shape;352;p3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53" name="Google Shape;353;p3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" name="Google Shape;358;p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9" name="Google Shape;359;p3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0" name="Google Shape;360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61" name="Google Shape;361;p3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62" name="Google Shape;362;p3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7" name="Google Shape;367;p3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68" name="Google Shape;368;p3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69" name="Google Shape;369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0" name="Google Shape;370;p3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71" name="Google Shape;371;p3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77" name="Google Shape;377;p3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78" name="Google Shape;378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79" name="Google Shape;379;p3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0" name="Google Shape;380;p3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86" name="Google Shape;386;p3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87" name="Google Shape;387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88" name="Google Shape;388;p3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89" name="Google Shape;389;p3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393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5" name="Google Shape;395;p4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396" name="Google Shape;396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397" name="Google Shape;397;p4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398" name="Google Shape;398;p4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4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04" name="Google Shape;404;p4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05" name="Google Shape;405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06" name="Google Shape;406;p4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07" name="Google Shape;407;p4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" name="Google Shape;412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13" name="Google Shape;413;p4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14" name="Google Shape;414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15" name="Google Shape;415;p4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16" name="Google Shape;416;p4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4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2" name="Google Shape;422;p4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23" name="Google Shape;423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24" name="Google Shape;424;p4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25" name="Google Shape;425;p4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29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" name="Google Shape;430;p4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1" name="Google Shape;431;p4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32" name="Google Shape;432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33" name="Google Shape;433;p4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34" name="Google Shape;434;p4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38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9" name="Google Shape;439;p4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0" name="Google Shape;440;p4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41" name="Google Shape;441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42" name="Google Shape;442;p4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43" name="Google Shape;443;p4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47" name="Shape 4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49" name="Google Shape;449;p4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0" name="Google Shape;450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51" name="Google Shape;451;p4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52" name="Google Shape;452;p4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7" name="Google Shape;457;p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58" name="Google Shape;458;p4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59" name="Google Shape;459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0" name="Google Shape;460;p4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61" name="Google Shape;461;p4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6" name="Google Shape;466;p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7" name="Google Shape;467;p4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68" name="Google Shape;468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69" name="Google Shape;469;p4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0" name="Google Shape;470;p4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5" name="Google Shape;475;p5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76" name="Google Shape;476;p5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77" name="Google Shape;477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78" name="Google Shape;478;p5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79" name="Google Shape;479;p5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83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4" name="Google Shape;484;p5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85" name="Google Shape;485;p5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86" name="Google Shape;486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87" name="Google Shape;487;p5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88" name="Google Shape;488;p5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492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3" name="Google Shape;493;p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94" name="Google Shape;494;p5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495" name="Google Shape;495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496" name="Google Shape;496;p5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497" name="Google Shape;497;p5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2" name="Google Shape;502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3" name="Google Shape;503;p5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04" name="Google Shape;504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05" name="Google Shape;505;p5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06" name="Google Shape;506;p5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0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1" name="Google Shape;511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12" name="Google Shape;512;p5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13" name="Google Shape;513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14" name="Google Shape;514;p5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15" name="Google Shape;515;p5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19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0" name="Google Shape;520;p5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21" name="Google Shape;521;p5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22" name="Google Shape;522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23" name="Google Shape;523;p5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24" name="Google Shape;524;p5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9" name="Google Shape;529;p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0" name="Google Shape;530;p5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31" name="Google Shape;531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32" name="Google Shape;532;p5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33" name="Google Shape;533;p5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37" name="Shape 5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8" name="Google Shape;538;p5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39" name="Google Shape;539;p5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0" name="Google Shape;540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41" name="Google Shape;541;p5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42" name="Google Shape;542;p5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46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7" name="Google Shape;547;p5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48" name="Google Shape;548;p5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49" name="Google Shape;549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0" name="Google Shape;550;p5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51" name="Google Shape;551;p5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55" name="Shape 5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6" name="Google Shape;556;p5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57" name="Google Shape;557;p5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58" name="Google Shape;558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59" name="Google Shape;559;p5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0" name="Google Shape;560;p5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64" name="Shape 5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5" name="Google Shape;565;p6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66" name="Google Shape;566;p6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67" name="Google Shape;567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68" name="Google Shape;568;p6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69" name="Google Shape;569;p6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Google Shape;574;p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75" name="Google Shape;575;p6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76" name="Google Shape;576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77" name="Google Shape;577;p6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78" name="Google Shape;578;p6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82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" name="Google Shape;583;p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84" name="Google Shape;584;p6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85" name="Google Shape;585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86" name="Google Shape;586;p6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87" name="Google Shape;587;p6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591" name="Shape 5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2" name="Google Shape;592;p6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93" name="Google Shape;593;p6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594" name="Google Shape;594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595" name="Google Shape;595;p6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596" name="Google Shape;596;p6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0" name="Shape 6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1" name="Google Shape;601;p6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2" name="Google Shape;602;p6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03" name="Google Shape;603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04" name="Google Shape;604;p6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05" name="Google Shape;605;p6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09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0" name="Google Shape;610;p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11" name="Google Shape;611;p6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12" name="Google Shape;612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13" name="Google Shape;613;p6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14" name="Google Shape;614;p6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9" name="Google Shape;619;p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0" name="Google Shape;620;p6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21" name="Google Shape;621;p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22" name="Google Shape;622;p6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23" name="Google Shape;623;p6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27" name="Shape 6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Google Shape;628;p6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29" name="Google Shape;629;p6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0" name="Google Shape;630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31" name="Google Shape;631;p6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32" name="Google Shape;632;p6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36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7" name="Google Shape;637;p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38" name="Google Shape;638;p6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39" name="Google Shape;639;p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0" name="Google Shape;640;p6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41" name="Google Shape;641;p6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45" name="Shape 6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6" name="Google Shape;646;p6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47" name="Google Shape;647;p6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48" name="Google Shape;648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49" name="Google Shape;649;p6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0" name="Google Shape;650;p6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54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7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9121" y="482600"/>
            <a:ext cx="7005878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56" name="Google Shape;656;p7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57" name="Google Shape;657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58" name="Google Shape;658;p7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59" name="Google Shape;659;p7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63" name="Shape 6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4" name="Google Shape;664;p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966" y="531389"/>
            <a:ext cx="8103404" cy="4836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65" name="Google Shape;665;p7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66" name="Google Shape;666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67" name="Google Shape;667;p7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68" name="Google Shape;668;p7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3" name="Google Shape;673;p7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2074" y="482600"/>
            <a:ext cx="7822925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74" name="Google Shape;674;p7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75" name="Google Shape;675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76" name="Google Shape;676;p7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77" name="Google Shape;677;p7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81" name="Shape 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2" name="Google Shape;682;p7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574081"/>
            <a:ext cx="8682655" cy="49948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3" name="Google Shape;683;p7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84" name="Google Shape;684;p7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85" name="Google Shape;685;p7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86" name="Google Shape;686;p7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0" name="Shape 6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1" name="Google Shape;691;p7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633876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92" name="Google Shape;692;p7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693" name="Google Shape;693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694" name="Google Shape;694;p7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695" name="Google Shape;695;p7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699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0" name="Google Shape;700;p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633876" cy="5086349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1" name="Google Shape;701;p7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02" name="Google Shape;702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03" name="Google Shape;703;p7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04" name="Google Shape;704;p76"/>
          <p:cNvSpPr txBox="1"/>
          <p:nvPr>
            <p:ph idx="12" type="sldNum"/>
          </p:nvPr>
        </p:nvSpPr>
        <p:spPr>
          <a:xfrm>
            <a:off x="4743005" y="7324489"/>
            <a:ext cx="318900" cy="210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08" name="Shape 7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9" name="Google Shape;709;p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633876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0" name="Google Shape;710;p7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11" name="Google Shape;711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12" name="Google Shape;712;p7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13" name="Google Shape;713;p7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" name="Google Shape;718;p7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633876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19" name="Google Shape;719;p7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0" name="Google Shape;720;p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21" name="Google Shape;721;p7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22" name="Google Shape;722;p7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" name="Google Shape;727;p7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633876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28" name="Google Shape;728;p7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29" name="Google Shape;729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0" name="Google Shape;730;p7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31" name="Google Shape;731;p7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6" name="Google Shape;736;p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731434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37" name="Google Shape;737;p8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38" name="Google Shape;738;p8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39" name="Google Shape;739;p8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0" name="Google Shape;740;p8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44" name="Shape 7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5" name="Google Shape;745;p8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731434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46" name="Google Shape;746;p81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47" name="Google Shape;747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48" name="Google Shape;748;p81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49" name="Google Shape;749;p81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53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4" name="Google Shape;754;p8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731434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5" name="Google Shape;755;p82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56" name="Google Shape;756;p8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57" name="Google Shape;757;p82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58" name="Google Shape;758;p82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62" name="Shape 7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3" name="Google Shape;763;p8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633876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64" name="Google Shape;764;p83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65" name="Google Shape;765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66" name="Google Shape;766;p83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67" name="Google Shape;767;p83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2" name="Google Shape;772;p8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574081"/>
            <a:ext cx="8682655" cy="49948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73" name="Google Shape;773;p84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74" name="Google Shape;774;p8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75" name="Google Shape;775;p84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76" name="Google Shape;776;p84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0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1" name="Google Shape;781;p8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2074" y="482600"/>
            <a:ext cx="7822925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82" name="Google Shape;782;p85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83" name="Google Shape;783;p8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84" name="Google Shape;784;p85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85" name="Google Shape;785;p85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89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0" name="Google Shape;790;p8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9042400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1" name="Google Shape;791;p86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792" name="Google Shape;792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793" name="Google Shape;793;p86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794" name="Google Shape;794;p86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798" name="Shape 7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9" name="Google Shape;799;p8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02074" y="482600"/>
            <a:ext cx="7822925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0" name="Google Shape;800;p87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01" name="Google Shape;801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02" name="Google Shape;802;p87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03" name="Google Shape;803;p87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07" name="Shape 8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" name="Google Shape;808;p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966" y="531389"/>
            <a:ext cx="8103404" cy="4836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09" name="Google Shape;809;p88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0" name="Google Shape;810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11" name="Google Shape;811;p88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12" name="Google Shape;812;p88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7" name="Google Shape;817;p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2600" y="482600"/>
            <a:ext cx="8194865" cy="5086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18" name="Google Shape;818;p89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19" name="Google Shape;819;p8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0" name="Google Shape;820;p89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21" name="Google Shape;821;p89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Sp="0">
  <p:cSld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6" name="Google Shape;826;p9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56966" y="531389"/>
            <a:ext cx="8103404" cy="483630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27" name="Google Shape;827;p90"/>
          <p:cNvGrpSpPr/>
          <p:nvPr/>
        </p:nvGrpSpPr>
        <p:grpSpPr>
          <a:xfrm>
            <a:off x="482600" y="7239000"/>
            <a:ext cx="9029700" cy="0"/>
            <a:chOff x="482600" y="7239000"/>
            <a:chExt cx="9029700" cy="0"/>
          </a:xfrm>
        </p:grpSpPr>
        <p:sp>
          <p:nvSpPr>
            <p:cNvPr id="828" name="Google Shape;828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9029700" y="0"/>
                  </a:moveTo>
                  <a:lnTo>
                    <a:pt x="0" y="0"/>
                  </a:lnTo>
                </a:path>
              </a:pathLst>
            </a:custGeom>
            <a:solidFill>
              <a:srgbClr val="8D929B"/>
            </a:solidFill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  <p:sp>
          <p:nvSpPr>
            <p:cNvPr id="829" name="Google Shape;829;p90"/>
            <p:cNvSpPr/>
            <p:nvPr/>
          </p:nvSpPr>
          <p:spPr>
            <a:xfrm>
              <a:off x="482600" y="7239000"/>
              <a:ext cx="9029700" cy="0"/>
            </a:xfrm>
            <a:custGeom>
              <a:rect b="b" l="l" r="r" t="t"/>
              <a:pathLst>
                <a:path extrusionOk="0" h="120000" w="9029700">
                  <a:moveTo>
                    <a:pt x="0" y="0"/>
                  </a:moveTo>
                  <a:lnTo>
                    <a:pt x="9029700" y="0"/>
                  </a:lnTo>
                </a:path>
              </a:pathLst>
            </a:custGeom>
            <a:noFill/>
            <a:ln cap="flat" cmpd="sng" w="12700">
              <a:solidFill>
                <a:srgbClr val="8D929B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/>
            </a:p>
          </p:txBody>
        </p:sp>
      </p:grpSp>
      <p:sp>
        <p:nvSpPr>
          <p:cNvPr id="830" name="Google Shape;830;p90"/>
          <p:cNvSpPr txBox="1"/>
          <p:nvPr>
            <p:ph idx="12" type="sldNum"/>
          </p:nvPr>
        </p:nvSpPr>
        <p:spPr>
          <a:xfrm>
            <a:off x="4743005" y="7324489"/>
            <a:ext cx="318770" cy="2101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38100" rtl="0" algn="l">
              <a:lnSpc>
                <a:spcPct val="118076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r>
              <a:rPr lang="en-US"/>
              <a:t>.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2022-06-06T08:02:26Z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2022-06-06T00:00:00Z</vt:filetime>
  </property>
</Properties>
</file>