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</p:sldIdLst>
  <p:sldSz cx="10058400" cy="7772400"/>
  <p:notesSz cx="10058400" cy="7772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jp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jpg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jpg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2022-06-06T15:03:28Z</dcterms:created>
  <dcterms:modified xsi:type="dcterms:W3CDTF">2022-06-06T15:03:28Z</dcterms:modified>
</cp:coreProperties>
</file>