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</p:sldIdLst>
  <p:sldSz cx="10058400" cy="7772400"/>
  <p:notesSz cx="10058400" cy="7772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00" b="1" i="0">
                <a:solidFill>
                  <a:srgbClr val="8D929B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#</a:t>
            </a:fld>
            <a:r>
              <a:rPr dirty="0"/>
              <a:t>.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jp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jpg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jpg"/></Relationships>

</file>

<file path=ppt/slides/_rels/slide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/Relationships>

</file>

<file path=ppt/slides/_rels/slide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jpg"/></Relationships>

</file>

<file path=ppt/slides/_rels/slide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2600" y="482600"/>
            <a:ext cx="9042400" cy="508635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2600" y="7232650"/>
            <a:ext cx="9029700" cy="12700"/>
            <a:chOff x="482600" y="7232650"/>
            <a:chExt cx="9029700" cy="12700"/>
          </a:xfrm>
        </p:grpSpPr>
        <p:sp>
          <p:nvSpPr>
            <p:cNvPr id="4" name="object 4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482600" y="7239000"/>
              <a:ext cx="9029700" cy="0"/>
            </a:xfrm>
            <a:custGeom>
              <a:avLst/>
              <a:gdLst/>
              <a:ahLst/>
              <a:cxnLst/>
              <a:rect l="l" t="t" r="r" b="b"/>
              <a:pathLst>
                <a:path w="9029700" h="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ln w="12700">
              <a:solidFill>
                <a:srgbClr val="8D929B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535"/>
              </a:lnSpc>
            </a:pPr>
            <a:fld id="{81D60167-4931-47E6-BA6A-407CBD079E47}" type="slidenum">
              <a:rPr dirty="0"/>
              <a:t>10</a:t>
            </a:fld>
            <a:r>
              <a:rPr dirty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2022-06-06T15:17:32Z</dcterms:created>
  <dcterms:modified xsi:type="dcterms:W3CDTF">2022-06-06T15:17:32Z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2022-06-06T00:00:00Z</vt:filetime>
  </property>
</Properties>
</file>