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6.xml"/>
  <Override ContentType="application/vnd.openxmlformats-officedocument.presentationml.slide+xml" PartName="/ppt/slides/slide53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8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32.xml"/>
  <Override ContentType="application/vnd.openxmlformats-officedocument.presentationml.slide+xml" PartName="/ppt/slides/slide62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63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61.xml"/>
  <Override ContentType="application/vnd.openxmlformats-officedocument.presentationml.slide+xml" PartName="/ppt/slides/slide31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</p:sldIdLst>
  <p:sldSz cy="7772400" cx="10058400"/>
  <p:notesSz cx="10058400" cy="77724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69" roundtripDataSignature="AMtx7mg2/RnPznKPCCeAK8WoRM8niIp/C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62" Type="http://schemas.openxmlformats.org/officeDocument/2006/relationships/slide" Target="slides/slide57.xml"/><Relationship Id="rId61" Type="http://schemas.openxmlformats.org/officeDocument/2006/relationships/slide" Target="slides/slide56.xml"/><Relationship Id="rId20" Type="http://schemas.openxmlformats.org/officeDocument/2006/relationships/slide" Target="slides/slide15.xml"/><Relationship Id="rId64" Type="http://schemas.openxmlformats.org/officeDocument/2006/relationships/slide" Target="slides/slide59.xml"/><Relationship Id="rId63" Type="http://schemas.openxmlformats.org/officeDocument/2006/relationships/slide" Target="slides/slide58.xml"/><Relationship Id="rId22" Type="http://schemas.openxmlformats.org/officeDocument/2006/relationships/slide" Target="slides/slide17.xml"/><Relationship Id="rId66" Type="http://schemas.openxmlformats.org/officeDocument/2006/relationships/slide" Target="slides/slide61.xml"/><Relationship Id="rId21" Type="http://schemas.openxmlformats.org/officeDocument/2006/relationships/slide" Target="slides/slide16.xml"/><Relationship Id="rId65" Type="http://schemas.openxmlformats.org/officeDocument/2006/relationships/slide" Target="slides/slide60.xml"/><Relationship Id="rId24" Type="http://schemas.openxmlformats.org/officeDocument/2006/relationships/slide" Target="slides/slide19.xml"/><Relationship Id="rId68" Type="http://schemas.openxmlformats.org/officeDocument/2006/relationships/slide" Target="slides/slide63.xml"/><Relationship Id="rId23" Type="http://schemas.openxmlformats.org/officeDocument/2006/relationships/slide" Target="slides/slide18.xml"/><Relationship Id="rId67" Type="http://schemas.openxmlformats.org/officeDocument/2006/relationships/slide" Target="slides/slide62.xml"/><Relationship Id="rId60" Type="http://schemas.openxmlformats.org/officeDocument/2006/relationships/slide" Target="slides/slide55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69" Type="http://customschemas.google.com/relationships/presentationmetadata" Target="metadata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11" Type="http://schemas.openxmlformats.org/officeDocument/2006/relationships/slide" Target="slides/slide6.xml"/><Relationship Id="rId55" Type="http://schemas.openxmlformats.org/officeDocument/2006/relationships/slide" Target="slides/slide50.xml"/><Relationship Id="rId10" Type="http://schemas.openxmlformats.org/officeDocument/2006/relationships/slide" Target="slides/slide5.xml"/><Relationship Id="rId54" Type="http://schemas.openxmlformats.org/officeDocument/2006/relationships/slide" Target="slides/slide49.xml"/><Relationship Id="rId13" Type="http://schemas.openxmlformats.org/officeDocument/2006/relationships/slide" Target="slides/slide8.xml"/><Relationship Id="rId57" Type="http://schemas.openxmlformats.org/officeDocument/2006/relationships/slide" Target="slides/slide52.xml"/><Relationship Id="rId12" Type="http://schemas.openxmlformats.org/officeDocument/2006/relationships/slide" Target="slides/slide7.xml"/><Relationship Id="rId56" Type="http://schemas.openxmlformats.org/officeDocument/2006/relationships/slide" Target="slides/slide51.xml"/><Relationship Id="rId15" Type="http://schemas.openxmlformats.org/officeDocument/2006/relationships/slide" Target="slides/slide10.xml"/><Relationship Id="rId59" Type="http://schemas.openxmlformats.org/officeDocument/2006/relationships/slide" Target="slides/slide54.xml"/><Relationship Id="rId14" Type="http://schemas.openxmlformats.org/officeDocument/2006/relationships/slide" Target="slides/slide9.xml"/><Relationship Id="rId58" Type="http://schemas.openxmlformats.org/officeDocument/2006/relationships/slide" Target="slides/slide5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" name="Google Shape;41;p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" name="Google Shape;50;p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1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1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1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1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1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1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1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1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1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1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p2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p2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" name="Google Shape;230;p2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2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8" name="Google Shape;248;p2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2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6" name="Google Shape;266;p2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p2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2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4" name="Google Shape;284;p2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2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3" name="Google Shape;293;p2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2" name="Google Shape;302;p3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3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1" name="Google Shape;311;p3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0" name="Google Shape;320;p3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3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9" name="Google Shape;329;p3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8" name="Google Shape;338;p3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3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7" name="Google Shape;347;p3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3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6" name="Google Shape;356;p3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3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5" name="Google Shape;365;p3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4" name="Google Shape;374;p3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3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3" name="Google Shape;383;p3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4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2" name="Google Shape;392;p4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4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1" name="Google Shape;401;p4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8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4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0" name="Google Shape;410;p4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4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9" name="Google Shape;419;p4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6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4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8" name="Google Shape;428;p4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4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7" name="Google Shape;437;p4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4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6" name="Google Shape;446;p4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4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5" name="Google Shape;455;p4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4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4" name="Google Shape;464;p4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p4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3" name="Google Shape;473;p4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0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5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2" name="Google Shape;482;p5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9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5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1" name="Google Shape;491;p5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5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0" name="Google Shape;500;p5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5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9" name="Google Shape;509;p5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6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5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8" name="Google Shape;518;p5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5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5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7" name="Google Shape;527;p5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4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p5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6" name="Google Shape;536;p5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3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p5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5" name="Google Shape;545;p5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2" name="Shape 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" name="Google Shape;553;p5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4" name="Google Shape;554;p5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5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3" name="Google Shape;563;p5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0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Google Shape;571;p6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2" name="Google Shape;572;p6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9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p6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1" name="Google Shape;581;p6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8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p6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0" name="Google Shape;590;p6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7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p6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9" name="Google Shape;599;p6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obj">
  <p:cSld name="OBJECT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74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74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74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75"/>
          <p:cNvSpPr txBox="1"/>
          <p:nvPr>
            <p:ph type="ctrTitle"/>
          </p:nvPr>
        </p:nvSpPr>
        <p:spPr>
          <a:xfrm>
            <a:off x="754380" y="2409444"/>
            <a:ext cx="8549640" cy="163220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75"/>
          <p:cNvSpPr txBox="1"/>
          <p:nvPr>
            <p:ph idx="1" type="subTitle"/>
          </p:nvPr>
        </p:nvSpPr>
        <p:spPr>
          <a:xfrm>
            <a:off x="1508760" y="4352544"/>
            <a:ext cx="7040880" cy="1943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75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75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75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76"/>
          <p:cNvSpPr txBox="1"/>
          <p:nvPr>
            <p:ph type="title"/>
          </p:nvPr>
        </p:nvSpPr>
        <p:spPr>
          <a:xfrm>
            <a:off x="502920" y="310896"/>
            <a:ext cx="9052560" cy="12435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76"/>
          <p:cNvSpPr txBox="1"/>
          <p:nvPr>
            <p:ph idx="1" type="body"/>
          </p:nvPr>
        </p:nvSpPr>
        <p:spPr>
          <a:xfrm>
            <a:off x="502920" y="1787652"/>
            <a:ext cx="9052560" cy="51297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76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76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76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77"/>
          <p:cNvSpPr txBox="1"/>
          <p:nvPr>
            <p:ph type="title"/>
          </p:nvPr>
        </p:nvSpPr>
        <p:spPr>
          <a:xfrm>
            <a:off x="502920" y="310896"/>
            <a:ext cx="9052560" cy="12435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77"/>
          <p:cNvSpPr txBox="1"/>
          <p:nvPr>
            <p:ph idx="1" type="body"/>
          </p:nvPr>
        </p:nvSpPr>
        <p:spPr>
          <a:xfrm>
            <a:off x="502920" y="1787652"/>
            <a:ext cx="4375404" cy="51297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77"/>
          <p:cNvSpPr txBox="1"/>
          <p:nvPr>
            <p:ph idx="2" type="body"/>
          </p:nvPr>
        </p:nvSpPr>
        <p:spPr>
          <a:xfrm>
            <a:off x="5180076" y="1787652"/>
            <a:ext cx="4375404" cy="51297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77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77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77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8"/>
          <p:cNvSpPr txBox="1"/>
          <p:nvPr>
            <p:ph type="title"/>
          </p:nvPr>
        </p:nvSpPr>
        <p:spPr>
          <a:xfrm>
            <a:off x="502920" y="310896"/>
            <a:ext cx="9052560" cy="12435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78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78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8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73"/>
          <p:cNvSpPr txBox="1"/>
          <p:nvPr>
            <p:ph type="title"/>
          </p:nvPr>
        </p:nvSpPr>
        <p:spPr>
          <a:xfrm>
            <a:off x="502920" y="310896"/>
            <a:ext cx="9052560" cy="12435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73"/>
          <p:cNvSpPr txBox="1"/>
          <p:nvPr>
            <p:ph idx="1" type="body"/>
          </p:nvPr>
        </p:nvSpPr>
        <p:spPr>
          <a:xfrm>
            <a:off x="502920" y="1787652"/>
            <a:ext cx="9052560" cy="51297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73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888888"/>
                </a:solidFill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9" name="Google Shape;9;p73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888888"/>
                </a:solidFill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10" name="Google Shape;10;p73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 b="0"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4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5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3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7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4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8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0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8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2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7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6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9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0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2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31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3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5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1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9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9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6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3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30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4.jp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37.jp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35.jp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27.jp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28.jp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36.jp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32.jp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40.jp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47.jp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39.jp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38.jp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42.jp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45.jp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41.jp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44.jp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51.jp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48.jp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43.jp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54.jp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46.jp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52.jpg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59.jpg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3.xml"/><Relationship Id="rId3" Type="http://schemas.openxmlformats.org/officeDocument/2006/relationships/image" Target="../media/image55.jpg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4.xml"/><Relationship Id="rId3" Type="http://schemas.openxmlformats.org/officeDocument/2006/relationships/image" Target="../media/image50.jpg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5.xml"/><Relationship Id="rId3" Type="http://schemas.openxmlformats.org/officeDocument/2006/relationships/image" Target="../media/image49.jpg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57.jpg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7.xml"/><Relationship Id="rId3" Type="http://schemas.openxmlformats.org/officeDocument/2006/relationships/image" Target="../media/image60.jpg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8.xml"/><Relationship Id="rId3" Type="http://schemas.openxmlformats.org/officeDocument/2006/relationships/image" Target="../media/image53.jpg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9.xml"/><Relationship Id="rId3" Type="http://schemas.openxmlformats.org/officeDocument/2006/relationships/image" Target="../media/image56.jpg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0.xml"/><Relationship Id="rId3" Type="http://schemas.openxmlformats.org/officeDocument/2006/relationships/image" Target="../media/image38.jpg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1.xml"/><Relationship Id="rId3" Type="http://schemas.openxmlformats.org/officeDocument/2006/relationships/image" Target="../media/image61.jpg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2.xml"/><Relationship Id="rId3" Type="http://schemas.openxmlformats.org/officeDocument/2006/relationships/image" Target="../media/image58.jpg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3.xml"/><Relationship Id="rId3" Type="http://schemas.openxmlformats.org/officeDocument/2006/relationships/image" Target="../media/image38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Google Shape;43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34719" y="1010073"/>
            <a:ext cx="8062806" cy="440817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" name="Google Shape;44;p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5" name="Google Shape;45;p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6" name="Google Shape;46;p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7" name="Google Shape;47;p1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Google Shape;52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3" name="Google Shape;53;p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4" name="Google Shape;54;p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6" name="Google Shape;56;p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Google Shape;61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34719" y="1010073"/>
            <a:ext cx="8062806" cy="440817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2" name="Google Shape;62;p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3" name="Google Shape;63;p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4" name="Google Shape;64;p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5" name="Google Shape;65;p3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1" name="Google Shape;71;p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2" name="Google Shape;72;p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3" name="Google Shape;73;p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4" name="Google Shape;74;p4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oogle Shape;79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0" name="Google Shape;80;p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1" name="Google Shape;81;p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2" name="Google Shape;82;p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3" name="Google Shape;83;p5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9" name="Google Shape;89;p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0" name="Google Shape;90;p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91" name="Google Shape;91;p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92" name="Google Shape;92;p6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8" name="Google Shape;98;p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9" name="Google Shape;99;p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00" name="Google Shape;100;p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01" name="Google Shape;101;p7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7" name="Google Shape;107;p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08" name="Google Shape;108;p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09" name="Google Shape;109;p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10" name="Google Shape;110;p8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Google Shape;115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6" name="Google Shape;116;p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17" name="Google Shape;117;p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18" name="Google Shape;118;p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19" name="Google Shape;119;p9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5" name="Google Shape;125;p1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26" name="Google Shape;126;p1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27" name="Google Shape;127;p1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28" name="Google Shape;128;p10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4" name="Google Shape;134;p1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35" name="Google Shape;135;p1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36" name="Google Shape;136;p1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37" name="Google Shape;137;p11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3" name="Google Shape;143;p1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44" name="Google Shape;144;p1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45" name="Google Shape;145;p1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46" name="Google Shape;146;p1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Google Shape;151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2" name="Google Shape;152;p1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53" name="Google Shape;153;p1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54" name="Google Shape;154;p1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55" name="Google Shape;155;p13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1" name="Google Shape;161;p1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62" name="Google Shape;162;p1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63" name="Google Shape;163;p1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64" name="Google Shape;164;p14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0" name="Google Shape;170;p1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71" name="Google Shape;171;p1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72" name="Google Shape;172;p1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73" name="Google Shape;173;p15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Google Shape;178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9" name="Google Shape;179;p1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80" name="Google Shape;180;p1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81" name="Google Shape;181;p1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82" name="Google Shape;182;p16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Google Shape;187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8" name="Google Shape;188;p1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89" name="Google Shape;189;p1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90" name="Google Shape;190;p1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91" name="Google Shape;191;p17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Google Shape;196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97" name="Google Shape;197;p1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98" name="Google Shape;198;p1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99" name="Google Shape;199;p1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00" name="Google Shape;200;p18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205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6" name="Google Shape;206;p1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07" name="Google Shape;207;p1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08" name="Google Shape;208;p1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09" name="Google Shape;209;p19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Google Shape;214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15" name="Google Shape;215;p2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16" name="Google Shape;216;p2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17" name="Google Shape;217;p2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18" name="Google Shape;218;p20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24" name="Google Shape;224;p2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25" name="Google Shape;225;p2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26" name="Google Shape;226;p2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27" name="Google Shape;227;p21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Google Shape;232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33" name="Google Shape;233;p2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34" name="Google Shape;234;p2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35" name="Google Shape;235;p2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36" name="Google Shape;236;p2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Google Shape;241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42" name="Google Shape;242;p2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43" name="Google Shape;243;p2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44" name="Google Shape;244;p2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45" name="Google Shape;245;p23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" name="Google Shape;250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51" name="Google Shape;251;p2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52" name="Google Shape;252;p2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53" name="Google Shape;253;p2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54" name="Google Shape;254;p24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" name="Google Shape;259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60" name="Google Shape;260;p2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61" name="Google Shape;261;p2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62" name="Google Shape;262;p2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63" name="Google Shape;263;p25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" name="Google Shape;268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69" name="Google Shape;269;p2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70" name="Google Shape;270;p2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71" name="Google Shape;271;p2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72" name="Google Shape;272;p26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" name="Google Shape;277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78" name="Google Shape;278;p2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79" name="Google Shape;279;p2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80" name="Google Shape;280;p2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81" name="Google Shape;281;p27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Google Shape;286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87" name="Google Shape;287;p2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88" name="Google Shape;288;p2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89" name="Google Shape;289;p2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90" name="Google Shape;290;p28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5" name="Google Shape;295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96" name="Google Shape;296;p2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97" name="Google Shape;297;p2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98" name="Google Shape;298;p2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99" name="Google Shape;299;p29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4" name="Google Shape;304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05" name="Google Shape;305;p3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06" name="Google Shape;306;p3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07" name="Google Shape;307;p3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08" name="Google Shape;308;p30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3" name="Google Shape;313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14" name="Google Shape;314;p3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15" name="Google Shape;315;p3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16" name="Google Shape;316;p3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17" name="Google Shape;317;p31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2" name="Google Shape;322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23" name="Google Shape;323;p3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24" name="Google Shape;324;p3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25" name="Google Shape;325;p3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26" name="Google Shape;326;p3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1" name="Google Shape;331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32" name="Google Shape;332;p3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33" name="Google Shape;333;p3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34" name="Google Shape;334;p3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35" name="Google Shape;335;p33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0" name="Google Shape;340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41" name="Google Shape;341;p3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42" name="Google Shape;342;p3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43" name="Google Shape;343;p3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44" name="Google Shape;344;p34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9" name="Google Shape;349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50" name="Google Shape;350;p3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51" name="Google Shape;351;p3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52" name="Google Shape;352;p3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53" name="Google Shape;353;p35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" name="Google Shape;358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59" name="Google Shape;359;p3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60" name="Google Shape;360;p3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61" name="Google Shape;361;p3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62" name="Google Shape;362;p36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7" name="Google Shape;367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68" name="Google Shape;368;p3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69" name="Google Shape;369;p3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70" name="Google Shape;370;p3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71" name="Google Shape;371;p37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6" name="Google Shape;376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77" name="Google Shape;377;p3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78" name="Google Shape;378;p3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79" name="Google Shape;379;p3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80" name="Google Shape;380;p38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5" name="Google Shape;385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86" name="Google Shape;386;p3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87" name="Google Shape;387;p3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88" name="Google Shape;388;p3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89" name="Google Shape;389;p39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4" name="Google Shape;394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95" name="Google Shape;395;p4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96" name="Google Shape;396;p4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97" name="Google Shape;397;p4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98" name="Google Shape;398;p40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3" name="Google Shape;403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04" name="Google Shape;404;p4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05" name="Google Shape;405;p4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06" name="Google Shape;406;p4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07" name="Google Shape;407;p41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1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" name="Google Shape;412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13" name="Google Shape;413;p4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14" name="Google Shape;414;p4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15" name="Google Shape;415;p4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16" name="Google Shape;416;p4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1" name="Google Shape;421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22" name="Google Shape;422;p4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23" name="Google Shape;423;p4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24" name="Google Shape;424;p4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25" name="Google Shape;425;p43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29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" name="Google Shape;430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31" name="Google Shape;431;p4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32" name="Google Shape;432;p4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33" name="Google Shape;433;p4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34" name="Google Shape;434;p44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9" name="Google Shape;439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0" name="Google Shape;440;p4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41" name="Google Shape;441;p4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42" name="Google Shape;442;p4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43" name="Google Shape;443;p45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47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8" name="Google Shape;448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9" name="Google Shape;449;p4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50" name="Google Shape;450;p4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51" name="Google Shape;451;p4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52" name="Google Shape;452;p46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56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7" name="Google Shape;457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58" name="Google Shape;458;p4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59" name="Google Shape;459;p4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60" name="Google Shape;460;p4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61" name="Google Shape;461;p47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65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6" name="Google Shape;466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67" name="Google Shape;467;p4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68" name="Google Shape;468;p4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69" name="Google Shape;469;p4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70" name="Google Shape;470;p48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5" name="Google Shape;475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76" name="Google Shape;476;p4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77" name="Google Shape;477;p4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78" name="Google Shape;478;p4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79" name="Google Shape;479;p49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83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4" name="Google Shape;484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85" name="Google Shape;485;p5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86" name="Google Shape;486;p5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87" name="Google Shape;487;p5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88" name="Google Shape;488;p50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92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3" name="Google Shape;493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94" name="Google Shape;494;p5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95" name="Google Shape;495;p5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96" name="Google Shape;496;p5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97" name="Google Shape;497;p51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0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2" name="Google Shape;502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03" name="Google Shape;503;p5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04" name="Google Shape;504;p5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05" name="Google Shape;505;p5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06" name="Google Shape;506;p5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10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1" name="Google Shape;511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12" name="Google Shape;512;p5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13" name="Google Shape;513;p5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14" name="Google Shape;514;p5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15" name="Google Shape;515;p53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19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0" name="Google Shape;520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21" name="Google Shape;521;p5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22" name="Google Shape;522;p5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23" name="Google Shape;523;p5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24" name="Google Shape;524;p54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28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9" name="Google Shape;529;p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30" name="Google Shape;530;p5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31" name="Google Shape;531;p5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32" name="Google Shape;532;p5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33" name="Google Shape;533;p55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37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8" name="Google Shape;538;p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39" name="Google Shape;539;p5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40" name="Google Shape;540;p5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41" name="Google Shape;541;p5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42" name="Google Shape;542;p56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46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7" name="Google Shape;547;p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48" name="Google Shape;548;p5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49" name="Google Shape;549;p5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50" name="Google Shape;550;p5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51" name="Google Shape;551;p57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55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6" name="Google Shape;556;p5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57" name="Google Shape;557;p5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58" name="Google Shape;558;p5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59" name="Google Shape;559;p5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60" name="Google Shape;560;p58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64" name="Shape 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5" name="Google Shape;565;p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66" name="Google Shape;566;p5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67" name="Google Shape;567;p5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68" name="Google Shape;568;p5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69" name="Google Shape;569;p59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73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4" name="Google Shape;574;p6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75" name="Google Shape;575;p6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76" name="Google Shape;576;p6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77" name="Google Shape;577;p6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78" name="Google Shape;578;p60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82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" name="Google Shape;583;p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84" name="Google Shape;584;p6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85" name="Google Shape;585;p6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86" name="Google Shape;586;p6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87" name="Google Shape;587;p61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9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2" name="Google Shape;592;p6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93" name="Google Shape;593;p6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94" name="Google Shape;594;p6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95" name="Google Shape;595;p6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96" name="Google Shape;596;p6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00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1" name="Google Shape;601;p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02" name="Google Shape;602;p6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03" name="Google Shape;603;p6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04" name="Google Shape;604;p6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05" name="Google Shape;605;p63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2022-06-06T16:31:10Z</dcterms:created>
</cp:coreProperties>
</file>