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8" roundtripDataSignature="AMtx7mjA7tDQxSVdrqQfMdE2aq0nrQJcb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16" Type="http://schemas.openxmlformats.org/officeDocument/2006/relationships/slide" Target="slides/slide12.xml"/><Relationship Id="rId38" Type="http://customschemas.google.com/relationships/presentationmetadata" Target="meta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g13045f9c3f4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01" name="Google Shape;301;g13045f9c3f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10.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8.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8.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4" name="Shape 14"/>
        <p:cNvGrpSpPr/>
        <p:nvPr/>
      </p:nvGrpSpPr>
      <p:grpSpPr>
        <a:xfrm>
          <a:off x="0" y="0"/>
          <a:ext cx="0" cy="0"/>
          <a:chOff x="0" y="0"/>
          <a:chExt cx="0" cy="0"/>
        </a:xfrm>
      </p:grpSpPr>
      <p:sp>
        <p:nvSpPr>
          <p:cNvPr id="15" name="Google Shape;15;p34"/>
          <p:cNvSpPr/>
          <p:nvPr/>
        </p:nvSpPr>
        <p:spPr>
          <a:xfrm>
            <a:off x="920834" y="1346946"/>
            <a:ext cx="10222992" cy="80683"/>
          </a:xfrm>
          <a:prstGeom prst="rect">
            <a:avLst/>
          </a:prstGeom>
          <a:blipFill rotWithShape="1">
            <a:blip r:embed="rId2">
              <a:alphaModFix amt="85000"/>
            </a:blip>
            <a:tile algn="ctr" flip="xy" tx="0" sx="92000" ty="-76200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34"/>
          <p:cNvSpPr/>
          <p:nvPr/>
        </p:nvSpPr>
        <p:spPr>
          <a:xfrm>
            <a:off x="920834" y="4299696"/>
            <a:ext cx="10222992" cy="80683"/>
          </a:xfrm>
          <a:prstGeom prst="rect">
            <a:avLst/>
          </a:prstGeom>
          <a:blipFill rotWithShape="1">
            <a:blip r:embed="rId3">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34"/>
          <p:cNvSpPr/>
          <p:nvPr/>
        </p:nvSpPr>
        <p:spPr>
          <a:xfrm>
            <a:off x="920834" y="1484779"/>
            <a:ext cx="10222992" cy="2743200"/>
          </a:xfrm>
          <a:prstGeom prst="rect">
            <a:avLst/>
          </a:prstGeom>
          <a:blipFill rotWithShape="1">
            <a:blip r:embed="rId4">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 name="Google Shape;18;p34"/>
          <p:cNvGrpSpPr/>
          <p:nvPr/>
        </p:nvGrpSpPr>
        <p:grpSpPr>
          <a:xfrm>
            <a:off x="9649215" y="4068923"/>
            <a:ext cx="1080904" cy="1080902"/>
            <a:chOff x="9685338" y="4460675"/>
            <a:chExt cx="1080904" cy="1080902"/>
          </a:xfrm>
        </p:grpSpPr>
        <p:sp>
          <p:nvSpPr>
            <p:cNvPr id="19" name="Google Shape;19;p34"/>
            <p:cNvSpPr/>
            <p:nvPr/>
          </p:nvSpPr>
          <p:spPr>
            <a:xfrm>
              <a:off x="9685338" y="4460675"/>
              <a:ext cx="1080904" cy="1080902"/>
            </a:xfrm>
            <a:prstGeom prst="ellipse">
              <a:avLst/>
            </a:prstGeom>
            <a:blipFill rotWithShape="1">
              <a:blip r:embed="rId5">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34"/>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34"/>
          <p:cNvSpPr txBox="1"/>
          <p:nvPr>
            <p:ph type="ctrTitle"/>
          </p:nvPr>
        </p:nvSpPr>
        <p:spPr>
          <a:xfrm>
            <a:off x="1051560" y="1432223"/>
            <a:ext cx="9966960" cy="3035808"/>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SzPts val="9600"/>
              <a:buFont typeface="Rockwell"/>
              <a:buNone/>
              <a:defRPr sz="96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34"/>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1870"/>
              <a:buNone/>
              <a:defRPr sz="2200">
                <a:solidFill>
                  <a:schemeClr val="dk1"/>
                </a:solidFill>
              </a:defRPr>
            </a:lvl1pPr>
            <a:lvl2pPr lvl="1" algn="ctr">
              <a:lnSpc>
                <a:spcPct val="90000"/>
              </a:lnSpc>
              <a:spcBef>
                <a:spcPts val="400"/>
              </a:spcBef>
              <a:spcAft>
                <a:spcPts val="0"/>
              </a:spcAft>
              <a:buSzPts val="1870"/>
              <a:buNone/>
              <a:defRPr sz="2200"/>
            </a:lvl2pPr>
            <a:lvl3pPr lvl="2" algn="ctr">
              <a:lnSpc>
                <a:spcPct val="90000"/>
              </a:lnSpc>
              <a:spcBef>
                <a:spcPts val="400"/>
              </a:spcBef>
              <a:spcAft>
                <a:spcPts val="0"/>
              </a:spcAft>
              <a:buSzPts val="1870"/>
              <a:buNone/>
              <a:defRPr sz="2200"/>
            </a:lvl3pPr>
            <a:lvl4pPr lvl="3" algn="ctr">
              <a:lnSpc>
                <a:spcPct val="90000"/>
              </a:lnSpc>
              <a:spcBef>
                <a:spcPts val="400"/>
              </a:spcBef>
              <a:spcAft>
                <a:spcPts val="0"/>
              </a:spcAft>
              <a:buSzPts val="1700"/>
              <a:buNone/>
              <a:defRPr sz="2000"/>
            </a:lvl4pPr>
            <a:lvl5pPr lvl="4" algn="ctr">
              <a:lnSpc>
                <a:spcPct val="90000"/>
              </a:lnSpc>
              <a:spcBef>
                <a:spcPts val="400"/>
              </a:spcBef>
              <a:spcAft>
                <a:spcPts val="0"/>
              </a:spcAft>
              <a:buSzPts val="1700"/>
              <a:buNone/>
              <a:defRPr sz="2000"/>
            </a:lvl5pPr>
            <a:lvl6pPr lvl="5" algn="ctr">
              <a:lnSpc>
                <a:spcPct val="90000"/>
              </a:lnSpc>
              <a:spcBef>
                <a:spcPts val="400"/>
              </a:spcBef>
              <a:spcAft>
                <a:spcPts val="0"/>
              </a:spcAft>
              <a:buSzPts val="1700"/>
              <a:buNone/>
              <a:defRPr sz="2000"/>
            </a:lvl6pPr>
            <a:lvl7pPr lvl="6" algn="ctr">
              <a:lnSpc>
                <a:spcPct val="90000"/>
              </a:lnSpc>
              <a:spcBef>
                <a:spcPts val="400"/>
              </a:spcBef>
              <a:spcAft>
                <a:spcPts val="0"/>
              </a:spcAft>
              <a:buSzPts val="1700"/>
              <a:buNone/>
              <a:defRPr sz="2000"/>
            </a:lvl7pPr>
            <a:lvl8pPr lvl="7" algn="ctr">
              <a:lnSpc>
                <a:spcPct val="90000"/>
              </a:lnSpc>
              <a:spcBef>
                <a:spcPts val="400"/>
              </a:spcBef>
              <a:spcAft>
                <a:spcPts val="0"/>
              </a:spcAft>
              <a:buSzPts val="1700"/>
              <a:buNone/>
              <a:defRPr sz="2000"/>
            </a:lvl8pPr>
            <a:lvl9pPr lvl="8" algn="ctr">
              <a:lnSpc>
                <a:spcPct val="90000"/>
              </a:lnSpc>
              <a:spcBef>
                <a:spcPts val="400"/>
              </a:spcBef>
              <a:spcAft>
                <a:spcPts val="200"/>
              </a:spcAft>
              <a:buSzPts val="1700"/>
              <a:buNone/>
              <a:defRPr sz="2000"/>
            </a:lvl9pPr>
          </a:lstStyle>
          <a:p/>
        </p:txBody>
      </p:sp>
      <p:sp>
        <p:nvSpPr>
          <p:cNvPr id="23" name="Google Shape;23;p34"/>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4"/>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4"/>
          <p:cNvSpPr txBox="1"/>
          <p:nvPr>
            <p:ph idx="12" type="sldNum"/>
          </p:nvPr>
        </p:nvSpPr>
        <p:spPr>
          <a:xfrm>
            <a:off x="9592733" y="4289334"/>
            <a:ext cx="1193868" cy="64008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sp>
        <p:nvSpPr>
          <p:cNvPr id="27" name="Google Shape;27;p35"/>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35"/>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29" name="Google Shape;29;p35"/>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5"/>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5"/>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2" name="Shape 32"/>
        <p:cNvGrpSpPr/>
        <p:nvPr/>
      </p:nvGrpSpPr>
      <p:grpSpPr>
        <a:xfrm>
          <a:off x="0" y="0"/>
          <a:ext cx="0" cy="0"/>
          <a:chOff x="0" y="0"/>
          <a:chExt cx="0" cy="0"/>
        </a:xfrm>
      </p:grpSpPr>
      <p:sp>
        <p:nvSpPr>
          <p:cNvPr id="33" name="Google Shape;33;p36"/>
          <p:cNvSpPr/>
          <p:nvPr/>
        </p:nvSpPr>
        <p:spPr>
          <a:xfrm>
            <a:off x="0" y="4917989"/>
            <a:ext cx="12192000" cy="1940010"/>
          </a:xfrm>
          <a:prstGeom prst="rect">
            <a:avLst/>
          </a:prstGeom>
          <a:blipFill rotWithShape="1">
            <a:blip r:embed="rId2">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36"/>
          <p:cNvSpPr txBox="1"/>
          <p:nvPr>
            <p:ph type="title"/>
          </p:nvPr>
        </p:nvSpPr>
        <p:spPr>
          <a:xfrm>
            <a:off x="2167128" y="1225296"/>
            <a:ext cx="9281160" cy="3520440"/>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SzPts val="8000"/>
              <a:buFont typeface="Rockwell"/>
              <a:buNone/>
              <a:defRPr b="0"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6"/>
          <p:cNvSpPr txBox="1"/>
          <p:nvPr>
            <p:ph idx="1" type="body"/>
          </p:nvPr>
        </p:nvSpPr>
        <p:spPr>
          <a:xfrm>
            <a:off x="2165774" y="5020056"/>
            <a:ext cx="9052560" cy="10668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700"/>
              <a:buNone/>
              <a:defRPr sz="2000">
                <a:solidFill>
                  <a:schemeClr val="dk1"/>
                </a:solidFill>
              </a:defRPr>
            </a:lvl1pPr>
            <a:lvl2pPr indent="-228600" lvl="1" marL="914400" algn="l">
              <a:lnSpc>
                <a:spcPct val="90000"/>
              </a:lnSpc>
              <a:spcBef>
                <a:spcPts val="400"/>
              </a:spcBef>
              <a:spcAft>
                <a:spcPts val="0"/>
              </a:spcAft>
              <a:buSzPts val="1530"/>
              <a:buNone/>
              <a:defRPr sz="1800">
                <a:solidFill>
                  <a:srgbClr val="888888"/>
                </a:solidFill>
              </a:defRPr>
            </a:lvl2pPr>
            <a:lvl3pPr indent="-228600" lvl="2" marL="1371600" algn="l">
              <a:lnSpc>
                <a:spcPct val="90000"/>
              </a:lnSpc>
              <a:spcBef>
                <a:spcPts val="400"/>
              </a:spcBef>
              <a:spcAft>
                <a:spcPts val="0"/>
              </a:spcAft>
              <a:buSzPts val="1360"/>
              <a:buNone/>
              <a:defRPr sz="1600">
                <a:solidFill>
                  <a:srgbClr val="888888"/>
                </a:solidFill>
              </a:defRPr>
            </a:lvl3pPr>
            <a:lvl4pPr indent="-228600" lvl="3" marL="1828800" algn="l">
              <a:lnSpc>
                <a:spcPct val="90000"/>
              </a:lnSpc>
              <a:spcBef>
                <a:spcPts val="400"/>
              </a:spcBef>
              <a:spcAft>
                <a:spcPts val="0"/>
              </a:spcAft>
              <a:buSzPts val="1190"/>
              <a:buNone/>
              <a:defRPr sz="1400">
                <a:solidFill>
                  <a:srgbClr val="888888"/>
                </a:solidFill>
              </a:defRPr>
            </a:lvl4pPr>
            <a:lvl5pPr indent="-228600" lvl="4" marL="2286000" algn="l">
              <a:lnSpc>
                <a:spcPct val="90000"/>
              </a:lnSpc>
              <a:spcBef>
                <a:spcPts val="400"/>
              </a:spcBef>
              <a:spcAft>
                <a:spcPts val="0"/>
              </a:spcAft>
              <a:buSzPts val="1190"/>
              <a:buNone/>
              <a:defRPr sz="1400">
                <a:solidFill>
                  <a:srgbClr val="888888"/>
                </a:solidFill>
              </a:defRPr>
            </a:lvl5pPr>
            <a:lvl6pPr indent="-228600" lvl="5" marL="2743200" algn="l">
              <a:lnSpc>
                <a:spcPct val="90000"/>
              </a:lnSpc>
              <a:spcBef>
                <a:spcPts val="400"/>
              </a:spcBef>
              <a:spcAft>
                <a:spcPts val="0"/>
              </a:spcAft>
              <a:buSzPts val="1190"/>
              <a:buNone/>
              <a:defRPr sz="1400">
                <a:solidFill>
                  <a:srgbClr val="888888"/>
                </a:solidFill>
              </a:defRPr>
            </a:lvl6pPr>
            <a:lvl7pPr indent="-228600" lvl="6" marL="3200400" algn="l">
              <a:lnSpc>
                <a:spcPct val="90000"/>
              </a:lnSpc>
              <a:spcBef>
                <a:spcPts val="400"/>
              </a:spcBef>
              <a:spcAft>
                <a:spcPts val="0"/>
              </a:spcAft>
              <a:buSzPts val="1190"/>
              <a:buNone/>
              <a:defRPr sz="1400">
                <a:solidFill>
                  <a:srgbClr val="888888"/>
                </a:solidFill>
              </a:defRPr>
            </a:lvl7pPr>
            <a:lvl8pPr indent="-228600" lvl="7" marL="3657600" algn="l">
              <a:lnSpc>
                <a:spcPct val="90000"/>
              </a:lnSpc>
              <a:spcBef>
                <a:spcPts val="400"/>
              </a:spcBef>
              <a:spcAft>
                <a:spcPts val="0"/>
              </a:spcAft>
              <a:buSzPts val="1190"/>
              <a:buNone/>
              <a:defRPr sz="1400">
                <a:solidFill>
                  <a:srgbClr val="888888"/>
                </a:solidFill>
              </a:defRPr>
            </a:lvl8pPr>
            <a:lvl9pPr indent="-228600" lvl="8" marL="4114800" algn="l">
              <a:lnSpc>
                <a:spcPct val="90000"/>
              </a:lnSpc>
              <a:spcBef>
                <a:spcPts val="400"/>
              </a:spcBef>
              <a:spcAft>
                <a:spcPts val="200"/>
              </a:spcAft>
              <a:buSzPts val="1190"/>
              <a:buNone/>
              <a:defRPr sz="1400">
                <a:solidFill>
                  <a:srgbClr val="888888"/>
                </a:solidFill>
              </a:defRPr>
            </a:lvl9pPr>
          </a:lstStyle>
          <a:p/>
        </p:txBody>
      </p:sp>
      <p:sp>
        <p:nvSpPr>
          <p:cNvPr id="36" name="Google Shape;36;p36"/>
          <p:cNvSpPr txBox="1"/>
          <p:nvPr>
            <p:ph idx="10" type="dt"/>
          </p:nvPr>
        </p:nvSpPr>
        <p:spPr>
          <a:xfrm>
            <a:off x="8593667" y="6272784"/>
            <a:ext cx="264430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36"/>
          <p:cNvSpPr txBox="1"/>
          <p:nvPr>
            <p:ph idx="11" type="ftr"/>
          </p:nvPr>
        </p:nvSpPr>
        <p:spPr>
          <a:xfrm>
            <a:off x="2182708"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38" name="Google Shape;38;p36"/>
          <p:cNvGrpSpPr/>
          <p:nvPr/>
        </p:nvGrpSpPr>
        <p:grpSpPr>
          <a:xfrm>
            <a:off x="897399" y="2325848"/>
            <a:ext cx="1080904" cy="1080902"/>
            <a:chOff x="9685338" y="4460675"/>
            <a:chExt cx="1080904" cy="1080902"/>
          </a:xfrm>
        </p:grpSpPr>
        <p:sp>
          <p:nvSpPr>
            <p:cNvPr id="39" name="Google Shape;39;p36"/>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36"/>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 name="Google Shape;41;p36"/>
          <p:cNvSpPr txBox="1"/>
          <p:nvPr>
            <p:ph idx="12" type="sldNum"/>
          </p:nvPr>
        </p:nvSpPr>
        <p:spPr>
          <a:xfrm>
            <a:off x="843702" y="2506133"/>
            <a:ext cx="1188298" cy="720332"/>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sz="2800">
                <a:solidFill>
                  <a:srgbClr val="FFFFFF"/>
                </a:solidFill>
                <a:latin typeface="Rockwell"/>
                <a:ea typeface="Rockwell"/>
                <a:cs typeface="Rockwell"/>
                <a:sym typeface="Rockwell"/>
              </a:defRPr>
            </a:lvl1pPr>
            <a:lvl2pPr indent="0" lvl="1" marL="0" algn="ctr">
              <a:spcBef>
                <a:spcPts val="0"/>
              </a:spcBef>
              <a:buNone/>
              <a:defRPr b="1" sz="2800">
                <a:solidFill>
                  <a:srgbClr val="FFFFFF"/>
                </a:solidFill>
                <a:latin typeface="Rockwell"/>
                <a:ea typeface="Rockwell"/>
                <a:cs typeface="Rockwell"/>
                <a:sym typeface="Rockwell"/>
              </a:defRPr>
            </a:lvl2pPr>
            <a:lvl3pPr indent="0" lvl="2" marL="0" algn="ctr">
              <a:spcBef>
                <a:spcPts val="0"/>
              </a:spcBef>
              <a:buNone/>
              <a:defRPr b="1" sz="2800">
                <a:solidFill>
                  <a:srgbClr val="FFFFFF"/>
                </a:solidFill>
                <a:latin typeface="Rockwell"/>
                <a:ea typeface="Rockwell"/>
                <a:cs typeface="Rockwell"/>
                <a:sym typeface="Rockwell"/>
              </a:defRPr>
            </a:lvl3pPr>
            <a:lvl4pPr indent="0" lvl="3" marL="0" algn="ctr">
              <a:spcBef>
                <a:spcPts val="0"/>
              </a:spcBef>
              <a:buNone/>
              <a:defRPr b="1" sz="2800">
                <a:solidFill>
                  <a:srgbClr val="FFFFFF"/>
                </a:solidFill>
                <a:latin typeface="Rockwell"/>
                <a:ea typeface="Rockwell"/>
                <a:cs typeface="Rockwell"/>
                <a:sym typeface="Rockwell"/>
              </a:defRPr>
            </a:lvl4pPr>
            <a:lvl5pPr indent="0" lvl="4" marL="0" algn="ctr">
              <a:spcBef>
                <a:spcPts val="0"/>
              </a:spcBef>
              <a:buNone/>
              <a:defRPr b="1" sz="2800">
                <a:solidFill>
                  <a:srgbClr val="FFFFFF"/>
                </a:solidFill>
                <a:latin typeface="Rockwell"/>
                <a:ea typeface="Rockwell"/>
                <a:cs typeface="Rockwell"/>
                <a:sym typeface="Rockwell"/>
              </a:defRPr>
            </a:lvl5pPr>
            <a:lvl6pPr indent="0" lvl="5" marL="0" algn="ctr">
              <a:spcBef>
                <a:spcPts val="0"/>
              </a:spcBef>
              <a:buNone/>
              <a:defRPr b="1" sz="2800">
                <a:solidFill>
                  <a:srgbClr val="FFFFFF"/>
                </a:solidFill>
                <a:latin typeface="Rockwell"/>
                <a:ea typeface="Rockwell"/>
                <a:cs typeface="Rockwell"/>
                <a:sym typeface="Rockwell"/>
              </a:defRPr>
            </a:lvl6pPr>
            <a:lvl7pPr indent="0" lvl="6" marL="0" algn="ctr">
              <a:spcBef>
                <a:spcPts val="0"/>
              </a:spcBef>
              <a:buNone/>
              <a:defRPr b="1" sz="2800">
                <a:solidFill>
                  <a:srgbClr val="FFFFFF"/>
                </a:solidFill>
                <a:latin typeface="Rockwell"/>
                <a:ea typeface="Rockwell"/>
                <a:cs typeface="Rockwell"/>
                <a:sym typeface="Rockwell"/>
              </a:defRPr>
            </a:lvl7pPr>
            <a:lvl8pPr indent="0" lvl="7" marL="0" algn="ctr">
              <a:spcBef>
                <a:spcPts val="0"/>
              </a:spcBef>
              <a:buNone/>
              <a:defRPr b="1" sz="2800">
                <a:solidFill>
                  <a:srgbClr val="FFFFFF"/>
                </a:solidFill>
                <a:latin typeface="Rockwell"/>
                <a:ea typeface="Rockwell"/>
                <a:cs typeface="Rockwell"/>
                <a:sym typeface="Rockwell"/>
              </a:defRPr>
            </a:lvl8pPr>
            <a:lvl9pPr indent="0" lvl="8" marL="0" algn="ctr">
              <a:spcBef>
                <a:spcPts val="0"/>
              </a:spcBef>
              <a:buNone/>
              <a:defRPr b="1" sz="2800">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37"/>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37"/>
          <p:cNvSpPr txBox="1"/>
          <p:nvPr>
            <p:ph idx="1" type="body"/>
          </p:nvPr>
        </p:nvSpPr>
        <p:spPr>
          <a:xfrm>
            <a:off x="1069848"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5" name="Google Shape;45;p37"/>
          <p:cNvSpPr txBox="1"/>
          <p:nvPr>
            <p:ph idx="2" type="body"/>
          </p:nvPr>
        </p:nvSpPr>
        <p:spPr>
          <a:xfrm>
            <a:off x="6364224"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6" name="Google Shape;46;p37"/>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7"/>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7"/>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9" name="Shape 49"/>
        <p:cNvGrpSpPr/>
        <p:nvPr/>
      </p:nvGrpSpPr>
      <p:grpSpPr>
        <a:xfrm>
          <a:off x="0" y="0"/>
          <a:ext cx="0" cy="0"/>
          <a:chOff x="0" y="0"/>
          <a:chExt cx="0" cy="0"/>
        </a:xfrm>
      </p:grpSpPr>
      <p:sp>
        <p:nvSpPr>
          <p:cNvPr id="50" name="Google Shape;50;p38"/>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38"/>
          <p:cNvSpPr txBox="1"/>
          <p:nvPr>
            <p:ph idx="1" type="body"/>
          </p:nvPr>
        </p:nvSpPr>
        <p:spPr>
          <a:xfrm>
            <a:off x="1066800"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2" name="Google Shape;52;p38"/>
          <p:cNvSpPr txBox="1"/>
          <p:nvPr>
            <p:ph idx="2" type="body"/>
          </p:nvPr>
        </p:nvSpPr>
        <p:spPr>
          <a:xfrm>
            <a:off x="1069848"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3" name="Google Shape;53;p38"/>
          <p:cNvSpPr txBox="1"/>
          <p:nvPr>
            <p:ph idx="3" type="body"/>
          </p:nvPr>
        </p:nvSpPr>
        <p:spPr>
          <a:xfrm>
            <a:off x="6364224"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4" name="Google Shape;54;p38"/>
          <p:cNvSpPr txBox="1"/>
          <p:nvPr>
            <p:ph idx="4" type="body"/>
          </p:nvPr>
        </p:nvSpPr>
        <p:spPr>
          <a:xfrm>
            <a:off x="6364224"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5" name="Google Shape;55;p38"/>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8"/>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8"/>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8" name="Shape 58"/>
        <p:cNvGrpSpPr/>
        <p:nvPr/>
      </p:nvGrpSpPr>
      <p:grpSpPr>
        <a:xfrm>
          <a:off x="0" y="0"/>
          <a:ext cx="0" cy="0"/>
          <a:chOff x="0" y="0"/>
          <a:chExt cx="0" cy="0"/>
        </a:xfrm>
      </p:grpSpPr>
      <p:sp>
        <p:nvSpPr>
          <p:cNvPr id="59" name="Google Shape;59;p39"/>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39"/>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39"/>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39"/>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3" name="Shape 63"/>
        <p:cNvGrpSpPr/>
        <p:nvPr/>
      </p:nvGrpSpPr>
      <p:grpSpPr>
        <a:xfrm>
          <a:off x="0" y="0"/>
          <a:ext cx="0" cy="0"/>
          <a:chOff x="0" y="0"/>
          <a:chExt cx="0" cy="0"/>
        </a:xfrm>
      </p:grpSpPr>
      <p:sp>
        <p:nvSpPr>
          <p:cNvPr id="64" name="Google Shape;64;p40"/>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40"/>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0"/>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7" name="Shape 67"/>
        <p:cNvGrpSpPr/>
        <p:nvPr/>
      </p:nvGrpSpPr>
      <p:grpSpPr>
        <a:xfrm>
          <a:off x="0" y="0"/>
          <a:ext cx="0" cy="0"/>
          <a:chOff x="0" y="0"/>
          <a:chExt cx="0" cy="0"/>
        </a:xfrm>
      </p:grpSpPr>
      <p:sp>
        <p:nvSpPr>
          <p:cNvPr id="68" name="Google Shape;68;p41"/>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41"/>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1"/>
          <p:cNvSpPr txBox="1"/>
          <p:nvPr>
            <p:ph idx="1" type="body"/>
          </p:nvPr>
        </p:nvSpPr>
        <p:spPr>
          <a:xfrm>
            <a:off x="838200" y="685800"/>
            <a:ext cx="6711696" cy="5020056"/>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71" name="Google Shape;71;p41"/>
          <p:cNvSpPr txBox="1"/>
          <p:nvPr>
            <p:ph idx="2"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72" name="Google Shape;72;p4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1"/>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74" name="Google Shape;74;p41"/>
          <p:cNvGrpSpPr/>
          <p:nvPr/>
        </p:nvGrpSpPr>
        <p:grpSpPr>
          <a:xfrm>
            <a:off x="11401725" y="6229681"/>
            <a:ext cx="457200" cy="457200"/>
            <a:chOff x="11361456" y="6195813"/>
            <a:chExt cx="548640" cy="548640"/>
          </a:xfrm>
        </p:grpSpPr>
        <p:sp>
          <p:nvSpPr>
            <p:cNvPr id="75" name="Google Shape;75;p41"/>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41"/>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7" name="Google Shape;77;p4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8" name="Shape 78"/>
        <p:cNvGrpSpPr/>
        <p:nvPr/>
      </p:nvGrpSpPr>
      <p:grpSpPr>
        <a:xfrm>
          <a:off x="0" y="0"/>
          <a:ext cx="0" cy="0"/>
          <a:chOff x="0" y="0"/>
          <a:chExt cx="0" cy="0"/>
        </a:xfrm>
      </p:grpSpPr>
      <p:sp>
        <p:nvSpPr>
          <p:cNvPr id="79" name="Google Shape;79;p42"/>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42"/>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42"/>
          <p:cNvSpPr/>
          <p:nvPr>
            <p:ph idx="2" type="pic"/>
          </p:nvPr>
        </p:nvSpPr>
        <p:spPr>
          <a:xfrm>
            <a:off x="0" y="0"/>
            <a:ext cx="8303740" cy="6858000"/>
          </a:xfrm>
          <a:prstGeom prst="rect">
            <a:avLst/>
          </a:prstGeom>
          <a:solidFill>
            <a:srgbClr val="E1DFDF"/>
          </a:solidFill>
          <a:ln>
            <a:noFill/>
          </a:ln>
        </p:spPr>
      </p:sp>
      <p:sp>
        <p:nvSpPr>
          <p:cNvPr id="82" name="Google Shape;82;p42"/>
          <p:cNvSpPr txBox="1"/>
          <p:nvPr>
            <p:ph idx="1"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83" name="Google Shape;83;p4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84" name="Google Shape;84;p42"/>
          <p:cNvGrpSpPr/>
          <p:nvPr/>
        </p:nvGrpSpPr>
        <p:grpSpPr>
          <a:xfrm>
            <a:off x="11401725" y="6229681"/>
            <a:ext cx="457200" cy="457200"/>
            <a:chOff x="11361456" y="6195813"/>
            <a:chExt cx="548640" cy="548640"/>
          </a:xfrm>
        </p:grpSpPr>
        <p:sp>
          <p:nvSpPr>
            <p:cNvPr id="85" name="Google Shape;85;p42"/>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42"/>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7" name="Google Shape;87;p4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8" name="Shape 88"/>
        <p:cNvGrpSpPr/>
        <p:nvPr/>
      </p:nvGrpSpPr>
      <p:grpSpPr>
        <a:xfrm>
          <a:off x="0" y="0"/>
          <a:ext cx="0" cy="0"/>
          <a:chOff x="0" y="0"/>
          <a:chExt cx="0" cy="0"/>
        </a:xfrm>
      </p:grpSpPr>
      <p:sp>
        <p:nvSpPr>
          <p:cNvPr id="89" name="Google Shape;89;p43"/>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43"/>
          <p:cNvSpPr txBox="1"/>
          <p:nvPr>
            <p:ph idx="1" type="body"/>
          </p:nvPr>
        </p:nvSpPr>
        <p:spPr>
          <a:xfrm rot="5400000">
            <a:off x="4073652" y="-882396"/>
            <a:ext cx="4050792" cy="100584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1" name="Google Shape;91;p4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4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4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4" name="Shape 94"/>
        <p:cNvGrpSpPr/>
        <p:nvPr/>
      </p:nvGrpSpPr>
      <p:grpSpPr>
        <a:xfrm>
          <a:off x="0" y="0"/>
          <a:ext cx="0" cy="0"/>
          <a:chOff x="0" y="0"/>
          <a:chExt cx="0" cy="0"/>
        </a:xfrm>
      </p:grpSpPr>
      <p:sp>
        <p:nvSpPr>
          <p:cNvPr id="95" name="Google Shape;95;p44"/>
          <p:cNvSpPr txBox="1"/>
          <p:nvPr>
            <p:ph type="title"/>
          </p:nvPr>
        </p:nvSpPr>
        <p:spPr>
          <a:xfrm rot="5400000">
            <a:off x="7181850" y="2076450"/>
            <a:ext cx="5638800" cy="2552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44"/>
          <p:cNvSpPr txBox="1"/>
          <p:nvPr>
            <p:ph idx="1" type="body"/>
          </p:nvPr>
        </p:nvSpPr>
        <p:spPr>
          <a:xfrm rot="5400000">
            <a:off x="2000250" y="-400050"/>
            <a:ext cx="5638800" cy="75057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7" name="Google Shape;97;p44"/>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4"/>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44"/>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6.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3"/>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SzPts val="5400"/>
              <a:buFont typeface="Rockwell"/>
              <a:buNone/>
              <a:defRPr b="0" i="0" sz="5400" u="none" cap="none" strike="noStrike">
                <a:latin typeface="Rockwell"/>
                <a:ea typeface="Rockwell"/>
                <a:cs typeface="Rockwell"/>
                <a:sym typeface="Rockwe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3"/>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36550" lvl="0" marL="457200" marR="0" rtl="0" algn="l">
              <a:lnSpc>
                <a:spcPct val="90000"/>
              </a:lnSpc>
              <a:spcBef>
                <a:spcPts val="1200"/>
              </a:spcBef>
              <a:spcAft>
                <a:spcPts val="0"/>
              </a:spcAft>
              <a:buClr>
                <a:srgbClr val="9E3611"/>
              </a:buClr>
              <a:buSzPts val="1700"/>
              <a:buFont typeface="Noto Sans Symbols"/>
              <a:buChar char="▪"/>
              <a:defRPr b="0" i="0" sz="2000" u="none" cap="none" strike="noStrike">
                <a:solidFill>
                  <a:schemeClr val="dk1"/>
                </a:solidFill>
                <a:latin typeface="Rockwell"/>
                <a:ea typeface="Rockwell"/>
                <a:cs typeface="Rockwell"/>
                <a:sym typeface="Rockwell"/>
              </a:defRPr>
            </a:lvl1pPr>
            <a:lvl2pPr indent="-325755" lvl="1" marL="914400" marR="0" rtl="0" algn="l">
              <a:lnSpc>
                <a:spcPct val="90000"/>
              </a:lnSpc>
              <a:spcBef>
                <a:spcPts val="400"/>
              </a:spcBef>
              <a:spcAft>
                <a:spcPts val="0"/>
              </a:spcAft>
              <a:buClr>
                <a:srgbClr val="9E3611"/>
              </a:buClr>
              <a:buSzPts val="1530"/>
              <a:buFont typeface="Noto Sans Symbols"/>
              <a:buChar char="▪"/>
              <a:defRPr b="0" i="0" sz="1800" u="none" cap="none" strike="noStrike">
                <a:solidFill>
                  <a:schemeClr val="dk1"/>
                </a:solidFill>
                <a:latin typeface="Rockwell"/>
                <a:ea typeface="Rockwell"/>
                <a:cs typeface="Rockwell"/>
                <a:sym typeface="Rockwell"/>
              </a:defRPr>
            </a:lvl2pPr>
            <a:lvl3pPr indent="-314960" lvl="2" marL="1371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3pPr>
            <a:lvl4pPr indent="-314960" lvl="3" marL="18288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4pPr>
            <a:lvl5pPr indent="-314960" lvl="4" marL="22860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5pPr>
            <a:lvl6pPr indent="-314960" lvl="5" marL="27432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6pPr>
            <a:lvl7pPr indent="-314960" lvl="6" marL="32004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7pPr>
            <a:lvl8pPr indent="-314959" lvl="7" marL="3657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8pPr>
            <a:lvl9pPr indent="-314959" lvl="8" marL="4114800" marR="0" rtl="0" algn="l">
              <a:lnSpc>
                <a:spcPct val="90000"/>
              </a:lnSpc>
              <a:spcBef>
                <a:spcPts val="400"/>
              </a:spcBef>
              <a:spcAft>
                <a:spcPts val="20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9pPr>
          </a:lstStyle>
          <a:p/>
        </p:txBody>
      </p:sp>
      <p:sp>
        <p:nvSpPr>
          <p:cNvPr id="8" name="Google Shape;8;p3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sp>
        <p:nvSpPr>
          <p:cNvPr id="9" name="Google Shape;9;p3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grpSp>
        <p:nvGrpSpPr>
          <p:cNvPr id="10" name="Google Shape;10;p33"/>
          <p:cNvGrpSpPr/>
          <p:nvPr/>
        </p:nvGrpSpPr>
        <p:grpSpPr>
          <a:xfrm>
            <a:off x="11401725" y="6229681"/>
            <a:ext cx="457200" cy="457200"/>
            <a:chOff x="11361456" y="6195813"/>
            <a:chExt cx="548640" cy="548640"/>
          </a:xfrm>
        </p:grpSpPr>
        <p:sp>
          <p:nvSpPr>
            <p:cNvPr id="11" name="Google Shape;11;p33"/>
            <p:cNvSpPr/>
            <p:nvPr/>
          </p:nvSpPr>
          <p:spPr>
            <a:xfrm>
              <a:off x="11361456" y="6195813"/>
              <a:ext cx="548640" cy="548640"/>
            </a:xfrm>
            <a:prstGeom prst="ellipse">
              <a:avLst/>
            </a:prstGeom>
            <a:blipFill rotWithShape="1">
              <a:blip r:embed="rId1">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33"/>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 name="Google Shape;13;p3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1" i="0" sz="1400" u="none" cap="none" strike="noStrike">
                <a:solidFill>
                  <a:srgbClr val="FFFFFF"/>
                </a:solidFill>
                <a:latin typeface="Rockwell"/>
                <a:ea typeface="Rockwell"/>
                <a:cs typeface="Rockwell"/>
                <a:sym typeface="Rockwell"/>
              </a:defRPr>
            </a:lvl1pPr>
            <a:lvl2pPr indent="0" lvl="1" marL="0" marR="0" rtl="0" algn="ctr">
              <a:spcBef>
                <a:spcPts val="0"/>
              </a:spcBef>
              <a:buNone/>
              <a:defRPr b="1" i="0" sz="1400" u="none" cap="none" strike="noStrike">
                <a:solidFill>
                  <a:srgbClr val="FFFFFF"/>
                </a:solidFill>
                <a:latin typeface="Rockwell"/>
                <a:ea typeface="Rockwell"/>
                <a:cs typeface="Rockwell"/>
                <a:sym typeface="Rockwell"/>
              </a:defRPr>
            </a:lvl2pPr>
            <a:lvl3pPr indent="0" lvl="2" marL="0" marR="0" rtl="0" algn="ctr">
              <a:spcBef>
                <a:spcPts val="0"/>
              </a:spcBef>
              <a:buNone/>
              <a:defRPr b="1" i="0" sz="1400" u="none" cap="none" strike="noStrike">
                <a:solidFill>
                  <a:srgbClr val="FFFFFF"/>
                </a:solidFill>
                <a:latin typeface="Rockwell"/>
                <a:ea typeface="Rockwell"/>
                <a:cs typeface="Rockwell"/>
                <a:sym typeface="Rockwell"/>
              </a:defRPr>
            </a:lvl3pPr>
            <a:lvl4pPr indent="0" lvl="3" marL="0" marR="0" rtl="0" algn="ctr">
              <a:spcBef>
                <a:spcPts val="0"/>
              </a:spcBef>
              <a:buNone/>
              <a:defRPr b="1" i="0" sz="1400" u="none" cap="none" strike="noStrike">
                <a:solidFill>
                  <a:srgbClr val="FFFFFF"/>
                </a:solidFill>
                <a:latin typeface="Rockwell"/>
                <a:ea typeface="Rockwell"/>
                <a:cs typeface="Rockwell"/>
                <a:sym typeface="Rockwell"/>
              </a:defRPr>
            </a:lvl4pPr>
            <a:lvl5pPr indent="0" lvl="4" marL="0" marR="0" rtl="0" algn="ctr">
              <a:spcBef>
                <a:spcPts val="0"/>
              </a:spcBef>
              <a:buNone/>
              <a:defRPr b="1" i="0" sz="1400" u="none" cap="none" strike="noStrike">
                <a:solidFill>
                  <a:srgbClr val="FFFFFF"/>
                </a:solidFill>
                <a:latin typeface="Rockwell"/>
                <a:ea typeface="Rockwell"/>
                <a:cs typeface="Rockwell"/>
                <a:sym typeface="Rockwell"/>
              </a:defRPr>
            </a:lvl5pPr>
            <a:lvl6pPr indent="0" lvl="5" marL="0" marR="0" rtl="0" algn="ctr">
              <a:spcBef>
                <a:spcPts val="0"/>
              </a:spcBef>
              <a:buNone/>
              <a:defRPr b="1" i="0" sz="1400" u="none" cap="none" strike="noStrike">
                <a:solidFill>
                  <a:srgbClr val="FFFFFF"/>
                </a:solidFill>
                <a:latin typeface="Rockwell"/>
                <a:ea typeface="Rockwell"/>
                <a:cs typeface="Rockwell"/>
                <a:sym typeface="Rockwell"/>
              </a:defRPr>
            </a:lvl6pPr>
            <a:lvl7pPr indent="0" lvl="6" marL="0" marR="0" rtl="0" algn="ctr">
              <a:spcBef>
                <a:spcPts val="0"/>
              </a:spcBef>
              <a:buNone/>
              <a:defRPr b="1" i="0" sz="1400" u="none" cap="none" strike="noStrike">
                <a:solidFill>
                  <a:srgbClr val="FFFFFF"/>
                </a:solidFill>
                <a:latin typeface="Rockwell"/>
                <a:ea typeface="Rockwell"/>
                <a:cs typeface="Rockwell"/>
                <a:sym typeface="Rockwell"/>
              </a:defRPr>
            </a:lvl7pPr>
            <a:lvl8pPr indent="0" lvl="7" marL="0" marR="0" rtl="0" algn="ctr">
              <a:spcBef>
                <a:spcPts val="0"/>
              </a:spcBef>
              <a:buNone/>
              <a:defRPr b="1" i="0" sz="1400" u="none" cap="none" strike="noStrike">
                <a:solidFill>
                  <a:srgbClr val="FFFFFF"/>
                </a:solidFill>
                <a:latin typeface="Rockwell"/>
                <a:ea typeface="Rockwell"/>
                <a:cs typeface="Rockwell"/>
                <a:sym typeface="Rockwell"/>
              </a:defRPr>
            </a:lvl8pPr>
            <a:lvl9pPr indent="0" lvl="8" marL="0" marR="0" rtl="0" algn="ctr">
              <a:spcBef>
                <a:spcPts val="0"/>
              </a:spcBef>
              <a:buNone/>
              <a:defRPr b="1" i="0" sz="14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5.png"/><Relationship Id="rId4" Type="http://schemas.openxmlformats.org/officeDocument/2006/relationships/image" Target="../media/image7.png"/><Relationship Id="rId5" Type="http://schemas.openxmlformats.org/officeDocument/2006/relationships/image" Target="../media/image2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7.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7.png"/><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7.png"/><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7.png"/><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7.png"/><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7.png"/><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28.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
          <p:cNvSpPr txBox="1"/>
          <p:nvPr>
            <p:ph type="ctrTitle"/>
          </p:nvPr>
        </p:nvSpPr>
        <p:spPr>
          <a:xfrm>
            <a:off x="1029419" y="1402289"/>
            <a:ext cx="9882990" cy="1767427"/>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SzPts val="4000"/>
              <a:buFont typeface="Times New Roman"/>
              <a:buNone/>
            </a:pPr>
            <a:r>
              <a:rPr b="1" lang="en-US" sz="4000">
                <a:latin typeface="Times New Roman"/>
                <a:ea typeface="Times New Roman"/>
                <a:cs typeface="Times New Roman"/>
                <a:sym typeface="Times New Roman"/>
              </a:rPr>
              <a:t>LECTURE 9. SIMPLE INTERVAL</a:t>
            </a:r>
            <a:br>
              <a:rPr lang="en-US" sz="4000">
                <a:latin typeface="Times New Roman"/>
                <a:ea typeface="Times New Roman"/>
                <a:cs typeface="Times New Roman"/>
                <a:sym typeface="Times New Roman"/>
              </a:rPr>
            </a:br>
            <a:r>
              <a:rPr b="1" lang="en-US" sz="4000">
                <a:latin typeface="Times New Roman"/>
                <a:ea typeface="Times New Roman"/>
                <a:cs typeface="Times New Roman"/>
                <a:sym typeface="Times New Roman"/>
              </a:rPr>
              <a:t>ЭНГИЙН ИНТЕРВАЛ</a:t>
            </a:r>
            <a:br>
              <a:rPr lang="en-US" sz="4000">
                <a:latin typeface="Times New Roman"/>
                <a:ea typeface="Times New Roman"/>
                <a:cs typeface="Times New Roman"/>
                <a:sym typeface="Times New Roman"/>
              </a:rPr>
            </a:br>
            <a:endParaRPr sz="4000">
              <a:latin typeface="Times New Roman"/>
              <a:ea typeface="Times New Roman"/>
              <a:cs typeface="Times New Roman"/>
              <a:sym typeface="Times New Roman"/>
            </a:endParaRPr>
          </a:p>
        </p:txBody>
      </p:sp>
      <p:sp>
        <p:nvSpPr>
          <p:cNvPr id="105" name="Google Shape;105;p1"/>
          <p:cNvSpPr txBox="1"/>
          <p:nvPr>
            <p:ph idx="1" type="subTitle"/>
          </p:nvPr>
        </p:nvSpPr>
        <p:spPr>
          <a:xfrm>
            <a:off x="1397478" y="2777707"/>
            <a:ext cx="9765103" cy="1621765"/>
          </a:xfrm>
          <a:prstGeom prst="rect">
            <a:avLst/>
          </a:prstGeom>
          <a:noFill/>
          <a:ln>
            <a:noFill/>
          </a:ln>
        </p:spPr>
        <p:txBody>
          <a:bodyPr anchorCtr="0" anchor="t" bIns="45700" lIns="91425" spcFirstLastPara="1" rIns="91425" wrap="square" tIns="45700">
            <a:normAutofit fontScale="92500" lnSpcReduction="10000"/>
          </a:bodyPr>
          <a:lstStyle/>
          <a:p>
            <a:pPr indent="-457200" lvl="0" marL="457200" rtl="0" algn="l">
              <a:lnSpc>
                <a:spcPct val="90000"/>
              </a:lnSpc>
              <a:spcBef>
                <a:spcPts val="0"/>
              </a:spcBef>
              <a:spcAft>
                <a:spcPts val="0"/>
              </a:spcAft>
              <a:buSzPct val="85000"/>
              <a:buFont typeface="Rockwell"/>
              <a:buAutoNum type="arabicPeriod"/>
            </a:pPr>
            <a:r>
              <a:rPr b="1" lang="en-US" sz="4000">
                <a:latin typeface="Times New Roman"/>
                <a:ea typeface="Times New Roman"/>
                <a:cs typeface="Times New Roman"/>
                <a:sym typeface="Times New Roman"/>
              </a:rPr>
              <a:t>Ерөнхий ойлголт </a:t>
            </a:r>
            <a:r>
              <a:rPr b="1" lang="en-US" sz="3000"/>
              <a:t>/General concept/</a:t>
            </a:r>
            <a:endParaRPr sz="3000">
              <a:latin typeface="Times New Roman"/>
              <a:ea typeface="Times New Roman"/>
              <a:cs typeface="Times New Roman"/>
              <a:sym typeface="Times New Roman"/>
            </a:endParaRPr>
          </a:p>
          <a:p>
            <a:pPr indent="-457200" lvl="0" marL="457200" rtl="0" algn="l">
              <a:lnSpc>
                <a:spcPct val="90000"/>
              </a:lnSpc>
              <a:spcBef>
                <a:spcPts val="1200"/>
              </a:spcBef>
              <a:spcAft>
                <a:spcPts val="0"/>
              </a:spcAft>
              <a:buSzPct val="85000"/>
              <a:buFont typeface="Rockwell"/>
              <a:buAutoNum type="arabicPeriod"/>
            </a:pPr>
            <a:r>
              <a:rPr b="1" lang="en-US" sz="4000">
                <a:latin typeface="Times New Roman"/>
                <a:ea typeface="Times New Roman"/>
                <a:cs typeface="Times New Roman"/>
                <a:sym typeface="Times New Roman"/>
              </a:rPr>
              <a:t>Ялгацын тоон ба чанарын хэмжигдэхүүн</a:t>
            </a:r>
            <a:r>
              <a:rPr lang="en-US" sz="4000">
                <a:latin typeface="Times New Roman"/>
                <a:ea typeface="Times New Roman"/>
                <a:cs typeface="Times New Roman"/>
                <a:sym typeface="Times New Roman"/>
              </a:rPr>
              <a:t> </a:t>
            </a:r>
            <a:r>
              <a:rPr b="1" lang="en-US" sz="3000"/>
              <a:t>/Interval’s measurement of numerical and quality/</a:t>
            </a:r>
            <a:endParaRPr b="1" sz="3000"/>
          </a:p>
          <a:p>
            <a:pPr indent="-257492" lvl="0" marL="457200" rtl="0" algn="l">
              <a:lnSpc>
                <a:spcPct val="90000"/>
              </a:lnSpc>
              <a:spcBef>
                <a:spcPts val="1200"/>
              </a:spcBef>
              <a:spcAft>
                <a:spcPts val="0"/>
              </a:spcAft>
              <a:buSzPct val="85000"/>
              <a:buFont typeface="Rockwell"/>
              <a:buNone/>
            </a:pPr>
            <a:r>
              <a:t/>
            </a:r>
            <a:endParaRPr sz="4000">
              <a:latin typeface="Times New Roman"/>
              <a:ea typeface="Times New Roman"/>
              <a:cs typeface="Times New Roman"/>
              <a:sym typeface="Times New Roman"/>
            </a:endParaRPr>
          </a:p>
          <a:p>
            <a:pPr indent="-257492" lvl="0" marL="457200" rtl="0" algn="l">
              <a:lnSpc>
                <a:spcPct val="90000"/>
              </a:lnSpc>
              <a:spcBef>
                <a:spcPts val="1200"/>
              </a:spcBef>
              <a:spcAft>
                <a:spcPts val="0"/>
              </a:spcAft>
              <a:buSzPct val="85000"/>
              <a:buFont typeface="Rockwell"/>
              <a:buNone/>
            </a:pPr>
            <a:r>
              <a:t/>
            </a:r>
            <a:endParaRPr sz="4000">
              <a:latin typeface="Times New Roman"/>
              <a:ea typeface="Times New Roman"/>
              <a:cs typeface="Times New Roman"/>
              <a:sym typeface="Times New Roman"/>
            </a:endParaRPr>
          </a:p>
        </p:txBody>
      </p:sp>
      <p:sp>
        <p:nvSpPr>
          <p:cNvPr id="106" name="Google Shape;106;p1"/>
          <p:cNvSpPr txBox="1"/>
          <p:nvPr/>
        </p:nvSpPr>
        <p:spPr>
          <a:xfrm>
            <a:off x="1630394" y="5382882"/>
            <a:ext cx="971334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u="none" cap="none" strike="noStrike">
                <a:solidFill>
                  <a:schemeClr val="dk1"/>
                </a:solidFill>
                <a:latin typeface="Times New Roman"/>
                <a:ea typeface="Times New Roman"/>
                <a:cs typeface="Times New Roman"/>
                <a:sym typeface="Times New Roman"/>
              </a:rPr>
              <a:t>			 Багш:  Э.Зулцэцэг Ph.D </a:t>
            </a:r>
            <a:endParaRPr/>
          </a:p>
        </p:txBody>
      </p:sp>
      <p:sp>
        <p:nvSpPr>
          <p:cNvPr id="107" name="Google Shape;107;p1"/>
          <p:cNvSpPr txBox="1"/>
          <p:nvPr/>
        </p:nvSpPr>
        <p:spPr>
          <a:xfrm>
            <a:off x="9631375" y="424500"/>
            <a:ext cx="19056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a:latin typeface="Rockwell"/>
                <a:ea typeface="Rockwell"/>
                <a:cs typeface="Rockwell"/>
                <a:sym typeface="Rockwell"/>
              </a:rPr>
              <a:t>MUSIC THEORY</a:t>
            </a:r>
            <a:endParaRPr>
              <a:latin typeface="Rockwell"/>
              <a:ea typeface="Rockwell"/>
              <a:cs typeface="Rockwell"/>
              <a:sym typeface="Rockwe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6000"/>
              <a:buFont typeface="Times New Roman"/>
              <a:buNone/>
            </a:pPr>
            <a:r>
              <a:rPr b="1" lang="en-US" sz="6000">
                <a:latin typeface="Times New Roman"/>
                <a:ea typeface="Times New Roman"/>
                <a:cs typeface="Times New Roman"/>
                <a:sym typeface="Times New Roman"/>
              </a:rPr>
              <a:t>ДЭД СЭДЭВ</a:t>
            </a:r>
            <a:endParaRPr b="1" sz="6000">
              <a:latin typeface="Times New Roman"/>
              <a:ea typeface="Times New Roman"/>
              <a:cs typeface="Times New Roman"/>
              <a:sym typeface="Times New Roman"/>
            </a:endParaRPr>
          </a:p>
        </p:txBody>
      </p:sp>
      <p:sp>
        <p:nvSpPr>
          <p:cNvPr id="113" name="Google Shape;113;p2"/>
          <p:cNvSpPr txBox="1"/>
          <p:nvPr>
            <p:ph idx="1" type="body"/>
          </p:nvPr>
        </p:nvSpPr>
        <p:spPr>
          <a:xfrm>
            <a:off x="1897810" y="2112409"/>
            <a:ext cx="9230437" cy="4050792"/>
          </a:xfrm>
          <a:prstGeom prst="rect">
            <a:avLst/>
          </a:prstGeom>
          <a:noFill/>
          <a:ln>
            <a:noFill/>
          </a:ln>
        </p:spPr>
        <p:txBody>
          <a:bodyPr anchorCtr="0" anchor="t" bIns="45700" lIns="91425" spcFirstLastPara="1" rIns="91425" wrap="square" tIns="45700">
            <a:normAutofit/>
          </a:bodyPr>
          <a:lstStyle/>
          <a:p>
            <a:pPr indent="-457200" lvl="0" marL="457200" rtl="0" algn="l">
              <a:lnSpc>
                <a:spcPct val="90000"/>
              </a:lnSpc>
              <a:spcBef>
                <a:spcPts val="0"/>
              </a:spcBef>
              <a:spcAft>
                <a:spcPts val="0"/>
              </a:spcAft>
              <a:buSzPts val="2720"/>
              <a:buFont typeface="Rockwell"/>
              <a:buAutoNum type="arabicPeriod"/>
            </a:pPr>
            <a:r>
              <a:rPr b="1" lang="en-US" sz="3200">
                <a:latin typeface="Times New Roman"/>
                <a:ea typeface="Times New Roman"/>
                <a:cs typeface="Times New Roman"/>
                <a:sym typeface="Times New Roman"/>
              </a:rPr>
              <a:t>Ерөнхий ойлголт </a:t>
            </a:r>
            <a:r>
              <a:rPr b="1" lang="en-US" sz="3200"/>
              <a:t>/General concept/</a:t>
            </a:r>
            <a:endParaRPr sz="3200">
              <a:latin typeface="Times New Roman"/>
              <a:ea typeface="Times New Roman"/>
              <a:cs typeface="Times New Roman"/>
              <a:sym typeface="Times New Roman"/>
            </a:endParaRPr>
          </a:p>
          <a:p>
            <a:pPr indent="-457200" lvl="0" marL="457200" rtl="0" algn="l">
              <a:lnSpc>
                <a:spcPct val="90000"/>
              </a:lnSpc>
              <a:spcBef>
                <a:spcPts val="1200"/>
              </a:spcBef>
              <a:spcAft>
                <a:spcPts val="0"/>
              </a:spcAft>
              <a:buSzPts val="2720"/>
              <a:buFont typeface="Rockwell"/>
              <a:buAutoNum type="arabicPeriod"/>
            </a:pPr>
            <a:r>
              <a:rPr b="1" lang="en-US" sz="3200">
                <a:latin typeface="Times New Roman"/>
                <a:ea typeface="Times New Roman"/>
                <a:cs typeface="Times New Roman"/>
                <a:sym typeface="Times New Roman"/>
              </a:rPr>
              <a:t>Ялгацын тоон ба чанарын хэмжигдэхүүн</a:t>
            </a:r>
            <a:r>
              <a:rPr lang="en-US" sz="3200">
                <a:latin typeface="Times New Roman"/>
                <a:ea typeface="Times New Roman"/>
                <a:cs typeface="Times New Roman"/>
                <a:sym typeface="Times New Roman"/>
              </a:rPr>
              <a:t> </a:t>
            </a:r>
            <a:r>
              <a:rPr b="1" lang="en-US" sz="3200"/>
              <a:t>/Interval’s measurement of numerical and quality/</a:t>
            </a:r>
            <a:endParaRPr b="1" sz="3200"/>
          </a:p>
          <a:p>
            <a:pPr indent="0" lvl="0" marL="457200" rtl="0" algn="l">
              <a:lnSpc>
                <a:spcPct val="90000"/>
              </a:lnSpc>
              <a:spcBef>
                <a:spcPts val="1200"/>
              </a:spcBef>
              <a:spcAft>
                <a:spcPts val="0"/>
              </a:spcAft>
              <a:buSzPts val="8160"/>
              <a:buFont typeface="Rockwell"/>
              <a:buNone/>
            </a:pPr>
            <a:r>
              <a:t/>
            </a:r>
            <a:endParaRPr sz="9600">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3"/>
          <p:cNvSpPr txBox="1"/>
          <p:nvPr>
            <p:ph type="title"/>
          </p:nvPr>
        </p:nvSpPr>
        <p:spPr>
          <a:xfrm>
            <a:off x="992037" y="683040"/>
            <a:ext cx="9825659" cy="143836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4000"/>
              <a:buFont typeface="Times New Roman"/>
              <a:buNone/>
            </a:pPr>
            <a:r>
              <a:rPr b="1" lang="en-US" sz="4000">
                <a:latin typeface="Times New Roman"/>
                <a:ea typeface="Times New Roman"/>
                <a:cs typeface="Times New Roman"/>
                <a:sym typeface="Times New Roman"/>
              </a:rPr>
              <a:t>1. ЕРӨНХИЙ ОЙЛГОЛТ </a:t>
            </a:r>
            <a:br>
              <a:rPr b="1" lang="en-US" sz="4000">
                <a:latin typeface="Times New Roman"/>
                <a:ea typeface="Times New Roman"/>
                <a:cs typeface="Times New Roman"/>
                <a:sym typeface="Times New Roman"/>
              </a:rPr>
            </a:br>
            <a:r>
              <a:rPr b="1" lang="en-US" sz="4000"/>
              <a:t>/GENERAL CONCEPT/</a:t>
            </a:r>
            <a:br>
              <a:rPr lang="en-US" sz="4000">
                <a:latin typeface="Times New Roman"/>
                <a:ea typeface="Times New Roman"/>
                <a:cs typeface="Times New Roman"/>
                <a:sym typeface="Times New Roman"/>
              </a:rPr>
            </a:br>
            <a:endParaRPr sz="4000">
              <a:latin typeface="Times New Roman"/>
              <a:ea typeface="Times New Roman"/>
              <a:cs typeface="Times New Roman"/>
              <a:sym typeface="Times New Roman"/>
            </a:endParaRPr>
          </a:p>
        </p:txBody>
      </p:sp>
      <p:sp>
        <p:nvSpPr>
          <p:cNvPr id="119" name="Google Shape;119;p3"/>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en-US" sz="4000">
                <a:latin typeface="Times New Roman"/>
                <a:ea typeface="Times New Roman"/>
                <a:cs typeface="Times New Roman"/>
                <a:sym typeface="Times New Roman"/>
              </a:rPr>
              <a:t>Нэгэн зэрэг юмуу цуваж дуурьсах хоёр эгшгийн хоорондох зайг ялгац гэж нэрлэх бөлгөө. Энэ ухагдахууныг орос хэлэнд интервал гэж нэрлэж заншсан бөгөөд латины intervallum-зай, завсар, ялгаа гэсэн үгээс үүдэлтэй юм.</a:t>
            </a:r>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4"/>
          <p:cNvSpPr txBox="1"/>
          <p:nvPr>
            <p:ph idx="1" type="body"/>
          </p:nvPr>
        </p:nvSpPr>
        <p:spPr>
          <a:xfrm>
            <a:off x="1069848" y="568171"/>
            <a:ext cx="10058400" cy="5604029"/>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en-US" sz="4000">
                <a:latin typeface="Times New Roman"/>
                <a:ea typeface="Times New Roman"/>
                <a:cs typeface="Times New Roman"/>
                <a:sym typeface="Times New Roman"/>
              </a:rPr>
              <a:t>Ялгацын хоёр эгшгийг цувуулж дуугаргавал аялгуужсан ялгац нэгэн зэрэг дуугаргавал зохиролжсон ялгац хэмээн ангилна. </a:t>
            </a:r>
            <a:endParaRPr/>
          </a:p>
          <a:p>
            <a:pPr indent="0" lvl="0" marL="0" rtl="0" algn="just">
              <a:lnSpc>
                <a:spcPct val="90000"/>
              </a:lnSpc>
              <a:spcBef>
                <a:spcPts val="1200"/>
              </a:spcBef>
              <a:spcAft>
                <a:spcPts val="0"/>
              </a:spcAft>
              <a:buSzPts val="3400"/>
              <a:buNone/>
            </a:pPr>
            <a:r>
              <a:rPr lang="en-US" sz="4000">
                <a:latin typeface="Times New Roman"/>
                <a:ea typeface="Times New Roman"/>
                <a:cs typeface="Times New Roman"/>
                <a:sym typeface="Times New Roman"/>
              </a:rPr>
              <a:t>Ялгацын доод эгшгийг суурь, дээд эгшгийг орой гэж нэрлэнэ:</a:t>
            </a:r>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
        <p:nvSpPr>
          <p:cNvPr id="125" name="Google Shape;125;p4"/>
          <p:cNvSpPr/>
          <p:nvPr/>
        </p:nvSpPr>
        <p:spPr>
          <a:xfrm>
            <a:off x="1587622" y="6289829"/>
            <a:ext cx="901675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Х.78</a:t>
            </a:r>
            <a:endParaRPr sz="1800">
              <a:solidFill>
                <a:schemeClr val="dk1"/>
              </a:solidFill>
              <a:latin typeface="Rockwell"/>
              <a:ea typeface="Rockwell"/>
              <a:cs typeface="Rockwell"/>
              <a:sym typeface="Rockwell"/>
            </a:endParaRPr>
          </a:p>
        </p:txBody>
      </p:sp>
      <p:pic>
        <p:nvPicPr>
          <p:cNvPr id="126" name="Google Shape;126;p4"/>
          <p:cNvPicPr preferRelativeResize="0"/>
          <p:nvPr/>
        </p:nvPicPr>
        <p:blipFill>
          <a:blip r:embed="rId3">
            <a:alphaModFix/>
          </a:blip>
          <a:stretch>
            <a:fillRect/>
          </a:stretch>
        </p:blipFill>
        <p:spPr>
          <a:xfrm>
            <a:off x="2181350" y="3894075"/>
            <a:ext cx="7299100" cy="18791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5"/>
          <p:cNvSpPr txBox="1"/>
          <p:nvPr>
            <p:ph idx="1" type="body"/>
          </p:nvPr>
        </p:nvSpPr>
        <p:spPr>
          <a:xfrm>
            <a:off x="1158625" y="585571"/>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en-US" sz="4000">
                <a:latin typeface="Times New Roman"/>
                <a:ea typeface="Times New Roman"/>
                <a:cs typeface="Times New Roman"/>
                <a:sym typeface="Times New Roman"/>
              </a:rPr>
              <a:t>Хөгжмийн аялгуу олон янзын ялгацын ижилссэн өгссөн уруудсан хөдөлгөөнөөр бүтэх агаад өгссөн ялгацыг сууриас нь орой руу, уруудсан ялгацыг оройноос нь суурь руу нэрлэж уншина:</a:t>
            </a:r>
            <a:endParaRPr/>
          </a:p>
        </p:txBody>
      </p:sp>
      <p:sp>
        <p:nvSpPr>
          <p:cNvPr id="132" name="Google Shape;132;p5"/>
          <p:cNvSpPr/>
          <p:nvPr/>
        </p:nvSpPr>
        <p:spPr>
          <a:xfrm>
            <a:off x="1587622" y="6289829"/>
            <a:ext cx="901675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Х.78</a:t>
            </a:r>
            <a:endParaRPr sz="1800">
              <a:solidFill>
                <a:schemeClr val="dk1"/>
              </a:solidFill>
              <a:latin typeface="Rockwell"/>
              <a:ea typeface="Rockwell"/>
              <a:cs typeface="Rockwell"/>
              <a:sym typeface="Rockwell"/>
            </a:endParaRPr>
          </a:p>
        </p:txBody>
      </p:sp>
      <p:pic>
        <p:nvPicPr>
          <p:cNvPr id="133" name="Google Shape;133;p5"/>
          <p:cNvPicPr preferRelativeResize="0"/>
          <p:nvPr/>
        </p:nvPicPr>
        <p:blipFill>
          <a:blip r:embed="rId3">
            <a:alphaModFix/>
          </a:blip>
          <a:stretch>
            <a:fillRect/>
          </a:stretch>
        </p:blipFill>
        <p:spPr>
          <a:xfrm>
            <a:off x="2265450" y="3864305"/>
            <a:ext cx="8384726" cy="16521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6"/>
          <p:cNvSpPr txBox="1"/>
          <p:nvPr>
            <p:ph type="title"/>
          </p:nvPr>
        </p:nvSpPr>
        <p:spPr>
          <a:xfrm>
            <a:off x="939642" y="405988"/>
            <a:ext cx="11252358" cy="160934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3600"/>
              <a:buFont typeface="Times New Roman"/>
              <a:buNone/>
            </a:pPr>
            <a:r>
              <a:rPr b="1" lang="en-US" sz="3600">
                <a:latin typeface="Times New Roman"/>
                <a:ea typeface="Times New Roman"/>
                <a:cs typeface="Times New Roman"/>
                <a:sym typeface="Times New Roman"/>
              </a:rPr>
              <a:t>2. ЯЛГАЦЫН ТООН БА ЧАНАРЫН ХЭМЖИГДЭХҮҮН</a:t>
            </a:r>
            <a:r>
              <a:rPr lang="en-US" sz="3600">
                <a:latin typeface="Times New Roman"/>
                <a:ea typeface="Times New Roman"/>
                <a:cs typeface="Times New Roman"/>
                <a:sym typeface="Times New Roman"/>
              </a:rPr>
              <a:t> </a:t>
            </a:r>
            <a:br>
              <a:rPr b="1" lang="en-US" sz="3600"/>
            </a:br>
            <a:r>
              <a:rPr b="1" lang="en-US" sz="3600"/>
              <a:t>INTERVAL’S MEASUREMENT OF NUMERICAL AND QUALITY/</a:t>
            </a:r>
            <a:endParaRPr b="1" sz="3600"/>
          </a:p>
        </p:txBody>
      </p:sp>
      <p:sp>
        <p:nvSpPr>
          <p:cNvPr id="139" name="Google Shape;139;p6"/>
          <p:cNvSpPr txBox="1"/>
          <p:nvPr>
            <p:ph idx="1" type="body"/>
          </p:nvPr>
        </p:nvSpPr>
        <p:spPr>
          <a:xfrm>
            <a:off x="1066800" y="2312544"/>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en-US" sz="4000">
                <a:latin typeface="Times New Roman"/>
                <a:ea typeface="Times New Roman"/>
                <a:cs typeface="Times New Roman"/>
                <a:sym typeface="Times New Roman"/>
              </a:rPr>
              <a:t>Ялгац тоон ба чанарын гэсэн хоёр хэмжигдэхүүнтэй. Ялгац бүрдүүлэгч өргийн тоогоор түүний тоон хэмжигдэхүүн тодорхойлогдоно. Мөн ялгац хичнээн хагас ба бүтэн шатаас бүрдэж байгаагаар түүний чанарын хэмжигдэхүүн тодорхойлогддог. 	</a:t>
            </a:r>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7"/>
          <p:cNvSpPr txBox="1"/>
          <p:nvPr>
            <p:ph idx="1" type="body"/>
          </p:nvPr>
        </p:nvSpPr>
        <p:spPr>
          <a:xfrm>
            <a:off x="1066800" y="221586"/>
            <a:ext cx="10820400"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en-US" sz="4000">
                <a:latin typeface="Times New Roman"/>
                <a:ea typeface="Times New Roman"/>
                <a:cs typeface="Times New Roman"/>
                <a:sym typeface="Times New Roman"/>
              </a:rPr>
              <a:t>Ялгацууд багтаамжаасаа хамаарч энгийн ба нийлмэл гэсэн хоёр төрөлд хуваагдана. Хэрвээ ялгацын багтаамж нэг октаваас илүүгүй байвал энгийн, харин илүү байвал нийлмэл ялгац гэнэ. </a:t>
            </a:r>
            <a:endParaRPr/>
          </a:p>
          <a:p>
            <a:pPr indent="0" lvl="0" marL="0" rtl="0" algn="just">
              <a:lnSpc>
                <a:spcPct val="90000"/>
              </a:lnSpc>
              <a:spcBef>
                <a:spcPts val="1200"/>
              </a:spcBef>
              <a:spcAft>
                <a:spcPts val="0"/>
              </a:spcAft>
              <a:buSzPts val="3400"/>
              <a:buNone/>
            </a:pPr>
            <a:r>
              <a:rPr lang="en-US" sz="4000">
                <a:latin typeface="Times New Roman"/>
                <a:ea typeface="Times New Roman"/>
                <a:cs typeface="Times New Roman"/>
                <a:sym typeface="Times New Roman"/>
              </a:rPr>
              <a:t>Энгийн ялгацууд найман янз байна. Тэдгээрийг латин үгээр нэрлэх ба нэр нь тухайн ялгацын орой эгшиг сууриасаа хэдэн өргийн зайнд оршихоор тодорхойлогдон, тэрхүү өргийн тоогоор ялгацуудыг хураангуйлан тэмдэглэнэ. Бүх энгийн интервалын нэрс ба тэдгээрийг "до"-эгшгээс дээш, доош байгуулах нь: </a:t>
            </a:r>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8"/>
          <p:cNvSpPr txBox="1"/>
          <p:nvPr>
            <p:ph idx="1" type="body"/>
          </p:nvPr>
        </p:nvSpPr>
        <p:spPr>
          <a:xfrm>
            <a:off x="1066800" y="866394"/>
            <a:ext cx="10058400" cy="405079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3400"/>
              <a:buNone/>
            </a:pPr>
            <a:r>
              <a:rPr lang="en-US" sz="4000">
                <a:latin typeface="Times New Roman"/>
                <a:ea typeface="Times New Roman"/>
                <a:cs typeface="Times New Roman"/>
                <a:sym typeface="Times New Roman"/>
              </a:rPr>
              <a:t>До эгшгээс дээш байгуулагдсан бүх энгийн ялгац ба тэдгээрийн тоон тэмдэглэгээ.</a:t>
            </a:r>
            <a:endParaRPr/>
          </a:p>
          <a:p>
            <a:pPr indent="0" lvl="0" marL="0" rtl="0" algn="l">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
        <p:nvSpPr>
          <p:cNvPr id="150" name="Google Shape;150;p8"/>
          <p:cNvSpPr/>
          <p:nvPr/>
        </p:nvSpPr>
        <p:spPr>
          <a:xfrm>
            <a:off x="1587622" y="6289829"/>
            <a:ext cx="901675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Х.79</a:t>
            </a:r>
            <a:endParaRPr sz="1800">
              <a:solidFill>
                <a:schemeClr val="dk1"/>
              </a:solidFill>
              <a:latin typeface="Rockwell"/>
              <a:ea typeface="Rockwell"/>
              <a:cs typeface="Rockwell"/>
              <a:sym typeface="Rockwell"/>
            </a:endParaRPr>
          </a:p>
        </p:txBody>
      </p:sp>
      <p:pic>
        <p:nvPicPr>
          <p:cNvPr id="151" name="Google Shape;151;p8"/>
          <p:cNvPicPr preferRelativeResize="0"/>
          <p:nvPr/>
        </p:nvPicPr>
        <p:blipFill>
          <a:blip r:embed="rId3">
            <a:alphaModFix/>
          </a:blip>
          <a:stretch>
            <a:fillRect/>
          </a:stretch>
        </p:blipFill>
        <p:spPr>
          <a:xfrm>
            <a:off x="2212538" y="2834248"/>
            <a:ext cx="7766926" cy="21371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9"/>
          <p:cNvSpPr txBox="1"/>
          <p:nvPr>
            <p:ph idx="1" type="body"/>
          </p:nvPr>
        </p:nvSpPr>
        <p:spPr>
          <a:xfrm>
            <a:off x="1066800" y="1082721"/>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en-US" sz="4000">
                <a:latin typeface="Times New Roman"/>
                <a:ea typeface="Times New Roman"/>
                <a:cs typeface="Times New Roman"/>
                <a:sym typeface="Times New Roman"/>
              </a:rPr>
              <a:t>До эгшгээс доош байгуулагдсан бүх энгийн ялгац ба тэдгээрийн тоон тэмдэглэгээ.</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
        <p:nvSpPr>
          <p:cNvPr id="157" name="Google Shape;157;p9"/>
          <p:cNvSpPr/>
          <p:nvPr/>
        </p:nvSpPr>
        <p:spPr>
          <a:xfrm>
            <a:off x="1587622" y="6289829"/>
            <a:ext cx="901675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Х.79</a:t>
            </a:r>
            <a:endParaRPr sz="1800">
              <a:solidFill>
                <a:schemeClr val="dk1"/>
              </a:solidFill>
              <a:latin typeface="Rockwell"/>
              <a:ea typeface="Rockwell"/>
              <a:cs typeface="Rockwell"/>
              <a:sym typeface="Rockwell"/>
            </a:endParaRPr>
          </a:p>
        </p:txBody>
      </p:sp>
      <p:pic>
        <p:nvPicPr>
          <p:cNvPr id="158" name="Google Shape;158;p9"/>
          <p:cNvPicPr preferRelativeResize="0"/>
          <p:nvPr/>
        </p:nvPicPr>
        <p:blipFill>
          <a:blip r:embed="rId3">
            <a:alphaModFix/>
          </a:blip>
          <a:stretch>
            <a:fillRect/>
          </a:stretch>
        </p:blipFill>
        <p:spPr>
          <a:xfrm>
            <a:off x="1980475" y="2926475"/>
            <a:ext cx="8735750" cy="24505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10"/>
          <p:cNvSpPr txBox="1"/>
          <p:nvPr>
            <p:ph type="title"/>
          </p:nvPr>
        </p:nvSpPr>
        <p:spPr>
          <a:xfrm>
            <a:off x="199052" y="209425"/>
            <a:ext cx="11793896"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6000"/>
              <a:buFont typeface="Times New Roman"/>
              <a:buNone/>
            </a:pPr>
            <a:r>
              <a:rPr b="1" lang="en-US" sz="6000">
                <a:latin typeface="Times New Roman"/>
                <a:ea typeface="Times New Roman"/>
                <a:cs typeface="Times New Roman"/>
                <a:sym typeface="Times New Roman"/>
              </a:rPr>
              <a:t>ЯЛГАЦУУДЫН ЛАТИН НЭРС: </a:t>
            </a:r>
            <a:endParaRPr sz="6000">
              <a:latin typeface="Times New Roman"/>
              <a:ea typeface="Times New Roman"/>
              <a:cs typeface="Times New Roman"/>
              <a:sym typeface="Times New Roman"/>
            </a:endParaRPr>
          </a:p>
        </p:txBody>
      </p:sp>
      <p:pic>
        <p:nvPicPr>
          <p:cNvPr id="164" name="Google Shape;164;p10"/>
          <p:cNvPicPr preferRelativeResize="0"/>
          <p:nvPr>
            <p:ph idx="1" type="body"/>
          </p:nvPr>
        </p:nvPicPr>
        <p:blipFill rotWithShape="1">
          <a:blip r:embed="rId3">
            <a:alphaModFix/>
          </a:blip>
          <a:srcRect b="36017" l="53571" r="5250" t="45044"/>
          <a:stretch/>
        </p:blipFill>
        <p:spPr>
          <a:xfrm>
            <a:off x="763121" y="1818769"/>
            <a:ext cx="10665757" cy="4049371"/>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11"/>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Rockwell"/>
              <a:buNone/>
            </a:pPr>
            <a:r>
              <a:t/>
            </a:r>
            <a:endParaRPr/>
          </a:p>
        </p:txBody>
      </p:sp>
      <p:pic>
        <p:nvPicPr>
          <p:cNvPr id="170" name="Google Shape;170;p11"/>
          <p:cNvPicPr preferRelativeResize="0"/>
          <p:nvPr>
            <p:ph idx="1" type="body"/>
          </p:nvPr>
        </p:nvPicPr>
        <p:blipFill rotWithShape="1">
          <a:blip r:embed="rId3">
            <a:alphaModFix/>
          </a:blip>
          <a:srcRect b="21764" l="53672" r="21082" t="63264"/>
          <a:stretch/>
        </p:blipFill>
        <p:spPr>
          <a:xfrm>
            <a:off x="824055" y="159798"/>
            <a:ext cx="11009879" cy="5743852"/>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12"/>
          <p:cNvSpPr txBox="1"/>
          <p:nvPr>
            <p:ph idx="1" type="body"/>
          </p:nvPr>
        </p:nvSpPr>
        <p:spPr>
          <a:xfrm>
            <a:off x="1069848" y="1207363"/>
            <a:ext cx="10058400" cy="4964837"/>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en-US" sz="4000">
                <a:latin typeface="Times New Roman"/>
                <a:ea typeface="Times New Roman"/>
                <a:cs typeface="Times New Roman"/>
                <a:sym typeface="Times New Roman"/>
              </a:rPr>
              <a:t>Эгшгийн эгнээний зэрэгцээ ( хөрш ) хоёр өрөг хоорондоо хагас ба бүтэн шат зайтай байдаг тухай бид мэднэ. Үүнээс үүдээд секунд ялгац хагас шатаас ч ( ми-фа = 0.5шат ), бүтэн шатаас ч ( до-ре = 1ш ) бүтэж болно. Нэг төрлийн бусад ялгац ч тоон хэмжигдэхүүнээрээ адил атлаа чанарын хэмжигдэхүүнээрээ өөр байж болно: </a:t>
            </a:r>
            <a:endParaRPr/>
          </a:p>
          <a:p>
            <a:pPr indent="0" lvl="0" marL="0" rtl="0" algn="l">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13"/>
          <p:cNvSpPr txBox="1"/>
          <p:nvPr>
            <p:ph idx="1" type="body"/>
          </p:nvPr>
        </p:nvSpPr>
        <p:spPr>
          <a:xfrm>
            <a:off x="1066800" y="1499971"/>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en-US" sz="4000">
                <a:latin typeface="Times New Roman"/>
                <a:ea typeface="Times New Roman"/>
                <a:cs typeface="Times New Roman"/>
                <a:sym typeface="Times New Roman"/>
              </a:rPr>
              <a:t>До-ми ( терц ) =2ш; харин ре-фа ( терц ) =1.5 ш; до-фа ( кварт ) -2.5ш, фа-си ( кварт ) =3ш; до-ля ( секст ) =4.5ш; си-соль ( секст )= 4ш; до-соль ( квинт ) =3.5ш; си-фа ( квинт ) =3ш; до-си ( септим )=5.5ш; ре-до ( септим ) =5ш байх жишээтэй. </a:t>
            </a:r>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4"/>
          <p:cNvSpPr txBox="1"/>
          <p:nvPr>
            <p:ph idx="1" type="body"/>
          </p:nvPr>
        </p:nvSpPr>
        <p:spPr>
          <a:xfrm>
            <a:off x="1066800" y="1403604"/>
            <a:ext cx="10058400" cy="4050792"/>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SzPts val="3400"/>
              <a:buNone/>
            </a:pPr>
            <a:r>
              <a:rPr lang="en-US" sz="4000">
                <a:latin typeface="Times New Roman"/>
                <a:ea typeface="Times New Roman"/>
                <a:cs typeface="Times New Roman"/>
                <a:sym typeface="Times New Roman"/>
              </a:rPr>
              <a:t>Ийнхүү нэг төрлийн ялгац нэг хэмжигдэхүүнээрээ (тоон) адил атлаа нөгөө хэмжигдэхүүнээрээ (чанар) өөр байх нь түгээмэл үзэгдэл учраас тэдгээрийг ялгахын тулд цэвэр, их, бага, ихэссэн, ба багассан зэрэг нэмэлт тодотгол үг хэрэглэнэ. Энэхүү нэмэлт тодотгол үгс нь тухайн ялгацын чанарын үзүүлэлт юм.</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15"/>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p>
            <a:pPr indent="-182880" lvl="0" marL="182880" rtl="0" algn="l">
              <a:lnSpc>
                <a:spcPct val="90000"/>
              </a:lnSpc>
              <a:spcBef>
                <a:spcPts val="0"/>
              </a:spcBef>
              <a:spcAft>
                <a:spcPts val="0"/>
              </a:spcAft>
              <a:buSzPts val="1700"/>
              <a:buChar char="▪"/>
            </a:pPr>
            <a:r>
              <a:rPr lang="en-US"/>
              <a:t>Эгшгийн эгнээний үндсэн өргүүдийн хооронд дараах ялгацууд оршино. </a:t>
            </a:r>
            <a:endParaRPr/>
          </a:p>
          <a:p>
            <a:pPr indent="-74929" lvl="0" marL="182880" rtl="0" algn="l">
              <a:lnSpc>
                <a:spcPct val="90000"/>
              </a:lnSpc>
              <a:spcBef>
                <a:spcPts val="1200"/>
              </a:spcBef>
              <a:spcAft>
                <a:spcPts val="0"/>
              </a:spcAft>
              <a:buSzPts val="1700"/>
              <a:buNone/>
            </a:pPr>
            <a:r>
              <a:t/>
            </a:r>
            <a:endParaRPr/>
          </a:p>
        </p:txBody>
      </p:sp>
      <p:pic>
        <p:nvPicPr>
          <p:cNvPr id="191" name="Google Shape;191;p15"/>
          <p:cNvPicPr preferRelativeResize="0"/>
          <p:nvPr/>
        </p:nvPicPr>
        <p:blipFill rotWithShape="1">
          <a:blip r:embed="rId3">
            <a:alphaModFix/>
          </a:blip>
          <a:srcRect b="50000" l="54095" r="5113" t="35779"/>
          <a:stretch/>
        </p:blipFill>
        <p:spPr>
          <a:xfrm>
            <a:off x="428624" y="1393439"/>
            <a:ext cx="11334751" cy="3839336"/>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pic>
        <p:nvPicPr>
          <p:cNvPr id="196" name="Google Shape;196;p16"/>
          <p:cNvPicPr preferRelativeResize="0"/>
          <p:nvPr/>
        </p:nvPicPr>
        <p:blipFill rotWithShape="1">
          <a:blip r:embed="rId3">
            <a:alphaModFix/>
          </a:blip>
          <a:srcRect b="60205" l="52550" r="6491" t="32380"/>
          <a:stretch/>
        </p:blipFill>
        <p:spPr>
          <a:xfrm>
            <a:off x="428623" y="3739363"/>
            <a:ext cx="11334751" cy="2432837"/>
          </a:xfrm>
          <a:prstGeom prst="rect">
            <a:avLst/>
          </a:prstGeom>
          <a:noFill/>
          <a:ln>
            <a:noFill/>
          </a:ln>
        </p:spPr>
      </p:pic>
      <p:sp>
        <p:nvSpPr>
          <p:cNvPr id="197" name="Google Shape;197;p16"/>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Rockwell"/>
              <a:buNone/>
            </a:pPr>
            <a:r>
              <a:t/>
            </a:r>
            <a:endParaRPr/>
          </a:p>
        </p:txBody>
      </p:sp>
      <p:pic>
        <p:nvPicPr>
          <p:cNvPr id="198" name="Google Shape;198;p16"/>
          <p:cNvPicPr preferRelativeResize="0"/>
          <p:nvPr/>
        </p:nvPicPr>
        <p:blipFill rotWithShape="1">
          <a:blip r:embed="rId4">
            <a:alphaModFix/>
          </a:blip>
          <a:srcRect b="50000" l="54095" r="5113" t="35779"/>
          <a:stretch/>
        </p:blipFill>
        <p:spPr>
          <a:xfrm>
            <a:off x="428626" y="220680"/>
            <a:ext cx="11334751" cy="3839336"/>
          </a:xfrm>
          <a:prstGeom prst="rect">
            <a:avLst/>
          </a:prstGeom>
          <a:noFill/>
          <a:ln>
            <a:noFill/>
          </a:ln>
        </p:spPr>
      </p:pic>
      <p:pic>
        <p:nvPicPr>
          <p:cNvPr id="199" name="Google Shape;199;p16"/>
          <p:cNvPicPr preferRelativeResize="0"/>
          <p:nvPr/>
        </p:nvPicPr>
        <p:blipFill rotWithShape="1">
          <a:blip r:embed="rId5">
            <a:alphaModFix/>
          </a:blip>
          <a:srcRect b="42806" l="53568" r="5196" t="49911"/>
          <a:stretch/>
        </p:blipFill>
        <p:spPr>
          <a:xfrm>
            <a:off x="281665" y="1985472"/>
            <a:ext cx="11481709" cy="2074544"/>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7"/>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Rockwell"/>
              <a:buNone/>
            </a:pPr>
            <a:r>
              <a:t/>
            </a:r>
            <a:endParaRPr/>
          </a:p>
        </p:txBody>
      </p:sp>
      <p:sp>
        <p:nvSpPr>
          <p:cNvPr id="205" name="Google Shape;205;p17"/>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p>
            <a:pPr indent="-74929" lvl="0" marL="182880" rtl="0" algn="l">
              <a:lnSpc>
                <a:spcPct val="90000"/>
              </a:lnSpc>
              <a:spcBef>
                <a:spcPts val="0"/>
              </a:spcBef>
              <a:spcAft>
                <a:spcPts val="0"/>
              </a:spcAft>
              <a:buSzPts val="1700"/>
              <a:buNone/>
            </a:pPr>
            <a:r>
              <a:t/>
            </a:r>
            <a:endParaRPr/>
          </a:p>
        </p:txBody>
      </p:sp>
      <p:pic>
        <p:nvPicPr>
          <p:cNvPr id="206" name="Google Shape;206;p17"/>
          <p:cNvPicPr preferRelativeResize="0"/>
          <p:nvPr/>
        </p:nvPicPr>
        <p:blipFill rotWithShape="1">
          <a:blip r:embed="rId3">
            <a:alphaModFix/>
          </a:blip>
          <a:srcRect b="50000" l="54095" r="5113" t="35779"/>
          <a:stretch/>
        </p:blipFill>
        <p:spPr>
          <a:xfrm>
            <a:off x="428624" y="201740"/>
            <a:ext cx="11334751" cy="3839336"/>
          </a:xfrm>
          <a:prstGeom prst="rect">
            <a:avLst/>
          </a:prstGeom>
          <a:noFill/>
          <a:ln>
            <a:noFill/>
          </a:ln>
        </p:spPr>
      </p:pic>
      <p:pic>
        <p:nvPicPr>
          <p:cNvPr id="207" name="Google Shape;207;p17"/>
          <p:cNvPicPr preferRelativeResize="0"/>
          <p:nvPr/>
        </p:nvPicPr>
        <p:blipFill rotWithShape="1">
          <a:blip r:embed="rId4">
            <a:alphaModFix/>
          </a:blip>
          <a:srcRect b="47185" l="52354" r="6286" t="39482"/>
          <a:stretch/>
        </p:blipFill>
        <p:spPr>
          <a:xfrm>
            <a:off x="358064" y="2054954"/>
            <a:ext cx="11502503" cy="4318414"/>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8"/>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Rockwell"/>
              <a:buNone/>
            </a:pPr>
            <a:r>
              <a:t/>
            </a:r>
            <a:endParaRPr/>
          </a:p>
        </p:txBody>
      </p:sp>
      <p:sp>
        <p:nvSpPr>
          <p:cNvPr id="213" name="Google Shape;213;p18"/>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p>
            <a:pPr indent="-74929" lvl="0" marL="182880" rtl="0" algn="l">
              <a:lnSpc>
                <a:spcPct val="90000"/>
              </a:lnSpc>
              <a:spcBef>
                <a:spcPts val="0"/>
              </a:spcBef>
              <a:spcAft>
                <a:spcPts val="0"/>
              </a:spcAft>
              <a:buSzPts val="1700"/>
              <a:buNone/>
            </a:pPr>
            <a:r>
              <a:t/>
            </a:r>
            <a:endParaRPr/>
          </a:p>
        </p:txBody>
      </p:sp>
      <p:pic>
        <p:nvPicPr>
          <p:cNvPr id="214" name="Google Shape;214;p18"/>
          <p:cNvPicPr preferRelativeResize="0"/>
          <p:nvPr/>
        </p:nvPicPr>
        <p:blipFill rotWithShape="1">
          <a:blip r:embed="rId3">
            <a:alphaModFix/>
          </a:blip>
          <a:srcRect b="50000" l="54095" r="5113" t="35779"/>
          <a:stretch/>
        </p:blipFill>
        <p:spPr>
          <a:xfrm>
            <a:off x="428624" y="201740"/>
            <a:ext cx="11334751" cy="3839336"/>
          </a:xfrm>
          <a:prstGeom prst="rect">
            <a:avLst/>
          </a:prstGeom>
          <a:noFill/>
          <a:ln>
            <a:noFill/>
          </a:ln>
        </p:spPr>
      </p:pic>
      <p:pic>
        <p:nvPicPr>
          <p:cNvPr id="215" name="Google Shape;215;p18"/>
          <p:cNvPicPr preferRelativeResize="0"/>
          <p:nvPr/>
        </p:nvPicPr>
        <p:blipFill rotWithShape="1">
          <a:blip r:embed="rId4">
            <a:alphaModFix/>
          </a:blip>
          <a:srcRect b="49086" l="52555" r="6454" t="36998"/>
          <a:stretch/>
        </p:blipFill>
        <p:spPr>
          <a:xfrm>
            <a:off x="411100" y="1934976"/>
            <a:ext cx="11405310" cy="4438392"/>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9"/>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Rockwell"/>
              <a:buNone/>
            </a:pPr>
            <a:r>
              <a:t/>
            </a:r>
            <a:endParaRPr/>
          </a:p>
        </p:txBody>
      </p:sp>
      <p:sp>
        <p:nvSpPr>
          <p:cNvPr id="221" name="Google Shape;221;p19"/>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p>
            <a:pPr indent="-74929" lvl="0" marL="182880" rtl="0" algn="l">
              <a:lnSpc>
                <a:spcPct val="90000"/>
              </a:lnSpc>
              <a:spcBef>
                <a:spcPts val="0"/>
              </a:spcBef>
              <a:spcAft>
                <a:spcPts val="0"/>
              </a:spcAft>
              <a:buSzPts val="1700"/>
              <a:buNone/>
            </a:pPr>
            <a:r>
              <a:t/>
            </a:r>
            <a:endParaRPr/>
          </a:p>
        </p:txBody>
      </p:sp>
      <p:pic>
        <p:nvPicPr>
          <p:cNvPr id="222" name="Google Shape;222;p19"/>
          <p:cNvPicPr preferRelativeResize="0"/>
          <p:nvPr/>
        </p:nvPicPr>
        <p:blipFill rotWithShape="1">
          <a:blip r:embed="rId3">
            <a:alphaModFix/>
          </a:blip>
          <a:srcRect b="50000" l="54095" r="5113" t="35779"/>
          <a:stretch/>
        </p:blipFill>
        <p:spPr>
          <a:xfrm>
            <a:off x="428624" y="201740"/>
            <a:ext cx="11334751" cy="3839336"/>
          </a:xfrm>
          <a:prstGeom prst="rect">
            <a:avLst/>
          </a:prstGeom>
          <a:noFill/>
          <a:ln>
            <a:noFill/>
          </a:ln>
        </p:spPr>
      </p:pic>
      <p:pic>
        <p:nvPicPr>
          <p:cNvPr id="223" name="Google Shape;223;p19"/>
          <p:cNvPicPr preferRelativeResize="0"/>
          <p:nvPr/>
        </p:nvPicPr>
        <p:blipFill rotWithShape="1">
          <a:blip r:embed="rId4">
            <a:alphaModFix/>
          </a:blip>
          <a:srcRect b="36180" l="52281" r="6140" t="50000"/>
          <a:stretch/>
        </p:blipFill>
        <p:spPr>
          <a:xfrm>
            <a:off x="348832" y="1885218"/>
            <a:ext cx="11547245" cy="4568848"/>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20"/>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Rockwell"/>
              <a:buNone/>
            </a:pPr>
            <a:r>
              <a:t/>
            </a:r>
            <a:endParaRPr/>
          </a:p>
        </p:txBody>
      </p:sp>
      <p:sp>
        <p:nvSpPr>
          <p:cNvPr id="229" name="Google Shape;229;p20"/>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p>
            <a:pPr indent="-74929" lvl="0" marL="182880" rtl="0" algn="l">
              <a:lnSpc>
                <a:spcPct val="90000"/>
              </a:lnSpc>
              <a:spcBef>
                <a:spcPts val="0"/>
              </a:spcBef>
              <a:spcAft>
                <a:spcPts val="0"/>
              </a:spcAft>
              <a:buSzPts val="1700"/>
              <a:buNone/>
            </a:pPr>
            <a:r>
              <a:t/>
            </a:r>
            <a:endParaRPr/>
          </a:p>
        </p:txBody>
      </p:sp>
      <p:pic>
        <p:nvPicPr>
          <p:cNvPr id="230" name="Google Shape;230;p20"/>
          <p:cNvPicPr preferRelativeResize="0"/>
          <p:nvPr/>
        </p:nvPicPr>
        <p:blipFill rotWithShape="1">
          <a:blip r:embed="rId3">
            <a:alphaModFix/>
          </a:blip>
          <a:srcRect b="50000" l="54095" r="5113" t="35779"/>
          <a:stretch/>
        </p:blipFill>
        <p:spPr>
          <a:xfrm>
            <a:off x="428624" y="307468"/>
            <a:ext cx="11334751" cy="3839336"/>
          </a:xfrm>
          <a:prstGeom prst="rect">
            <a:avLst/>
          </a:prstGeom>
          <a:noFill/>
          <a:ln>
            <a:noFill/>
          </a:ln>
        </p:spPr>
      </p:pic>
      <p:pic>
        <p:nvPicPr>
          <p:cNvPr id="231" name="Google Shape;231;p20"/>
          <p:cNvPicPr preferRelativeResize="0"/>
          <p:nvPr/>
        </p:nvPicPr>
        <p:blipFill rotWithShape="1">
          <a:blip r:embed="rId4">
            <a:alphaModFix/>
          </a:blip>
          <a:srcRect b="22719" l="52209" r="6067" t="63050"/>
          <a:stretch/>
        </p:blipFill>
        <p:spPr>
          <a:xfrm>
            <a:off x="328471" y="2014074"/>
            <a:ext cx="11594240" cy="4431114"/>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21"/>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Rockwell"/>
              <a:buNone/>
            </a:pPr>
            <a:r>
              <a:t/>
            </a:r>
            <a:endParaRPr/>
          </a:p>
        </p:txBody>
      </p:sp>
      <p:sp>
        <p:nvSpPr>
          <p:cNvPr id="237" name="Google Shape;237;p21"/>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p>
            <a:pPr indent="-74929" lvl="0" marL="182880" rtl="0" algn="l">
              <a:lnSpc>
                <a:spcPct val="90000"/>
              </a:lnSpc>
              <a:spcBef>
                <a:spcPts val="0"/>
              </a:spcBef>
              <a:spcAft>
                <a:spcPts val="0"/>
              </a:spcAft>
              <a:buSzPts val="1700"/>
              <a:buNone/>
            </a:pPr>
            <a:r>
              <a:t/>
            </a:r>
            <a:endParaRPr/>
          </a:p>
        </p:txBody>
      </p:sp>
      <p:pic>
        <p:nvPicPr>
          <p:cNvPr id="238" name="Google Shape;238;p21"/>
          <p:cNvPicPr preferRelativeResize="0"/>
          <p:nvPr/>
        </p:nvPicPr>
        <p:blipFill rotWithShape="1">
          <a:blip r:embed="rId3">
            <a:alphaModFix/>
          </a:blip>
          <a:srcRect b="50000" l="54095" r="5113" t="35779"/>
          <a:stretch/>
        </p:blipFill>
        <p:spPr>
          <a:xfrm>
            <a:off x="428624" y="307468"/>
            <a:ext cx="11334751" cy="3839336"/>
          </a:xfrm>
          <a:prstGeom prst="rect">
            <a:avLst/>
          </a:prstGeom>
          <a:noFill/>
          <a:ln>
            <a:noFill/>
          </a:ln>
        </p:spPr>
      </p:pic>
      <p:pic>
        <p:nvPicPr>
          <p:cNvPr id="239" name="Google Shape;239;p21"/>
          <p:cNvPicPr preferRelativeResize="0"/>
          <p:nvPr/>
        </p:nvPicPr>
        <p:blipFill rotWithShape="1">
          <a:blip r:embed="rId4">
            <a:alphaModFix/>
          </a:blip>
          <a:srcRect b="50000" l="52573" r="6400" t="36116"/>
          <a:stretch/>
        </p:blipFill>
        <p:spPr>
          <a:xfrm>
            <a:off x="428624" y="1828800"/>
            <a:ext cx="11403712" cy="4544568"/>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pic>
        <p:nvPicPr>
          <p:cNvPr id="244" name="Google Shape;244;p22"/>
          <p:cNvPicPr preferRelativeResize="0"/>
          <p:nvPr/>
        </p:nvPicPr>
        <p:blipFill rotWithShape="1">
          <a:blip r:embed="rId3">
            <a:alphaModFix/>
          </a:blip>
          <a:srcRect b="50000" l="54095" r="5113" t="35779"/>
          <a:stretch/>
        </p:blipFill>
        <p:spPr>
          <a:xfrm>
            <a:off x="428624" y="1371600"/>
            <a:ext cx="11334751" cy="3839336"/>
          </a:xfrm>
          <a:prstGeom prst="rect">
            <a:avLst/>
          </a:prstGeom>
          <a:noFill/>
          <a:ln>
            <a:noFill/>
          </a:ln>
        </p:spPr>
      </p:pic>
      <p:pic>
        <p:nvPicPr>
          <p:cNvPr id="245" name="Google Shape;245;p22"/>
          <p:cNvPicPr preferRelativeResize="0"/>
          <p:nvPr/>
        </p:nvPicPr>
        <p:blipFill rotWithShape="1">
          <a:blip r:embed="rId4">
            <a:alphaModFix/>
          </a:blip>
          <a:srcRect b="43093" l="52499" r="6473" t="50000"/>
          <a:stretch/>
        </p:blipFill>
        <p:spPr>
          <a:xfrm>
            <a:off x="401989" y="3067239"/>
            <a:ext cx="11440823" cy="2419161"/>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23"/>
          <p:cNvSpPr txBox="1"/>
          <p:nvPr>
            <p:ph idx="1" type="body"/>
          </p:nvPr>
        </p:nvSpPr>
        <p:spPr>
          <a:xfrm>
            <a:off x="1066800" y="1162620"/>
            <a:ext cx="10058400" cy="405079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3400"/>
              <a:buNone/>
            </a:pPr>
            <a:r>
              <a:rPr lang="en-US" sz="4000"/>
              <a:t>Үүнийг ноотоор үзүүлбэл:</a:t>
            </a:r>
            <a:endParaRPr sz="4000"/>
          </a:p>
          <a:p>
            <a:pPr indent="0" lvl="0" marL="0" rtl="0" algn="l">
              <a:lnSpc>
                <a:spcPct val="90000"/>
              </a:lnSpc>
              <a:spcBef>
                <a:spcPts val="1200"/>
              </a:spcBef>
              <a:spcAft>
                <a:spcPts val="0"/>
              </a:spcAft>
              <a:buSzPts val="3400"/>
              <a:buNone/>
            </a:pPr>
            <a:r>
              <a:t/>
            </a:r>
            <a:endParaRPr sz="4000"/>
          </a:p>
        </p:txBody>
      </p:sp>
      <p:sp>
        <p:nvSpPr>
          <p:cNvPr id="251" name="Google Shape;251;p23"/>
          <p:cNvSpPr/>
          <p:nvPr/>
        </p:nvSpPr>
        <p:spPr>
          <a:xfrm>
            <a:off x="1587622" y="6289829"/>
            <a:ext cx="901675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Х.80</a:t>
            </a:r>
            <a:endParaRPr sz="1800">
              <a:solidFill>
                <a:schemeClr val="dk1"/>
              </a:solidFill>
              <a:latin typeface="Rockwell"/>
              <a:ea typeface="Rockwell"/>
              <a:cs typeface="Rockwell"/>
              <a:sym typeface="Rockwell"/>
            </a:endParaRPr>
          </a:p>
        </p:txBody>
      </p:sp>
      <p:pic>
        <p:nvPicPr>
          <p:cNvPr id="252" name="Google Shape;252;p23"/>
          <p:cNvPicPr preferRelativeResize="0"/>
          <p:nvPr/>
        </p:nvPicPr>
        <p:blipFill>
          <a:blip r:embed="rId3">
            <a:alphaModFix/>
          </a:blip>
          <a:stretch>
            <a:fillRect/>
          </a:stretch>
        </p:blipFill>
        <p:spPr>
          <a:xfrm>
            <a:off x="1840950" y="2784275"/>
            <a:ext cx="8158325" cy="192292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24"/>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en-US" sz="4000">
                <a:latin typeface="Times New Roman"/>
                <a:ea typeface="Times New Roman"/>
                <a:cs typeface="Times New Roman"/>
                <a:sym typeface="Times New Roman"/>
              </a:rPr>
              <a:t>Дээрхээс харахад энгийн найман ялгацаас прим (1), октав (8) – нь цэвэр: секунд, терц, секст, септим нь шатын багтаамжаараа бага ба их: кварт нь цэвэр ба ихэссэн, квинт нь цэвэр ба багассан гэсэн тодотголтой байхнээ. </a:t>
            </a:r>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25"/>
          <p:cNvSpPr txBox="1"/>
          <p:nvPr>
            <p:ph idx="1" type="body"/>
          </p:nvPr>
        </p:nvSpPr>
        <p:spPr>
          <a:xfrm>
            <a:off x="1066800" y="684493"/>
            <a:ext cx="10058400" cy="4050792"/>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SzPts val="3400"/>
              <a:buNone/>
            </a:pPr>
            <a:r>
              <a:rPr lang="en-US" sz="4000">
                <a:latin typeface="Times New Roman"/>
                <a:ea typeface="Times New Roman"/>
                <a:cs typeface="Times New Roman"/>
                <a:sym typeface="Times New Roman"/>
              </a:rPr>
              <a:t>Эдгээр энгийн ялгацуудыг үндсэн гэж нэрлэхээс гадна язгуурын их (мажор) ба бага (минор) хөгт оршдогоор нь бас диатоник гэж нэрлэнэ. </a:t>
            </a:r>
            <a:endParaRPr/>
          </a:p>
          <a:p>
            <a:pPr indent="0" lvl="0" marL="0" rtl="0" algn="just">
              <a:lnSpc>
                <a:spcPct val="90000"/>
              </a:lnSpc>
              <a:spcBef>
                <a:spcPts val="1200"/>
              </a:spcBef>
              <a:spcAft>
                <a:spcPts val="0"/>
              </a:spcAft>
              <a:buSzPts val="3400"/>
              <a:buNone/>
            </a:pPr>
            <a:r>
              <a:rPr lang="en-US" sz="4000">
                <a:latin typeface="Times New Roman"/>
                <a:ea typeface="Times New Roman"/>
                <a:cs typeface="Times New Roman"/>
                <a:sym typeface="Times New Roman"/>
              </a:rPr>
              <a:t>Диатоник ялгацуудыг аль ч үндсэн болон үүсмэл өргөөс дээш ба доош байгуулж болно:</a:t>
            </a:r>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
        <p:nvSpPr>
          <p:cNvPr id="263" name="Google Shape;263;p25"/>
          <p:cNvSpPr/>
          <p:nvPr/>
        </p:nvSpPr>
        <p:spPr>
          <a:xfrm>
            <a:off x="1587622" y="6289829"/>
            <a:ext cx="901675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Х.80</a:t>
            </a:r>
            <a:endParaRPr sz="1800">
              <a:solidFill>
                <a:schemeClr val="dk1"/>
              </a:solidFill>
              <a:latin typeface="Rockwell"/>
              <a:ea typeface="Rockwell"/>
              <a:cs typeface="Rockwell"/>
              <a:sym typeface="Rockwell"/>
            </a:endParaRPr>
          </a:p>
        </p:txBody>
      </p:sp>
      <p:pic>
        <p:nvPicPr>
          <p:cNvPr id="264" name="Google Shape;264;p25"/>
          <p:cNvPicPr preferRelativeResize="0"/>
          <p:nvPr/>
        </p:nvPicPr>
        <p:blipFill>
          <a:blip r:embed="rId3">
            <a:alphaModFix/>
          </a:blip>
          <a:stretch>
            <a:fillRect/>
          </a:stretch>
        </p:blipFill>
        <p:spPr>
          <a:xfrm>
            <a:off x="1888125" y="4416000"/>
            <a:ext cx="8394151" cy="146095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26"/>
          <p:cNvSpPr txBox="1"/>
          <p:nvPr>
            <p:ph idx="1" type="body"/>
          </p:nvPr>
        </p:nvSpPr>
        <p:spPr>
          <a:xfrm>
            <a:off x="1066800" y="1269151"/>
            <a:ext cx="10058400" cy="4607866"/>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SzPts val="3400"/>
              <a:buNone/>
            </a:pPr>
            <a:r>
              <a:rPr lang="en-US" sz="4000">
                <a:latin typeface="Times New Roman"/>
                <a:ea typeface="Times New Roman"/>
                <a:cs typeface="Times New Roman"/>
                <a:sym typeface="Times New Roman"/>
              </a:rPr>
              <a:t>Аливаа аялгууны үндэс нь диатоник ялгацууд юм. Аялгуунд хромат ялгац орж болох ч тэр нь мэргэжлийн хөгжмийн бол тохиолдлын шинжтэй.</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rPr lang="en-US" sz="4000">
                <a:latin typeface="Times New Roman"/>
                <a:ea typeface="Times New Roman"/>
                <a:cs typeface="Times New Roman"/>
                <a:sym typeface="Times New Roman"/>
              </a:rPr>
              <a:t>Аялгуужсан ялгацуудын олон янз дарааллын зохицол аялгууны хөдөлгөөний уран илэрхийллийн шинж төрхийг бүрдүүлдэг. Жишээлбэл: </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27"/>
          <p:cNvSpPr/>
          <p:nvPr/>
        </p:nvSpPr>
        <p:spPr>
          <a:xfrm>
            <a:off x="1587622" y="6289829"/>
            <a:ext cx="901675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Х.81</a:t>
            </a:r>
            <a:endParaRPr sz="1800">
              <a:solidFill>
                <a:schemeClr val="dk1"/>
              </a:solidFill>
              <a:latin typeface="Rockwell"/>
              <a:ea typeface="Rockwell"/>
              <a:cs typeface="Rockwell"/>
              <a:sym typeface="Rockwell"/>
            </a:endParaRPr>
          </a:p>
        </p:txBody>
      </p:sp>
      <p:pic>
        <p:nvPicPr>
          <p:cNvPr id="275" name="Google Shape;275;p27"/>
          <p:cNvPicPr preferRelativeResize="0"/>
          <p:nvPr/>
        </p:nvPicPr>
        <p:blipFill>
          <a:blip r:embed="rId3">
            <a:alphaModFix/>
          </a:blip>
          <a:stretch>
            <a:fillRect/>
          </a:stretch>
        </p:blipFill>
        <p:spPr>
          <a:xfrm>
            <a:off x="2312625" y="1105175"/>
            <a:ext cx="8026249" cy="4310925"/>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28"/>
          <p:cNvSpPr txBox="1"/>
          <p:nvPr>
            <p:ph idx="1" type="body"/>
          </p:nvPr>
        </p:nvSpPr>
        <p:spPr>
          <a:xfrm>
            <a:off x="1066800" y="2856212"/>
            <a:ext cx="10058400" cy="1145575"/>
          </a:xfrm>
          <a:prstGeom prst="rect">
            <a:avLst/>
          </a:prstGeom>
          <a:noFill/>
          <a:ln>
            <a:noFill/>
          </a:ln>
        </p:spPr>
        <p:txBody>
          <a:bodyPr anchorCtr="0" anchor="t" bIns="45700" lIns="91425" spcFirstLastPara="1" rIns="91425" wrap="square" tIns="45700">
            <a:normAutofit lnSpcReduction="10000"/>
          </a:bodyPr>
          <a:lstStyle/>
          <a:p>
            <a:pPr indent="0" lvl="0" marL="0" rtl="0" algn="ctr">
              <a:lnSpc>
                <a:spcPct val="90000"/>
              </a:lnSpc>
              <a:spcBef>
                <a:spcPts val="0"/>
              </a:spcBef>
              <a:spcAft>
                <a:spcPts val="0"/>
              </a:spcAft>
              <a:buSzPts val="6800"/>
              <a:buNone/>
            </a:pPr>
            <a:r>
              <a:rPr b="1" lang="en-US" sz="8000">
                <a:latin typeface="Times New Roman"/>
                <a:ea typeface="Times New Roman"/>
                <a:cs typeface="Times New Roman"/>
                <a:sym typeface="Times New Roman"/>
              </a:rPr>
              <a:t>ДАВТАХ АСУУЛТ</a:t>
            </a:r>
            <a:endParaRPr b="1" sz="8000">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29"/>
          <p:cNvSpPr txBox="1"/>
          <p:nvPr>
            <p:ph idx="1" type="body"/>
          </p:nvPr>
        </p:nvSpPr>
        <p:spPr>
          <a:xfrm>
            <a:off x="1066800" y="603326"/>
            <a:ext cx="10058400" cy="4050792"/>
          </a:xfrm>
          <a:prstGeom prst="rect">
            <a:avLst/>
          </a:prstGeom>
          <a:noFill/>
          <a:ln>
            <a:noFill/>
          </a:ln>
        </p:spPr>
        <p:txBody>
          <a:bodyPr anchorCtr="0" anchor="t" bIns="45700" lIns="91425" spcFirstLastPara="1" rIns="91425" wrap="square" tIns="45700">
            <a:normAutofit/>
          </a:bodyPr>
          <a:lstStyle/>
          <a:p>
            <a:pPr indent="-457200" lvl="0" marL="457200" rtl="0" algn="l">
              <a:lnSpc>
                <a:spcPct val="90000"/>
              </a:lnSpc>
              <a:spcBef>
                <a:spcPts val="0"/>
              </a:spcBef>
              <a:spcAft>
                <a:spcPts val="0"/>
              </a:spcAft>
              <a:buSzPts val="3400"/>
              <a:buFont typeface="Rockwell"/>
              <a:buAutoNum type="arabicPeriod"/>
            </a:pPr>
            <a:r>
              <a:rPr lang="en-US" sz="4000">
                <a:latin typeface="Times New Roman"/>
                <a:ea typeface="Times New Roman"/>
                <a:cs typeface="Times New Roman"/>
                <a:sym typeface="Times New Roman"/>
              </a:rPr>
              <a:t>Дараах ялгацуудыг тодорхойл.</a:t>
            </a:r>
            <a:endParaRPr sz="4000">
              <a:latin typeface="Times New Roman"/>
              <a:ea typeface="Times New Roman"/>
              <a:cs typeface="Times New Roman"/>
              <a:sym typeface="Times New Roman"/>
            </a:endParaRPr>
          </a:p>
          <a:p>
            <a:pPr indent="-241300" lvl="0" marL="457200" rtl="0" algn="l">
              <a:lnSpc>
                <a:spcPct val="90000"/>
              </a:lnSpc>
              <a:spcBef>
                <a:spcPts val="1200"/>
              </a:spcBef>
              <a:spcAft>
                <a:spcPts val="0"/>
              </a:spcAft>
              <a:buSzPts val="3400"/>
              <a:buFont typeface="Rockwell"/>
              <a:buNone/>
            </a:pPr>
            <a:r>
              <a:t/>
            </a:r>
            <a:endParaRPr sz="4000">
              <a:latin typeface="Times New Roman"/>
              <a:ea typeface="Times New Roman"/>
              <a:cs typeface="Times New Roman"/>
              <a:sym typeface="Times New Roman"/>
            </a:endParaRPr>
          </a:p>
        </p:txBody>
      </p:sp>
      <p:pic>
        <p:nvPicPr>
          <p:cNvPr id="286" name="Google Shape;286;p29"/>
          <p:cNvPicPr preferRelativeResize="0"/>
          <p:nvPr/>
        </p:nvPicPr>
        <p:blipFill rotWithShape="1">
          <a:blip r:embed="rId3">
            <a:alphaModFix/>
          </a:blip>
          <a:srcRect b="28570" l="52233" r="3973" t="40933"/>
          <a:stretch/>
        </p:blipFill>
        <p:spPr>
          <a:xfrm>
            <a:off x="1066800" y="1337637"/>
            <a:ext cx="10342048" cy="4050792"/>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pic>
        <p:nvPicPr>
          <p:cNvPr id="291" name="Google Shape;291;p30"/>
          <p:cNvPicPr preferRelativeResize="0"/>
          <p:nvPr>
            <p:ph idx="1" type="body"/>
          </p:nvPr>
        </p:nvPicPr>
        <p:blipFill rotWithShape="1">
          <a:blip r:embed="rId3">
            <a:alphaModFix/>
          </a:blip>
          <a:srcRect b="41251" l="51476" r="3903" t="29166"/>
          <a:stretch/>
        </p:blipFill>
        <p:spPr>
          <a:xfrm>
            <a:off x="257452" y="621436"/>
            <a:ext cx="11259907" cy="5557422"/>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31"/>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Rockwell"/>
              <a:buNone/>
            </a:pPr>
            <a:r>
              <a:t/>
            </a:r>
            <a:endParaRPr/>
          </a:p>
        </p:txBody>
      </p:sp>
      <p:sp>
        <p:nvSpPr>
          <p:cNvPr id="297" name="Google Shape;297;p31"/>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p>
            <a:pPr indent="-74929" lvl="0" marL="182880" rtl="0" algn="l">
              <a:lnSpc>
                <a:spcPct val="90000"/>
              </a:lnSpc>
              <a:spcBef>
                <a:spcPts val="0"/>
              </a:spcBef>
              <a:spcAft>
                <a:spcPts val="0"/>
              </a:spcAft>
              <a:buSzPts val="1700"/>
              <a:buNone/>
            </a:pPr>
            <a:r>
              <a:t/>
            </a:r>
            <a:endParaRPr/>
          </a:p>
        </p:txBody>
      </p:sp>
      <p:pic>
        <p:nvPicPr>
          <p:cNvPr id="298" name="Google Shape;298;p31"/>
          <p:cNvPicPr preferRelativeResize="0"/>
          <p:nvPr/>
        </p:nvPicPr>
        <p:blipFill rotWithShape="1">
          <a:blip r:embed="rId3">
            <a:alphaModFix/>
          </a:blip>
          <a:srcRect b="14517" l="51476" r="3903" t="57872"/>
          <a:stretch/>
        </p:blipFill>
        <p:spPr>
          <a:xfrm>
            <a:off x="372862" y="170717"/>
            <a:ext cx="11420679" cy="6381003"/>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g13045f9c3f4_0_0"/>
          <p:cNvSpPr txBox="1"/>
          <p:nvPr>
            <p:ph type="title"/>
          </p:nvPr>
        </p:nvSpPr>
        <p:spPr>
          <a:xfrm>
            <a:off x="1069848" y="484632"/>
            <a:ext cx="10058400" cy="1609200"/>
          </a:xfrm>
          <a:prstGeom prst="rect">
            <a:avLst/>
          </a:prstGeom>
        </p:spPr>
        <p:txBody>
          <a:bodyPr anchorCtr="0" anchor="ctr" bIns="45700" lIns="91425" spcFirstLastPara="1" rIns="91425" wrap="square" tIns="45700">
            <a:normAutofit fontScale="90000"/>
          </a:bodyPr>
          <a:lstStyle/>
          <a:p>
            <a:pPr indent="0" lvl="0" marL="0" rtl="0" algn="just">
              <a:lnSpc>
                <a:spcPct val="150000"/>
              </a:lnSpc>
              <a:spcBef>
                <a:spcPts val="1200"/>
              </a:spcBef>
              <a:spcAft>
                <a:spcPts val="0"/>
              </a:spcAft>
              <a:buNone/>
            </a:pPr>
            <a:r>
              <a:rPr b="1" lang="en-US" sz="3355">
                <a:solidFill>
                  <a:schemeClr val="dk1"/>
                </a:solidFill>
                <a:latin typeface="Times New Roman"/>
                <a:ea typeface="Times New Roman"/>
                <a:cs typeface="Times New Roman"/>
                <a:sym typeface="Times New Roman"/>
              </a:rPr>
              <a:t>         </a:t>
            </a:r>
            <a:endParaRPr b="1" sz="3355">
              <a:solidFill>
                <a:schemeClr val="dk1"/>
              </a:solidFill>
              <a:latin typeface="Times New Roman"/>
              <a:ea typeface="Times New Roman"/>
              <a:cs typeface="Times New Roman"/>
              <a:sym typeface="Times New Roman"/>
            </a:endParaRPr>
          </a:p>
          <a:p>
            <a:pPr indent="0" lvl="0" marL="0" rtl="0" algn="just">
              <a:lnSpc>
                <a:spcPct val="150000"/>
              </a:lnSpc>
              <a:spcBef>
                <a:spcPts val="1200"/>
              </a:spcBef>
              <a:spcAft>
                <a:spcPts val="0"/>
              </a:spcAft>
              <a:buClr>
                <a:schemeClr val="dk1"/>
              </a:buClr>
              <a:buSzPct val="25916"/>
              <a:buFont typeface="Arial"/>
              <a:buNone/>
            </a:pPr>
            <a:r>
              <a:rPr b="1" lang="en-US" sz="4244">
                <a:solidFill>
                  <a:schemeClr val="dk1"/>
                </a:solidFill>
                <a:latin typeface="Times New Roman"/>
                <a:ea typeface="Times New Roman"/>
                <a:cs typeface="Times New Roman"/>
                <a:sym typeface="Times New Roman"/>
              </a:rPr>
              <a:t>Ашигласан материал: </a:t>
            </a:r>
            <a:endParaRPr b="1" sz="4244">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t/>
            </a:r>
            <a:endParaRPr/>
          </a:p>
        </p:txBody>
      </p:sp>
      <p:sp>
        <p:nvSpPr>
          <p:cNvPr id="304" name="Google Shape;304;g13045f9c3f4_0_0"/>
          <p:cNvSpPr txBox="1"/>
          <p:nvPr>
            <p:ph idx="1" type="body"/>
          </p:nvPr>
        </p:nvSpPr>
        <p:spPr>
          <a:xfrm>
            <a:off x="1069848" y="2121408"/>
            <a:ext cx="10058400" cy="4050900"/>
          </a:xfrm>
          <a:prstGeom prst="rect">
            <a:avLst/>
          </a:prstGeom>
        </p:spPr>
        <p:txBody>
          <a:bodyPr anchorCtr="0" anchor="t" bIns="45700" lIns="91425" spcFirstLastPara="1" rIns="91425" wrap="square" tIns="45700">
            <a:normAutofit/>
          </a:bodyPr>
          <a:lstStyle/>
          <a:p>
            <a:pPr indent="0" lvl="0" marL="0" rtl="0" algn="l">
              <a:spcBef>
                <a:spcPts val="1200"/>
              </a:spcBef>
              <a:spcAft>
                <a:spcPts val="0"/>
              </a:spcAft>
              <a:buClr>
                <a:schemeClr val="dk1"/>
              </a:buClr>
              <a:buSzPts val="1100"/>
              <a:buFont typeface="Arial"/>
              <a:buNone/>
            </a:pPr>
            <a:r>
              <a:rPr lang="en-US" sz="2700">
                <a:solidFill>
                  <a:srgbClr val="9E3611"/>
                </a:solidFill>
                <a:latin typeface="Arial"/>
                <a:ea typeface="Arial"/>
                <a:cs typeface="Arial"/>
                <a:sym typeface="Arial"/>
              </a:rPr>
              <a:t>1.</a:t>
            </a:r>
            <a:r>
              <a:rPr lang="en-US" sz="3200">
                <a:latin typeface="Arial"/>
                <a:ea typeface="Arial"/>
                <a:cs typeface="Arial"/>
                <a:sym typeface="Arial"/>
              </a:rPr>
              <a:t>Хөгжмийн анхан шатны онол-суурь ухаан, Д.Жанчив, Бемби сан, Улаанбаатар 2007</a:t>
            </a:r>
            <a:endParaRPr sz="3200">
              <a:latin typeface="Arial"/>
              <a:ea typeface="Arial"/>
              <a:cs typeface="Arial"/>
              <a:sym typeface="Arial"/>
            </a:endParaRPr>
          </a:p>
          <a:p>
            <a:pPr indent="0" lvl="0" marL="0" rtl="0" algn="l">
              <a:spcBef>
                <a:spcPts val="1200"/>
              </a:spcBef>
              <a:spcAft>
                <a:spcPts val="0"/>
              </a:spcAft>
              <a:buClr>
                <a:schemeClr val="dk1"/>
              </a:buClr>
              <a:buSzPts val="1100"/>
              <a:buFont typeface="Arial"/>
              <a:buNone/>
            </a:pPr>
            <a:r>
              <a:rPr lang="en-US" sz="2700">
                <a:solidFill>
                  <a:srgbClr val="9E3611"/>
                </a:solidFill>
                <a:latin typeface="Arial"/>
                <a:ea typeface="Arial"/>
                <a:cs typeface="Arial"/>
                <a:sym typeface="Arial"/>
              </a:rPr>
              <a:t>2.</a:t>
            </a:r>
            <a:r>
              <a:rPr lang="en-US" sz="3200">
                <a:latin typeface="Arial"/>
                <a:ea typeface="Arial"/>
                <a:cs typeface="Arial"/>
                <a:sym typeface="Arial"/>
              </a:rPr>
              <a:t>Хөгжмийн онолын бодлого дасгал, Ж.Төгсжаргал, Улаанбаатар 2018</a:t>
            </a:r>
            <a:endParaRPr sz="3200">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32"/>
          <p:cNvSpPr txBox="1"/>
          <p:nvPr>
            <p:ph type="title"/>
          </p:nvPr>
        </p:nvSpPr>
        <p:spPr>
          <a:xfrm>
            <a:off x="1069848" y="484631"/>
            <a:ext cx="10058400" cy="4018357"/>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SzPct val="100000"/>
              <a:buFont typeface="Rockwell"/>
              <a:buNone/>
            </a:pPr>
            <a:r>
              <a:rPr lang="en-US"/>
              <a:t>АНХААРАЛ ХАНДУУЛСАНД БАЯРЛАЛАА</a:t>
            </a:r>
            <a:br>
              <a:rPr lang="en-US"/>
            </a:br>
            <a:r>
              <a:rPr lang="en-US">
                <a:solidFill>
                  <a:schemeClr val="accent1"/>
                </a:solidFill>
              </a:rPr>
              <a:t>“</a:t>
            </a:r>
            <a:r>
              <a:rPr b="1" lang="en-US">
                <a:solidFill>
                  <a:srgbClr val="C00000"/>
                </a:solidFill>
              </a:rPr>
              <a:t>ХӨГЖИМ БОЛ БҮХ МЭРГЭН УХААН, ФИОЛОСОФИОС ИЛҮҮ АГУУ ИЛЧЛЭЛТ ЮМ”</a:t>
            </a:r>
            <a:br>
              <a:rPr b="1" lang="en-US">
                <a:solidFill>
                  <a:srgbClr val="C00000"/>
                </a:solidFill>
              </a:rPr>
            </a:br>
            <a:r>
              <a:rPr lang="en-US">
                <a:solidFill>
                  <a:schemeClr val="accent1"/>
                </a:solidFill>
              </a:rPr>
              <a:t> Л.В.БЕТХОВЕН</a:t>
            </a:r>
            <a:endParaRPr>
              <a:solidFill>
                <a:schemeClr val="accent1"/>
              </a:solidFill>
            </a:endParaRPr>
          </a:p>
        </p:txBody>
      </p:sp>
    </p:spTree>
  </p:cSld>
  <p:clrMapOvr>
    <a:masterClrMapping/>
  </p:clrMapOvr>
  <mc:AlternateContent>
    <mc:Choice Requires="p14">
      <p:transition spd="slow" p14:dur="1200">
        <p14:prism dir="l"/>
      </p:transition>
    </mc:Choice>
    <mc:Fallback>
      <p:transition spd="slow">
        <p:fade/>
      </p:transition>
    </mc:Fallback>
  </mc:AlternateContent>
</p:sld>
</file>

<file path=ppt/theme/theme1.xml><?xml version="1.0" encoding="utf-8"?>
<a:theme xmlns:a="http://schemas.openxmlformats.org/drawingml/2006/main" xmlns:r="http://schemas.openxmlformats.org/officeDocument/2006/relationships" name="Wood Type">
  <a:themeElements>
    <a:clrScheme name="Wood Type">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2022-04-24T22:04:04Z</dcterms:created>
  <dc:creator>User</dc:creator>
</cp:coreProperties>
</file>