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7" roundtripDataSignature="AMtx7mjI33NCruNjUMnfs9qVKYy+q+K9/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customschemas.google.com/relationships/presentationmetadata" Target="metadata"/><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2.png"/><Relationship Id="rId4" Type="http://schemas.openxmlformats.org/officeDocument/2006/relationships/image" Target="../media/image4.png"/><Relationship Id="rId5"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11.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1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4" name="Shape 14"/>
        <p:cNvGrpSpPr/>
        <p:nvPr/>
      </p:nvGrpSpPr>
      <p:grpSpPr>
        <a:xfrm>
          <a:off x="0" y="0"/>
          <a:ext cx="0" cy="0"/>
          <a:chOff x="0" y="0"/>
          <a:chExt cx="0" cy="0"/>
        </a:xfrm>
      </p:grpSpPr>
      <p:sp>
        <p:nvSpPr>
          <p:cNvPr id="15" name="Google Shape;15;p34"/>
          <p:cNvSpPr/>
          <p:nvPr/>
        </p:nvSpPr>
        <p:spPr>
          <a:xfrm>
            <a:off x="920834" y="1346946"/>
            <a:ext cx="10222992" cy="80683"/>
          </a:xfrm>
          <a:prstGeom prst="rect">
            <a:avLst/>
          </a:prstGeom>
          <a:blipFill rotWithShape="1">
            <a:blip r:embed="rId2">
              <a:alphaModFix amt="85000"/>
            </a:blip>
            <a:tile algn="ctr" flip="xy" tx="0" sx="92000" ty="-76200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34"/>
          <p:cNvSpPr/>
          <p:nvPr/>
        </p:nvSpPr>
        <p:spPr>
          <a:xfrm>
            <a:off x="920834" y="4299696"/>
            <a:ext cx="10222992" cy="80683"/>
          </a:xfrm>
          <a:prstGeom prst="rect">
            <a:avLst/>
          </a:prstGeom>
          <a:blipFill rotWithShape="1">
            <a:blip r:embed="rId3">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34"/>
          <p:cNvSpPr/>
          <p:nvPr/>
        </p:nvSpPr>
        <p:spPr>
          <a:xfrm>
            <a:off x="920834" y="1484779"/>
            <a:ext cx="10222992" cy="2743200"/>
          </a:xfrm>
          <a:prstGeom prst="rect">
            <a:avLst/>
          </a:prstGeom>
          <a:blipFill rotWithShape="1">
            <a:blip r:embed="rId4">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 name="Google Shape;18;p34"/>
          <p:cNvGrpSpPr/>
          <p:nvPr/>
        </p:nvGrpSpPr>
        <p:grpSpPr>
          <a:xfrm>
            <a:off x="9649215" y="4068923"/>
            <a:ext cx="1080904" cy="1080902"/>
            <a:chOff x="9685338" y="4460675"/>
            <a:chExt cx="1080904" cy="1080902"/>
          </a:xfrm>
        </p:grpSpPr>
        <p:sp>
          <p:nvSpPr>
            <p:cNvPr id="19" name="Google Shape;19;p34"/>
            <p:cNvSpPr/>
            <p:nvPr/>
          </p:nvSpPr>
          <p:spPr>
            <a:xfrm>
              <a:off x="9685338" y="4460675"/>
              <a:ext cx="1080904" cy="1080902"/>
            </a:xfrm>
            <a:prstGeom prst="ellipse">
              <a:avLst/>
            </a:prstGeom>
            <a:blipFill rotWithShape="1">
              <a:blip r:embed="rId5">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34"/>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34"/>
          <p:cNvSpPr txBox="1"/>
          <p:nvPr>
            <p:ph type="ctrTitle"/>
          </p:nvPr>
        </p:nvSpPr>
        <p:spPr>
          <a:xfrm>
            <a:off x="1051560" y="1432223"/>
            <a:ext cx="9966960" cy="3035808"/>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SzPts val="9600"/>
              <a:buFont typeface="Rockwell"/>
              <a:buNone/>
              <a:defRPr sz="96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34"/>
          <p:cNvSpPr txBox="1"/>
          <p:nvPr>
            <p:ph idx="1" type="subTitle"/>
          </p:nvPr>
        </p:nvSpPr>
        <p:spPr>
          <a:xfrm>
            <a:off x="1069848" y="4389120"/>
            <a:ext cx="7891272" cy="1069848"/>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1870"/>
              <a:buNone/>
              <a:defRPr sz="2200">
                <a:solidFill>
                  <a:schemeClr val="dk1"/>
                </a:solidFill>
              </a:defRPr>
            </a:lvl1pPr>
            <a:lvl2pPr lvl="1" algn="ctr">
              <a:lnSpc>
                <a:spcPct val="90000"/>
              </a:lnSpc>
              <a:spcBef>
                <a:spcPts val="400"/>
              </a:spcBef>
              <a:spcAft>
                <a:spcPts val="0"/>
              </a:spcAft>
              <a:buSzPts val="1870"/>
              <a:buNone/>
              <a:defRPr sz="2200"/>
            </a:lvl2pPr>
            <a:lvl3pPr lvl="2" algn="ctr">
              <a:lnSpc>
                <a:spcPct val="90000"/>
              </a:lnSpc>
              <a:spcBef>
                <a:spcPts val="400"/>
              </a:spcBef>
              <a:spcAft>
                <a:spcPts val="0"/>
              </a:spcAft>
              <a:buSzPts val="1870"/>
              <a:buNone/>
              <a:defRPr sz="2200"/>
            </a:lvl3pPr>
            <a:lvl4pPr lvl="3" algn="ctr">
              <a:lnSpc>
                <a:spcPct val="90000"/>
              </a:lnSpc>
              <a:spcBef>
                <a:spcPts val="400"/>
              </a:spcBef>
              <a:spcAft>
                <a:spcPts val="0"/>
              </a:spcAft>
              <a:buSzPts val="1700"/>
              <a:buNone/>
              <a:defRPr sz="2000"/>
            </a:lvl4pPr>
            <a:lvl5pPr lvl="4" algn="ctr">
              <a:lnSpc>
                <a:spcPct val="90000"/>
              </a:lnSpc>
              <a:spcBef>
                <a:spcPts val="400"/>
              </a:spcBef>
              <a:spcAft>
                <a:spcPts val="0"/>
              </a:spcAft>
              <a:buSzPts val="1700"/>
              <a:buNone/>
              <a:defRPr sz="2000"/>
            </a:lvl5pPr>
            <a:lvl6pPr lvl="5" algn="ctr">
              <a:lnSpc>
                <a:spcPct val="90000"/>
              </a:lnSpc>
              <a:spcBef>
                <a:spcPts val="400"/>
              </a:spcBef>
              <a:spcAft>
                <a:spcPts val="0"/>
              </a:spcAft>
              <a:buSzPts val="1700"/>
              <a:buNone/>
              <a:defRPr sz="2000"/>
            </a:lvl6pPr>
            <a:lvl7pPr lvl="6" algn="ctr">
              <a:lnSpc>
                <a:spcPct val="90000"/>
              </a:lnSpc>
              <a:spcBef>
                <a:spcPts val="400"/>
              </a:spcBef>
              <a:spcAft>
                <a:spcPts val="0"/>
              </a:spcAft>
              <a:buSzPts val="1700"/>
              <a:buNone/>
              <a:defRPr sz="2000"/>
            </a:lvl7pPr>
            <a:lvl8pPr lvl="7" algn="ctr">
              <a:lnSpc>
                <a:spcPct val="90000"/>
              </a:lnSpc>
              <a:spcBef>
                <a:spcPts val="400"/>
              </a:spcBef>
              <a:spcAft>
                <a:spcPts val="0"/>
              </a:spcAft>
              <a:buSzPts val="1700"/>
              <a:buNone/>
              <a:defRPr sz="2000"/>
            </a:lvl8pPr>
            <a:lvl9pPr lvl="8" algn="ctr">
              <a:lnSpc>
                <a:spcPct val="90000"/>
              </a:lnSpc>
              <a:spcBef>
                <a:spcPts val="400"/>
              </a:spcBef>
              <a:spcAft>
                <a:spcPts val="200"/>
              </a:spcAft>
              <a:buSzPts val="1700"/>
              <a:buNone/>
              <a:defRPr sz="2000"/>
            </a:lvl9pPr>
          </a:lstStyle>
          <a:p/>
        </p:txBody>
      </p:sp>
      <p:sp>
        <p:nvSpPr>
          <p:cNvPr id="23" name="Google Shape;23;p34"/>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34"/>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4"/>
          <p:cNvSpPr txBox="1"/>
          <p:nvPr>
            <p:ph idx="12" type="sldNum"/>
          </p:nvPr>
        </p:nvSpPr>
        <p:spPr>
          <a:xfrm>
            <a:off x="9592733" y="4289334"/>
            <a:ext cx="1193868" cy="64008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sp>
        <p:nvSpPr>
          <p:cNvPr id="27" name="Google Shape;27;p35"/>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35"/>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29" name="Google Shape;29;p35"/>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5"/>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5"/>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2" name="Shape 32"/>
        <p:cNvGrpSpPr/>
        <p:nvPr/>
      </p:nvGrpSpPr>
      <p:grpSpPr>
        <a:xfrm>
          <a:off x="0" y="0"/>
          <a:ext cx="0" cy="0"/>
          <a:chOff x="0" y="0"/>
          <a:chExt cx="0" cy="0"/>
        </a:xfrm>
      </p:grpSpPr>
      <p:sp>
        <p:nvSpPr>
          <p:cNvPr id="33" name="Google Shape;33;p36"/>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6"/>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6"/>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6" name="Shape 36"/>
        <p:cNvGrpSpPr/>
        <p:nvPr/>
      </p:nvGrpSpPr>
      <p:grpSpPr>
        <a:xfrm>
          <a:off x="0" y="0"/>
          <a:ext cx="0" cy="0"/>
          <a:chOff x="0" y="0"/>
          <a:chExt cx="0" cy="0"/>
        </a:xfrm>
      </p:grpSpPr>
      <p:sp>
        <p:nvSpPr>
          <p:cNvPr id="37" name="Google Shape;37;p37"/>
          <p:cNvSpPr/>
          <p:nvPr/>
        </p:nvSpPr>
        <p:spPr>
          <a:xfrm>
            <a:off x="0" y="4917989"/>
            <a:ext cx="12192000" cy="1940010"/>
          </a:xfrm>
          <a:prstGeom prst="rect">
            <a:avLst/>
          </a:prstGeom>
          <a:blipFill rotWithShape="1">
            <a:blip r:embed="rId2">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37"/>
          <p:cNvSpPr txBox="1"/>
          <p:nvPr>
            <p:ph type="title"/>
          </p:nvPr>
        </p:nvSpPr>
        <p:spPr>
          <a:xfrm>
            <a:off x="2167128" y="1225296"/>
            <a:ext cx="9281160" cy="3520440"/>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SzPts val="8000"/>
              <a:buFont typeface="Rockwell"/>
              <a:buNone/>
              <a:defRPr b="0"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37"/>
          <p:cNvSpPr txBox="1"/>
          <p:nvPr>
            <p:ph idx="1" type="body"/>
          </p:nvPr>
        </p:nvSpPr>
        <p:spPr>
          <a:xfrm>
            <a:off x="2165774" y="5020056"/>
            <a:ext cx="9052560" cy="10668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700"/>
              <a:buNone/>
              <a:defRPr sz="2000">
                <a:solidFill>
                  <a:schemeClr val="dk1"/>
                </a:solidFill>
              </a:defRPr>
            </a:lvl1pPr>
            <a:lvl2pPr indent="-228600" lvl="1" marL="914400" algn="l">
              <a:lnSpc>
                <a:spcPct val="90000"/>
              </a:lnSpc>
              <a:spcBef>
                <a:spcPts val="400"/>
              </a:spcBef>
              <a:spcAft>
                <a:spcPts val="0"/>
              </a:spcAft>
              <a:buSzPts val="1530"/>
              <a:buNone/>
              <a:defRPr sz="1800">
                <a:solidFill>
                  <a:srgbClr val="888888"/>
                </a:solidFill>
              </a:defRPr>
            </a:lvl2pPr>
            <a:lvl3pPr indent="-228600" lvl="2" marL="1371600" algn="l">
              <a:lnSpc>
                <a:spcPct val="90000"/>
              </a:lnSpc>
              <a:spcBef>
                <a:spcPts val="400"/>
              </a:spcBef>
              <a:spcAft>
                <a:spcPts val="0"/>
              </a:spcAft>
              <a:buSzPts val="1360"/>
              <a:buNone/>
              <a:defRPr sz="1600">
                <a:solidFill>
                  <a:srgbClr val="888888"/>
                </a:solidFill>
              </a:defRPr>
            </a:lvl3pPr>
            <a:lvl4pPr indent="-228600" lvl="3" marL="1828800" algn="l">
              <a:lnSpc>
                <a:spcPct val="90000"/>
              </a:lnSpc>
              <a:spcBef>
                <a:spcPts val="400"/>
              </a:spcBef>
              <a:spcAft>
                <a:spcPts val="0"/>
              </a:spcAft>
              <a:buSzPts val="1190"/>
              <a:buNone/>
              <a:defRPr sz="1400">
                <a:solidFill>
                  <a:srgbClr val="888888"/>
                </a:solidFill>
              </a:defRPr>
            </a:lvl4pPr>
            <a:lvl5pPr indent="-228600" lvl="4" marL="2286000" algn="l">
              <a:lnSpc>
                <a:spcPct val="90000"/>
              </a:lnSpc>
              <a:spcBef>
                <a:spcPts val="400"/>
              </a:spcBef>
              <a:spcAft>
                <a:spcPts val="0"/>
              </a:spcAft>
              <a:buSzPts val="1190"/>
              <a:buNone/>
              <a:defRPr sz="1400">
                <a:solidFill>
                  <a:srgbClr val="888888"/>
                </a:solidFill>
              </a:defRPr>
            </a:lvl5pPr>
            <a:lvl6pPr indent="-228600" lvl="5" marL="2743200" algn="l">
              <a:lnSpc>
                <a:spcPct val="90000"/>
              </a:lnSpc>
              <a:spcBef>
                <a:spcPts val="400"/>
              </a:spcBef>
              <a:spcAft>
                <a:spcPts val="0"/>
              </a:spcAft>
              <a:buSzPts val="1190"/>
              <a:buNone/>
              <a:defRPr sz="1400">
                <a:solidFill>
                  <a:srgbClr val="888888"/>
                </a:solidFill>
              </a:defRPr>
            </a:lvl6pPr>
            <a:lvl7pPr indent="-228600" lvl="6" marL="3200400" algn="l">
              <a:lnSpc>
                <a:spcPct val="90000"/>
              </a:lnSpc>
              <a:spcBef>
                <a:spcPts val="400"/>
              </a:spcBef>
              <a:spcAft>
                <a:spcPts val="0"/>
              </a:spcAft>
              <a:buSzPts val="1190"/>
              <a:buNone/>
              <a:defRPr sz="1400">
                <a:solidFill>
                  <a:srgbClr val="888888"/>
                </a:solidFill>
              </a:defRPr>
            </a:lvl7pPr>
            <a:lvl8pPr indent="-228600" lvl="7" marL="3657600" algn="l">
              <a:lnSpc>
                <a:spcPct val="90000"/>
              </a:lnSpc>
              <a:spcBef>
                <a:spcPts val="400"/>
              </a:spcBef>
              <a:spcAft>
                <a:spcPts val="0"/>
              </a:spcAft>
              <a:buSzPts val="1190"/>
              <a:buNone/>
              <a:defRPr sz="1400">
                <a:solidFill>
                  <a:srgbClr val="888888"/>
                </a:solidFill>
              </a:defRPr>
            </a:lvl8pPr>
            <a:lvl9pPr indent="-228600" lvl="8" marL="4114800" algn="l">
              <a:lnSpc>
                <a:spcPct val="90000"/>
              </a:lnSpc>
              <a:spcBef>
                <a:spcPts val="400"/>
              </a:spcBef>
              <a:spcAft>
                <a:spcPts val="200"/>
              </a:spcAft>
              <a:buSzPts val="1190"/>
              <a:buNone/>
              <a:defRPr sz="1400">
                <a:solidFill>
                  <a:srgbClr val="888888"/>
                </a:solidFill>
              </a:defRPr>
            </a:lvl9pPr>
          </a:lstStyle>
          <a:p/>
        </p:txBody>
      </p:sp>
      <p:sp>
        <p:nvSpPr>
          <p:cNvPr id="40" name="Google Shape;40;p37"/>
          <p:cNvSpPr txBox="1"/>
          <p:nvPr>
            <p:ph idx="10" type="dt"/>
          </p:nvPr>
        </p:nvSpPr>
        <p:spPr>
          <a:xfrm>
            <a:off x="8593667" y="6272784"/>
            <a:ext cx="264430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37"/>
          <p:cNvSpPr txBox="1"/>
          <p:nvPr>
            <p:ph idx="11" type="ftr"/>
          </p:nvPr>
        </p:nvSpPr>
        <p:spPr>
          <a:xfrm>
            <a:off x="2182708"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42" name="Google Shape;42;p37"/>
          <p:cNvGrpSpPr/>
          <p:nvPr/>
        </p:nvGrpSpPr>
        <p:grpSpPr>
          <a:xfrm>
            <a:off x="897399" y="2325848"/>
            <a:ext cx="1080904" cy="1080902"/>
            <a:chOff x="9685338" y="4460675"/>
            <a:chExt cx="1080904" cy="1080902"/>
          </a:xfrm>
        </p:grpSpPr>
        <p:sp>
          <p:nvSpPr>
            <p:cNvPr id="43" name="Google Shape;43;p37"/>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37"/>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5" name="Google Shape;45;p37"/>
          <p:cNvSpPr txBox="1"/>
          <p:nvPr>
            <p:ph idx="12" type="sldNum"/>
          </p:nvPr>
        </p:nvSpPr>
        <p:spPr>
          <a:xfrm>
            <a:off x="843702" y="2506133"/>
            <a:ext cx="1188298" cy="720332"/>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sz="2800">
                <a:solidFill>
                  <a:srgbClr val="FFFFFF"/>
                </a:solidFill>
                <a:latin typeface="Rockwell"/>
                <a:ea typeface="Rockwell"/>
                <a:cs typeface="Rockwell"/>
                <a:sym typeface="Rockwell"/>
              </a:defRPr>
            </a:lvl1pPr>
            <a:lvl2pPr indent="0" lvl="1" marL="0" algn="ctr">
              <a:spcBef>
                <a:spcPts val="0"/>
              </a:spcBef>
              <a:buNone/>
              <a:defRPr b="1" sz="2800">
                <a:solidFill>
                  <a:srgbClr val="FFFFFF"/>
                </a:solidFill>
                <a:latin typeface="Rockwell"/>
                <a:ea typeface="Rockwell"/>
                <a:cs typeface="Rockwell"/>
                <a:sym typeface="Rockwell"/>
              </a:defRPr>
            </a:lvl2pPr>
            <a:lvl3pPr indent="0" lvl="2" marL="0" algn="ctr">
              <a:spcBef>
                <a:spcPts val="0"/>
              </a:spcBef>
              <a:buNone/>
              <a:defRPr b="1" sz="2800">
                <a:solidFill>
                  <a:srgbClr val="FFFFFF"/>
                </a:solidFill>
                <a:latin typeface="Rockwell"/>
                <a:ea typeface="Rockwell"/>
                <a:cs typeface="Rockwell"/>
                <a:sym typeface="Rockwell"/>
              </a:defRPr>
            </a:lvl3pPr>
            <a:lvl4pPr indent="0" lvl="3" marL="0" algn="ctr">
              <a:spcBef>
                <a:spcPts val="0"/>
              </a:spcBef>
              <a:buNone/>
              <a:defRPr b="1" sz="2800">
                <a:solidFill>
                  <a:srgbClr val="FFFFFF"/>
                </a:solidFill>
                <a:latin typeface="Rockwell"/>
                <a:ea typeface="Rockwell"/>
                <a:cs typeface="Rockwell"/>
                <a:sym typeface="Rockwell"/>
              </a:defRPr>
            </a:lvl4pPr>
            <a:lvl5pPr indent="0" lvl="4" marL="0" algn="ctr">
              <a:spcBef>
                <a:spcPts val="0"/>
              </a:spcBef>
              <a:buNone/>
              <a:defRPr b="1" sz="2800">
                <a:solidFill>
                  <a:srgbClr val="FFFFFF"/>
                </a:solidFill>
                <a:latin typeface="Rockwell"/>
                <a:ea typeface="Rockwell"/>
                <a:cs typeface="Rockwell"/>
                <a:sym typeface="Rockwell"/>
              </a:defRPr>
            </a:lvl5pPr>
            <a:lvl6pPr indent="0" lvl="5" marL="0" algn="ctr">
              <a:spcBef>
                <a:spcPts val="0"/>
              </a:spcBef>
              <a:buNone/>
              <a:defRPr b="1" sz="2800">
                <a:solidFill>
                  <a:srgbClr val="FFFFFF"/>
                </a:solidFill>
                <a:latin typeface="Rockwell"/>
                <a:ea typeface="Rockwell"/>
                <a:cs typeface="Rockwell"/>
                <a:sym typeface="Rockwell"/>
              </a:defRPr>
            </a:lvl6pPr>
            <a:lvl7pPr indent="0" lvl="6" marL="0" algn="ctr">
              <a:spcBef>
                <a:spcPts val="0"/>
              </a:spcBef>
              <a:buNone/>
              <a:defRPr b="1" sz="2800">
                <a:solidFill>
                  <a:srgbClr val="FFFFFF"/>
                </a:solidFill>
                <a:latin typeface="Rockwell"/>
                <a:ea typeface="Rockwell"/>
                <a:cs typeface="Rockwell"/>
                <a:sym typeface="Rockwell"/>
              </a:defRPr>
            </a:lvl7pPr>
            <a:lvl8pPr indent="0" lvl="7" marL="0" algn="ctr">
              <a:spcBef>
                <a:spcPts val="0"/>
              </a:spcBef>
              <a:buNone/>
              <a:defRPr b="1" sz="2800">
                <a:solidFill>
                  <a:srgbClr val="FFFFFF"/>
                </a:solidFill>
                <a:latin typeface="Rockwell"/>
                <a:ea typeface="Rockwell"/>
                <a:cs typeface="Rockwell"/>
                <a:sym typeface="Rockwell"/>
              </a:defRPr>
            </a:lvl8pPr>
            <a:lvl9pPr indent="0" lvl="8" marL="0" algn="ctr">
              <a:spcBef>
                <a:spcPts val="0"/>
              </a:spcBef>
              <a:buNone/>
              <a:defRPr b="1" sz="2800">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6" name="Shape 46"/>
        <p:cNvGrpSpPr/>
        <p:nvPr/>
      </p:nvGrpSpPr>
      <p:grpSpPr>
        <a:xfrm>
          <a:off x="0" y="0"/>
          <a:ext cx="0" cy="0"/>
          <a:chOff x="0" y="0"/>
          <a:chExt cx="0" cy="0"/>
        </a:xfrm>
      </p:grpSpPr>
      <p:sp>
        <p:nvSpPr>
          <p:cNvPr id="47" name="Google Shape;47;p38"/>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 name="Google Shape;48;p38"/>
          <p:cNvSpPr txBox="1"/>
          <p:nvPr>
            <p:ph idx="1" type="body"/>
          </p:nvPr>
        </p:nvSpPr>
        <p:spPr>
          <a:xfrm>
            <a:off x="1069848"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9" name="Google Shape;49;p38"/>
          <p:cNvSpPr txBox="1"/>
          <p:nvPr>
            <p:ph idx="2" type="body"/>
          </p:nvPr>
        </p:nvSpPr>
        <p:spPr>
          <a:xfrm>
            <a:off x="6364224"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0" name="Google Shape;50;p38"/>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38"/>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8"/>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3" name="Shape 53"/>
        <p:cNvGrpSpPr/>
        <p:nvPr/>
      </p:nvGrpSpPr>
      <p:grpSpPr>
        <a:xfrm>
          <a:off x="0" y="0"/>
          <a:ext cx="0" cy="0"/>
          <a:chOff x="0" y="0"/>
          <a:chExt cx="0" cy="0"/>
        </a:xfrm>
      </p:grpSpPr>
      <p:sp>
        <p:nvSpPr>
          <p:cNvPr id="54" name="Google Shape;54;p39"/>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39"/>
          <p:cNvSpPr txBox="1"/>
          <p:nvPr>
            <p:ph idx="1" type="body"/>
          </p:nvPr>
        </p:nvSpPr>
        <p:spPr>
          <a:xfrm>
            <a:off x="1066800"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6" name="Google Shape;56;p39"/>
          <p:cNvSpPr txBox="1"/>
          <p:nvPr>
            <p:ph idx="2" type="body"/>
          </p:nvPr>
        </p:nvSpPr>
        <p:spPr>
          <a:xfrm>
            <a:off x="1069848"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7" name="Google Shape;57;p39"/>
          <p:cNvSpPr txBox="1"/>
          <p:nvPr>
            <p:ph idx="3" type="body"/>
          </p:nvPr>
        </p:nvSpPr>
        <p:spPr>
          <a:xfrm>
            <a:off x="6364224"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8" name="Google Shape;58;p39"/>
          <p:cNvSpPr txBox="1"/>
          <p:nvPr>
            <p:ph idx="4" type="body"/>
          </p:nvPr>
        </p:nvSpPr>
        <p:spPr>
          <a:xfrm>
            <a:off x="6364224"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9" name="Google Shape;59;p39"/>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9"/>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39"/>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2" name="Shape 62"/>
        <p:cNvGrpSpPr/>
        <p:nvPr/>
      </p:nvGrpSpPr>
      <p:grpSpPr>
        <a:xfrm>
          <a:off x="0" y="0"/>
          <a:ext cx="0" cy="0"/>
          <a:chOff x="0" y="0"/>
          <a:chExt cx="0" cy="0"/>
        </a:xfrm>
      </p:grpSpPr>
      <p:sp>
        <p:nvSpPr>
          <p:cNvPr id="63" name="Google Shape;63;p40"/>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 name="Google Shape;64;p40"/>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40"/>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0"/>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7" name="Shape 67"/>
        <p:cNvGrpSpPr/>
        <p:nvPr/>
      </p:nvGrpSpPr>
      <p:grpSpPr>
        <a:xfrm>
          <a:off x="0" y="0"/>
          <a:ext cx="0" cy="0"/>
          <a:chOff x="0" y="0"/>
          <a:chExt cx="0" cy="0"/>
        </a:xfrm>
      </p:grpSpPr>
      <p:sp>
        <p:nvSpPr>
          <p:cNvPr id="68" name="Google Shape;68;p41"/>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41"/>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1"/>
          <p:cNvSpPr txBox="1"/>
          <p:nvPr>
            <p:ph idx="1" type="body"/>
          </p:nvPr>
        </p:nvSpPr>
        <p:spPr>
          <a:xfrm>
            <a:off x="838200" y="685800"/>
            <a:ext cx="6711696" cy="5020056"/>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71" name="Google Shape;71;p41"/>
          <p:cNvSpPr txBox="1"/>
          <p:nvPr>
            <p:ph idx="2"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72" name="Google Shape;72;p4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1"/>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74" name="Google Shape;74;p41"/>
          <p:cNvGrpSpPr/>
          <p:nvPr/>
        </p:nvGrpSpPr>
        <p:grpSpPr>
          <a:xfrm>
            <a:off x="11401725" y="6229681"/>
            <a:ext cx="457200" cy="457200"/>
            <a:chOff x="11361456" y="6195813"/>
            <a:chExt cx="548640" cy="548640"/>
          </a:xfrm>
        </p:grpSpPr>
        <p:sp>
          <p:nvSpPr>
            <p:cNvPr id="75" name="Google Shape;75;p41"/>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41"/>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7" name="Google Shape;77;p4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8" name="Shape 78"/>
        <p:cNvGrpSpPr/>
        <p:nvPr/>
      </p:nvGrpSpPr>
      <p:grpSpPr>
        <a:xfrm>
          <a:off x="0" y="0"/>
          <a:ext cx="0" cy="0"/>
          <a:chOff x="0" y="0"/>
          <a:chExt cx="0" cy="0"/>
        </a:xfrm>
      </p:grpSpPr>
      <p:sp>
        <p:nvSpPr>
          <p:cNvPr id="79" name="Google Shape;79;p42"/>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42"/>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42"/>
          <p:cNvSpPr/>
          <p:nvPr>
            <p:ph idx="2" type="pic"/>
          </p:nvPr>
        </p:nvSpPr>
        <p:spPr>
          <a:xfrm>
            <a:off x="0" y="0"/>
            <a:ext cx="8303740" cy="6858000"/>
          </a:xfrm>
          <a:prstGeom prst="rect">
            <a:avLst/>
          </a:prstGeom>
          <a:solidFill>
            <a:srgbClr val="E1DFDF"/>
          </a:solidFill>
          <a:ln>
            <a:noFill/>
          </a:ln>
        </p:spPr>
      </p:sp>
      <p:sp>
        <p:nvSpPr>
          <p:cNvPr id="82" name="Google Shape;82;p42"/>
          <p:cNvSpPr txBox="1"/>
          <p:nvPr>
            <p:ph idx="1"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83" name="Google Shape;83;p4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84" name="Google Shape;84;p42"/>
          <p:cNvGrpSpPr/>
          <p:nvPr/>
        </p:nvGrpSpPr>
        <p:grpSpPr>
          <a:xfrm>
            <a:off x="11401725" y="6229681"/>
            <a:ext cx="457200" cy="457200"/>
            <a:chOff x="11361456" y="6195813"/>
            <a:chExt cx="548640" cy="548640"/>
          </a:xfrm>
        </p:grpSpPr>
        <p:sp>
          <p:nvSpPr>
            <p:cNvPr id="85" name="Google Shape;85;p42"/>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42"/>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7" name="Google Shape;87;p42"/>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8" name="Shape 88"/>
        <p:cNvGrpSpPr/>
        <p:nvPr/>
      </p:nvGrpSpPr>
      <p:grpSpPr>
        <a:xfrm>
          <a:off x="0" y="0"/>
          <a:ext cx="0" cy="0"/>
          <a:chOff x="0" y="0"/>
          <a:chExt cx="0" cy="0"/>
        </a:xfrm>
      </p:grpSpPr>
      <p:sp>
        <p:nvSpPr>
          <p:cNvPr id="89" name="Google Shape;89;p43"/>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43"/>
          <p:cNvSpPr txBox="1"/>
          <p:nvPr>
            <p:ph idx="1" type="body"/>
          </p:nvPr>
        </p:nvSpPr>
        <p:spPr>
          <a:xfrm rot="5400000">
            <a:off x="4073652" y="-882396"/>
            <a:ext cx="4050792" cy="100584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1" name="Google Shape;91;p4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4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43"/>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4" name="Shape 94"/>
        <p:cNvGrpSpPr/>
        <p:nvPr/>
      </p:nvGrpSpPr>
      <p:grpSpPr>
        <a:xfrm>
          <a:off x="0" y="0"/>
          <a:ext cx="0" cy="0"/>
          <a:chOff x="0" y="0"/>
          <a:chExt cx="0" cy="0"/>
        </a:xfrm>
      </p:grpSpPr>
      <p:sp>
        <p:nvSpPr>
          <p:cNvPr id="95" name="Google Shape;95;p44"/>
          <p:cNvSpPr txBox="1"/>
          <p:nvPr>
            <p:ph type="title"/>
          </p:nvPr>
        </p:nvSpPr>
        <p:spPr>
          <a:xfrm rot="5400000">
            <a:off x="7181850" y="2076450"/>
            <a:ext cx="5638800" cy="2552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6" name="Google Shape;96;p44"/>
          <p:cNvSpPr txBox="1"/>
          <p:nvPr>
            <p:ph idx="1" type="body"/>
          </p:nvPr>
        </p:nvSpPr>
        <p:spPr>
          <a:xfrm rot="5400000">
            <a:off x="2000250" y="-400050"/>
            <a:ext cx="5638800" cy="75057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7" name="Google Shape;97;p44"/>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44"/>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44"/>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9.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3"/>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SzPts val="5400"/>
              <a:buFont typeface="Rockwell"/>
              <a:buNone/>
              <a:defRPr b="0" i="0" sz="5400" u="none" cap="none" strike="noStrike">
                <a:latin typeface="Rockwell"/>
                <a:ea typeface="Rockwell"/>
                <a:cs typeface="Rockwell"/>
                <a:sym typeface="Rockwe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3"/>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36550" lvl="0" marL="457200" marR="0" rtl="0" algn="l">
              <a:lnSpc>
                <a:spcPct val="90000"/>
              </a:lnSpc>
              <a:spcBef>
                <a:spcPts val="1200"/>
              </a:spcBef>
              <a:spcAft>
                <a:spcPts val="0"/>
              </a:spcAft>
              <a:buClr>
                <a:srgbClr val="9E3611"/>
              </a:buClr>
              <a:buSzPts val="1700"/>
              <a:buFont typeface="Noto Sans Symbols"/>
              <a:buChar char="▪"/>
              <a:defRPr b="0" i="0" sz="2000" u="none" cap="none" strike="noStrike">
                <a:solidFill>
                  <a:schemeClr val="dk1"/>
                </a:solidFill>
                <a:latin typeface="Rockwell"/>
                <a:ea typeface="Rockwell"/>
                <a:cs typeface="Rockwell"/>
                <a:sym typeface="Rockwell"/>
              </a:defRPr>
            </a:lvl1pPr>
            <a:lvl2pPr indent="-325755" lvl="1" marL="914400" marR="0" rtl="0" algn="l">
              <a:lnSpc>
                <a:spcPct val="90000"/>
              </a:lnSpc>
              <a:spcBef>
                <a:spcPts val="400"/>
              </a:spcBef>
              <a:spcAft>
                <a:spcPts val="0"/>
              </a:spcAft>
              <a:buClr>
                <a:srgbClr val="9E3611"/>
              </a:buClr>
              <a:buSzPts val="1530"/>
              <a:buFont typeface="Noto Sans Symbols"/>
              <a:buChar char="▪"/>
              <a:defRPr b="0" i="0" sz="1800" u="none" cap="none" strike="noStrike">
                <a:solidFill>
                  <a:schemeClr val="dk1"/>
                </a:solidFill>
                <a:latin typeface="Rockwell"/>
                <a:ea typeface="Rockwell"/>
                <a:cs typeface="Rockwell"/>
                <a:sym typeface="Rockwell"/>
              </a:defRPr>
            </a:lvl2pPr>
            <a:lvl3pPr indent="-314960" lvl="2" marL="1371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3pPr>
            <a:lvl4pPr indent="-314960" lvl="3" marL="18288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4pPr>
            <a:lvl5pPr indent="-314960" lvl="4" marL="22860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5pPr>
            <a:lvl6pPr indent="-314960" lvl="5" marL="27432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6pPr>
            <a:lvl7pPr indent="-314960" lvl="6" marL="32004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7pPr>
            <a:lvl8pPr indent="-314959" lvl="7" marL="3657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8pPr>
            <a:lvl9pPr indent="-314959" lvl="8" marL="4114800" marR="0" rtl="0" algn="l">
              <a:lnSpc>
                <a:spcPct val="90000"/>
              </a:lnSpc>
              <a:spcBef>
                <a:spcPts val="400"/>
              </a:spcBef>
              <a:spcAft>
                <a:spcPts val="20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9pPr>
          </a:lstStyle>
          <a:p/>
        </p:txBody>
      </p:sp>
      <p:sp>
        <p:nvSpPr>
          <p:cNvPr id="8" name="Google Shape;8;p3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sp>
        <p:nvSpPr>
          <p:cNvPr id="9" name="Google Shape;9;p3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grpSp>
        <p:nvGrpSpPr>
          <p:cNvPr id="10" name="Google Shape;10;p33"/>
          <p:cNvGrpSpPr/>
          <p:nvPr/>
        </p:nvGrpSpPr>
        <p:grpSpPr>
          <a:xfrm>
            <a:off x="11401725" y="6229681"/>
            <a:ext cx="457200" cy="457200"/>
            <a:chOff x="11361456" y="6195813"/>
            <a:chExt cx="548640" cy="548640"/>
          </a:xfrm>
        </p:grpSpPr>
        <p:sp>
          <p:nvSpPr>
            <p:cNvPr id="11" name="Google Shape;11;p33"/>
            <p:cNvSpPr/>
            <p:nvPr/>
          </p:nvSpPr>
          <p:spPr>
            <a:xfrm>
              <a:off x="11361456" y="6195813"/>
              <a:ext cx="548640" cy="548640"/>
            </a:xfrm>
            <a:prstGeom prst="ellipse">
              <a:avLst/>
            </a:prstGeom>
            <a:blipFill rotWithShape="1">
              <a:blip r:embed="rId1">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33"/>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 name="Google Shape;13;p33"/>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1" i="0" sz="1400" u="none" cap="none" strike="noStrike">
                <a:solidFill>
                  <a:srgbClr val="FFFFFF"/>
                </a:solidFill>
                <a:latin typeface="Rockwell"/>
                <a:ea typeface="Rockwell"/>
                <a:cs typeface="Rockwell"/>
                <a:sym typeface="Rockwell"/>
              </a:defRPr>
            </a:lvl1pPr>
            <a:lvl2pPr indent="0" lvl="1" marL="0" marR="0" rtl="0" algn="ctr">
              <a:spcBef>
                <a:spcPts val="0"/>
              </a:spcBef>
              <a:buNone/>
              <a:defRPr b="1" i="0" sz="1400" u="none" cap="none" strike="noStrike">
                <a:solidFill>
                  <a:srgbClr val="FFFFFF"/>
                </a:solidFill>
                <a:latin typeface="Rockwell"/>
                <a:ea typeface="Rockwell"/>
                <a:cs typeface="Rockwell"/>
                <a:sym typeface="Rockwell"/>
              </a:defRPr>
            </a:lvl2pPr>
            <a:lvl3pPr indent="0" lvl="2" marL="0" marR="0" rtl="0" algn="ctr">
              <a:spcBef>
                <a:spcPts val="0"/>
              </a:spcBef>
              <a:buNone/>
              <a:defRPr b="1" i="0" sz="1400" u="none" cap="none" strike="noStrike">
                <a:solidFill>
                  <a:srgbClr val="FFFFFF"/>
                </a:solidFill>
                <a:latin typeface="Rockwell"/>
                <a:ea typeface="Rockwell"/>
                <a:cs typeface="Rockwell"/>
                <a:sym typeface="Rockwell"/>
              </a:defRPr>
            </a:lvl3pPr>
            <a:lvl4pPr indent="0" lvl="3" marL="0" marR="0" rtl="0" algn="ctr">
              <a:spcBef>
                <a:spcPts val="0"/>
              </a:spcBef>
              <a:buNone/>
              <a:defRPr b="1" i="0" sz="1400" u="none" cap="none" strike="noStrike">
                <a:solidFill>
                  <a:srgbClr val="FFFFFF"/>
                </a:solidFill>
                <a:latin typeface="Rockwell"/>
                <a:ea typeface="Rockwell"/>
                <a:cs typeface="Rockwell"/>
                <a:sym typeface="Rockwell"/>
              </a:defRPr>
            </a:lvl4pPr>
            <a:lvl5pPr indent="0" lvl="4" marL="0" marR="0" rtl="0" algn="ctr">
              <a:spcBef>
                <a:spcPts val="0"/>
              </a:spcBef>
              <a:buNone/>
              <a:defRPr b="1" i="0" sz="1400" u="none" cap="none" strike="noStrike">
                <a:solidFill>
                  <a:srgbClr val="FFFFFF"/>
                </a:solidFill>
                <a:latin typeface="Rockwell"/>
                <a:ea typeface="Rockwell"/>
                <a:cs typeface="Rockwell"/>
                <a:sym typeface="Rockwell"/>
              </a:defRPr>
            </a:lvl5pPr>
            <a:lvl6pPr indent="0" lvl="5" marL="0" marR="0" rtl="0" algn="ctr">
              <a:spcBef>
                <a:spcPts val="0"/>
              </a:spcBef>
              <a:buNone/>
              <a:defRPr b="1" i="0" sz="1400" u="none" cap="none" strike="noStrike">
                <a:solidFill>
                  <a:srgbClr val="FFFFFF"/>
                </a:solidFill>
                <a:latin typeface="Rockwell"/>
                <a:ea typeface="Rockwell"/>
                <a:cs typeface="Rockwell"/>
                <a:sym typeface="Rockwell"/>
              </a:defRPr>
            </a:lvl6pPr>
            <a:lvl7pPr indent="0" lvl="6" marL="0" marR="0" rtl="0" algn="ctr">
              <a:spcBef>
                <a:spcPts val="0"/>
              </a:spcBef>
              <a:buNone/>
              <a:defRPr b="1" i="0" sz="1400" u="none" cap="none" strike="noStrike">
                <a:solidFill>
                  <a:srgbClr val="FFFFFF"/>
                </a:solidFill>
                <a:latin typeface="Rockwell"/>
                <a:ea typeface="Rockwell"/>
                <a:cs typeface="Rockwell"/>
                <a:sym typeface="Rockwell"/>
              </a:defRPr>
            </a:lvl7pPr>
            <a:lvl8pPr indent="0" lvl="7" marL="0" marR="0" rtl="0" algn="ctr">
              <a:spcBef>
                <a:spcPts val="0"/>
              </a:spcBef>
              <a:buNone/>
              <a:defRPr b="1" i="0" sz="1400" u="none" cap="none" strike="noStrike">
                <a:solidFill>
                  <a:srgbClr val="FFFFFF"/>
                </a:solidFill>
                <a:latin typeface="Rockwell"/>
                <a:ea typeface="Rockwell"/>
                <a:cs typeface="Rockwell"/>
                <a:sym typeface="Rockwell"/>
              </a:defRPr>
            </a:lvl8pPr>
            <a:lvl9pPr indent="0" lvl="8" marL="0" marR="0" rtl="0" algn="ctr">
              <a:spcBef>
                <a:spcPts val="0"/>
              </a:spcBef>
              <a:buNone/>
              <a:defRPr b="1" i="0" sz="14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1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1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10.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1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
          <p:cNvSpPr txBox="1"/>
          <p:nvPr>
            <p:ph type="ctrTitle"/>
          </p:nvPr>
        </p:nvSpPr>
        <p:spPr>
          <a:xfrm>
            <a:off x="525780" y="699050"/>
            <a:ext cx="11140440" cy="2615184"/>
          </a:xfrm>
          <a:prstGeom prst="rect">
            <a:avLst/>
          </a:prstGeom>
          <a:noFill/>
          <a:ln>
            <a:noFill/>
          </a:ln>
        </p:spPr>
        <p:txBody>
          <a:bodyPr anchorCtr="0" anchor="ctr" bIns="45700" lIns="91425" spcFirstLastPara="1" rIns="91425" wrap="square" tIns="45700">
            <a:noAutofit/>
          </a:bodyPr>
          <a:lstStyle/>
          <a:p>
            <a:pPr indent="0" lvl="0" marL="0" rtl="0" algn="l">
              <a:lnSpc>
                <a:spcPct val="80000"/>
              </a:lnSpc>
              <a:spcBef>
                <a:spcPts val="0"/>
              </a:spcBef>
              <a:spcAft>
                <a:spcPts val="0"/>
              </a:spcAft>
              <a:buSzPts val="4800"/>
              <a:buFont typeface="Times New Roman"/>
              <a:buNone/>
            </a:pPr>
            <a:r>
              <a:rPr b="1" lang="mn-MN" sz="4800">
                <a:latin typeface="Times New Roman"/>
                <a:ea typeface="Times New Roman"/>
                <a:cs typeface="Times New Roman"/>
                <a:sym typeface="Times New Roman"/>
              </a:rPr>
              <a:t>LECTURE 13. SCALE, MAJOR SCALE</a:t>
            </a:r>
            <a:br>
              <a:rPr lang="mn-MN" sz="4800">
                <a:latin typeface="Times New Roman"/>
                <a:ea typeface="Times New Roman"/>
                <a:cs typeface="Times New Roman"/>
                <a:sym typeface="Times New Roman"/>
              </a:rPr>
            </a:br>
            <a:r>
              <a:rPr lang="mn-MN" sz="4800">
                <a:latin typeface="Times New Roman"/>
                <a:ea typeface="Times New Roman"/>
                <a:cs typeface="Times New Roman"/>
                <a:sym typeface="Times New Roman"/>
              </a:rPr>
              <a:t>              </a:t>
            </a:r>
            <a:r>
              <a:rPr b="1" lang="mn-MN" sz="4800">
                <a:latin typeface="Times New Roman"/>
                <a:ea typeface="Times New Roman"/>
                <a:cs typeface="Times New Roman"/>
                <a:sym typeface="Times New Roman"/>
              </a:rPr>
              <a:t>ЛАД, МАЖОРЫН ЛАД</a:t>
            </a:r>
            <a:endParaRPr sz="4800">
              <a:latin typeface="Times New Roman"/>
              <a:ea typeface="Times New Roman"/>
              <a:cs typeface="Times New Roman"/>
              <a:sym typeface="Times New Roman"/>
            </a:endParaRPr>
          </a:p>
        </p:txBody>
      </p:sp>
      <p:sp>
        <p:nvSpPr>
          <p:cNvPr id="105" name="Google Shape;105;p1"/>
          <p:cNvSpPr/>
          <p:nvPr/>
        </p:nvSpPr>
        <p:spPr>
          <a:xfrm>
            <a:off x="1049568" y="2752764"/>
            <a:ext cx="10254343" cy="2964914"/>
          </a:xfrm>
          <a:prstGeom prst="rect">
            <a:avLst/>
          </a:prstGeom>
          <a:noFill/>
          <a:ln>
            <a:noFill/>
          </a:ln>
        </p:spPr>
        <p:txBody>
          <a:bodyPr anchorCtr="0" anchor="t" bIns="45700" lIns="91425" spcFirstLastPara="1" rIns="91425" wrap="square" tIns="45700">
            <a:spAutoFit/>
          </a:bodyPr>
          <a:lstStyle/>
          <a:p>
            <a:pPr indent="-457200" lvl="0" marL="457200" marR="0" rtl="0" algn="just">
              <a:lnSpc>
                <a:spcPct val="150000"/>
              </a:lnSpc>
              <a:spcBef>
                <a:spcPts val="0"/>
              </a:spcBef>
              <a:spcAft>
                <a:spcPts val="0"/>
              </a:spcAft>
              <a:buClr>
                <a:schemeClr val="dk1"/>
              </a:buClr>
              <a:buSzPts val="2000"/>
              <a:buFont typeface="Rockwell"/>
              <a:buAutoNum type="arabicPeriod"/>
            </a:pPr>
            <a:r>
              <a:rPr b="1" i="0" lang="mn-MN" sz="2000" u="none" cap="none" strike="noStrike">
                <a:solidFill>
                  <a:schemeClr val="dk1"/>
                </a:solidFill>
                <a:latin typeface="Times New Roman"/>
                <a:ea typeface="Times New Roman"/>
                <a:cs typeface="Times New Roman"/>
                <a:sym typeface="Times New Roman"/>
              </a:rPr>
              <a:t>Тогтвортой эгшгүүд, тэдгээрийн зөвшөөрөл    </a:t>
            </a:r>
            <a:r>
              <a:rPr b="1" i="0" lang="mn-MN" sz="2000" u="none" cap="none" strike="noStrike">
                <a:solidFill>
                  <a:schemeClr val="dk1"/>
                </a:solidFill>
                <a:latin typeface="Rockwell"/>
                <a:ea typeface="Rockwell"/>
                <a:cs typeface="Rockwell"/>
                <a:sym typeface="Rockwell"/>
              </a:rPr>
              <a:t>/Stable melodies, their order/</a:t>
            </a:r>
            <a:endParaRPr b="0" i="0" sz="2000" u="none" cap="none" strike="noStrike">
              <a:solidFill>
                <a:schemeClr val="dk1"/>
              </a:solidFill>
              <a:latin typeface="Calibri"/>
              <a:ea typeface="Calibri"/>
              <a:cs typeface="Calibri"/>
              <a:sym typeface="Calibri"/>
            </a:endParaRPr>
          </a:p>
          <a:p>
            <a:pPr indent="-457200" lvl="0" marL="457200" marR="0" rtl="0" algn="just">
              <a:lnSpc>
                <a:spcPct val="150000"/>
              </a:lnSpc>
              <a:spcBef>
                <a:spcPts val="0"/>
              </a:spcBef>
              <a:spcAft>
                <a:spcPts val="0"/>
              </a:spcAft>
              <a:buClr>
                <a:schemeClr val="dk1"/>
              </a:buClr>
              <a:buSzPts val="2000"/>
              <a:buFont typeface="Rockwell"/>
              <a:buAutoNum type="arabicPeriod"/>
            </a:pPr>
            <a:r>
              <a:rPr b="1" i="0" lang="mn-MN" sz="2000" u="none" cap="none" strike="noStrike">
                <a:solidFill>
                  <a:schemeClr val="dk1"/>
                </a:solidFill>
                <a:latin typeface="Times New Roman"/>
                <a:ea typeface="Times New Roman"/>
                <a:cs typeface="Times New Roman"/>
                <a:sym typeface="Times New Roman"/>
              </a:rPr>
              <a:t>Мажорын лад түүний эгшгүүдийн цуваа өргүүд тэдгээрийг нэрлэх, тэмдэглэх</a:t>
            </a:r>
            <a:endParaRPr b="1" i="0" sz="2000" u="none" cap="none" strike="noStrik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b="1" i="0" lang="mn-MN" sz="2000" u="none" cap="none" strike="noStrike">
                <a:solidFill>
                  <a:schemeClr val="dk1"/>
                </a:solidFill>
                <a:latin typeface="Rockwell"/>
                <a:ea typeface="Rockwell"/>
                <a:cs typeface="Rockwell"/>
                <a:sym typeface="Rockwell"/>
              </a:rPr>
              <a:t>         /Ladder major and its melodic series to be indicated and marked/</a:t>
            </a:r>
            <a:endParaRPr b="0" i="0" sz="2000" u="none" cap="none" strike="noStrike">
              <a:solidFill>
                <a:schemeClr val="dk1"/>
              </a:solidFill>
              <a:latin typeface="Rockwell"/>
              <a:ea typeface="Rockwell"/>
              <a:cs typeface="Rockwell"/>
              <a:sym typeface="Rockwell"/>
            </a:endParaRPr>
          </a:p>
          <a:p>
            <a:pPr indent="0" lvl="0" marL="0" marR="0" rtl="0" algn="just">
              <a:lnSpc>
                <a:spcPct val="150000"/>
              </a:lnSpc>
              <a:spcBef>
                <a:spcPts val="0"/>
              </a:spcBef>
              <a:spcAft>
                <a:spcPts val="0"/>
              </a:spcAft>
              <a:buNone/>
            </a:pPr>
            <a:r>
              <a:rPr b="1" i="0" lang="mn-MN" sz="2000" u="none" cap="none" strike="noStrike">
                <a:solidFill>
                  <a:schemeClr val="dk1"/>
                </a:solidFill>
                <a:latin typeface="Times New Roman"/>
                <a:ea typeface="Times New Roman"/>
                <a:cs typeface="Times New Roman"/>
                <a:sym typeface="Times New Roman"/>
              </a:rPr>
              <a:t>3.  Мажорын гаммын өргүүд тэдгээрийн шинж чанар </a:t>
            </a:r>
            <a:r>
              <a:rPr b="1" i="0" lang="mn-MN" sz="2000" u="none" cap="none" strike="noStrike">
                <a:solidFill>
                  <a:schemeClr val="dk1"/>
                </a:solidFill>
                <a:latin typeface="Rockwell"/>
                <a:ea typeface="Rockwell"/>
                <a:cs typeface="Rockwell"/>
                <a:sym typeface="Rockwell"/>
              </a:rPr>
              <a:t>/Phases of the majors of the melody series and their characteristic/</a:t>
            </a:r>
            <a:endParaRPr b="0" i="0" sz="2000" u="none" cap="none" strike="noStrike">
              <a:solidFill>
                <a:schemeClr val="dk1"/>
              </a:solidFill>
              <a:latin typeface="Rockwell"/>
              <a:ea typeface="Rockwell"/>
              <a:cs typeface="Rockwell"/>
              <a:sym typeface="Rockwell"/>
            </a:endParaRPr>
          </a:p>
          <a:p>
            <a:pPr indent="0" lvl="0" marL="0" marR="0" rtl="0" algn="just">
              <a:lnSpc>
                <a:spcPct val="150000"/>
              </a:lnSpc>
              <a:spcBef>
                <a:spcPts val="800"/>
              </a:spcBef>
              <a:spcAft>
                <a:spcPts val="0"/>
              </a:spcAft>
              <a:buNone/>
            </a:pPr>
            <a:r>
              <a:t/>
            </a:r>
            <a:endParaRPr b="0" i="0" sz="2000" u="none" cap="none" strike="noStrike">
              <a:solidFill>
                <a:schemeClr val="dk1"/>
              </a:solidFill>
              <a:latin typeface="Calibri"/>
              <a:ea typeface="Calibri"/>
              <a:cs typeface="Calibri"/>
              <a:sym typeface="Calibri"/>
            </a:endParaRPr>
          </a:p>
        </p:txBody>
      </p:sp>
      <p:sp>
        <p:nvSpPr>
          <p:cNvPr id="106" name="Google Shape;106;p1"/>
          <p:cNvSpPr/>
          <p:nvPr/>
        </p:nvSpPr>
        <p:spPr>
          <a:xfrm>
            <a:off x="5092460" y="699050"/>
            <a:ext cx="6096000" cy="102592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i="0" lang="mn-MN" sz="1800" u="none" cap="none" strike="noStrike">
                <a:solidFill>
                  <a:srgbClr val="000000"/>
                </a:solidFill>
                <a:latin typeface="Times New Roman"/>
                <a:ea typeface="Times New Roman"/>
                <a:cs typeface="Times New Roman"/>
                <a:sym typeface="Times New Roman"/>
              </a:rPr>
              <a:t>MUSIC THEORY</a:t>
            </a:r>
            <a:endParaRPr b="0" i="0" sz="1800" u="none" cap="none" strike="noStrike">
              <a:solidFill>
                <a:schemeClr val="dk1"/>
              </a:solidFill>
              <a:latin typeface="Rockwell"/>
              <a:ea typeface="Rockwell"/>
              <a:cs typeface="Rockwell"/>
              <a:sym typeface="Rockwell"/>
            </a:endParaRPr>
          </a:p>
          <a:p>
            <a:pPr indent="0" lvl="0" marL="0" marR="0" rtl="0" algn="l">
              <a:spcBef>
                <a:spcPts val="800"/>
              </a:spcBef>
              <a:spcAft>
                <a:spcPts val="0"/>
              </a:spcAft>
              <a:buNone/>
            </a:pPr>
            <a:br>
              <a:rPr b="0" i="0" lang="mn-MN" sz="1800" u="none" cap="none" strike="noStrike">
                <a:solidFill>
                  <a:schemeClr val="dk1"/>
                </a:solidFill>
                <a:latin typeface="Rockwell"/>
                <a:ea typeface="Rockwell"/>
                <a:cs typeface="Rockwell"/>
                <a:sym typeface="Rockwell"/>
              </a:rPr>
            </a:br>
            <a:endParaRPr sz="1800">
              <a:solidFill>
                <a:schemeClr val="dk1"/>
              </a:solidFill>
              <a:latin typeface="Rockwell"/>
              <a:ea typeface="Rockwell"/>
              <a:cs typeface="Rockwell"/>
              <a:sym typeface="Rockwell"/>
            </a:endParaRPr>
          </a:p>
        </p:txBody>
      </p:sp>
      <p:pic>
        <p:nvPicPr>
          <p:cNvPr id="107" name="Google Shape;107;p1"/>
          <p:cNvPicPr preferRelativeResize="0"/>
          <p:nvPr/>
        </p:nvPicPr>
        <p:blipFill>
          <a:blip r:embed="rId3">
            <a:alphaModFix/>
          </a:blip>
          <a:stretch>
            <a:fillRect/>
          </a:stretch>
        </p:blipFill>
        <p:spPr>
          <a:xfrm>
            <a:off x="152400" y="5870078"/>
            <a:ext cx="11887199" cy="60405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2"/>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Times New Roman"/>
              <a:buNone/>
            </a:pPr>
            <a:r>
              <a:rPr lang="mn-MN">
                <a:latin typeface="Times New Roman"/>
                <a:ea typeface="Times New Roman"/>
                <a:cs typeface="Times New Roman"/>
                <a:sym typeface="Times New Roman"/>
              </a:rPr>
              <a:t>ДЭД СЭДЭВ</a:t>
            </a:r>
            <a:endParaRPr>
              <a:latin typeface="Times New Roman"/>
              <a:ea typeface="Times New Roman"/>
              <a:cs typeface="Times New Roman"/>
              <a:sym typeface="Times New Roman"/>
            </a:endParaRPr>
          </a:p>
        </p:txBody>
      </p:sp>
      <p:sp>
        <p:nvSpPr>
          <p:cNvPr id="113" name="Google Shape;113;p2"/>
          <p:cNvSpPr txBox="1"/>
          <p:nvPr>
            <p:ph idx="1" type="body"/>
          </p:nvPr>
        </p:nvSpPr>
        <p:spPr>
          <a:xfrm>
            <a:off x="1069848" y="1992012"/>
            <a:ext cx="10058400" cy="4050792"/>
          </a:xfrm>
          <a:prstGeom prst="rect">
            <a:avLst/>
          </a:prstGeom>
          <a:noFill/>
          <a:ln>
            <a:noFill/>
          </a:ln>
        </p:spPr>
        <p:txBody>
          <a:bodyPr anchorCtr="0" anchor="t" bIns="45700" lIns="91425" spcFirstLastPara="1" rIns="91425" wrap="square" tIns="45700">
            <a:normAutofit fontScale="92500" lnSpcReduction="10000"/>
          </a:bodyPr>
          <a:lstStyle/>
          <a:p>
            <a:pPr indent="-457200" lvl="0" marL="457200" rtl="0" algn="l">
              <a:lnSpc>
                <a:spcPct val="90000"/>
              </a:lnSpc>
              <a:spcBef>
                <a:spcPts val="0"/>
              </a:spcBef>
              <a:spcAft>
                <a:spcPts val="0"/>
              </a:spcAft>
              <a:buSzPct val="85000"/>
              <a:buFont typeface="Rockwell"/>
              <a:buAutoNum type="arabicPeriod"/>
            </a:pPr>
            <a:r>
              <a:rPr b="1" lang="mn-MN" sz="4000">
                <a:latin typeface="Times New Roman"/>
                <a:ea typeface="Times New Roman"/>
                <a:cs typeface="Times New Roman"/>
                <a:sym typeface="Times New Roman"/>
              </a:rPr>
              <a:t>Тогтвортой эгшгүүд, тэдгээрийн зөвшөөрөл </a:t>
            </a:r>
            <a:r>
              <a:rPr b="1" lang="mn-MN" sz="2800"/>
              <a:t>/Stable melodies, their order/</a:t>
            </a:r>
            <a:endParaRPr sz="2800">
              <a:latin typeface="Times New Roman"/>
              <a:ea typeface="Times New Roman"/>
              <a:cs typeface="Times New Roman"/>
              <a:sym typeface="Times New Roman"/>
            </a:endParaRPr>
          </a:p>
          <a:p>
            <a:pPr indent="-457200" lvl="0" marL="457200" rtl="0" algn="l">
              <a:lnSpc>
                <a:spcPct val="90000"/>
              </a:lnSpc>
              <a:spcBef>
                <a:spcPts val="1200"/>
              </a:spcBef>
              <a:spcAft>
                <a:spcPts val="0"/>
              </a:spcAft>
              <a:buSzPct val="85000"/>
              <a:buFont typeface="Rockwell"/>
              <a:buAutoNum type="arabicPeriod"/>
            </a:pPr>
            <a:r>
              <a:rPr b="1" lang="mn-MN" sz="4000">
                <a:latin typeface="Times New Roman"/>
                <a:ea typeface="Times New Roman"/>
                <a:cs typeface="Times New Roman"/>
                <a:sym typeface="Times New Roman"/>
              </a:rPr>
              <a:t>Мажорын лад түүний эгшгүүдийн цуваа өргүүд тэдгээрийг нэрлэх, тэмдэглэх     </a:t>
            </a:r>
            <a:r>
              <a:rPr b="1" lang="mn-MN" sz="2800"/>
              <a:t>/Ladder major and its melodic series to be indicated and marked/</a:t>
            </a:r>
            <a:endParaRPr sz="2800">
              <a:latin typeface="Times New Roman"/>
              <a:ea typeface="Times New Roman"/>
              <a:cs typeface="Times New Roman"/>
              <a:sym typeface="Times New Roman"/>
            </a:endParaRPr>
          </a:p>
          <a:p>
            <a:pPr indent="-457200" lvl="0" marL="457200" rtl="0" algn="l">
              <a:lnSpc>
                <a:spcPct val="90000"/>
              </a:lnSpc>
              <a:spcBef>
                <a:spcPts val="1200"/>
              </a:spcBef>
              <a:spcAft>
                <a:spcPts val="0"/>
              </a:spcAft>
              <a:buSzPct val="85000"/>
              <a:buFont typeface="Rockwell"/>
              <a:buAutoNum type="arabicPeriod"/>
            </a:pPr>
            <a:r>
              <a:rPr b="1" lang="mn-MN" sz="4000">
                <a:latin typeface="Times New Roman"/>
                <a:ea typeface="Times New Roman"/>
                <a:cs typeface="Times New Roman"/>
                <a:sym typeface="Times New Roman"/>
              </a:rPr>
              <a:t>Мажорын гаммын өргүүд тэдгээрийн шинж чанар </a:t>
            </a:r>
            <a:r>
              <a:rPr b="1" lang="mn-MN" sz="3000"/>
              <a:t>/</a:t>
            </a:r>
            <a:r>
              <a:rPr lang="mn-MN" sz="3000"/>
              <a:t> </a:t>
            </a:r>
            <a:r>
              <a:rPr b="1" lang="mn-MN" sz="3000"/>
              <a:t>Phases of the majors of the melody series and their characteristic/</a:t>
            </a:r>
            <a:endParaRPr sz="3000"/>
          </a:p>
          <a:p>
            <a:pPr indent="-257492" lvl="0" marL="457200" rtl="0" algn="l">
              <a:lnSpc>
                <a:spcPct val="90000"/>
              </a:lnSpc>
              <a:spcBef>
                <a:spcPts val="1200"/>
              </a:spcBef>
              <a:spcAft>
                <a:spcPts val="0"/>
              </a:spcAft>
              <a:buSzPct val="85000"/>
              <a:buFont typeface="Rockwell"/>
              <a:buNone/>
            </a:pPr>
            <a:r>
              <a:t/>
            </a:r>
            <a:endParaRPr sz="4000">
              <a:latin typeface="Times New Roman"/>
              <a:ea typeface="Times New Roman"/>
              <a:cs typeface="Times New Roman"/>
              <a:sym typeface="Times New Roman"/>
            </a:endParaRPr>
          </a:p>
          <a:p>
            <a:pPr indent="-257492" lvl="0" marL="457200" rtl="0" algn="l">
              <a:lnSpc>
                <a:spcPct val="90000"/>
              </a:lnSpc>
              <a:spcBef>
                <a:spcPts val="1200"/>
              </a:spcBef>
              <a:spcAft>
                <a:spcPts val="0"/>
              </a:spcAft>
              <a:buSzPct val="85000"/>
              <a:buFont typeface="Rockwell"/>
              <a:buNone/>
            </a:pPr>
            <a:r>
              <a:t/>
            </a:r>
            <a:endParaRPr sz="4000">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3"/>
          <p:cNvSpPr txBox="1"/>
          <p:nvPr>
            <p:ph type="title"/>
          </p:nvPr>
        </p:nvSpPr>
        <p:spPr>
          <a:xfrm>
            <a:off x="1069848" y="707366"/>
            <a:ext cx="10058400" cy="138661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SzPct val="200000"/>
              <a:buFont typeface="Times New Roman"/>
              <a:buNone/>
            </a:pPr>
            <a:r>
              <a:rPr b="1" lang="mn-MN">
                <a:latin typeface="Times New Roman"/>
                <a:ea typeface="Times New Roman"/>
                <a:cs typeface="Times New Roman"/>
                <a:sym typeface="Times New Roman"/>
              </a:rPr>
              <a:t>1. ТОГТВОРТОЙ ЭГШГҮҮД, ТЭДГЭЭРИЙН ЗӨВШӨӨРӨЛ </a:t>
            </a:r>
            <a:r>
              <a:rPr b="1" lang="mn-MN" sz="2700"/>
              <a:t>/STABLE MELODIES, THEIR ORDER/</a:t>
            </a:r>
            <a:br>
              <a:rPr lang="mn-MN" sz="2700">
                <a:latin typeface="Calibri"/>
                <a:ea typeface="Calibri"/>
                <a:cs typeface="Calibri"/>
                <a:sym typeface="Calibri"/>
              </a:rPr>
            </a:br>
            <a:endParaRPr sz="2700"/>
          </a:p>
        </p:txBody>
      </p:sp>
      <p:sp>
        <p:nvSpPr>
          <p:cNvPr id="119" name="Google Shape;119;p3"/>
          <p:cNvSpPr/>
          <p:nvPr/>
        </p:nvSpPr>
        <p:spPr>
          <a:xfrm>
            <a:off x="1509370" y="1865376"/>
            <a:ext cx="2109488" cy="752065"/>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None/>
            </a:pPr>
            <a:r>
              <a:rPr b="1" lang="mn-MN" sz="3200">
                <a:solidFill>
                  <a:schemeClr val="dk1"/>
                </a:solidFill>
                <a:latin typeface="Times New Roman"/>
                <a:ea typeface="Times New Roman"/>
                <a:cs typeface="Times New Roman"/>
                <a:sym typeface="Times New Roman"/>
              </a:rPr>
              <a:t>Цомнол</a:t>
            </a:r>
            <a:endParaRPr sz="2800">
              <a:solidFill>
                <a:schemeClr val="dk1"/>
              </a:solidFill>
              <a:latin typeface="Calibri"/>
              <a:ea typeface="Calibri"/>
              <a:cs typeface="Calibri"/>
              <a:sym typeface="Calibri"/>
            </a:endParaRPr>
          </a:p>
        </p:txBody>
      </p:sp>
      <p:sp>
        <p:nvSpPr>
          <p:cNvPr id="120" name="Google Shape;120;p3"/>
          <p:cNvSpPr/>
          <p:nvPr/>
        </p:nvSpPr>
        <p:spPr>
          <a:xfrm>
            <a:off x="1069848" y="2617441"/>
            <a:ext cx="10572423" cy="403187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3200">
                <a:solidFill>
                  <a:schemeClr val="dk1"/>
                </a:solidFill>
                <a:latin typeface="Times New Roman"/>
                <a:ea typeface="Times New Roman"/>
                <a:cs typeface="Times New Roman"/>
                <a:sym typeface="Times New Roman"/>
              </a:rPr>
              <a:t>	Хөгжим сонсох болоод дуулах, хөгжимдөх явцад түүнийг бүрдүүлэгч эгшгүүд өөр хоорондоо тодорхой учир зүйн харьцаанд оршдог нь төвөггүй мэдрэгдэнэ. Энэ нь юугаар илэрдэг вэ гэвэл хөгжмийн, тухайлбал аялгууны өрнөлийн явцад зарим эгшгүүд бусдаасаа илэрхий ялгарч тулгуур эгшгийн шинжтэй байх, тэр эгшгүүдийг өнгөц дайраад гарч болохоос гадна заримдаа чухам тэр эгшгүүд дээр тогтмоор санагдах нь элбэг. </a:t>
            </a:r>
            <a:endParaRPr sz="3200">
              <a:solidFill>
                <a:schemeClr val="dk1"/>
              </a:solidFill>
              <a:latin typeface="Rockwell"/>
              <a:ea typeface="Rockwell"/>
              <a:cs typeface="Rockwell"/>
              <a:sym typeface="Rockwe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4"/>
          <p:cNvSpPr/>
          <p:nvPr/>
        </p:nvSpPr>
        <p:spPr>
          <a:xfrm>
            <a:off x="1036320" y="617724"/>
            <a:ext cx="10058400" cy="2554545"/>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4000">
                <a:solidFill>
                  <a:schemeClr val="dk1"/>
                </a:solidFill>
                <a:latin typeface="Times New Roman"/>
                <a:ea typeface="Times New Roman"/>
                <a:cs typeface="Times New Roman"/>
                <a:sym typeface="Times New Roman"/>
              </a:rPr>
              <a:t>Олонхи аялгуу ийм л эгшгүүдийн аль нэгээр эхэлж, аль нэг дээр нь төгсдөг нь ч учиртай. Хоёр өөр үндэстний уламжлалт аялгуунд ажиглалт хийвэл:</a:t>
            </a:r>
            <a:endParaRPr sz="3600">
              <a:solidFill>
                <a:schemeClr val="dk1"/>
              </a:solidFill>
              <a:latin typeface="Calibri"/>
              <a:ea typeface="Calibri"/>
              <a:cs typeface="Calibri"/>
              <a:sym typeface="Calibri"/>
            </a:endParaRPr>
          </a:p>
        </p:txBody>
      </p:sp>
      <p:sp>
        <p:nvSpPr>
          <p:cNvPr id="126" name="Google Shape;126;p4"/>
          <p:cNvSpPr/>
          <p:nvPr/>
        </p:nvSpPr>
        <p:spPr>
          <a:xfrm>
            <a:off x="1632585" y="5516880"/>
            <a:ext cx="9281160" cy="88742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1. Дууны жишээ</a:t>
            </a:r>
            <a:endParaRPr sz="2400">
              <a:solidFill>
                <a:schemeClr val="dk1"/>
              </a:solidFill>
              <a:latin typeface="Calibri"/>
              <a:ea typeface="Calibri"/>
              <a:cs typeface="Calibri"/>
              <a:sym typeface="Calibri"/>
            </a:endParaRPr>
          </a:p>
          <a:p>
            <a:pPr indent="0" lvl="0" marL="0" marR="0" rtl="0" algn="l">
              <a:spcBef>
                <a:spcPts val="800"/>
              </a:spcBef>
              <a:spcAft>
                <a:spcPts val="0"/>
              </a:spcAft>
              <a:buNone/>
            </a:pPr>
            <a:r>
              <a:rPr lang="mn-MN"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Х.92</a:t>
            </a:r>
            <a:endParaRPr sz="1800">
              <a:solidFill>
                <a:schemeClr val="dk1"/>
              </a:solidFill>
              <a:latin typeface="Calibri"/>
              <a:ea typeface="Calibri"/>
              <a:cs typeface="Calibri"/>
              <a:sym typeface="Calibri"/>
            </a:endParaRPr>
          </a:p>
        </p:txBody>
      </p:sp>
      <p:pic>
        <p:nvPicPr>
          <p:cNvPr id="127" name="Google Shape;127;p4"/>
          <p:cNvPicPr preferRelativeResize="0"/>
          <p:nvPr/>
        </p:nvPicPr>
        <p:blipFill>
          <a:blip r:embed="rId3">
            <a:alphaModFix/>
          </a:blip>
          <a:stretch>
            <a:fillRect/>
          </a:stretch>
        </p:blipFill>
        <p:spPr>
          <a:xfrm>
            <a:off x="2378650" y="3324669"/>
            <a:ext cx="8914281" cy="203981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5"/>
          <p:cNvSpPr/>
          <p:nvPr/>
        </p:nvSpPr>
        <p:spPr>
          <a:xfrm>
            <a:off x="1033599" y="612844"/>
            <a:ext cx="10451374" cy="624786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4000">
                <a:solidFill>
                  <a:schemeClr val="dk1"/>
                </a:solidFill>
                <a:latin typeface="Times New Roman"/>
                <a:ea typeface="Times New Roman"/>
                <a:cs typeface="Times New Roman"/>
                <a:sym typeface="Times New Roman"/>
              </a:rPr>
              <a:t>	Орос дууны эхний хэсэгт тулгуур эгшгүүд нь соль-до байгаа нь илэрхий. Тэгвэл монгол дууны эхний хэсгийн тэдгээр нь мөн л соль-до эгшгүүд. Орос дууны хоёр дахь хэсгийн тулгуур ми-до, монгол дууны хоёр дахь хэсгийн тулгуур ч бас л ми бемоль-до байна. Ийм тулгуур эгшгүүд аялгуу бүрт байдаг бөгөөд хөгжмийн ухаанд тэдгээрийг тогтвортой эгшгүүд хэмээн тодорхойлдог бөлгөө. </a:t>
            </a:r>
            <a:endParaRPr sz="4000">
              <a:solidFill>
                <a:schemeClr val="dk1"/>
              </a:solidFill>
              <a:latin typeface="Rockwell"/>
              <a:ea typeface="Rockwell"/>
              <a:cs typeface="Rockwell"/>
              <a:sym typeface="Rockwe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6"/>
          <p:cNvSpPr/>
          <p:nvPr/>
        </p:nvSpPr>
        <p:spPr>
          <a:xfrm>
            <a:off x="1162049" y="928514"/>
            <a:ext cx="9867901" cy="4832092"/>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4400">
                <a:solidFill>
                  <a:schemeClr val="dk1"/>
                </a:solidFill>
                <a:latin typeface="Times New Roman"/>
                <a:ea typeface="Times New Roman"/>
                <a:cs typeface="Times New Roman"/>
                <a:sym typeface="Times New Roman"/>
              </a:rPr>
              <a:t>Тулгуур эгшгүүдийг ийнхүү тодорхойлох нь тэдгээрийн шинж чанар, эгшиглэх араншинтай нь холбоотой бөгөөд тулгуур эгшгүүдийн аль нэгээр төгссөн аялгуу ямагт тогтворшил, тайвшрал, ханамжтай сэтгэгдэл төрүүлдэг байна. </a:t>
            </a:r>
            <a:endParaRPr sz="4000">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7"/>
          <p:cNvSpPr/>
          <p:nvPr/>
        </p:nvSpPr>
        <p:spPr>
          <a:xfrm>
            <a:off x="1349828" y="896734"/>
            <a:ext cx="9492343" cy="4832092"/>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4400">
                <a:solidFill>
                  <a:schemeClr val="dk1"/>
                </a:solidFill>
                <a:latin typeface="Times New Roman"/>
                <a:ea typeface="Times New Roman"/>
                <a:cs typeface="Times New Roman"/>
                <a:sym typeface="Times New Roman"/>
              </a:rPr>
              <a:t>Тогтвортой буюу тулгуур эгшгүүдийн тогтворшлын түвшин бас харилцан адилгүй. Нэг л эгшиг (өрөг) тогтвортой эгшгүүд дотроосоо онцгой ялгарах буюу аялгууны гол тулгуур болдог. Ийм онц тогтвортой эгшгийг гоц өрөг буюу тоник гэж нэрлэнэ. </a:t>
            </a:r>
            <a:endParaRPr sz="40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8"/>
          <p:cNvSpPr/>
          <p:nvPr/>
        </p:nvSpPr>
        <p:spPr>
          <a:xfrm>
            <a:off x="723900" y="560100"/>
            <a:ext cx="10744200" cy="550920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3200">
                <a:solidFill>
                  <a:schemeClr val="dk1"/>
                </a:solidFill>
                <a:latin typeface="Times New Roman"/>
                <a:ea typeface="Times New Roman"/>
                <a:cs typeface="Times New Roman"/>
                <a:sym typeface="Times New Roman"/>
              </a:rPr>
              <a:t>	Дээр жишээн дээрх хоёр дууг дуулаад, хөгжимдөөд үзэхэд гоц өрөг буюу тоник нь гарцаагүй до эгшиг мөн байна. Чухам хамгийн сүүлийн до эгшиг л сэтгэл хангаж уг дууны аялгуу дууссаныг илтгэнэ. Энэ мэтчилэн ямар ч аялгууг сонсох, дуулах юмуу хөгжимдөхөд түүнийг бүрдүүлэгч зарим эгшгүүд нь тулгуур биш ч гэсэн гарцаагүй хэрэгтэй, тэгсэн мөртлөө тэдэн дээр аялгууг орхиж яавч болохооргүй, аль нэг тийшээ тэмүүлээд байх шиг, хаа нэгтэйгээс ямар нэг эгшгийн “соронзон” татаад байгаа юм шиг санагдах эгшгүүд байх бөгөөд тэдгээрийг бүхэлд нь хөгжмийн ухаанд </a:t>
            </a:r>
            <a:r>
              <a:rPr b="1" lang="mn-MN" sz="3200">
                <a:solidFill>
                  <a:schemeClr val="dk1"/>
                </a:solidFill>
                <a:latin typeface="Times New Roman"/>
                <a:ea typeface="Times New Roman"/>
                <a:cs typeface="Times New Roman"/>
                <a:sym typeface="Times New Roman"/>
              </a:rPr>
              <a:t>тогтворгүй эгшгүүд</a:t>
            </a:r>
            <a:r>
              <a:rPr lang="mn-MN" sz="3200">
                <a:solidFill>
                  <a:schemeClr val="dk1"/>
                </a:solidFill>
                <a:latin typeface="Times New Roman"/>
                <a:ea typeface="Times New Roman"/>
                <a:cs typeface="Times New Roman"/>
                <a:sym typeface="Times New Roman"/>
              </a:rPr>
              <a:t> гэж нэрлэнэ. </a:t>
            </a:r>
            <a:endParaRPr sz="2800">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9"/>
          <p:cNvSpPr/>
          <p:nvPr/>
        </p:nvSpPr>
        <p:spPr>
          <a:xfrm>
            <a:off x="903515" y="397833"/>
            <a:ext cx="10384970" cy="255454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4000">
                <a:solidFill>
                  <a:schemeClr val="dk1"/>
                </a:solidFill>
                <a:latin typeface="Times New Roman"/>
                <a:ea typeface="Times New Roman"/>
                <a:cs typeface="Times New Roman"/>
                <a:sym typeface="Times New Roman"/>
              </a:rPr>
              <a:t>Тогтворгүй эгшгүүдийн үндсэн шинж нь ойр орших тогтвортой эгшигт тэмүүлэх, түүнд татагдах явдал юм. Бас л хоёр өөр дуунаас эшлэе:</a:t>
            </a:r>
            <a:endParaRPr sz="3600">
              <a:solidFill>
                <a:schemeClr val="dk1"/>
              </a:solidFill>
              <a:latin typeface="Calibri"/>
              <a:ea typeface="Calibri"/>
              <a:cs typeface="Calibri"/>
              <a:sym typeface="Calibri"/>
            </a:endParaRPr>
          </a:p>
        </p:txBody>
      </p:sp>
      <p:sp>
        <p:nvSpPr>
          <p:cNvPr id="153" name="Google Shape;153;p9"/>
          <p:cNvSpPr/>
          <p:nvPr/>
        </p:nvSpPr>
        <p:spPr>
          <a:xfrm>
            <a:off x="1447799" y="5401664"/>
            <a:ext cx="9296400" cy="1164421"/>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2. Дууны жишээ</a:t>
            </a:r>
            <a:endParaRPr sz="2400">
              <a:solidFill>
                <a:schemeClr val="dk1"/>
              </a:solidFill>
              <a:latin typeface="Calibri"/>
              <a:ea typeface="Calibri"/>
              <a:cs typeface="Calibri"/>
              <a:sym typeface="Calibri"/>
            </a:endParaRPr>
          </a:p>
          <a:p>
            <a:pPr indent="0" lvl="0" marL="0" marR="0" rtl="0" algn="l">
              <a:spcBef>
                <a:spcPts val="800"/>
              </a:spcBef>
              <a:spcAft>
                <a:spcPts val="0"/>
              </a:spcAft>
              <a:buNone/>
            </a:pPr>
            <a:r>
              <a:rPr lang="mn-MN"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Х.93</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 </a:t>
            </a:r>
            <a:endParaRPr sz="1800">
              <a:solidFill>
                <a:schemeClr val="dk1"/>
              </a:solidFill>
              <a:latin typeface="Calibri"/>
              <a:ea typeface="Calibri"/>
              <a:cs typeface="Calibri"/>
              <a:sym typeface="Calibri"/>
            </a:endParaRPr>
          </a:p>
        </p:txBody>
      </p:sp>
      <p:pic>
        <p:nvPicPr>
          <p:cNvPr id="154" name="Google Shape;154;p9"/>
          <p:cNvPicPr preferRelativeResize="0"/>
          <p:nvPr/>
        </p:nvPicPr>
        <p:blipFill>
          <a:blip r:embed="rId3">
            <a:alphaModFix/>
          </a:blip>
          <a:stretch>
            <a:fillRect/>
          </a:stretch>
        </p:blipFill>
        <p:spPr>
          <a:xfrm>
            <a:off x="1595700" y="3010428"/>
            <a:ext cx="8631556" cy="214448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10"/>
          <p:cNvSpPr/>
          <p:nvPr/>
        </p:nvSpPr>
        <p:spPr>
          <a:xfrm>
            <a:off x="990599" y="302359"/>
            <a:ext cx="10749643" cy="6555641"/>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4200">
                <a:solidFill>
                  <a:schemeClr val="dk1"/>
                </a:solidFill>
                <a:latin typeface="Times New Roman"/>
                <a:ea typeface="Times New Roman"/>
                <a:cs typeface="Times New Roman"/>
                <a:sym typeface="Times New Roman"/>
              </a:rPr>
              <a:t>Энэ аялгууг дахин дахин дуулаад юмуу хөгжимдөөд үзвэл до-ми-соль эгшгүүд тогтвортой, тулгуур эгшгүүд (тэдгээрийг &gt; зурлагаар тэмдэглэв), харин тэдгээрт тогтворгүй болох ля-аас соль, фа-гаас ми, ре-гээс до эгшгүүд яаж татагдаж байгаа нь төвөггүй мэдрэгдэнэ. Их нарийн ухаж үзвэл тогтворгүй эгшгүүд нь асуулт, харин тулгуур эгшгүүд нь тэдгээрийн хариулт мэт уялдаа хамаарал үүснэ. </a:t>
            </a:r>
            <a:endParaRPr sz="420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1"/>
          <p:cNvSpPr/>
          <p:nvPr/>
        </p:nvSpPr>
        <p:spPr>
          <a:xfrm>
            <a:off x="1170213" y="654567"/>
            <a:ext cx="10423071" cy="2123658"/>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4400">
                <a:solidFill>
                  <a:schemeClr val="dk1"/>
                </a:solidFill>
                <a:latin typeface="Times New Roman"/>
                <a:ea typeface="Times New Roman"/>
                <a:cs typeface="Times New Roman"/>
                <a:sym typeface="Times New Roman"/>
              </a:rPr>
              <a:t>Одоо монгол ардын дуу “Ай-нан-аа”-дууны аялгууны эхний хэсгийг шинжээд үзье: </a:t>
            </a:r>
            <a:endParaRPr sz="4000">
              <a:solidFill>
                <a:schemeClr val="dk1"/>
              </a:solidFill>
              <a:latin typeface="Times New Roman"/>
              <a:ea typeface="Times New Roman"/>
              <a:cs typeface="Times New Roman"/>
              <a:sym typeface="Times New Roman"/>
            </a:endParaRPr>
          </a:p>
        </p:txBody>
      </p:sp>
      <p:sp>
        <p:nvSpPr>
          <p:cNvPr id="165" name="Google Shape;165;p11"/>
          <p:cNvSpPr/>
          <p:nvPr/>
        </p:nvSpPr>
        <p:spPr>
          <a:xfrm>
            <a:off x="1831518" y="5316011"/>
            <a:ext cx="9100457" cy="88742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3. Дууны жишээ</a:t>
            </a:r>
            <a:endParaRPr sz="2400">
              <a:solidFill>
                <a:schemeClr val="dk1"/>
              </a:solidFill>
              <a:latin typeface="Calibri"/>
              <a:ea typeface="Calibri"/>
              <a:cs typeface="Calibri"/>
              <a:sym typeface="Calibri"/>
            </a:endParaRPr>
          </a:p>
          <a:p>
            <a:pPr indent="0" lvl="0" marL="0" marR="0" rtl="0" algn="l">
              <a:spcBef>
                <a:spcPts val="800"/>
              </a:spcBef>
              <a:spcAft>
                <a:spcPts val="0"/>
              </a:spcAft>
              <a:buNone/>
            </a:pPr>
            <a:r>
              <a:rPr lang="mn-MN"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Х.93</a:t>
            </a:r>
            <a:endParaRPr sz="1800">
              <a:solidFill>
                <a:schemeClr val="dk1"/>
              </a:solidFill>
              <a:latin typeface="Calibri"/>
              <a:ea typeface="Calibri"/>
              <a:cs typeface="Calibri"/>
              <a:sym typeface="Calibri"/>
            </a:endParaRPr>
          </a:p>
        </p:txBody>
      </p:sp>
      <p:pic>
        <p:nvPicPr>
          <p:cNvPr id="166" name="Google Shape;166;p11"/>
          <p:cNvPicPr preferRelativeResize="0"/>
          <p:nvPr/>
        </p:nvPicPr>
        <p:blipFill>
          <a:blip r:embed="rId3">
            <a:alphaModFix/>
          </a:blip>
          <a:stretch>
            <a:fillRect/>
          </a:stretch>
        </p:blipFill>
        <p:spPr>
          <a:xfrm>
            <a:off x="993575" y="2930625"/>
            <a:ext cx="10599704" cy="2232986"/>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12"/>
          <p:cNvSpPr/>
          <p:nvPr/>
        </p:nvSpPr>
        <p:spPr>
          <a:xfrm>
            <a:off x="941613" y="305068"/>
            <a:ext cx="10635344" cy="624786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4000">
                <a:solidFill>
                  <a:schemeClr val="dk1"/>
                </a:solidFill>
                <a:latin typeface="Times New Roman"/>
                <a:ea typeface="Times New Roman"/>
                <a:cs typeface="Times New Roman"/>
                <a:sym typeface="Times New Roman"/>
              </a:rPr>
              <a:t>	Мөн л дээрхийн адил</a:t>
            </a:r>
            <a:r>
              <a:rPr lang="mn-MN" sz="4000">
                <a:solidFill>
                  <a:srgbClr val="FFFFFF"/>
                </a:solidFill>
                <a:latin typeface="Times New Roman"/>
                <a:ea typeface="Times New Roman"/>
                <a:cs typeface="Times New Roman"/>
                <a:sym typeface="Times New Roman"/>
              </a:rPr>
              <a:t> </a:t>
            </a:r>
            <a:r>
              <a:rPr lang="mn-MN" sz="4000">
                <a:solidFill>
                  <a:schemeClr val="dk1"/>
                </a:solidFill>
                <a:latin typeface="Times New Roman"/>
                <a:ea typeface="Times New Roman"/>
                <a:cs typeface="Times New Roman"/>
                <a:sym typeface="Times New Roman"/>
              </a:rPr>
              <a:t>шинжээд үзэхэд эхний хоёр айзмын тулгуур нь яах аргагүй ля-ре, дараагийн хоёр айзмын тулгуур нь ля-фа диез-ре гэдэг нь маргаангүй мөн . Харин тулгуур биш аялгууны хөдөлгөөнд идэвхитэй оролцогч си, ми эгшгүүд тогтворгүй сонсогдож, дээрээ юмуу доороо байгаа тогтвортой эгшгүүддээ нэн даруй шилжиж байгаа нь илт байна. Ийнхүү тогтворгүй эгшиг тогтвортой эгшигт зүй ёсоор шилжихийг хөгжмийн онолд зөвшөөрөл гэнэ. </a:t>
            </a:r>
            <a:endParaRPr sz="4000">
              <a:solidFill>
                <a:schemeClr val="dk1"/>
              </a:solidFill>
              <a:latin typeface="Rockwell"/>
              <a:ea typeface="Rockwell"/>
              <a:cs typeface="Rockwell"/>
              <a:sym typeface="Rockwe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13"/>
          <p:cNvSpPr/>
          <p:nvPr/>
        </p:nvSpPr>
        <p:spPr>
          <a:xfrm>
            <a:off x="715735" y="335845"/>
            <a:ext cx="10760529" cy="618630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3600">
                <a:solidFill>
                  <a:schemeClr val="dk1"/>
                </a:solidFill>
                <a:latin typeface="Times New Roman"/>
                <a:ea typeface="Times New Roman"/>
                <a:cs typeface="Times New Roman"/>
                <a:sym typeface="Times New Roman"/>
              </a:rPr>
              <a:t>	Дээрх хоёр жишээний орос дуунд нь фа-эгшиг ми рүү, ре-эгшиг до руу; монгол ардын дуунд нь ми-эгшиг ре эгшигт зөвшөөрөгдөж байгаа нь илэрхий мэдрэгдэж байна. Үүнээс, хөгжим дэх эгшгийн өндөр намын харьцаа, тэдгээрийн уялдаа холбоо нь тодорхой тогтсон журамтай болох нь ойлгогдож тогтолцооны шинжтэй үзэгдэл юм байна гэсэн дүгнэлт гарна. Хөгжмийн зохиол, тухайлбал түүний аялгууг бүрдүүлэгч тогтвортой ба тогтворгүй эгшгүүдийн уялдаа холбоо, харилцан хамаарлыг хөгжмийн ухаанд Цомнол гэдэг. </a:t>
            </a:r>
            <a:endParaRPr sz="3600">
              <a:solidFill>
                <a:schemeClr val="dk1"/>
              </a:solidFill>
              <a:latin typeface="Rockwell"/>
              <a:ea typeface="Rockwell"/>
              <a:cs typeface="Rockwell"/>
              <a:sym typeface="Rockwe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14"/>
          <p:cNvSpPr/>
          <p:nvPr/>
        </p:nvSpPr>
        <p:spPr>
          <a:xfrm>
            <a:off x="990599" y="326995"/>
            <a:ext cx="10798629" cy="6186309"/>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3600">
                <a:solidFill>
                  <a:schemeClr val="dk1"/>
                </a:solidFill>
                <a:latin typeface="Times New Roman"/>
                <a:ea typeface="Times New Roman"/>
                <a:cs typeface="Times New Roman"/>
                <a:sym typeface="Times New Roman"/>
              </a:rPr>
              <a:t>Цомнолыг оросоор-лад; италиар-modo; франц, англиар-mode, германаар-tonart гэж тус тус нэрлэж заншжээ. Тодорхой аялгуу, хөгжмийн бүтээлийн үндсийн үндэс нь илбэн тохинуулагч тов тодорхой цомнол байдаг. Чухамдаа хөгжмийн эгшгүүдийн өндөр намын харьцаа, уялдаа холбоо цомнолын хүрээнд л зохицуулагдаж эмхэрч цэгцэрдэг. Цомнол утга илэрхийллийн бусад хэрэгсэлийг (аялгуу, хэм-хэмнэл, хурд, хүчлэг г.м.) журамжуулж тухайн хөгжмийн агуулгад тохирсон үндсэн араншинг буй болгоно.</a:t>
            </a:r>
            <a:endParaRPr sz="320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5"/>
          <p:cNvSpPr txBox="1"/>
          <p:nvPr>
            <p:ph type="title"/>
          </p:nvPr>
        </p:nvSpPr>
        <p:spPr>
          <a:xfrm>
            <a:off x="1066800" y="223375"/>
            <a:ext cx="10058400" cy="2778617"/>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3200"/>
              <a:buFont typeface="Times New Roman"/>
              <a:buNone/>
            </a:pPr>
            <a:r>
              <a:rPr b="1" lang="mn-MN" sz="3200">
                <a:latin typeface="Times New Roman"/>
                <a:ea typeface="Times New Roman"/>
                <a:cs typeface="Times New Roman"/>
                <a:sym typeface="Times New Roman"/>
              </a:rPr>
              <a:t>2. МАЖОРЫН ЛАД ТҮҮНИЙ ЭГШГҮҮДИЙН ЦУВАА ӨРГҮҮД ТЭДГЭЭРИЙГ НЭРЛЭХ, ТЭМДЭГЛЭХ </a:t>
            </a:r>
            <a:br>
              <a:rPr b="1" lang="mn-MN" sz="3200">
                <a:latin typeface="Times New Roman"/>
                <a:ea typeface="Times New Roman"/>
                <a:cs typeface="Times New Roman"/>
                <a:sym typeface="Times New Roman"/>
              </a:rPr>
            </a:br>
            <a:r>
              <a:rPr b="1" lang="mn-MN" sz="2800"/>
              <a:t>/LADDER MAJOR AND ITS MELODIC SERIES TO BE INDICATED AND MARKED/</a:t>
            </a:r>
            <a:br>
              <a:rPr lang="mn-MN" sz="2800">
                <a:latin typeface="Times New Roman"/>
                <a:ea typeface="Times New Roman"/>
                <a:cs typeface="Times New Roman"/>
                <a:sym typeface="Times New Roman"/>
              </a:rPr>
            </a:br>
            <a:endParaRPr sz="2800"/>
          </a:p>
        </p:txBody>
      </p:sp>
      <p:sp>
        <p:nvSpPr>
          <p:cNvPr id="187" name="Google Shape;187;p15"/>
          <p:cNvSpPr txBox="1"/>
          <p:nvPr>
            <p:ph idx="1" type="body"/>
          </p:nvPr>
        </p:nvSpPr>
        <p:spPr>
          <a:xfrm>
            <a:off x="470806" y="3167743"/>
            <a:ext cx="11250387" cy="2638888"/>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Ардын хөгжимд олон янзын цомнол хэрэглэгддэг. Сонгодог хөгжимд ардын уран бүтээл зохих хэмжээгээр туссанаас үүдэж янз бүрийн цомнолыг хэрэглэх болсны дотор хамгийн түгээмэл хэрэглэгддэг нь мажор, минор (их, бага хөг эгшиглэгээ) юм.</a:t>
            </a:r>
            <a:endParaRPr sz="4000">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16"/>
          <p:cNvSpPr/>
          <p:nvPr/>
        </p:nvSpPr>
        <p:spPr>
          <a:xfrm>
            <a:off x="1202872" y="355129"/>
            <a:ext cx="10341428" cy="6247864"/>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4000">
                <a:solidFill>
                  <a:srgbClr val="1C1E21"/>
                </a:solidFill>
                <a:latin typeface="Times New Roman"/>
                <a:ea typeface="Times New Roman"/>
                <a:cs typeface="Times New Roman"/>
                <a:sym typeface="Times New Roman"/>
              </a:rPr>
              <a:t>Тогтворгүй өргүүд нь хамт юмуу цуварч дуугарахдаа мажорын гурвал эгшиг болох 3 эгшгээс бүтсэн аккордыг (хам эгшиг) үүсгэж буй цомнолыг мажор (их эгшиглэгээ) гэнэ. Мажорын гурвал эгшгийн өргүүд хоорондоо терцийн зайтай байрлана. Доод ба дунд эгшгийн хооронд их терц, дунд ба дээд эгшгийн хооронд бага терц байна. Гурвал эгшгийн захын эгшгүүд хоорондоо цэвэр квинтийн зайтай байна. </a:t>
            </a:r>
            <a:endParaRPr sz="4000">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7"/>
          <p:cNvSpPr/>
          <p:nvPr/>
        </p:nvSpPr>
        <p:spPr>
          <a:xfrm>
            <a:off x="2778578" y="4577619"/>
            <a:ext cx="6634843" cy="88742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4. Мажорын гурвал эгшиг</a:t>
            </a:r>
            <a:endParaRPr sz="2400">
              <a:solidFill>
                <a:schemeClr val="dk1"/>
              </a:solidFill>
              <a:latin typeface="Calibri"/>
              <a:ea typeface="Calibri"/>
              <a:cs typeface="Calibri"/>
              <a:sym typeface="Calibri"/>
            </a:endParaRPr>
          </a:p>
          <a:p>
            <a:pPr indent="0" lvl="0" marL="0" marR="0" rtl="0" algn="l">
              <a:spcBef>
                <a:spcPts val="80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2012,Х.60</a:t>
            </a:r>
            <a:endParaRPr sz="1800">
              <a:solidFill>
                <a:schemeClr val="dk1"/>
              </a:solidFill>
              <a:latin typeface="Calibri"/>
              <a:ea typeface="Calibri"/>
              <a:cs typeface="Calibri"/>
              <a:sym typeface="Calibri"/>
            </a:endParaRPr>
          </a:p>
        </p:txBody>
      </p:sp>
      <p:pic>
        <p:nvPicPr>
          <p:cNvPr id="198" name="Google Shape;198;p17"/>
          <p:cNvPicPr preferRelativeResize="0"/>
          <p:nvPr/>
        </p:nvPicPr>
        <p:blipFill>
          <a:blip r:embed="rId3">
            <a:alphaModFix/>
          </a:blip>
          <a:stretch>
            <a:fillRect/>
          </a:stretch>
        </p:blipFill>
        <p:spPr>
          <a:xfrm>
            <a:off x="878750" y="1084824"/>
            <a:ext cx="10181874" cy="34158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18"/>
          <p:cNvSpPr/>
          <p:nvPr/>
        </p:nvSpPr>
        <p:spPr>
          <a:xfrm>
            <a:off x="947058" y="612844"/>
            <a:ext cx="10597242" cy="5632311"/>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4000">
                <a:solidFill>
                  <a:srgbClr val="1C1E21"/>
                </a:solidFill>
                <a:latin typeface="Times New Roman"/>
                <a:ea typeface="Times New Roman"/>
                <a:cs typeface="Times New Roman"/>
                <a:sym typeface="Times New Roman"/>
              </a:rPr>
              <a:t>Тоник буюу гоц өргөөс байгуулагдсан мажорын гурвал эгшгийг тоникийн гурвал эгшиг гэнэ. Тогтворгүй эгшгүүд нь тогтвортой эгшгүүдийн дунд зэрэгцэн байрлана. </a:t>
            </a:r>
            <a:endParaRPr sz="4000">
              <a:solidFill>
                <a:schemeClr val="dk1"/>
              </a:solidFill>
              <a:latin typeface="Calibri"/>
              <a:ea typeface="Calibri"/>
              <a:cs typeface="Calibri"/>
              <a:sym typeface="Calibri"/>
            </a:endParaRPr>
          </a:p>
          <a:p>
            <a:pPr indent="457200" lvl="0" marL="0" marR="0" rtl="0" algn="just">
              <a:spcBef>
                <a:spcPts val="0"/>
              </a:spcBef>
              <a:spcAft>
                <a:spcPts val="0"/>
              </a:spcAft>
              <a:buNone/>
            </a:pPr>
            <a:r>
              <a:rPr lang="mn-MN" sz="4000">
                <a:solidFill>
                  <a:srgbClr val="1C1E21"/>
                </a:solidFill>
                <a:latin typeface="Times New Roman"/>
                <a:ea typeface="Times New Roman"/>
                <a:cs typeface="Times New Roman"/>
                <a:sym typeface="Times New Roman"/>
              </a:rPr>
              <a:t>Мажорын цомнол нь 7 эгшгээс бүтнэ. Цомнолын эгшгүүдийн өндөр намын дараалалтай байрлалыг (тоникоос дараагийн октавын тоникийн өрөг хүртэлх) эгшгийн цуваа буюу гамма гэнэ.</a:t>
            </a:r>
            <a:endParaRPr sz="4000">
              <a:solidFill>
                <a:schemeClr val="dk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9"/>
          <p:cNvSpPr/>
          <p:nvPr/>
        </p:nvSpPr>
        <p:spPr>
          <a:xfrm>
            <a:off x="623206" y="305068"/>
            <a:ext cx="10945587" cy="6247864"/>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4000">
                <a:solidFill>
                  <a:srgbClr val="1C1E21"/>
                </a:solidFill>
                <a:latin typeface="Times New Roman"/>
                <a:ea typeface="Times New Roman"/>
                <a:cs typeface="Times New Roman"/>
                <a:sym typeface="Times New Roman"/>
              </a:rPr>
              <a:t>Мөн эгшгүүдийг үсгээр тэмдэглэж болдогтой адил мажор минорыг үгээр тэмдэглэж болно. Мажор-dur үгчилбэл их буюу хатуу гэсэн утгатай. Gamma-гамма грекийн цагаан толгойн үсгийн нэр. Эрт дээр үед хамгийн нам эгшгийг тэмдэглэхдээ хэрэглэж байсан.</a:t>
            </a:r>
            <a:endParaRPr sz="4000">
              <a:solidFill>
                <a:schemeClr val="dk1"/>
              </a:solidFill>
              <a:latin typeface="Calibri"/>
              <a:ea typeface="Calibri"/>
              <a:cs typeface="Calibri"/>
              <a:sym typeface="Calibri"/>
            </a:endParaRPr>
          </a:p>
          <a:p>
            <a:pPr indent="457200" lvl="0" marL="0" marR="0" rtl="0" algn="just">
              <a:spcBef>
                <a:spcPts val="0"/>
              </a:spcBef>
              <a:spcAft>
                <a:spcPts val="0"/>
              </a:spcAft>
              <a:buNone/>
            </a:pPr>
            <a:r>
              <a:rPr lang="mn-MN" sz="4000">
                <a:solidFill>
                  <a:srgbClr val="1C1E21"/>
                </a:solidFill>
                <a:latin typeface="Times New Roman"/>
                <a:ea typeface="Times New Roman"/>
                <a:cs typeface="Times New Roman"/>
                <a:sym typeface="Times New Roman"/>
              </a:rPr>
              <a:t>Эгшгийн цувааг бүрдүүлж буй эгшиг бүрийг өрөг гэж нэрлэнэ. Мажорын гаммын эгшгийн цуваанд 7 өрөг байна. Эдгээр өргүүдийг ромбо тоогоор тэмдэглэнэ:</a:t>
            </a:r>
            <a:endParaRPr sz="4000">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20"/>
          <p:cNvSpPr/>
          <p:nvPr/>
        </p:nvSpPr>
        <p:spPr>
          <a:xfrm>
            <a:off x="2680605" y="4897317"/>
            <a:ext cx="6830787" cy="1405513"/>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5. Мажорын эгшгийн цувааны өргүүд</a:t>
            </a:r>
            <a:endParaRPr i="1" sz="2400">
              <a:solidFill>
                <a:schemeClr val="dk1"/>
              </a:solidFill>
              <a:latin typeface="Calibri"/>
              <a:ea typeface="Calibri"/>
              <a:cs typeface="Calibri"/>
              <a:sym typeface="Calibri"/>
            </a:endParaRPr>
          </a:p>
          <a:p>
            <a:pPr indent="0" lvl="0" marL="0" marR="0" rtl="0" algn="ctr">
              <a:lnSpc>
                <a:spcPct val="150000"/>
              </a:lnSpc>
              <a:spcBef>
                <a:spcPts val="80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2012,Х.60</a:t>
            </a:r>
            <a:endParaRPr sz="1800">
              <a:solidFill>
                <a:schemeClr val="dk1"/>
              </a:solidFill>
              <a:latin typeface="Calibri"/>
              <a:ea typeface="Calibri"/>
              <a:cs typeface="Calibri"/>
              <a:sym typeface="Calibri"/>
            </a:endParaRPr>
          </a:p>
          <a:p>
            <a:pPr indent="0" lvl="0" marL="0" marR="0" rtl="0" algn="l">
              <a:spcBef>
                <a:spcPts val="800"/>
              </a:spcBef>
              <a:spcAft>
                <a:spcPts val="0"/>
              </a:spcAft>
              <a:buNone/>
            </a:pPr>
            <a:r>
              <a:t/>
            </a:r>
            <a:endParaRPr sz="1800">
              <a:solidFill>
                <a:schemeClr val="dk1"/>
              </a:solidFill>
              <a:latin typeface="Calibri"/>
              <a:ea typeface="Calibri"/>
              <a:cs typeface="Calibri"/>
              <a:sym typeface="Calibri"/>
            </a:endParaRPr>
          </a:p>
        </p:txBody>
      </p:sp>
      <p:pic>
        <p:nvPicPr>
          <p:cNvPr id="214" name="Google Shape;214;p20"/>
          <p:cNvPicPr preferRelativeResize="0"/>
          <p:nvPr/>
        </p:nvPicPr>
        <p:blipFill>
          <a:blip r:embed="rId3">
            <a:alphaModFix/>
          </a:blip>
          <a:stretch>
            <a:fillRect/>
          </a:stretch>
        </p:blipFill>
        <p:spPr>
          <a:xfrm>
            <a:off x="594350" y="905600"/>
            <a:ext cx="10747200" cy="309412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21"/>
          <p:cNvSpPr/>
          <p:nvPr/>
        </p:nvSpPr>
        <p:spPr>
          <a:xfrm>
            <a:off x="1352550" y="1012954"/>
            <a:ext cx="9486899" cy="4832092"/>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4400">
                <a:solidFill>
                  <a:srgbClr val="1C1E21"/>
                </a:solidFill>
                <a:latin typeface="Times New Roman"/>
                <a:ea typeface="Times New Roman"/>
                <a:cs typeface="Times New Roman"/>
                <a:sym typeface="Times New Roman"/>
              </a:rPr>
              <a:t>Цомнолын өргүүдийг хөгжмийн тогтолцооны өргүүдтэй хутгаж ойлгож болохгүй. Хөгжмийн тогтолцооны эгшгийн эрэмбэ нь тоон тэмдэглэгээ байхгүй, хөгжмийн цар хүрээнд багтан өндөр намаараа дараалан байрласан эгшгүүд юм. </a:t>
            </a:r>
            <a:endParaRPr sz="4400">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22"/>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SzPct val="100000"/>
              <a:buFont typeface="Times New Roman"/>
              <a:buNone/>
            </a:pPr>
            <a:r>
              <a:rPr b="1" lang="mn-MN" sz="3600">
                <a:latin typeface="Times New Roman"/>
                <a:ea typeface="Times New Roman"/>
                <a:cs typeface="Times New Roman"/>
                <a:sym typeface="Times New Roman"/>
              </a:rPr>
              <a:t>3. МАЖОРЫН ГАММЫН ӨРГҮҮД ТЭДГЭЭРИЙН ШИНЖ ЧАНАР </a:t>
            </a:r>
            <a:br>
              <a:rPr b="1" lang="mn-MN" sz="3600">
                <a:latin typeface="Times New Roman"/>
                <a:ea typeface="Times New Roman"/>
                <a:cs typeface="Times New Roman"/>
                <a:sym typeface="Times New Roman"/>
              </a:rPr>
            </a:br>
            <a:r>
              <a:rPr b="1" lang="mn-MN" sz="3100"/>
              <a:t>/PHASES OF THE MAJORS OF THE MELODY SERIES AND THEIR CHARACTERISTIC/</a:t>
            </a:r>
            <a:endParaRPr sz="3100"/>
          </a:p>
        </p:txBody>
      </p:sp>
      <p:sp>
        <p:nvSpPr>
          <p:cNvPr id="225" name="Google Shape;225;p22"/>
          <p:cNvSpPr/>
          <p:nvPr/>
        </p:nvSpPr>
        <p:spPr>
          <a:xfrm>
            <a:off x="609600" y="2672025"/>
            <a:ext cx="10972800" cy="3046988"/>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4800">
                <a:solidFill>
                  <a:srgbClr val="1C1E21"/>
                </a:solidFill>
                <a:latin typeface="Times New Roman"/>
                <a:ea typeface="Times New Roman"/>
                <a:cs typeface="Times New Roman"/>
                <a:sym typeface="Times New Roman"/>
              </a:rPr>
              <a:t>Мажорын гаммын эгшгийн цувааны өргүүд нь секундын дарааллыг үүсгэдэг. Эдгээр нь дараах байдлаар байрлана.</a:t>
            </a:r>
            <a:endParaRPr sz="4400">
              <a:solidFill>
                <a:schemeClr val="dk1"/>
              </a:solidFill>
              <a:latin typeface="Calibri"/>
              <a:ea typeface="Calibri"/>
              <a:cs typeface="Calibri"/>
              <a:sym typeface="Calibri"/>
            </a:endParaRPr>
          </a:p>
          <a:p>
            <a:pPr indent="0" lvl="0" marL="457200" marR="0" rtl="0" algn="just">
              <a:spcBef>
                <a:spcPts val="0"/>
              </a:spcBef>
              <a:spcAft>
                <a:spcPts val="0"/>
              </a:spcAft>
              <a:buNone/>
            </a:pPr>
            <a:r>
              <a:rPr lang="mn-MN" sz="4800">
                <a:solidFill>
                  <a:srgbClr val="1C1E21"/>
                </a:solidFill>
                <a:latin typeface="Times New Roman"/>
                <a:ea typeface="Times New Roman"/>
                <a:cs typeface="Times New Roman"/>
                <a:sym typeface="Times New Roman"/>
              </a:rPr>
              <a:t>И2, И2, б2, И2, И2, И2, б2</a:t>
            </a:r>
            <a:endParaRPr sz="4400">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23"/>
          <p:cNvSpPr/>
          <p:nvPr/>
        </p:nvSpPr>
        <p:spPr>
          <a:xfrm>
            <a:off x="2729591" y="4833257"/>
            <a:ext cx="6732815" cy="88742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6. Мажорын гамм</a:t>
            </a:r>
            <a:endParaRPr sz="2400">
              <a:solidFill>
                <a:schemeClr val="dk1"/>
              </a:solidFill>
              <a:latin typeface="Calibri"/>
              <a:ea typeface="Calibri"/>
              <a:cs typeface="Calibri"/>
              <a:sym typeface="Calibri"/>
            </a:endParaRPr>
          </a:p>
          <a:p>
            <a:pPr indent="0" lvl="0" marL="0" marR="0" rtl="0" algn="l">
              <a:spcBef>
                <a:spcPts val="80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2012,Х.60</a:t>
            </a:r>
            <a:endParaRPr sz="1800">
              <a:solidFill>
                <a:schemeClr val="dk1"/>
              </a:solidFill>
              <a:latin typeface="Calibri"/>
              <a:ea typeface="Calibri"/>
              <a:cs typeface="Calibri"/>
              <a:sym typeface="Calibri"/>
            </a:endParaRPr>
          </a:p>
        </p:txBody>
      </p:sp>
      <p:pic>
        <p:nvPicPr>
          <p:cNvPr id="231" name="Google Shape;231;p23"/>
          <p:cNvPicPr preferRelativeResize="0"/>
          <p:nvPr/>
        </p:nvPicPr>
        <p:blipFill>
          <a:blip r:embed="rId3">
            <a:alphaModFix/>
          </a:blip>
          <a:stretch>
            <a:fillRect/>
          </a:stretch>
        </p:blipFill>
        <p:spPr>
          <a:xfrm>
            <a:off x="674800" y="1028225"/>
            <a:ext cx="10842400" cy="311300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24"/>
          <p:cNvSpPr/>
          <p:nvPr/>
        </p:nvSpPr>
        <p:spPr>
          <a:xfrm>
            <a:off x="587828" y="151179"/>
            <a:ext cx="11375572" cy="6555641"/>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3000">
                <a:solidFill>
                  <a:srgbClr val="1C1E21"/>
                </a:solidFill>
                <a:latin typeface="Times New Roman"/>
                <a:ea typeface="Times New Roman"/>
                <a:cs typeface="Times New Roman"/>
                <a:sym typeface="Times New Roman"/>
              </a:rPr>
              <a:t>Дээрх байдлаар дараалсан эгшгийн цувааг энгийн мажорын гаммын эгшгийн цуваа, мөн ийм дараалалтай цомнолыг энгийн мажор гэнэ. </a:t>
            </a:r>
            <a:endParaRPr sz="3000">
              <a:solidFill>
                <a:schemeClr val="dk1"/>
              </a:solidFill>
              <a:latin typeface="Calibri"/>
              <a:ea typeface="Calibri"/>
              <a:cs typeface="Calibri"/>
              <a:sym typeface="Calibri"/>
            </a:endParaRPr>
          </a:p>
          <a:p>
            <a:pPr indent="0" lvl="0" marL="457200" marR="0" rtl="0" algn="just">
              <a:spcBef>
                <a:spcPts val="0"/>
              </a:spcBef>
              <a:spcAft>
                <a:spcPts val="0"/>
              </a:spcAft>
              <a:buNone/>
            </a:pPr>
            <a:r>
              <a:rPr lang="mn-MN" sz="3000">
                <a:solidFill>
                  <a:srgbClr val="1C1E21"/>
                </a:solidFill>
                <a:latin typeface="Times New Roman"/>
                <a:ea typeface="Times New Roman"/>
                <a:cs typeface="Times New Roman"/>
                <a:sym typeface="Times New Roman"/>
              </a:rPr>
              <a:t>Цомнолын өрөг бүр тоон тэмдэглэлээс гадна бие даасан нэртэй байна. </a:t>
            </a:r>
            <a:endParaRPr sz="3000">
              <a:solidFill>
                <a:schemeClr val="dk1"/>
              </a:solidFill>
              <a:latin typeface="Calibri"/>
              <a:ea typeface="Calibri"/>
              <a:cs typeface="Calibri"/>
              <a:sym typeface="Calibri"/>
            </a:endParaRPr>
          </a:p>
          <a:p>
            <a:pPr indent="0" lvl="0" marL="457200" marR="0" rtl="0" algn="just">
              <a:spcBef>
                <a:spcPts val="0"/>
              </a:spcBef>
              <a:spcAft>
                <a:spcPts val="0"/>
              </a:spcAft>
              <a:buNone/>
            </a:pPr>
            <a:r>
              <a:rPr lang="mn-MN" sz="3000">
                <a:solidFill>
                  <a:srgbClr val="1C1E21"/>
                </a:solidFill>
                <a:latin typeface="Times New Roman"/>
                <a:ea typeface="Times New Roman"/>
                <a:cs typeface="Times New Roman"/>
                <a:sym typeface="Times New Roman"/>
              </a:rPr>
              <a:t>I	өрөг	Тоник (T)</a:t>
            </a:r>
            <a:endParaRPr sz="3000">
              <a:solidFill>
                <a:schemeClr val="dk1"/>
              </a:solidFill>
              <a:latin typeface="Calibri"/>
              <a:ea typeface="Calibri"/>
              <a:cs typeface="Calibri"/>
              <a:sym typeface="Calibri"/>
            </a:endParaRPr>
          </a:p>
          <a:p>
            <a:pPr indent="0" lvl="0" marL="457200" marR="0" rtl="0" algn="just">
              <a:spcBef>
                <a:spcPts val="0"/>
              </a:spcBef>
              <a:spcAft>
                <a:spcPts val="0"/>
              </a:spcAft>
              <a:buNone/>
            </a:pPr>
            <a:r>
              <a:rPr lang="mn-MN" sz="3000">
                <a:solidFill>
                  <a:srgbClr val="1C1E21"/>
                </a:solidFill>
                <a:latin typeface="Times New Roman"/>
                <a:ea typeface="Times New Roman"/>
                <a:cs typeface="Times New Roman"/>
                <a:sym typeface="Times New Roman"/>
              </a:rPr>
              <a:t>II	өрөг	Уруудах оруулга</a:t>
            </a:r>
            <a:endParaRPr sz="3000">
              <a:solidFill>
                <a:schemeClr val="dk1"/>
              </a:solidFill>
              <a:latin typeface="Calibri"/>
              <a:ea typeface="Calibri"/>
              <a:cs typeface="Calibri"/>
              <a:sym typeface="Calibri"/>
            </a:endParaRPr>
          </a:p>
          <a:p>
            <a:pPr indent="0" lvl="0" marL="457200" marR="0" rtl="0" algn="just">
              <a:spcBef>
                <a:spcPts val="0"/>
              </a:spcBef>
              <a:spcAft>
                <a:spcPts val="0"/>
              </a:spcAft>
              <a:buNone/>
            </a:pPr>
            <a:r>
              <a:rPr lang="mn-MN" sz="3000">
                <a:solidFill>
                  <a:srgbClr val="1C1E21"/>
                </a:solidFill>
                <a:latin typeface="Times New Roman"/>
                <a:ea typeface="Times New Roman"/>
                <a:cs typeface="Times New Roman"/>
                <a:sym typeface="Times New Roman"/>
              </a:rPr>
              <a:t>III	өрөг	Медиант</a:t>
            </a:r>
            <a:endParaRPr sz="3000">
              <a:solidFill>
                <a:schemeClr val="dk1"/>
              </a:solidFill>
              <a:latin typeface="Calibri"/>
              <a:ea typeface="Calibri"/>
              <a:cs typeface="Calibri"/>
              <a:sym typeface="Calibri"/>
            </a:endParaRPr>
          </a:p>
          <a:p>
            <a:pPr indent="0" lvl="0" marL="457200" marR="0" rtl="0" algn="just">
              <a:spcBef>
                <a:spcPts val="0"/>
              </a:spcBef>
              <a:spcAft>
                <a:spcPts val="0"/>
              </a:spcAft>
              <a:buNone/>
            </a:pPr>
            <a:r>
              <a:rPr lang="mn-MN" sz="3000">
                <a:solidFill>
                  <a:srgbClr val="1C1E21"/>
                </a:solidFill>
                <a:latin typeface="Times New Roman"/>
                <a:ea typeface="Times New Roman"/>
                <a:cs typeface="Times New Roman"/>
                <a:sym typeface="Times New Roman"/>
              </a:rPr>
              <a:t>IV	өрөг	Субдоминант (S)</a:t>
            </a:r>
            <a:endParaRPr sz="3000">
              <a:solidFill>
                <a:schemeClr val="dk1"/>
              </a:solidFill>
              <a:latin typeface="Calibri"/>
              <a:ea typeface="Calibri"/>
              <a:cs typeface="Calibri"/>
              <a:sym typeface="Calibri"/>
            </a:endParaRPr>
          </a:p>
          <a:p>
            <a:pPr indent="0" lvl="0" marL="457200" marR="0" rtl="0" algn="just">
              <a:spcBef>
                <a:spcPts val="0"/>
              </a:spcBef>
              <a:spcAft>
                <a:spcPts val="0"/>
              </a:spcAft>
              <a:buNone/>
            </a:pPr>
            <a:r>
              <a:rPr lang="mn-MN" sz="3000">
                <a:solidFill>
                  <a:srgbClr val="1C1E21"/>
                </a:solidFill>
                <a:latin typeface="Times New Roman"/>
                <a:ea typeface="Times New Roman"/>
                <a:cs typeface="Times New Roman"/>
                <a:sym typeface="Times New Roman"/>
              </a:rPr>
              <a:t>V	өрөг	Доминант (D)</a:t>
            </a:r>
            <a:endParaRPr sz="3000">
              <a:solidFill>
                <a:schemeClr val="dk1"/>
              </a:solidFill>
              <a:latin typeface="Calibri"/>
              <a:ea typeface="Calibri"/>
              <a:cs typeface="Calibri"/>
              <a:sym typeface="Calibri"/>
            </a:endParaRPr>
          </a:p>
          <a:p>
            <a:pPr indent="0" lvl="0" marL="457200" marR="0" rtl="0" algn="just">
              <a:spcBef>
                <a:spcPts val="0"/>
              </a:spcBef>
              <a:spcAft>
                <a:spcPts val="0"/>
              </a:spcAft>
              <a:buNone/>
            </a:pPr>
            <a:r>
              <a:rPr lang="mn-MN" sz="3000">
                <a:solidFill>
                  <a:srgbClr val="1C1E21"/>
                </a:solidFill>
                <a:latin typeface="Times New Roman"/>
                <a:ea typeface="Times New Roman"/>
                <a:cs typeface="Times New Roman"/>
                <a:sym typeface="Times New Roman"/>
              </a:rPr>
              <a:t>VI	өрөг	Субмедиант </a:t>
            </a:r>
            <a:endParaRPr sz="3000">
              <a:solidFill>
                <a:schemeClr val="dk1"/>
              </a:solidFill>
              <a:latin typeface="Calibri"/>
              <a:ea typeface="Calibri"/>
              <a:cs typeface="Calibri"/>
              <a:sym typeface="Calibri"/>
            </a:endParaRPr>
          </a:p>
          <a:p>
            <a:pPr indent="0" lvl="0" marL="457200" marR="0" rtl="0" algn="just">
              <a:spcBef>
                <a:spcPts val="0"/>
              </a:spcBef>
              <a:spcAft>
                <a:spcPts val="0"/>
              </a:spcAft>
              <a:buNone/>
            </a:pPr>
            <a:r>
              <a:rPr lang="mn-MN" sz="3000">
                <a:solidFill>
                  <a:srgbClr val="1C1E21"/>
                </a:solidFill>
                <a:latin typeface="Times New Roman"/>
                <a:ea typeface="Times New Roman"/>
                <a:cs typeface="Times New Roman"/>
                <a:sym typeface="Times New Roman"/>
              </a:rPr>
              <a:t>VII 	өрөг 	Өгсөх оруулгын эгшиг</a:t>
            </a:r>
            <a:endParaRPr sz="3000">
              <a:solidFill>
                <a:schemeClr val="dk1"/>
              </a:solidFill>
              <a:latin typeface="Calibri"/>
              <a:ea typeface="Calibri"/>
              <a:cs typeface="Calibri"/>
              <a:sym typeface="Calibri"/>
            </a:endParaRPr>
          </a:p>
          <a:p>
            <a:pPr indent="457200" lvl="0" marL="0" marR="0" rtl="0" algn="just">
              <a:spcBef>
                <a:spcPts val="0"/>
              </a:spcBef>
              <a:spcAft>
                <a:spcPts val="0"/>
              </a:spcAft>
              <a:buNone/>
            </a:pPr>
            <a:r>
              <a:rPr lang="mn-MN" sz="3000">
                <a:solidFill>
                  <a:srgbClr val="1C1E21"/>
                </a:solidFill>
                <a:latin typeface="Times New Roman"/>
                <a:ea typeface="Times New Roman"/>
                <a:cs typeface="Times New Roman"/>
                <a:sym typeface="Times New Roman"/>
              </a:rPr>
              <a:t>Тоник (I), субдоминант (IV), доминантын (V) өргүүдийг гол өрөг гэх ба бусдыг нь туслах өргүүд гэнэ. </a:t>
            </a:r>
            <a:endParaRPr sz="3000">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25"/>
          <p:cNvSpPr/>
          <p:nvPr/>
        </p:nvSpPr>
        <p:spPr>
          <a:xfrm>
            <a:off x="683079" y="612844"/>
            <a:ext cx="10825842" cy="5632311"/>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3600">
                <a:solidFill>
                  <a:srgbClr val="1C1E21"/>
                </a:solidFill>
                <a:latin typeface="Times New Roman"/>
                <a:ea typeface="Times New Roman"/>
                <a:cs typeface="Times New Roman"/>
                <a:sym typeface="Times New Roman"/>
              </a:rPr>
              <a:t>Мажорт 3 тогтвортой I, III, V өрөг байдаг гэж дээр өгүүлсэн билээ. Тэдгээрийн тогтворын түвшин харилцан адилгүй байна. I өрөг тоник нь гоц тулгуур эгшиг учраас илүү тогтвортой байна. III, V өрөг түүнээс арай дутмаг гэсэн үг. </a:t>
            </a:r>
            <a:endParaRPr sz="3600">
              <a:solidFill>
                <a:schemeClr val="dk1"/>
              </a:solidFill>
              <a:latin typeface="Calibri"/>
              <a:ea typeface="Calibri"/>
              <a:cs typeface="Calibri"/>
              <a:sym typeface="Calibri"/>
            </a:endParaRPr>
          </a:p>
          <a:p>
            <a:pPr indent="457200" lvl="0" marL="0" marR="0" rtl="0" algn="just">
              <a:spcBef>
                <a:spcPts val="0"/>
              </a:spcBef>
              <a:spcAft>
                <a:spcPts val="0"/>
              </a:spcAft>
              <a:buNone/>
            </a:pPr>
            <a:r>
              <a:rPr lang="mn-MN" sz="3600">
                <a:solidFill>
                  <a:srgbClr val="1C1E21"/>
                </a:solidFill>
                <a:latin typeface="Times New Roman"/>
                <a:ea typeface="Times New Roman"/>
                <a:cs typeface="Times New Roman"/>
                <a:sym typeface="Times New Roman"/>
              </a:rPr>
              <a:t>Мажорын гаммын II, IV, VI, VII өргүүд тогтворгүй, эдгээрийн тогтворгүйн түвшин бас янз янз байна. Энэ нь нэгдүгээрт тогтвортой ба тогтворгүй эгшгийн хоорондын зай, хоёрдугаарт зөвшөөрч буй өргийн тогтворын түвшин зэргээс хамаарна. </a:t>
            </a:r>
            <a:endParaRPr sz="3600">
              <a:solidFill>
                <a:schemeClr val="dk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26"/>
          <p:cNvSpPr/>
          <p:nvPr/>
        </p:nvSpPr>
        <p:spPr>
          <a:xfrm>
            <a:off x="960664" y="612844"/>
            <a:ext cx="10270671" cy="5632311"/>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4000">
                <a:solidFill>
                  <a:srgbClr val="1C1E21"/>
                </a:solidFill>
                <a:latin typeface="Times New Roman"/>
                <a:ea typeface="Times New Roman"/>
                <a:cs typeface="Times New Roman"/>
                <a:sym typeface="Times New Roman"/>
              </a:rPr>
              <a:t>Доминант гэдэг нь зонхилох гэсэн утгатай.</a:t>
            </a:r>
            <a:endParaRPr sz="4000">
              <a:solidFill>
                <a:schemeClr val="dk1"/>
              </a:solidFill>
              <a:latin typeface="Calibri"/>
              <a:ea typeface="Calibri"/>
              <a:cs typeface="Calibri"/>
              <a:sym typeface="Calibri"/>
            </a:endParaRPr>
          </a:p>
          <a:p>
            <a:pPr indent="457200" lvl="0" marL="0" marR="0" rtl="0" algn="just">
              <a:spcBef>
                <a:spcPts val="0"/>
              </a:spcBef>
              <a:spcAft>
                <a:spcPts val="0"/>
              </a:spcAft>
              <a:buNone/>
            </a:pPr>
            <a:r>
              <a:rPr lang="mn-MN" sz="4000">
                <a:solidFill>
                  <a:srgbClr val="1C1E21"/>
                </a:solidFill>
                <a:latin typeface="Times New Roman"/>
                <a:ea typeface="Times New Roman"/>
                <a:cs typeface="Times New Roman"/>
                <a:sym typeface="Times New Roman"/>
              </a:rPr>
              <a:t>Хамгийн хурц таталцалтайд нь VII-I рүү, IV-III руу (эдгээр нь тогтвортой өргөөс хагас шатын зайтай) мөн II-I рүү , (I өргийн тогтворын түвшин их) зэрэг орно. </a:t>
            </a:r>
            <a:endParaRPr sz="4000">
              <a:solidFill>
                <a:schemeClr val="dk1"/>
              </a:solidFill>
              <a:latin typeface="Calibri"/>
              <a:ea typeface="Calibri"/>
              <a:cs typeface="Calibri"/>
              <a:sym typeface="Calibri"/>
            </a:endParaRPr>
          </a:p>
          <a:p>
            <a:pPr indent="457200" lvl="0" marL="0" marR="0" rtl="0" algn="just">
              <a:spcBef>
                <a:spcPts val="0"/>
              </a:spcBef>
              <a:spcAft>
                <a:spcPts val="0"/>
              </a:spcAft>
              <a:buNone/>
            </a:pPr>
            <a:r>
              <a:rPr lang="mn-MN" sz="4000">
                <a:solidFill>
                  <a:srgbClr val="1C1E21"/>
                </a:solidFill>
                <a:latin typeface="Times New Roman"/>
                <a:ea typeface="Times New Roman"/>
                <a:cs typeface="Times New Roman"/>
                <a:sym typeface="Times New Roman"/>
              </a:rPr>
              <a:t>Дараах өргүүд таталцалын хүч багатайд тооцогдоно. VI-V руу, II-III руу, IV-V руу. Тогтворгүй өргүүдийн зөвшөөрлийн загварыг доор үзүүлэв. </a:t>
            </a:r>
            <a:endParaRPr sz="4000">
              <a:solidFill>
                <a:schemeClr val="dk1"/>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27"/>
          <p:cNvSpPr/>
          <p:nvPr/>
        </p:nvSpPr>
        <p:spPr>
          <a:xfrm>
            <a:off x="2672443" y="5029199"/>
            <a:ext cx="6847114" cy="88742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7. Мажорын өргүүдийн таталцал</a:t>
            </a:r>
            <a:endParaRPr sz="2400">
              <a:solidFill>
                <a:schemeClr val="dk1"/>
              </a:solidFill>
              <a:latin typeface="Calibri"/>
              <a:ea typeface="Calibri"/>
              <a:cs typeface="Calibri"/>
              <a:sym typeface="Calibri"/>
            </a:endParaRPr>
          </a:p>
          <a:p>
            <a:pPr indent="0" lvl="0" marL="0" marR="0" rtl="0" algn="l">
              <a:spcBef>
                <a:spcPts val="80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2012,Х.63</a:t>
            </a:r>
            <a:endParaRPr sz="1800">
              <a:solidFill>
                <a:schemeClr val="dk1"/>
              </a:solidFill>
              <a:latin typeface="Calibri"/>
              <a:ea typeface="Calibri"/>
              <a:cs typeface="Calibri"/>
              <a:sym typeface="Calibri"/>
            </a:endParaRPr>
          </a:p>
        </p:txBody>
      </p:sp>
      <p:pic>
        <p:nvPicPr>
          <p:cNvPr id="252" name="Google Shape;252;p27"/>
          <p:cNvPicPr preferRelativeResize="0"/>
          <p:nvPr/>
        </p:nvPicPr>
        <p:blipFill>
          <a:blip r:embed="rId3">
            <a:alphaModFix/>
          </a:blip>
          <a:stretch>
            <a:fillRect/>
          </a:stretch>
        </p:blipFill>
        <p:spPr>
          <a:xfrm>
            <a:off x="1210775" y="839575"/>
            <a:ext cx="9880399" cy="347145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28"/>
          <p:cNvSpPr/>
          <p:nvPr/>
        </p:nvSpPr>
        <p:spPr>
          <a:xfrm>
            <a:off x="1074964" y="366980"/>
            <a:ext cx="10042071" cy="1323439"/>
          </a:xfrm>
          <a:prstGeom prst="rect">
            <a:avLst/>
          </a:prstGeom>
          <a:noFill/>
          <a:ln>
            <a:noFill/>
          </a:ln>
        </p:spPr>
        <p:txBody>
          <a:bodyPr anchorCtr="0" anchor="t" bIns="45700" lIns="91425" spcFirstLastPara="1" rIns="91425" wrap="square" tIns="45700">
            <a:spAutoFit/>
          </a:bodyPr>
          <a:lstStyle/>
          <a:p>
            <a:pPr indent="0" lvl="0" marL="457200" marR="0" rtl="0" algn="just">
              <a:spcBef>
                <a:spcPts val="0"/>
              </a:spcBef>
              <a:spcAft>
                <a:spcPts val="0"/>
              </a:spcAft>
              <a:buNone/>
            </a:pPr>
            <a:r>
              <a:rPr lang="mn-MN" sz="4000">
                <a:solidFill>
                  <a:srgbClr val="1C1E21"/>
                </a:solidFill>
                <a:latin typeface="Times New Roman"/>
                <a:ea typeface="Times New Roman"/>
                <a:cs typeface="Times New Roman"/>
                <a:sym typeface="Times New Roman"/>
              </a:rPr>
              <a:t>Тогтворгүй өргүүдийн зөвшөөрлийг үзүүлсэн жишээнүүд:</a:t>
            </a:r>
            <a:endParaRPr sz="3600">
              <a:solidFill>
                <a:schemeClr val="dk1"/>
              </a:solidFill>
              <a:latin typeface="Calibri"/>
              <a:ea typeface="Calibri"/>
              <a:cs typeface="Calibri"/>
              <a:sym typeface="Calibri"/>
            </a:endParaRPr>
          </a:p>
        </p:txBody>
      </p:sp>
      <p:sp>
        <p:nvSpPr>
          <p:cNvPr id="258" name="Google Shape;258;p28"/>
          <p:cNvSpPr/>
          <p:nvPr/>
        </p:nvSpPr>
        <p:spPr>
          <a:xfrm>
            <a:off x="2827563" y="5519881"/>
            <a:ext cx="6798130" cy="1164421"/>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8. Дууны жишээ</a:t>
            </a:r>
            <a:endParaRPr sz="2400">
              <a:solidFill>
                <a:schemeClr val="dk1"/>
              </a:solidFill>
              <a:latin typeface="Calibri"/>
              <a:ea typeface="Calibri"/>
              <a:cs typeface="Calibri"/>
              <a:sym typeface="Calibri"/>
            </a:endParaRPr>
          </a:p>
          <a:p>
            <a:pPr indent="0" lvl="0" marL="0" marR="0" rtl="0" algn="l">
              <a:spcBef>
                <a:spcPts val="80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2012,Х.63</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59" name="Google Shape;259;p28"/>
          <p:cNvPicPr preferRelativeResize="0"/>
          <p:nvPr/>
        </p:nvPicPr>
        <p:blipFill>
          <a:blip r:embed="rId3">
            <a:alphaModFix/>
          </a:blip>
          <a:stretch>
            <a:fillRect/>
          </a:stretch>
        </p:blipFill>
        <p:spPr>
          <a:xfrm>
            <a:off x="1840950" y="2144661"/>
            <a:ext cx="9505902" cy="292097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pic>
        <p:nvPicPr>
          <p:cNvPr id="264" name="Google Shape;264;p29"/>
          <p:cNvPicPr preferRelativeResize="0"/>
          <p:nvPr/>
        </p:nvPicPr>
        <p:blipFill rotWithShape="1">
          <a:blip r:embed="rId3">
            <a:alphaModFix/>
          </a:blip>
          <a:srcRect b="18096" l="28929" r="27544" t="42142"/>
          <a:stretch/>
        </p:blipFill>
        <p:spPr>
          <a:xfrm>
            <a:off x="445485" y="375557"/>
            <a:ext cx="11301029" cy="5806993"/>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30"/>
          <p:cNvSpPr/>
          <p:nvPr/>
        </p:nvSpPr>
        <p:spPr>
          <a:xfrm>
            <a:off x="1349828" y="913514"/>
            <a:ext cx="6096000" cy="204158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mn-MN" sz="4000">
                <a:solidFill>
                  <a:schemeClr val="dk1"/>
                </a:solidFill>
                <a:latin typeface="Times New Roman"/>
                <a:ea typeface="Times New Roman"/>
                <a:cs typeface="Times New Roman"/>
                <a:sym typeface="Times New Roman"/>
              </a:rPr>
              <a:t>Хариулт:</a:t>
            </a:r>
            <a:endParaRPr sz="40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mn-MN" sz="4000">
                <a:solidFill>
                  <a:schemeClr val="dk1"/>
                </a:solidFill>
                <a:latin typeface="Times New Roman"/>
                <a:ea typeface="Times New Roman"/>
                <a:cs typeface="Times New Roman"/>
                <a:sym typeface="Times New Roman"/>
              </a:rPr>
              <a:t>1-d 2-b 3-а </a:t>
            </a:r>
            <a:endParaRPr sz="4000">
              <a:solidFill>
                <a:schemeClr val="dk1"/>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31"/>
          <p:cNvSpPr txBox="1"/>
          <p:nvPr/>
        </p:nvSpPr>
        <p:spPr>
          <a:xfrm>
            <a:off x="1035170" y="750498"/>
            <a:ext cx="10343072" cy="98488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mn-MN" sz="4000">
                <a:solidFill>
                  <a:schemeClr val="dk1"/>
                </a:solidFill>
                <a:latin typeface="Times New Roman"/>
                <a:ea typeface="Times New Roman"/>
                <a:cs typeface="Times New Roman"/>
                <a:sym typeface="Times New Roman"/>
              </a:rPr>
              <a:t>Ашигласан материал: </a:t>
            </a:r>
            <a:endParaRPr/>
          </a:p>
          <a:p>
            <a:pPr indent="0" lvl="0" marL="0" marR="0" rtl="0" algn="l">
              <a:spcBef>
                <a:spcPts val="0"/>
              </a:spcBef>
              <a:spcAft>
                <a:spcPts val="0"/>
              </a:spcAft>
              <a:buNone/>
            </a:pPr>
            <a:r>
              <a:t/>
            </a:r>
            <a:endParaRPr sz="1800">
              <a:solidFill>
                <a:schemeClr val="dk1"/>
              </a:solidFill>
              <a:latin typeface="Rockwell"/>
              <a:ea typeface="Rockwell"/>
              <a:cs typeface="Rockwell"/>
              <a:sym typeface="Rockwell"/>
            </a:endParaRPr>
          </a:p>
        </p:txBody>
      </p:sp>
      <p:sp>
        <p:nvSpPr>
          <p:cNvPr id="275" name="Google Shape;275;p31"/>
          <p:cNvSpPr txBox="1"/>
          <p:nvPr/>
        </p:nvSpPr>
        <p:spPr>
          <a:xfrm>
            <a:off x="1224951" y="2329132"/>
            <a:ext cx="8695426" cy="30469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3200">
                <a:solidFill>
                  <a:schemeClr val="dk1"/>
                </a:solidFill>
                <a:latin typeface="Times New Roman"/>
                <a:ea typeface="Times New Roman"/>
                <a:cs typeface="Times New Roman"/>
                <a:sym typeface="Times New Roman"/>
              </a:rPr>
              <a:t>1.Хөгжмийн онол, В.Вахромеев, Бемби сан, Улаанбаатар 2012</a:t>
            </a:r>
            <a:endParaRPr/>
          </a:p>
          <a:p>
            <a:pPr indent="0" lvl="0" marL="0" marR="0" rtl="0" algn="l">
              <a:spcBef>
                <a:spcPts val="0"/>
              </a:spcBef>
              <a:spcAft>
                <a:spcPts val="0"/>
              </a:spcAft>
              <a:buNone/>
            </a:pPr>
            <a:r>
              <a:rPr lang="mn-MN" sz="3200">
                <a:solidFill>
                  <a:schemeClr val="dk1"/>
                </a:solidFill>
                <a:latin typeface="Times New Roman"/>
                <a:ea typeface="Times New Roman"/>
                <a:cs typeface="Times New Roman"/>
                <a:sym typeface="Times New Roman"/>
              </a:rPr>
              <a:t>2.Хөгжмийн анхан шатны онол-суурь ухаан, Д.Жанчив, Бемби сан, Улаанбаатар 2007</a:t>
            </a:r>
            <a:endParaRPr/>
          </a:p>
          <a:p>
            <a:pPr indent="0" lvl="0" marL="0" marR="0" rtl="0" algn="l">
              <a:spcBef>
                <a:spcPts val="0"/>
              </a:spcBef>
              <a:spcAft>
                <a:spcPts val="0"/>
              </a:spcAft>
              <a:buNone/>
            </a:pPr>
            <a:r>
              <a:rPr lang="mn-MN" sz="3200">
                <a:solidFill>
                  <a:schemeClr val="dk1"/>
                </a:solidFill>
                <a:latin typeface="Times New Roman"/>
                <a:ea typeface="Times New Roman"/>
                <a:cs typeface="Times New Roman"/>
                <a:sym typeface="Times New Roman"/>
              </a:rPr>
              <a:t>3.Хөгжмийн онолын бодлого дасгал, Ж.Төгсжаргал, Улаанбаатар 2018</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32"/>
          <p:cNvSpPr txBox="1"/>
          <p:nvPr>
            <p:ph type="title"/>
          </p:nvPr>
        </p:nvSpPr>
        <p:spPr>
          <a:xfrm>
            <a:off x="1061221" y="1122985"/>
            <a:ext cx="10058400" cy="4018357"/>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SzPct val="100000"/>
              <a:buFont typeface="Rockwell"/>
              <a:buNone/>
            </a:pPr>
            <a:r>
              <a:rPr lang="mn-MN"/>
              <a:t>АНХААРАЛ ХАНДУУЛСАНД БАЯРЛАЛАА</a:t>
            </a:r>
            <a:br>
              <a:rPr lang="mn-MN"/>
            </a:br>
            <a:r>
              <a:rPr lang="mn-MN">
                <a:solidFill>
                  <a:schemeClr val="accent1"/>
                </a:solidFill>
              </a:rPr>
              <a:t>“</a:t>
            </a:r>
            <a:r>
              <a:rPr b="1" lang="mn-MN">
                <a:solidFill>
                  <a:srgbClr val="C00000"/>
                </a:solidFill>
              </a:rPr>
              <a:t>ХӨГЖИМ НЬ ҮЛ МЭДЭГДЭХ ХҮМҮҮСТ НЭР ӨГЧ, ҮЛ МЭДЭГДЭХ ЗҮЙЛИЙГ ДАМЖУУЛДАГ”</a:t>
            </a:r>
            <a:br>
              <a:rPr b="1" lang="mn-MN">
                <a:solidFill>
                  <a:srgbClr val="C00000"/>
                </a:solidFill>
              </a:rPr>
            </a:br>
            <a:r>
              <a:rPr lang="mn-MN">
                <a:solidFill>
                  <a:schemeClr val="accent1"/>
                </a:solidFill>
              </a:rPr>
              <a:t> ЛЕОНАРД БЕРНШТЕЙН</a:t>
            </a:r>
            <a:endParaRPr>
              <a:solidFill>
                <a:schemeClr val="accent1"/>
              </a:solidFill>
            </a:endParaRPr>
          </a:p>
        </p:txBody>
      </p:sp>
    </p:spTree>
  </p:cSld>
  <p:clrMapOvr>
    <a:masterClrMapping/>
  </p:clrMapOvr>
  <mc:AlternateContent>
    <mc:Choice Requires="p14">
      <p:transition spd="slow" p14:dur="1200">
        <p14:prism dir="l"/>
      </p:transition>
    </mc:Choice>
    <mc:Fallback>
      <p:transition spd="slow">
        <p:fade/>
      </p:transition>
    </mc:Fallback>
  </mc:AlternateContent>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Wood Type">
  <a:themeElements>
    <a:clrScheme name="Wood Type">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2022-05-28T22:00:00Z</dcterms:created>
  <dc:creator>User</dc:creator>
</cp:coreProperties>
</file>