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embeddedFontLst>
    <p:embeddedFont>
      <p:font typeface="Roboto"/>
      <p:regular r:id="rId37"/>
      <p:bold r:id="rId38"/>
      <p:italic r:id="rId39"/>
      <p:boldItalic r:id="rId40"/>
    </p:embeddedFont>
    <p:embeddedFont>
      <p:font typeface="Proxima Nova"/>
      <p:regular r:id="rId41"/>
      <p:bold r:id="rId42"/>
      <p:italic r:id="rId43"/>
      <p:boldItalic r:id="rId44"/>
    </p:embeddedFont>
    <p:embeddedFont>
      <p:font typeface="Palatino Linotype"/>
      <p:regular r:id="rId45"/>
      <p:bold r:id="rId46"/>
      <p:italic r:id="rId47"/>
      <p:boldItalic r:id="rId48"/>
    </p:embeddedFont>
    <p:embeddedFont>
      <p:font typeface="Helvetica Neue"/>
      <p:regular r:id="rId49"/>
      <p:bold r:id="rId50"/>
      <p:italic r:id="rId51"/>
      <p:boldItalic r:id="rId52"/>
    </p:embeddedFont>
    <p:embeddedFont>
      <p:font typeface="Century Gothic"/>
      <p:regular r:id="rId53"/>
      <p:bold r:id="rId54"/>
      <p:italic r:id="rId55"/>
      <p:boldItalic r:id="rId5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7" roundtripDataSignature="AMtx7mjkj6JD+P+d/S3Ndk37MKZjtsliv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Roboto-boldItalic.fntdata"/><Relationship Id="rId42" Type="http://schemas.openxmlformats.org/officeDocument/2006/relationships/font" Target="fonts/ProximaNova-bold.fntdata"/><Relationship Id="rId41" Type="http://schemas.openxmlformats.org/officeDocument/2006/relationships/font" Target="fonts/ProximaNova-regular.fntdata"/><Relationship Id="rId44" Type="http://schemas.openxmlformats.org/officeDocument/2006/relationships/font" Target="fonts/ProximaNova-boldItalic.fntdata"/><Relationship Id="rId43" Type="http://schemas.openxmlformats.org/officeDocument/2006/relationships/font" Target="fonts/ProximaNova-italic.fntdata"/><Relationship Id="rId46" Type="http://schemas.openxmlformats.org/officeDocument/2006/relationships/font" Target="fonts/PalatinoLinotype-bold.fntdata"/><Relationship Id="rId45" Type="http://schemas.openxmlformats.org/officeDocument/2006/relationships/font" Target="fonts/PalatinoLinotype-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PalatinoLinotype-boldItalic.fntdata"/><Relationship Id="rId47" Type="http://schemas.openxmlformats.org/officeDocument/2006/relationships/font" Target="fonts/PalatinoLinotype-italic.fntdata"/><Relationship Id="rId49" Type="http://schemas.openxmlformats.org/officeDocument/2006/relationships/font" Target="fonts/HelveticaNeue-regular.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font" Target="fonts/Roboto-regular.fntdata"/><Relationship Id="rId36" Type="http://schemas.openxmlformats.org/officeDocument/2006/relationships/slide" Target="slides/slide32.xml"/><Relationship Id="rId39" Type="http://schemas.openxmlformats.org/officeDocument/2006/relationships/font" Target="fonts/Roboto-italic.fntdata"/><Relationship Id="rId38" Type="http://schemas.openxmlformats.org/officeDocument/2006/relationships/font" Target="fonts/Roboto-bold.fnt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HelveticaNeue-italic.fntdata"/><Relationship Id="rId50" Type="http://schemas.openxmlformats.org/officeDocument/2006/relationships/font" Target="fonts/HelveticaNeue-bold.fntdata"/><Relationship Id="rId53" Type="http://schemas.openxmlformats.org/officeDocument/2006/relationships/font" Target="fonts/CenturyGothic-regular.fntdata"/><Relationship Id="rId52" Type="http://schemas.openxmlformats.org/officeDocument/2006/relationships/font" Target="fonts/HelveticaNeue-boldItalic.fntdata"/><Relationship Id="rId11" Type="http://schemas.openxmlformats.org/officeDocument/2006/relationships/slide" Target="slides/slide7.xml"/><Relationship Id="rId55" Type="http://schemas.openxmlformats.org/officeDocument/2006/relationships/font" Target="fonts/CenturyGothic-italic.fntdata"/><Relationship Id="rId10" Type="http://schemas.openxmlformats.org/officeDocument/2006/relationships/slide" Target="slides/slide6.xml"/><Relationship Id="rId54" Type="http://schemas.openxmlformats.org/officeDocument/2006/relationships/font" Target="fonts/CenturyGothic-bold.fntdata"/><Relationship Id="rId13" Type="http://schemas.openxmlformats.org/officeDocument/2006/relationships/slide" Target="slides/slide9.xml"/><Relationship Id="rId57" Type="http://customschemas.google.com/relationships/presentationmetadata" Target="metadata"/><Relationship Id="rId12" Type="http://schemas.openxmlformats.org/officeDocument/2006/relationships/slide" Target="slides/slide8.xml"/><Relationship Id="rId56" Type="http://schemas.openxmlformats.org/officeDocument/2006/relationships/font" Target="fonts/CenturyGothic-boldItalic.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3" name="Google Shape;10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lt1"/>
        </a:solidFill>
      </p:bgPr>
    </p:bg>
    <p:spTree>
      <p:nvGrpSpPr>
        <p:cNvPr id="23" name="Shape 23"/>
        <p:cNvGrpSpPr/>
        <p:nvPr/>
      </p:nvGrpSpPr>
      <p:grpSpPr>
        <a:xfrm>
          <a:off x="0" y="0"/>
          <a:ext cx="0" cy="0"/>
          <a:chOff x="0" y="0"/>
          <a:chExt cx="0" cy="0"/>
        </a:xfrm>
      </p:grpSpPr>
      <p:grpSp>
        <p:nvGrpSpPr>
          <p:cNvPr id="24" name="Google Shape;24;p34"/>
          <p:cNvGrpSpPr/>
          <p:nvPr/>
        </p:nvGrpSpPr>
        <p:grpSpPr>
          <a:xfrm>
            <a:off x="0" y="6208894"/>
            <a:ext cx="12192000" cy="649106"/>
            <a:chOff x="0" y="6208894"/>
            <a:chExt cx="12192000" cy="649106"/>
          </a:xfrm>
        </p:grpSpPr>
        <p:sp>
          <p:nvSpPr>
            <p:cNvPr id="25" name="Google Shape;25;p34"/>
            <p:cNvSpPr/>
            <p:nvPr/>
          </p:nvSpPr>
          <p:spPr>
            <a:xfrm>
              <a:off x="3048" y="6220178"/>
              <a:ext cx="12188952" cy="637822"/>
            </a:xfrm>
            <a:prstGeom prst="rect">
              <a:avLst/>
            </a:prstGeom>
            <a:gradFill>
              <a:gsLst>
                <a:gs pos="0">
                  <a:srgbClr val="DCE5A3"/>
                </a:gs>
                <a:gs pos="50000">
                  <a:srgbClr val="D6E095"/>
                </a:gs>
                <a:gs pos="100000">
                  <a:srgbClr val="D4DF81"/>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cxnSp>
          <p:nvCxnSpPr>
            <p:cNvPr id="26" name="Google Shape;26;p34"/>
            <p:cNvCxnSpPr/>
            <p:nvPr/>
          </p:nvCxnSpPr>
          <p:spPr>
            <a:xfrm>
              <a:off x="0" y="6208894"/>
              <a:ext cx="12192000" cy="0"/>
            </a:xfrm>
            <a:prstGeom prst="straightConnector1">
              <a:avLst/>
            </a:prstGeom>
            <a:noFill/>
            <a:ln cap="flat" cmpd="sng" w="12700">
              <a:solidFill>
                <a:schemeClr val="dk2"/>
              </a:solidFill>
              <a:prstDash val="solid"/>
              <a:miter lim="800000"/>
              <a:headEnd len="sm" w="sm" type="none"/>
              <a:tailEnd len="sm" w="sm" type="none"/>
            </a:ln>
          </p:spPr>
        </p:cxnSp>
      </p:grpSp>
      <p:cxnSp>
        <p:nvCxnSpPr>
          <p:cNvPr id="27" name="Google Shape;27;p34"/>
          <p:cNvCxnSpPr/>
          <p:nvPr/>
        </p:nvCxnSpPr>
        <p:spPr>
          <a:xfrm flipH="1" rot="10800000">
            <a:off x="3048" y="5937956"/>
            <a:ext cx="8241" cy="5644"/>
          </a:xfrm>
          <a:prstGeom prst="straightConnector1">
            <a:avLst/>
          </a:prstGeom>
          <a:noFill/>
          <a:ln cap="flat" cmpd="sng" w="9525">
            <a:solidFill>
              <a:schemeClr val="accent1"/>
            </a:solidFill>
            <a:prstDash val="solid"/>
            <a:miter lim="800000"/>
            <a:headEnd len="sm" w="sm" type="none"/>
            <a:tailEnd len="sm" w="sm" type="none"/>
          </a:ln>
        </p:spPr>
      </p:cxnSp>
      <p:cxnSp>
        <p:nvCxnSpPr>
          <p:cNvPr id="28" name="Google Shape;28;p34"/>
          <p:cNvCxnSpPr/>
          <p:nvPr/>
        </p:nvCxnSpPr>
        <p:spPr>
          <a:xfrm flipH="1" rot="10800000">
            <a:off x="3048" y="5937956"/>
            <a:ext cx="8241" cy="5644"/>
          </a:xfrm>
          <a:prstGeom prst="straightConnector1">
            <a:avLst/>
          </a:prstGeom>
          <a:noFill/>
          <a:ln cap="flat" cmpd="sng" w="9525">
            <a:solidFill>
              <a:schemeClr val="accent1"/>
            </a:solidFill>
            <a:prstDash val="solid"/>
            <a:miter lim="800000"/>
            <a:headEnd len="sm" w="sm" type="none"/>
            <a:tailEnd len="sm" w="sm" type="none"/>
          </a:ln>
        </p:spPr>
      </p:cxnSp>
      <p:sp>
        <p:nvSpPr>
          <p:cNvPr id="29" name="Google Shape;29;p34"/>
          <p:cNvSpPr txBox="1"/>
          <p:nvPr>
            <p:ph type="ctrTitle"/>
          </p:nvPr>
        </p:nvSpPr>
        <p:spPr>
          <a:xfrm>
            <a:off x="711200" y="1371600"/>
            <a:ext cx="10468864" cy="1828800"/>
          </a:xfrm>
          <a:prstGeom prst="rect">
            <a:avLst/>
          </a:prstGeom>
          <a:noFill/>
          <a:ln>
            <a:noFill/>
          </a:ln>
        </p:spPr>
        <p:txBody>
          <a:bodyPr anchorCtr="0" anchor="b" bIns="0" lIns="0" spcFirstLastPara="1" rIns="18275" wrap="square" tIns="0">
            <a:normAutofit/>
          </a:bodyPr>
          <a:lstStyle>
            <a:lvl1pPr lvl="0" algn="r">
              <a:spcBef>
                <a:spcPts val="0"/>
              </a:spcBef>
              <a:spcAft>
                <a:spcPts val="0"/>
              </a:spcAft>
              <a:buClr>
                <a:schemeClr val="dk2"/>
              </a:buClr>
              <a:buSzPts val="5600"/>
              <a:buFont typeface="Century Gothic"/>
              <a:buNone/>
              <a:defRPr b="1" sz="5600">
                <a:solidFill>
                  <a:schemeClr val="dk2"/>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34"/>
          <p:cNvSpPr txBox="1"/>
          <p:nvPr>
            <p:ph idx="1" type="subTitle"/>
          </p:nvPr>
        </p:nvSpPr>
        <p:spPr>
          <a:xfrm>
            <a:off x="711200" y="3228536"/>
            <a:ext cx="10472928" cy="1752600"/>
          </a:xfrm>
          <a:prstGeom prst="rect">
            <a:avLst/>
          </a:prstGeom>
          <a:noFill/>
          <a:ln>
            <a:noFill/>
          </a:ln>
        </p:spPr>
        <p:txBody>
          <a:bodyPr anchorCtr="0" anchor="t" bIns="45700" lIns="0" spcFirstLastPara="1" rIns="18275" wrap="square" tIns="45700">
            <a:normAutofit/>
          </a:bodyPr>
          <a:lstStyle>
            <a:lvl1pPr lvl="0" marR="45720" algn="r">
              <a:spcBef>
                <a:spcPts val="520"/>
              </a:spcBef>
              <a:spcAft>
                <a:spcPts val="0"/>
              </a:spcAft>
              <a:buSzPts val="2470"/>
              <a:buNone/>
              <a:defRPr>
                <a:solidFill>
                  <a:schemeClr val="dk1"/>
                </a:solidFill>
              </a:defRPr>
            </a:lvl1pPr>
            <a:lvl2pPr lvl="1" algn="ctr">
              <a:spcBef>
                <a:spcPts val="360"/>
              </a:spcBef>
              <a:spcAft>
                <a:spcPts val="0"/>
              </a:spcAft>
              <a:buSzPts val="1530"/>
              <a:buNone/>
              <a:defRPr/>
            </a:lvl2pPr>
            <a:lvl3pPr lvl="2" algn="ctr">
              <a:spcBef>
                <a:spcPts val="360"/>
              </a:spcBef>
              <a:spcAft>
                <a:spcPts val="0"/>
              </a:spcAft>
              <a:buSzPts val="1260"/>
              <a:buNone/>
              <a:defRPr/>
            </a:lvl3pPr>
            <a:lvl4pPr lvl="3" algn="ctr">
              <a:spcBef>
                <a:spcPts val="360"/>
              </a:spcBef>
              <a:spcAft>
                <a:spcPts val="0"/>
              </a:spcAft>
              <a:buSzPts val="1170"/>
              <a:buNone/>
              <a:defRPr/>
            </a:lvl4pPr>
            <a:lvl5pPr lvl="4" algn="ctr">
              <a:spcBef>
                <a:spcPts val="360"/>
              </a:spcBef>
              <a:spcAft>
                <a:spcPts val="0"/>
              </a:spcAft>
              <a:buSzPts val="1170"/>
              <a:buNone/>
              <a:defRPr/>
            </a:lvl5pPr>
            <a:lvl6pPr lvl="5" algn="ctr">
              <a:spcBef>
                <a:spcPts val="360"/>
              </a:spcBef>
              <a:spcAft>
                <a:spcPts val="0"/>
              </a:spcAft>
              <a:buSzPts val="1440"/>
              <a:buNone/>
              <a:defRPr/>
            </a:lvl6pPr>
            <a:lvl7pPr lvl="6" algn="ctr">
              <a:spcBef>
                <a:spcPts val="360"/>
              </a:spcBef>
              <a:spcAft>
                <a:spcPts val="0"/>
              </a:spcAft>
              <a:buSzPts val="144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31" name="Google Shape;31;p34"/>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4"/>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4"/>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4" name="Shape 34"/>
        <p:cNvGrpSpPr/>
        <p:nvPr/>
      </p:nvGrpSpPr>
      <p:grpSpPr>
        <a:xfrm>
          <a:off x="0" y="0"/>
          <a:ext cx="0" cy="0"/>
          <a:chOff x="0" y="0"/>
          <a:chExt cx="0" cy="0"/>
        </a:xfrm>
      </p:grpSpPr>
      <p:sp>
        <p:nvSpPr>
          <p:cNvPr id="35" name="Google Shape;35;p35"/>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35"/>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37" name="Google Shape;37;p35"/>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5"/>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5"/>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0" name="Shape 40"/>
        <p:cNvGrpSpPr/>
        <p:nvPr/>
      </p:nvGrpSpPr>
      <p:grpSpPr>
        <a:xfrm>
          <a:off x="0" y="0"/>
          <a:ext cx="0" cy="0"/>
          <a:chOff x="0" y="0"/>
          <a:chExt cx="0" cy="0"/>
        </a:xfrm>
      </p:grpSpPr>
      <p:sp>
        <p:nvSpPr>
          <p:cNvPr id="41" name="Google Shape;41;p36"/>
          <p:cNvSpPr txBox="1"/>
          <p:nvPr>
            <p:ph type="title"/>
          </p:nvPr>
        </p:nvSpPr>
        <p:spPr>
          <a:xfrm>
            <a:off x="707136" y="1316736"/>
            <a:ext cx="10363200" cy="1362456"/>
          </a:xfrm>
          <a:prstGeom prst="rect">
            <a:avLst/>
          </a:prstGeom>
          <a:noFill/>
          <a:ln>
            <a:noFill/>
          </a:ln>
        </p:spPr>
        <p:txBody>
          <a:bodyPr anchorCtr="0" anchor="b" bIns="0" lIns="0" spcFirstLastPara="1" rIns="0" wrap="square" tIns="0">
            <a:noAutofit/>
          </a:bodyPr>
          <a:lstStyle>
            <a:lvl1pPr lvl="0" algn="l">
              <a:spcBef>
                <a:spcPts val="0"/>
              </a:spcBef>
              <a:spcAft>
                <a:spcPts val="0"/>
              </a:spcAft>
              <a:buClr>
                <a:schemeClr val="dk2"/>
              </a:buClr>
              <a:buSzPts val="5600"/>
              <a:buFont typeface="Century Gothic"/>
              <a:buNone/>
              <a:defRPr b="1" sz="5600" cap="none">
                <a:solidFill>
                  <a:schemeClr val="dk2"/>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6"/>
          <p:cNvSpPr txBox="1"/>
          <p:nvPr>
            <p:ph idx="1" type="body"/>
          </p:nvPr>
        </p:nvSpPr>
        <p:spPr>
          <a:xfrm>
            <a:off x="707136" y="2704664"/>
            <a:ext cx="10363200" cy="1509712"/>
          </a:xfrm>
          <a:prstGeom prst="rect">
            <a:avLst/>
          </a:prstGeom>
          <a:noFill/>
          <a:ln>
            <a:noFill/>
          </a:ln>
        </p:spPr>
        <p:txBody>
          <a:bodyPr anchorCtr="0" anchor="t" bIns="45700" lIns="45700" spcFirstLastPara="1" rIns="45700" wrap="square" tIns="45700">
            <a:normAutofit/>
          </a:bodyPr>
          <a:lstStyle>
            <a:lvl1pPr indent="-228600" lvl="0" marL="457200" algn="l">
              <a:spcBef>
                <a:spcPts val="440"/>
              </a:spcBef>
              <a:spcAft>
                <a:spcPts val="0"/>
              </a:spcAft>
              <a:buSzPts val="2090"/>
              <a:buNone/>
              <a:defRPr sz="2200">
                <a:solidFill>
                  <a:schemeClr val="dk1"/>
                </a:solidFill>
              </a:defRPr>
            </a:lvl1pPr>
            <a:lvl2pPr indent="-228600" lvl="1" marL="914400" algn="l">
              <a:spcBef>
                <a:spcPts val="360"/>
              </a:spcBef>
              <a:spcAft>
                <a:spcPts val="0"/>
              </a:spcAft>
              <a:buSzPts val="1530"/>
              <a:buNone/>
              <a:defRPr sz="1800">
                <a:solidFill>
                  <a:srgbClr val="888888"/>
                </a:solidFill>
              </a:defRPr>
            </a:lvl2pPr>
            <a:lvl3pPr indent="-228600" lvl="2" marL="1371600" algn="l">
              <a:spcBef>
                <a:spcPts val="320"/>
              </a:spcBef>
              <a:spcAft>
                <a:spcPts val="0"/>
              </a:spcAft>
              <a:buSzPts val="1120"/>
              <a:buNone/>
              <a:defRPr sz="1600">
                <a:solidFill>
                  <a:srgbClr val="888888"/>
                </a:solidFill>
              </a:defRPr>
            </a:lvl3pPr>
            <a:lvl4pPr indent="-228600" lvl="3" marL="1828800" algn="l">
              <a:spcBef>
                <a:spcPts val="280"/>
              </a:spcBef>
              <a:spcAft>
                <a:spcPts val="0"/>
              </a:spcAft>
              <a:buSzPts val="910"/>
              <a:buNone/>
              <a:defRPr sz="1400">
                <a:solidFill>
                  <a:srgbClr val="888888"/>
                </a:solidFill>
              </a:defRPr>
            </a:lvl4pPr>
            <a:lvl5pPr indent="-228600" lvl="4" marL="2286000" algn="l">
              <a:spcBef>
                <a:spcPts val="280"/>
              </a:spcBef>
              <a:spcAft>
                <a:spcPts val="0"/>
              </a:spcAft>
              <a:buSzPts val="910"/>
              <a:buNone/>
              <a:defRPr sz="1400">
                <a:solidFill>
                  <a:srgbClr val="888888"/>
                </a:solidFill>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43" name="Google Shape;43;p36"/>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6"/>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6"/>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sp>
        <p:nvSpPr>
          <p:cNvPr id="47" name="Google Shape;47;p37"/>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37"/>
          <p:cNvSpPr txBox="1"/>
          <p:nvPr>
            <p:ph idx="1" type="body"/>
          </p:nvPr>
        </p:nvSpPr>
        <p:spPr>
          <a:xfrm>
            <a:off x="609600" y="1920085"/>
            <a:ext cx="5384800" cy="4434840"/>
          </a:xfrm>
          <a:prstGeom prst="rect">
            <a:avLst/>
          </a:prstGeom>
          <a:noFill/>
          <a:ln>
            <a:noFill/>
          </a:ln>
        </p:spPr>
        <p:txBody>
          <a:bodyPr anchorCtr="0" anchor="t" bIns="45700" lIns="91425" spcFirstLastPara="1" rIns="91425" wrap="square" tIns="45700">
            <a:normAutofit/>
          </a:bodyPr>
          <a:lstStyle>
            <a:lvl1pPr indent="-385445" lvl="0" marL="457200" algn="l">
              <a:spcBef>
                <a:spcPts val="520"/>
              </a:spcBef>
              <a:spcAft>
                <a:spcPts val="0"/>
              </a:spcAft>
              <a:buSzPts val="2470"/>
              <a:buChar char="⚫"/>
              <a:defRPr sz="2600"/>
            </a:lvl1pPr>
            <a:lvl2pPr indent="-358140" lvl="1" marL="914400" algn="l">
              <a:spcBef>
                <a:spcPts val="480"/>
              </a:spcBef>
              <a:spcAft>
                <a:spcPts val="0"/>
              </a:spcAft>
              <a:buSzPts val="2040"/>
              <a:buChar char="⚫"/>
              <a:defRPr sz="2400"/>
            </a:lvl2pPr>
            <a:lvl3pPr indent="-317500" lvl="2" marL="1371600" algn="l">
              <a:spcBef>
                <a:spcPts val="400"/>
              </a:spcBef>
              <a:spcAft>
                <a:spcPts val="0"/>
              </a:spcAft>
              <a:buSzPts val="14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49" name="Google Shape;49;p37"/>
          <p:cNvSpPr txBox="1"/>
          <p:nvPr>
            <p:ph idx="2" type="body"/>
          </p:nvPr>
        </p:nvSpPr>
        <p:spPr>
          <a:xfrm>
            <a:off x="6197600" y="1920085"/>
            <a:ext cx="5384800" cy="4434840"/>
          </a:xfrm>
          <a:prstGeom prst="rect">
            <a:avLst/>
          </a:prstGeom>
          <a:noFill/>
          <a:ln>
            <a:noFill/>
          </a:ln>
        </p:spPr>
        <p:txBody>
          <a:bodyPr anchorCtr="0" anchor="t" bIns="45700" lIns="91425" spcFirstLastPara="1" rIns="91425" wrap="square" tIns="45700">
            <a:normAutofit/>
          </a:bodyPr>
          <a:lstStyle>
            <a:lvl1pPr indent="-385445" lvl="0" marL="457200" algn="l">
              <a:spcBef>
                <a:spcPts val="520"/>
              </a:spcBef>
              <a:spcAft>
                <a:spcPts val="0"/>
              </a:spcAft>
              <a:buSzPts val="2470"/>
              <a:buChar char="⚫"/>
              <a:defRPr sz="2600"/>
            </a:lvl1pPr>
            <a:lvl2pPr indent="-358140" lvl="1" marL="914400" algn="l">
              <a:spcBef>
                <a:spcPts val="480"/>
              </a:spcBef>
              <a:spcAft>
                <a:spcPts val="0"/>
              </a:spcAft>
              <a:buSzPts val="2040"/>
              <a:buChar char="⚫"/>
              <a:defRPr sz="2400"/>
            </a:lvl2pPr>
            <a:lvl3pPr indent="-317500" lvl="2" marL="1371600" algn="l">
              <a:spcBef>
                <a:spcPts val="400"/>
              </a:spcBef>
              <a:spcAft>
                <a:spcPts val="0"/>
              </a:spcAft>
              <a:buSzPts val="14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50" name="Google Shape;50;p37"/>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7"/>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7"/>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3" name="Shape 53"/>
        <p:cNvGrpSpPr/>
        <p:nvPr/>
      </p:nvGrpSpPr>
      <p:grpSpPr>
        <a:xfrm>
          <a:off x="0" y="0"/>
          <a:ext cx="0" cy="0"/>
          <a:chOff x="0" y="0"/>
          <a:chExt cx="0" cy="0"/>
        </a:xfrm>
      </p:grpSpPr>
      <p:sp>
        <p:nvSpPr>
          <p:cNvPr id="54" name="Google Shape;54;p38"/>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50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8"/>
          <p:cNvSpPr txBox="1"/>
          <p:nvPr>
            <p:ph idx="1" type="body"/>
          </p:nvPr>
        </p:nvSpPr>
        <p:spPr>
          <a:xfrm>
            <a:off x="609600" y="1855248"/>
            <a:ext cx="5386917" cy="659352"/>
          </a:xfrm>
          <a:prstGeom prst="rect">
            <a:avLst/>
          </a:prstGeom>
          <a:noFill/>
          <a:ln>
            <a:noFill/>
          </a:ln>
        </p:spPr>
        <p:txBody>
          <a:bodyPr anchorCtr="0" anchor="ctr" bIns="0" lIns="45700" spcFirstLastPara="1" rIns="45700" wrap="square" tIns="0">
            <a:noAutofit/>
          </a:bodyPr>
          <a:lstStyle>
            <a:lvl1pPr indent="-228600" lvl="0" marL="457200" algn="l">
              <a:spcBef>
                <a:spcPts val="480"/>
              </a:spcBef>
              <a:spcAft>
                <a:spcPts val="0"/>
              </a:spcAft>
              <a:buSzPts val="2280"/>
              <a:buNone/>
              <a:defRPr b="1" sz="2400" cap="none">
                <a:solidFill>
                  <a:schemeClr val="dk1"/>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56" name="Google Shape;56;p38"/>
          <p:cNvSpPr txBox="1"/>
          <p:nvPr>
            <p:ph idx="2" type="body"/>
          </p:nvPr>
        </p:nvSpPr>
        <p:spPr>
          <a:xfrm>
            <a:off x="609600" y="2514600"/>
            <a:ext cx="5386917" cy="3845720"/>
          </a:xfrm>
          <a:prstGeom prst="rect">
            <a:avLst/>
          </a:prstGeom>
          <a:noFill/>
          <a:ln>
            <a:noFill/>
          </a:ln>
        </p:spPr>
        <p:txBody>
          <a:bodyPr anchorCtr="0" anchor="t" bIns="45700" lIns="91425" spcFirstLastPara="1" rIns="91425" wrap="square" tIns="0">
            <a:normAutofit/>
          </a:bodyPr>
          <a:lstStyle>
            <a:lvl1pPr indent="-361315" lvl="0" marL="457200" algn="l">
              <a:spcBef>
                <a:spcPts val="440"/>
              </a:spcBef>
              <a:spcAft>
                <a:spcPts val="0"/>
              </a:spcAft>
              <a:buSzPts val="2090"/>
              <a:buChar char="⚫"/>
              <a:defRPr sz="2200"/>
            </a:lvl1pPr>
            <a:lvl2pPr indent="-336550" lvl="1" marL="914400" algn="l">
              <a:spcBef>
                <a:spcPts val="400"/>
              </a:spcBef>
              <a:spcAft>
                <a:spcPts val="0"/>
              </a:spcAft>
              <a:buSzPts val="1700"/>
              <a:buChar char="⚫"/>
              <a:defRPr sz="2000"/>
            </a:lvl2pPr>
            <a:lvl3pPr indent="-308610" lvl="2" marL="1371600" algn="l">
              <a:spcBef>
                <a:spcPts val="360"/>
              </a:spcBef>
              <a:spcAft>
                <a:spcPts val="0"/>
              </a:spcAft>
              <a:buSzPts val="126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57" name="Google Shape;57;p38"/>
          <p:cNvSpPr txBox="1"/>
          <p:nvPr>
            <p:ph idx="3" type="body"/>
          </p:nvPr>
        </p:nvSpPr>
        <p:spPr>
          <a:xfrm>
            <a:off x="6193368" y="1859758"/>
            <a:ext cx="5389033" cy="654843"/>
          </a:xfrm>
          <a:prstGeom prst="rect">
            <a:avLst/>
          </a:prstGeom>
          <a:noFill/>
          <a:ln>
            <a:noFill/>
          </a:ln>
        </p:spPr>
        <p:txBody>
          <a:bodyPr anchorCtr="0" anchor="ctr" bIns="0" lIns="45700" spcFirstLastPara="1" rIns="45700" wrap="square" tIns="0">
            <a:normAutofit/>
          </a:bodyPr>
          <a:lstStyle>
            <a:lvl1pPr indent="-228600" lvl="0" marL="457200" algn="l">
              <a:spcBef>
                <a:spcPts val="480"/>
              </a:spcBef>
              <a:spcAft>
                <a:spcPts val="0"/>
              </a:spcAft>
              <a:buSzPts val="2280"/>
              <a:buNone/>
              <a:defRPr b="1" sz="2400" cap="none">
                <a:solidFill>
                  <a:schemeClr val="dk1"/>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58" name="Google Shape;58;p38"/>
          <p:cNvSpPr txBox="1"/>
          <p:nvPr>
            <p:ph idx="4" type="body"/>
          </p:nvPr>
        </p:nvSpPr>
        <p:spPr>
          <a:xfrm>
            <a:off x="6193368" y="2514600"/>
            <a:ext cx="5389033" cy="3845720"/>
          </a:xfrm>
          <a:prstGeom prst="rect">
            <a:avLst/>
          </a:prstGeom>
          <a:noFill/>
          <a:ln>
            <a:noFill/>
          </a:ln>
        </p:spPr>
        <p:txBody>
          <a:bodyPr anchorCtr="0" anchor="t" bIns="45700" lIns="91425" spcFirstLastPara="1" rIns="91425" wrap="square" tIns="0">
            <a:normAutofit/>
          </a:bodyPr>
          <a:lstStyle>
            <a:lvl1pPr indent="-361315" lvl="0" marL="457200" algn="l">
              <a:spcBef>
                <a:spcPts val="440"/>
              </a:spcBef>
              <a:spcAft>
                <a:spcPts val="0"/>
              </a:spcAft>
              <a:buSzPts val="2090"/>
              <a:buChar char="⚫"/>
              <a:defRPr sz="2200"/>
            </a:lvl1pPr>
            <a:lvl2pPr indent="-336550" lvl="1" marL="914400" algn="l">
              <a:spcBef>
                <a:spcPts val="400"/>
              </a:spcBef>
              <a:spcAft>
                <a:spcPts val="0"/>
              </a:spcAft>
              <a:buSzPts val="1700"/>
              <a:buChar char="⚫"/>
              <a:defRPr sz="2000"/>
            </a:lvl2pPr>
            <a:lvl3pPr indent="-308610" lvl="2" marL="1371600" algn="l">
              <a:spcBef>
                <a:spcPts val="360"/>
              </a:spcBef>
              <a:spcAft>
                <a:spcPts val="0"/>
              </a:spcAft>
              <a:buSzPts val="126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59" name="Google Shape;59;p38"/>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8"/>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8"/>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2" name="Shape 62"/>
        <p:cNvGrpSpPr/>
        <p:nvPr/>
      </p:nvGrpSpPr>
      <p:grpSpPr>
        <a:xfrm>
          <a:off x="0" y="0"/>
          <a:ext cx="0" cy="0"/>
          <a:chOff x="0" y="0"/>
          <a:chExt cx="0" cy="0"/>
        </a:xfrm>
      </p:grpSpPr>
      <p:sp>
        <p:nvSpPr>
          <p:cNvPr id="63" name="Google Shape;63;p39"/>
          <p:cNvSpPr txBox="1"/>
          <p:nvPr>
            <p:ph type="title"/>
          </p:nvPr>
        </p:nvSpPr>
        <p:spPr>
          <a:xfrm>
            <a:off x="609600" y="704088"/>
            <a:ext cx="110744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5000"/>
              <a:buFont typeface="Century Gothic"/>
              <a:buNone/>
              <a:defRPr b="0" sz="5000">
                <a:solidFill>
                  <a:schemeClr val="dk2"/>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39"/>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9"/>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9"/>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7" name="Shape 67"/>
        <p:cNvGrpSpPr/>
        <p:nvPr/>
      </p:nvGrpSpPr>
      <p:grpSpPr>
        <a:xfrm>
          <a:off x="0" y="0"/>
          <a:ext cx="0" cy="0"/>
          <a:chOff x="0" y="0"/>
          <a:chExt cx="0" cy="0"/>
        </a:xfrm>
      </p:grpSpPr>
      <p:sp>
        <p:nvSpPr>
          <p:cNvPr id="68" name="Google Shape;68;p40"/>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0"/>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0"/>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1" name="Shape 71"/>
        <p:cNvGrpSpPr/>
        <p:nvPr/>
      </p:nvGrpSpPr>
      <p:grpSpPr>
        <a:xfrm>
          <a:off x="0" y="0"/>
          <a:ext cx="0" cy="0"/>
          <a:chOff x="0" y="0"/>
          <a:chExt cx="0" cy="0"/>
        </a:xfrm>
      </p:grpSpPr>
      <p:sp>
        <p:nvSpPr>
          <p:cNvPr id="72" name="Google Shape;72;p41"/>
          <p:cNvSpPr txBox="1"/>
          <p:nvPr>
            <p:ph type="title"/>
          </p:nvPr>
        </p:nvSpPr>
        <p:spPr>
          <a:xfrm>
            <a:off x="914400" y="514352"/>
            <a:ext cx="3657600" cy="1162050"/>
          </a:xfrm>
          <a:prstGeom prst="rect">
            <a:avLst/>
          </a:prstGeom>
          <a:noFill/>
          <a:ln>
            <a:noFill/>
          </a:ln>
        </p:spPr>
        <p:txBody>
          <a:bodyPr anchorCtr="0" anchor="b" bIns="0" lIns="0" spcFirstLastPara="1" rIns="0" wrap="square" tIns="45700">
            <a:noAutofit/>
          </a:bodyPr>
          <a:lstStyle>
            <a:lvl1pPr lvl="0" algn="l">
              <a:spcBef>
                <a:spcPts val="0"/>
              </a:spcBef>
              <a:spcAft>
                <a:spcPts val="0"/>
              </a:spcAft>
              <a:buClr>
                <a:schemeClr val="dk2"/>
              </a:buClr>
              <a:buSzPts val="2600"/>
              <a:buFont typeface="Century Gothic"/>
              <a:buNone/>
              <a:defRPr b="0" sz="2600">
                <a:solidFill>
                  <a:schemeClr val="dk2"/>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41"/>
          <p:cNvSpPr txBox="1"/>
          <p:nvPr>
            <p:ph idx="1" type="body"/>
          </p:nvPr>
        </p:nvSpPr>
        <p:spPr>
          <a:xfrm>
            <a:off x="4766733" y="1676400"/>
            <a:ext cx="6815667" cy="4572000"/>
          </a:xfrm>
          <a:prstGeom prst="rect">
            <a:avLst/>
          </a:prstGeom>
          <a:noFill/>
          <a:ln>
            <a:noFill/>
          </a:ln>
        </p:spPr>
        <p:txBody>
          <a:bodyPr anchorCtr="0" anchor="t" bIns="45700" lIns="91425" spcFirstLastPara="1" rIns="91425" wrap="square" tIns="0">
            <a:normAutofit/>
          </a:bodyPr>
          <a:lstStyle>
            <a:lvl1pPr indent="-397510" lvl="0" marL="457200" algn="l">
              <a:spcBef>
                <a:spcPts val="560"/>
              </a:spcBef>
              <a:spcAft>
                <a:spcPts val="0"/>
              </a:spcAft>
              <a:buSzPts val="2660"/>
              <a:buChar char="⚫"/>
              <a:defRPr sz="2800"/>
            </a:lvl1pPr>
            <a:lvl2pPr indent="-368935" lvl="1" marL="914400" algn="l">
              <a:spcBef>
                <a:spcPts val="520"/>
              </a:spcBef>
              <a:spcAft>
                <a:spcPts val="0"/>
              </a:spcAft>
              <a:buSzPts val="2210"/>
              <a:buChar char="⚫"/>
              <a:defRPr sz="2600"/>
            </a:lvl2pPr>
            <a:lvl3pPr indent="-335280" lvl="2" marL="1371600" algn="l">
              <a:spcBef>
                <a:spcPts val="480"/>
              </a:spcBef>
              <a:spcAft>
                <a:spcPts val="0"/>
              </a:spcAft>
              <a:buSzPts val="1680"/>
              <a:buChar char="⚫"/>
              <a:defRPr sz="2400"/>
            </a:lvl3pPr>
            <a:lvl4pPr indent="-311150" lvl="3" marL="1828800" algn="l">
              <a:spcBef>
                <a:spcPts val="400"/>
              </a:spcBef>
              <a:spcAft>
                <a:spcPts val="0"/>
              </a:spcAft>
              <a:buSzPts val="1300"/>
              <a:buChar char="⚫"/>
              <a:defRPr sz="20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74" name="Google Shape;74;p41"/>
          <p:cNvSpPr txBox="1"/>
          <p:nvPr>
            <p:ph idx="2" type="body"/>
          </p:nvPr>
        </p:nvSpPr>
        <p:spPr>
          <a:xfrm>
            <a:off x="914400" y="1676400"/>
            <a:ext cx="3657600" cy="4572000"/>
          </a:xfrm>
          <a:prstGeom prst="rect">
            <a:avLst/>
          </a:prstGeom>
          <a:noFill/>
          <a:ln>
            <a:noFill/>
          </a:ln>
        </p:spPr>
        <p:txBody>
          <a:bodyPr anchorCtr="0" anchor="t" bIns="45700" lIns="18275" spcFirstLastPara="1" rIns="18275" wrap="square" tIns="45700">
            <a:normAutofit/>
          </a:bodyPr>
          <a:lstStyle>
            <a:lvl1pPr indent="-228600" lvl="0" marL="457200" algn="l">
              <a:spcBef>
                <a:spcPts val="280"/>
              </a:spcBef>
              <a:spcAft>
                <a:spcPts val="0"/>
              </a:spcAft>
              <a:buSzPts val="133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SzPts val="585"/>
              <a:buNone/>
              <a:defRPr sz="900"/>
            </a:lvl4pPr>
            <a:lvl5pPr indent="-228600" lvl="4" marL="2286000" algn="l">
              <a:spcBef>
                <a:spcPts val="180"/>
              </a:spcBef>
              <a:spcAft>
                <a:spcPts val="0"/>
              </a:spcAft>
              <a:buSzPts val="585"/>
              <a:buNone/>
              <a:defRPr sz="9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75" name="Google Shape;75;p41"/>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1"/>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1"/>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42"/>
          <p:cNvSpPr/>
          <p:nvPr/>
        </p:nvSpPr>
        <p:spPr>
          <a:xfrm flipH="1" rot="-10380000">
            <a:off x="4221004" y="1108077"/>
            <a:ext cx="7010400" cy="4114800"/>
          </a:xfrm>
          <a:prstGeom prst="snipRoundRect">
            <a:avLst>
              <a:gd fmla="val 0" name="adj1"/>
              <a:gd fmla="val 3646" name="adj2"/>
            </a:avLst>
          </a:prstGeom>
          <a:solidFill>
            <a:srgbClr val="FFFFFF"/>
          </a:solidFill>
          <a:ln cap="rnd" cmpd="sng" w="9525">
            <a:solidFill>
              <a:srgbClr val="C0C0C0"/>
            </a:solidFill>
            <a:prstDash val="solid"/>
            <a:miter lim="800000"/>
            <a:headEnd len="sm" w="sm" type="none"/>
            <a:tailEnd len="sm" w="sm" type="none"/>
          </a:ln>
          <a:effectLst>
            <a:outerShdw blurRad="63500" sx="98500" kx="100000" rotWithShape="0" algn="tl" dir="7500000" dist="38500" sy="10008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80" name="Google Shape;80;p42"/>
          <p:cNvSpPr/>
          <p:nvPr/>
        </p:nvSpPr>
        <p:spPr>
          <a:xfrm flipH="1" rot="-10380000">
            <a:off x="10672179" y="5359769"/>
            <a:ext cx="207264" cy="155448"/>
          </a:xfrm>
          <a:prstGeom prst="rtTriangle">
            <a:avLst/>
          </a:prstGeom>
          <a:solidFill>
            <a:srgbClr val="FFFFFF"/>
          </a:solidFill>
          <a:ln cap="flat" cmpd="sng" w="12700">
            <a:solidFill>
              <a:srgbClr val="FFFFFF"/>
            </a:solidFill>
            <a:prstDash val="solid"/>
            <a:bevel/>
            <a:headEnd len="sm" w="sm" type="none"/>
            <a:tailEnd len="sm" w="sm" type="none"/>
          </a:ln>
          <a:effectLst>
            <a:outerShdw blurRad="19685" rotWithShape="0" algn="tl" dir="12900000" dist="6350">
              <a:srgbClr val="000000">
                <a:alpha val="46666"/>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81" name="Google Shape;81;p42"/>
          <p:cNvSpPr txBox="1"/>
          <p:nvPr>
            <p:ph type="title"/>
          </p:nvPr>
        </p:nvSpPr>
        <p:spPr>
          <a:xfrm>
            <a:off x="812800" y="1176997"/>
            <a:ext cx="2950464" cy="1582621"/>
          </a:xfrm>
          <a:prstGeom prst="rect">
            <a:avLst/>
          </a:prstGeom>
          <a:noFill/>
          <a:ln>
            <a:noFill/>
          </a:ln>
        </p:spPr>
        <p:txBody>
          <a:bodyPr anchorCtr="0" anchor="b" bIns="45700" lIns="45700" spcFirstLastPara="1" rIns="45700" wrap="square" tIns="45700">
            <a:normAutofit/>
          </a:bodyPr>
          <a:lstStyle>
            <a:lvl1pPr lvl="0" algn="l">
              <a:spcBef>
                <a:spcPts val="0"/>
              </a:spcBef>
              <a:spcAft>
                <a:spcPts val="0"/>
              </a:spcAft>
              <a:buClr>
                <a:schemeClr val="dk2"/>
              </a:buClr>
              <a:buSzPts val="2000"/>
              <a:buFont typeface="Century Gothic"/>
              <a:buNone/>
              <a:defRPr b="1" sz="20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descr="An empty placeholder to add an image. Click on the placeholder and select the image that you wish to add" id="82" name="Google Shape;82;p42"/>
          <p:cNvSpPr/>
          <p:nvPr>
            <p:ph idx="2" type="pic"/>
          </p:nvPr>
        </p:nvSpPr>
        <p:spPr>
          <a:xfrm rot="420000">
            <a:off x="4647724" y="1199517"/>
            <a:ext cx="6156960" cy="3931920"/>
          </a:xfrm>
          <a:prstGeom prst="rect">
            <a:avLst/>
          </a:prstGeom>
          <a:solidFill>
            <a:schemeClr val="lt2"/>
          </a:solidFill>
          <a:ln cap="rnd" cmpd="sng" w="9525">
            <a:solidFill>
              <a:srgbClr val="C0C0C0"/>
            </a:solidFill>
            <a:prstDash val="solid"/>
            <a:round/>
            <a:headEnd len="sm" w="sm" type="none"/>
            <a:tailEnd len="sm" w="sm" type="none"/>
          </a:ln>
        </p:spPr>
      </p:sp>
      <p:sp>
        <p:nvSpPr>
          <p:cNvPr id="83" name="Google Shape;83;p42"/>
          <p:cNvSpPr txBox="1"/>
          <p:nvPr>
            <p:ph idx="1" type="body"/>
          </p:nvPr>
        </p:nvSpPr>
        <p:spPr>
          <a:xfrm>
            <a:off x="812800" y="2828785"/>
            <a:ext cx="2946400" cy="2179320"/>
          </a:xfrm>
          <a:prstGeom prst="rect">
            <a:avLst/>
          </a:prstGeom>
          <a:noFill/>
          <a:ln>
            <a:noFill/>
          </a:ln>
        </p:spPr>
        <p:txBody>
          <a:bodyPr anchorCtr="0" anchor="t" bIns="45700" lIns="64000" spcFirstLastPara="1" rIns="45700" wrap="square" tIns="45700">
            <a:normAutofit/>
          </a:bodyPr>
          <a:lstStyle>
            <a:lvl1pPr indent="-228600" lvl="0" marL="457200" algn="l">
              <a:spcBef>
                <a:spcPts val="250"/>
              </a:spcBef>
              <a:spcAft>
                <a:spcPts val="0"/>
              </a:spcAft>
              <a:buSzPts val="1235"/>
              <a:buFont typeface="Palatino Linotype"/>
              <a:buNone/>
              <a:defRPr sz="1300"/>
            </a:lvl1pPr>
            <a:lvl2pPr indent="-293369" lvl="1" marL="914400" algn="l">
              <a:spcBef>
                <a:spcPts val="240"/>
              </a:spcBef>
              <a:spcAft>
                <a:spcPts val="0"/>
              </a:spcAft>
              <a:buSzPts val="1020"/>
              <a:buChar char="⚫"/>
              <a:defRPr sz="1200"/>
            </a:lvl2pPr>
            <a:lvl3pPr indent="-273050" lvl="2" marL="1371600" algn="l">
              <a:spcBef>
                <a:spcPts val="200"/>
              </a:spcBef>
              <a:spcAft>
                <a:spcPts val="0"/>
              </a:spcAft>
              <a:buSzPts val="700"/>
              <a:buChar char="⚫"/>
              <a:defRPr sz="1000"/>
            </a:lvl3pPr>
            <a:lvl4pPr indent="-265747" lvl="3" marL="1828800" algn="l">
              <a:spcBef>
                <a:spcPts val="180"/>
              </a:spcBef>
              <a:spcAft>
                <a:spcPts val="0"/>
              </a:spcAft>
              <a:buSzPts val="585"/>
              <a:buChar char="⚫"/>
              <a:defRPr sz="900"/>
            </a:lvl4pPr>
            <a:lvl5pPr indent="-265747" lvl="4" marL="2286000" algn="l">
              <a:spcBef>
                <a:spcPts val="180"/>
              </a:spcBef>
              <a:spcAft>
                <a:spcPts val="0"/>
              </a:spcAft>
              <a:buSzPts val="585"/>
              <a:buChar char="⚫"/>
              <a:defRPr sz="9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84" name="Google Shape;84;p42"/>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2"/>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2"/>
          <p:cNvSpPr txBox="1"/>
          <p:nvPr>
            <p:ph idx="12" type="sldNum"/>
          </p:nvPr>
        </p:nvSpPr>
        <p:spPr>
          <a:xfrm>
            <a:off x="10769600" y="6356351"/>
            <a:ext cx="8128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7" name="Google Shape;87;p42"/>
          <p:cNvSpPr/>
          <p:nvPr/>
        </p:nvSpPr>
        <p:spPr>
          <a:xfrm flipH="1" rot="10800000">
            <a:off x="-12700" y="5816600"/>
            <a:ext cx="12217400" cy="1041400"/>
          </a:xfrm>
          <a:custGeom>
            <a:rect b="b" l="l" r="r" t="t"/>
            <a:pathLst>
              <a:path extrusionOk="0" h="656" w="5772">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668F1B">
                  <a:alpha val="44705"/>
                </a:srgbClr>
              </a:gs>
              <a:gs pos="100000">
                <a:srgbClr val="CAE00E">
                  <a:alpha val="54901"/>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88" name="Google Shape;88;p42"/>
          <p:cNvSpPr/>
          <p:nvPr/>
        </p:nvSpPr>
        <p:spPr>
          <a:xfrm flipH="1" rot="10800000">
            <a:off x="5842000" y="6219826"/>
            <a:ext cx="6350000" cy="638175"/>
          </a:xfrm>
          <a:custGeom>
            <a:rect b="b" l="l" r="r" t="t"/>
            <a:pathLst>
              <a:path extrusionOk="0" h="595" w="300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99A719">
                  <a:alpha val="29803"/>
                </a:srgbClr>
              </a:gs>
              <a:gs pos="80000">
                <a:srgbClr val="80B814">
                  <a:alpha val="44705"/>
                </a:srgbClr>
              </a:gs>
              <a:gs pos="100000">
                <a:srgbClr val="80B814">
                  <a:alpha val="44705"/>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9" name="Shape 89"/>
        <p:cNvGrpSpPr/>
        <p:nvPr/>
      </p:nvGrpSpPr>
      <p:grpSpPr>
        <a:xfrm>
          <a:off x="0" y="0"/>
          <a:ext cx="0" cy="0"/>
          <a:chOff x="0" y="0"/>
          <a:chExt cx="0" cy="0"/>
        </a:xfrm>
      </p:grpSpPr>
      <p:sp>
        <p:nvSpPr>
          <p:cNvPr id="90" name="Google Shape;90;p43"/>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43"/>
          <p:cNvSpPr txBox="1"/>
          <p:nvPr>
            <p:ph idx="1" type="body"/>
          </p:nvPr>
        </p:nvSpPr>
        <p:spPr>
          <a:xfrm rot="5400000">
            <a:off x="3901440" y="-1356360"/>
            <a:ext cx="4389120" cy="1097280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92" name="Google Shape;92;p43"/>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3"/>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3"/>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5" name="Shape 95"/>
        <p:cNvGrpSpPr/>
        <p:nvPr/>
      </p:nvGrpSpPr>
      <p:grpSpPr>
        <a:xfrm>
          <a:off x="0" y="0"/>
          <a:ext cx="0" cy="0"/>
          <a:chOff x="0" y="0"/>
          <a:chExt cx="0" cy="0"/>
        </a:xfrm>
      </p:grpSpPr>
      <p:sp>
        <p:nvSpPr>
          <p:cNvPr id="96" name="Google Shape;96;p44"/>
          <p:cNvSpPr txBox="1"/>
          <p:nvPr>
            <p:ph type="title"/>
          </p:nvPr>
        </p:nvSpPr>
        <p:spPr>
          <a:xfrm rot="5400000">
            <a:off x="7604919" y="2148684"/>
            <a:ext cx="5211763" cy="27432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7" name="Google Shape;97;p44"/>
          <p:cNvSpPr txBox="1"/>
          <p:nvPr>
            <p:ph idx="1" type="body"/>
          </p:nvPr>
        </p:nvSpPr>
        <p:spPr>
          <a:xfrm rot="5400000">
            <a:off x="2016919" y="-492917"/>
            <a:ext cx="5211763" cy="802640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228600" lvl="8" marL="4114800" algn="l">
              <a:spcBef>
                <a:spcPts val="360"/>
              </a:spcBef>
              <a:spcAft>
                <a:spcPts val="0"/>
              </a:spcAft>
              <a:buSzPts val="1800"/>
              <a:buNone/>
              <a:defRPr/>
            </a:lvl9pPr>
          </a:lstStyle>
          <a:p/>
        </p:txBody>
      </p:sp>
      <p:sp>
        <p:nvSpPr>
          <p:cNvPr id="98" name="Google Shape;98;p44"/>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4"/>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4"/>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1">
            <a:alphaModFix/>
          </a:blip>
          <a:tile algn="tl" flip="none" tx="0" sx="65000" ty="0" sy="65000"/>
        </a:blipFill>
      </p:bgPr>
    </p:bg>
    <p:spTree>
      <p:nvGrpSpPr>
        <p:cNvPr id="9" name="Shape 9"/>
        <p:cNvGrpSpPr/>
        <p:nvPr/>
      </p:nvGrpSpPr>
      <p:grpSpPr>
        <a:xfrm>
          <a:off x="0" y="0"/>
          <a:ext cx="0" cy="0"/>
          <a:chOff x="0" y="0"/>
          <a:chExt cx="0" cy="0"/>
        </a:xfrm>
      </p:grpSpPr>
      <p:grpSp>
        <p:nvGrpSpPr>
          <p:cNvPr id="10" name="Google Shape;10;p33"/>
          <p:cNvGrpSpPr/>
          <p:nvPr/>
        </p:nvGrpSpPr>
        <p:grpSpPr>
          <a:xfrm>
            <a:off x="-42731" y="-16113"/>
            <a:ext cx="12264340" cy="6888627"/>
            <a:chOff x="-13703" y="-30627"/>
            <a:chExt cx="12264340" cy="6888627"/>
          </a:xfrm>
        </p:grpSpPr>
        <p:sp>
          <p:nvSpPr>
            <p:cNvPr id="11" name="Google Shape;11;p33"/>
            <p:cNvSpPr/>
            <p:nvPr/>
          </p:nvSpPr>
          <p:spPr>
            <a:xfrm>
              <a:off x="31633"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grpSp>
          <p:nvGrpSpPr>
            <p:cNvPr id="12" name="Google Shape;12;p33"/>
            <p:cNvGrpSpPr/>
            <p:nvPr/>
          </p:nvGrpSpPr>
          <p:grpSpPr>
            <a:xfrm>
              <a:off x="-13703" y="-30627"/>
              <a:ext cx="12264340" cy="1086266"/>
              <a:chOff x="-39059" y="-16113"/>
              <a:chExt cx="12264340" cy="1086266"/>
            </a:xfrm>
          </p:grpSpPr>
          <p:sp>
            <p:nvSpPr>
              <p:cNvPr id="13" name="Google Shape;13;p33"/>
              <p:cNvSpPr/>
              <p:nvPr/>
            </p:nvSpPr>
            <p:spPr>
              <a:xfrm>
                <a:off x="-12700" y="-7144"/>
                <a:ext cx="12217400" cy="1041400"/>
              </a:xfrm>
              <a:custGeom>
                <a:rect b="b" l="l" r="r" t="t"/>
                <a:pathLst>
                  <a:path extrusionOk="0" h="656" w="5772">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668F1B">
                      <a:alpha val="44705"/>
                    </a:srgbClr>
                  </a:gs>
                  <a:gs pos="100000">
                    <a:srgbClr val="CAE00E">
                      <a:alpha val="54901"/>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Palatino Linotype"/>
                  <a:ea typeface="Palatino Linotype"/>
                  <a:cs typeface="Palatino Linotype"/>
                  <a:sym typeface="Palatino Linotype"/>
                </a:endParaRPr>
              </a:p>
            </p:txBody>
          </p:sp>
          <p:sp>
            <p:nvSpPr>
              <p:cNvPr id="14" name="Google Shape;14;p33"/>
              <p:cNvSpPr/>
              <p:nvPr/>
            </p:nvSpPr>
            <p:spPr>
              <a:xfrm>
                <a:off x="5842000" y="-7144"/>
                <a:ext cx="6350000" cy="638175"/>
              </a:xfrm>
              <a:custGeom>
                <a:rect b="b" l="l" r="r" t="t"/>
                <a:pathLst>
                  <a:path extrusionOk="0" h="595" w="300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99A719">
                      <a:alpha val="29803"/>
                    </a:srgbClr>
                  </a:gs>
                  <a:gs pos="80000">
                    <a:srgbClr val="80B814">
                      <a:alpha val="44705"/>
                    </a:srgbClr>
                  </a:gs>
                  <a:gs pos="100000">
                    <a:srgbClr val="80B814">
                      <a:alpha val="44705"/>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Palatino Linotype"/>
                  <a:ea typeface="Palatino Linotype"/>
                  <a:cs typeface="Palatino Linotype"/>
                  <a:sym typeface="Palatino Linotype"/>
                </a:endParaRPr>
              </a:p>
            </p:txBody>
          </p:sp>
          <p:grpSp>
            <p:nvGrpSpPr>
              <p:cNvPr id="15" name="Google Shape;15;p33"/>
              <p:cNvGrpSpPr/>
              <p:nvPr/>
            </p:nvGrpSpPr>
            <p:grpSpPr>
              <a:xfrm>
                <a:off x="-39059" y="-16113"/>
                <a:ext cx="12264340" cy="1086266"/>
                <a:chOff x="-29322" y="-1971"/>
                <a:chExt cx="9198255" cy="1086266"/>
              </a:xfrm>
            </p:grpSpPr>
            <p:sp>
              <p:nvSpPr>
                <p:cNvPr id="16" name="Google Shape;16;p33"/>
                <p:cNvSpPr/>
                <p:nvPr/>
              </p:nvSpPr>
              <p:spPr>
                <a:xfrm rot="-164308">
                  <a:off x="-19045" y="216550"/>
                  <a:ext cx="9163050" cy="649224"/>
                </a:xfrm>
                <a:custGeom>
                  <a:rect b="b" l="l" r="r" t="t"/>
                  <a:pathLst>
                    <a:path extrusionOk="0" h="1055" w="5772">
                      <a:moveTo>
                        <a:pt x="0" y="966"/>
                      </a:moveTo>
                      <a:cubicBezTo>
                        <a:pt x="282" y="738"/>
                        <a:pt x="923" y="275"/>
                        <a:pt x="1608" y="282"/>
                      </a:cubicBezTo>
                      <a:cubicBezTo>
                        <a:pt x="2293" y="289"/>
                        <a:pt x="3416" y="1055"/>
                        <a:pt x="4110" y="1008"/>
                      </a:cubicBezTo>
                      <a:cubicBezTo>
                        <a:pt x="4804" y="961"/>
                        <a:pt x="5426" y="210"/>
                        <a:pt x="5772" y="0"/>
                      </a:cubicBezTo>
                    </a:path>
                  </a:pathLst>
                </a:custGeom>
                <a:noFill/>
                <a:ln cap="flat" cmpd="sng" w="10775">
                  <a:solidFill>
                    <a:srgbClr val="A8B53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17" name="Google Shape;17;p33"/>
                <p:cNvSpPr/>
                <p:nvPr/>
              </p:nvSpPr>
              <p:spPr>
                <a:xfrm rot="-164308">
                  <a:off x="-14309" y="290003"/>
                  <a:ext cx="9175812" cy="530352"/>
                </a:xfrm>
                <a:custGeom>
                  <a:rect b="b" l="l" r="r" t="t"/>
                  <a:pathLst>
                    <a:path extrusionOk="0" h="854" w="5766">
                      <a:moveTo>
                        <a:pt x="0" y="732"/>
                      </a:moveTo>
                      <a:cubicBezTo>
                        <a:pt x="273" y="647"/>
                        <a:pt x="951" y="214"/>
                        <a:pt x="1638" y="228"/>
                      </a:cubicBezTo>
                      <a:cubicBezTo>
                        <a:pt x="2325" y="242"/>
                        <a:pt x="3434" y="854"/>
                        <a:pt x="4122" y="816"/>
                      </a:cubicBezTo>
                      <a:cubicBezTo>
                        <a:pt x="4810" y="778"/>
                        <a:pt x="5424" y="170"/>
                        <a:pt x="5766" y="0"/>
                      </a:cubicBezTo>
                    </a:path>
                  </a:pathLst>
                </a:custGeom>
                <a:noFill/>
                <a:ln cap="flat" cmpd="sng" w="9525">
                  <a:solidFill>
                    <a:schemeClr val="accent4"/>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grpSp>
        </p:grpSp>
      </p:grpSp>
      <p:sp>
        <p:nvSpPr>
          <p:cNvPr id="18" name="Google Shape;18;p33"/>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lvl1pPr lvl="0" marR="0" rtl="0" algn="l">
              <a:spcBef>
                <a:spcPts val="0"/>
              </a:spcBef>
              <a:spcAft>
                <a:spcPts val="0"/>
              </a:spcAft>
              <a:buClr>
                <a:schemeClr val="dk2"/>
              </a:buClr>
              <a:buSzPts val="5000"/>
              <a:buFont typeface="Century Gothic"/>
              <a:buNone/>
              <a:defRPr b="0" i="0" sz="5000" u="none" cap="none" strike="noStrike">
                <a:solidFill>
                  <a:schemeClr val="dk2"/>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9" name="Google Shape;19;p33"/>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lvl1pPr indent="-385445" lvl="0" marL="457200" marR="0" rtl="0" algn="l">
              <a:spcBef>
                <a:spcPts val="520"/>
              </a:spcBef>
              <a:spcAft>
                <a:spcPts val="0"/>
              </a:spcAft>
              <a:buClr>
                <a:srgbClr val="626A19"/>
              </a:buClr>
              <a:buSzPts val="2470"/>
              <a:buFont typeface="Noto Sans Symbols"/>
              <a:buChar char="⚫"/>
              <a:defRPr b="0" i="0" sz="2600" u="none" cap="none" strike="noStrike">
                <a:solidFill>
                  <a:schemeClr val="dk1"/>
                </a:solidFill>
                <a:latin typeface="Palatino Linotype"/>
                <a:ea typeface="Palatino Linotype"/>
                <a:cs typeface="Palatino Linotype"/>
                <a:sym typeface="Palatino Linotype"/>
              </a:defRPr>
            </a:lvl1pPr>
            <a:lvl2pPr indent="-358140" lvl="1" marL="914400" marR="0" rtl="0" algn="l">
              <a:spcBef>
                <a:spcPts val="480"/>
              </a:spcBef>
              <a:spcAft>
                <a:spcPts val="0"/>
              </a:spcAft>
              <a:buClr>
                <a:srgbClr val="2A4F1C"/>
              </a:buClr>
              <a:buSzPts val="2040"/>
              <a:buFont typeface="Noto Sans Symbols"/>
              <a:buChar char="⚫"/>
              <a:defRPr b="0" i="0" sz="2400" u="none" cap="none" strike="noStrike">
                <a:solidFill>
                  <a:schemeClr val="dk1"/>
                </a:solidFill>
                <a:latin typeface="Palatino Linotype"/>
                <a:ea typeface="Palatino Linotype"/>
                <a:cs typeface="Palatino Linotype"/>
                <a:sym typeface="Palatino Linotype"/>
              </a:defRPr>
            </a:lvl2pPr>
            <a:lvl3pPr indent="-321944" lvl="2" marL="1371600" marR="0" rtl="0" algn="l">
              <a:spcBef>
                <a:spcPts val="420"/>
              </a:spcBef>
              <a:spcAft>
                <a:spcPts val="0"/>
              </a:spcAft>
              <a:buClr>
                <a:srgbClr val="455C19"/>
              </a:buClr>
              <a:buSzPts val="1470"/>
              <a:buFont typeface="Noto Sans Symbols"/>
              <a:buChar char="⚫"/>
              <a:defRPr b="0" i="0" sz="2100" u="none" cap="none" strike="noStrike">
                <a:solidFill>
                  <a:schemeClr val="dk1"/>
                </a:solidFill>
                <a:latin typeface="Palatino Linotype"/>
                <a:ea typeface="Palatino Linotype"/>
                <a:cs typeface="Palatino Linotype"/>
                <a:sym typeface="Palatino Linotype"/>
              </a:defRPr>
            </a:lvl3pPr>
            <a:lvl4pPr indent="-311150" lvl="3" marL="1828800" marR="0" rtl="0" algn="l">
              <a:spcBef>
                <a:spcPts val="400"/>
              </a:spcBef>
              <a:spcAft>
                <a:spcPts val="0"/>
              </a:spcAft>
              <a:buClr>
                <a:srgbClr val="626A19"/>
              </a:buClr>
              <a:buSzPts val="1300"/>
              <a:buFont typeface="Noto Sans Symbols"/>
              <a:buChar char="⚫"/>
              <a:defRPr b="0" i="0" sz="2000" u="none" cap="none" strike="noStrike">
                <a:solidFill>
                  <a:schemeClr val="dk1"/>
                </a:solidFill>
                <a:latin typeface="Palatino Linotype"/>
                <a:ea typeface="Palatino Linotype"/>
                <a:cs typeface="Palatino Linotype"/>
                <a:sym typeface="Palatino Linotype"/>
              </a:defRPr>
            </a:lvl4pPr>
            <a:lvl5pPr indent="-311150" lvl="4" marL="2286000" marR="0" rtl="0" algn="l">
              <a:spcBef>
                <a:spcPts val="400"/>
              </a:spcBef>
              <a:spcAft>
                <a:spcPts val="0"/>
              </a:spcAft>
              <a:buClr>
                <a:srgbClr val="017058"/>
              </a:buClr>
              <a:buSzPts val="1300"/>
              <a:buFont typeface="Noto Sans Symbols"/>
              <a:buChar char="⚫"/>
              <a:defRPr b="0" i="0" sz="2000" u="none" cap="none" strike="noStrike">
                <a:solidFill>
                  <a:schemeClr val="dk1"/>
                </a:solidFill>
                <a:latin typeface="Palatino Linotype"/>
                <a:ea typeface="Palatino Linotype"/>
                <a:cs typeface="Palatino Linotype"/>
                <a:sym typeface="Palatino Linotype"/>
              </a:defRPr>
            </a:lvl5pPr>
            <a:lvl6pPr indent="-320039" lvl="5" marL="2743200" marR="0" rtl="0" algn="l">
              <a:spcBef>
                <a:spcPts val="360"/>
              </a:spcBef>
              <a:spcAft>
                <a:spcPts val="0"/>
              </a:spcAft>
              <a:buClr>
                <a:srgbClr val="215D65"/>
              </a:buClr>
              <a:buSzPts val="1440"/>
              <a:buFont typeface="Noto Sans Symbols"/>
              <a:buChar char="⚫"/>
              <a:defRPr b="0" i="0" sz="1800" u="none" cap="none" strike="noStrike">
                <a:solidFill>
                  <a:schemeClr val="dk1"/>
                </a:solidFill>
                <a:latin typeface="Palatino Linotype"/>
                <a:ea typeface="Palatino Linotype"/>
                <a:cs typeface="Palatino Linotype"/>
                <a:sym typeface="Palatino Linotype"/>
              </a:defRPr>
            </a:lvl6pPr>
            <a:lvl7pPr indent="-309879" lvl="6" marL="3200400" marR="0" rtl="0" algn="l">
              <a:spcBef>
                <a:spcPts val="320"/>
              </a:spcBef>
              <a:spcAft>
                <a:spcPts val="0"/>
              </a:spcAft>
              <a:buClr>
                <a:srgbClr val="066684"/>
              </a:buClr>
              <a:buSzPts val="1280"/>
              <a:buFont typeface="Noto Sans Symbols"/>
              <a:buChar char="⚫"/>
              <a:defRPr b="0" i="0" sz="1600" u="none" cap="none" strike="noStrike">
                <a:solidFill>
                  <a:schemeClr val="dk1"/>
                </a:solidFill>
                <a:latin typeface="Palatino Linotype"/>
                <a:ea typeface="Palatino Linotype"/>
                <a:cs typeface="Palatino Linotype"/>
                <a:sym typeface="Palatino Linotype"/>
              </a:defRPr>
            </a:lvl7pPr>
            <a:lvl8pPr indent="-330200" lvl="7" marL="3657600" marR="0" rtl="0" algn="l">
              <a:spcBef>
                <a:spcPts val="320"/>
              </a:spcBef>
              <a:spcAft>
                <a:spcPts val="0"/>
              </a:spcAft>
              <a:buClr>
                <a:schemeClr val="dk2"/>
              </a:buClr>
              <a:buSzPts val="1600"/>
              <a:buFont typeface="Palatino Linotype"/>
              <a:buChar char="•"/>
              <a:defRPr b="0" i="0" sz="1600" u="none" cap="none" strike="noStrike">
                <a:solidFill>
                  <a:schemeClr val="dk1"/>
                </a:solidFill>
                <a:latin typeface="Palatino Linotype"/>
                <a:ea typeface="Palatino Linotype"/>
                <a:cs typeface="Palatino Linotype"/>
                <a:sym typeface="Palatino Linotype"/>
              </a:defRPr>
            </a:lvl8pPr>
            <a:lvl9pPr indent="-228600" lvl="8" marL="4114800" marR="0" rtl="0" algn="l">
              <a:spcBef>
                <a:spcPts val="280"/>
              </a:spcBef>
              <a:spcAft>
                <a:spcPts val="0"/>
              </a:spcAft>
              <a:buClr>
                <a:schemeClr val="dk2"/>
              </a:buClr>
              <a:buSzPts val="1400"/>
              <a:buFont typeface="Palatino Linotype"/>
              <a:buNone/>
              <a:defRPr b="0" i="0" sz="1400" u="none" cap="none" strike="noStrike">
                <a:solidFill>
                  <a:schemeClr val="dk1"/>
                </a:solidFill>
                <a:latin typeface="Palatino Linotype"/>
                <a:ea typeface="Palatino Linotype"/>
                <a:cs typeface="Palatino Linotype"/>
                <a:sym typeface="Palatino Linotype"/>
              </a:defRPr>
            </a:lvl9pPr>
          </a:lstStyle>
          <a:p/>
        </p:txBody>
      </p:sp>
      <p:sp>
        <p:nvSpPr>
          <p:cNvPr id="20" name="Google Shape;20;p33"/>
          <p:cNvSpPr txBox="1"/>
          <p:nvPr>
            <p:ph idx="10" type="dt"/>
          </p:nvPr>
        </p:nvSpPr>
        <p:spPr>
          <a:xfrm>
            <a:off x="609600" y="6356351"/>
            <a:ext cx="28448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sz="1100">
                <a:solidFill>
                  <a:schemeClr val="dk1"/>
                </a:solidFill>
                <a:latin typeface="Palatino Linotype"/>
                <a:ea typeface="Palatino Linotype"/>
                <a:cs typeface="Palatino Linotype"/>
                <a:sym typeface="Palatino Linotype"/>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21" name="Google Shape;21;p33"/>
          <p:cNvSpPr txBox="1"/>
          <p:nvPr>
            <p:ph idx="11" type="ftr"/>
          </p:nvPr>
        </p:nvSpPr>
        <p:spPr>
          <a:xfrm>
            <a:off x="3556000" y="6356351"/>
            <a:ext cx="44704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sz="1100">
                <a:solidFill>
                  <a:schemeClr val="dk1"/>
                </a:solidFill>
                <a:latin typeface="Palatino Linotype"/>
                <a:ea typeface="Palatino Linotype"/>
                <a:cs typeface="Palatino Linotype"/>
                <a:sym typeface="Palatino Linotype"/>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22" name="Google Shape;22;p33"/>
          <p:cNvSpPr txBox="1"/>
          <p:nvPr>
            <p:ph idx="12" type="sldNum"/>
          </p:nvPr>
        </p:nvSpPr>
        <p:spPr>
          <a:xfrm>
            <a:off x="10566400" y="6356351"/>
            <a:ext cx="1016000" cy="365125"/>
          </a:xfrm>
          <a:prstGeom prst="rect">
            <a:avLst/>
          </a:prstGeom>
          <a:noFill/>
          <a:ln>
            <a:noFill/>
          </a:ln>
        </p:spPr>
        <p:txBody>
          <a:bodyPr anchorCtr="0" anchor="b" bIns="0" lIns="0" spcFirstLastPara="1" rIns="0" wrap="square" tIns="0">
            <a:noAutofit/>
          </a:bodyPr>
          <a:lstStyle>
            <a:lvl1pPr indent="0" lvl="0" marL="0" marR="0" rtl="0" algn="r">
              <a:spcBef>
                <a:spcPts val="0"/>
              </a:spcBef>
              <a:buNone/>
              <a:defRPr b="0" sz="1100" u="none">
                <a:solidFill>
                  <a:schemeClr val="dk1"/>
                </a:solidFill>
                <a:latin typeface="Palatino Linotype"/>
                <a:ea typeface="Palatino Linotype"/>
                <a:cs typeface="Palatino Linotype"/>
                <a:sym typeface="Palatino Linotype"/>
              </a:defRPr>
            </a:lvl1pPr>
            <a:lvl2pPr indent="0" lvl="1" marL="0" marR="0" rtl="0" algn="r">
              <a:spcBef>
                <a:spcPts val="0"/>
              </a:spcBef>
              <a:buNone/>
              <a:defRPr b="0" sz="1100" u="none">
                <a:solidFill>
                  <a:schemeClr val="dk1"/>
                </a:solidFill>
                <a:latin typeface="Palatino Linotype"/>
                <a:ea typeface="Palatino Linotype"/>
                <a:cs typeface="Palatino Linotype"/>
                <a:sym typeface="Palatino Linotype"/>
              </a:defRPr>
            </a:lvl2pPr>
            <a:lvl3pPr indent="0" lvl="2" marL="0" marR="0" rtl="0" algn="r">
              <a:spcBef>
                <a:spcPts val="0"/>
              </a:spcBef>
              <a:buNone/>
              <a:defRPr b="0" sz="1100" u="none">
                <a:solidFill>
                  <a:schemeClr val="dk1"/>
                </a:solidFill>
                <a:latin typeface="Palatino Linotype"/>
                <a:ea typeface="Palatino Linotype"/>
                <a:cs typeface="Palatino Linotype"/>
                <a:sym typeface="Palatino Linotype"/>
              </a:defRPr>
            </a:lvl3pPr>
            <a:lvl4pPr indent="0" lvl="3" marL="0" marR="0" rtl="0" algn="r">
              <a:spcBef>
                <a:spcPts val="0"/>
              </a:spcBef>
              <a:buNone/>
              <a:defRPr b="0" sz="1100" u="none">
                <a:solidFill>
                  <a:schemeClr val="dk1"/>
                </a:solidFill>
                <a:latin typeface="Palatino Linotype"/>
                <a:ea typeface="Palatino Linotype"/>
                <a:cs typeface="Palatino Linotype"/>
                <a:sym typeface="Palatino Linotype"/>
              </a:defRPr>
            </a:lvl4pPr>
            <a:lvl5pPr indent="0" lvl="4" marL="0" marR="0" rtl="0" algn="r">
              <a:spcBef>
                <a:spcPts val="0"/>
              </a:spcBef>
              <a:buNone/>
              <a:defRPr b="0" sz="1100" u="none">
                <a:solidFill>
                  <a:schemeClr val="dk1"/>
                </a:solidFill>
                <a:latin typeface="Palatino Linotype"/>
                <a:ea typeface="Palatino Linotype"/>
                <a:cs typeface="Palatino Linotype"/>
                <a:sym typeface="Palatino Linotype"/>
              </a:defRPr>
            </a:lvl5pPr>
            <a:lvl6pPr indent="0" lvl="5" marL="0" marR="0" rtl="0" algn="r">
              <a:spcBef>
                <a:spcPts val="0"/>
              </a:spcBef>
              <a:buNone/>
              <a:defRPr b="0" sz="1100" u="none">
                <a:solidFill>
                  <a:schemeClr val="dk1"/>
                </a:solidFill>
                <a:latin typeface="Palatino Linotype"/>
                <a:ea typeface="Palatino Linotype"/>
                <a:cs typeface="Palatino Linotype"/>
                <a:sym typeface="Palatino Linotype"/>
              </a:defRPr>
            </a:lvl6pPr>
            <a:lvl7pPr indent="0" lvl="6" marL="0" marR="0" rtl="0" algn="r">
              <a:spcBef>
                <a:spcPts val="0"/>
              </a:spcBef>
              <a:buNone/>
              <a:defRPr b="0" sz="1100" u="none">
                <a:solidFill>
                  <a:schemeClr val="dk1"/>
                </a:solidFill>
                <a:latin typeface="Palatino Linotype"/>
                <a:ea typeface="Palatino Linotype"/>
                <a:cs typeface="Palatino Linotype"/>
                <a:sym typeface="Palatino Linotype"/>
              </a:defRPr>
            </a:lvl7pPr>
            <a:lvl8pPr indent="0" lvl="7" marL="0" marR="0" rtl="0" algn="r">
              <a:spcBef>
                <a:spcPts val="0"/>
              </a:spcBef>
              <a:buNone/>
              <a:defRPr b="0" sz="1100" u="none">
                <a:solidFill>
                  <a:schemeClr val="dk1"/>
                </a:solidFill>
                <a:latin typeface="Palatino Linotype"/>
                <a:ea typeface="Palatino Linotype"/>
                <a:cs typeface="Palatino Linotype"/>
                <a:sym typeface="Palatino Linotype"/>
              </a:defRPr>
            </a:lvl8pPr>
            <a:lvl9pPr indent="0" lvl="8" marL="0" marR="0" rtl="0" algn="r">
              <a:spcBef>
                <a:spcPts val="0"/>
              </a:spcBef>
              <a:buNone/>
              <a:defRPr b="0" sz="1100" u="none">
                <a:solidFill>
                  <a:schemeClr val="dk1"/>
                </a:solidFill>
                <a:latin typeface="Palatino Linotype"/>
                <a:ea typeface="Palatino Linotype"/>
                <a:cs typeface="Palatino Linotype"/>
                <a:sym typeface="Palatino Linotype"/>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mc:Choice Requires="p14">
      <p:transition spd="slow" p14:dur="700">
        <p:fade/>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
          <p:cNvSpPr txBox="1"/>
          <p:nvPr>
            <p:ph idx="1" type="subTitle"/>
          </p:nvPr>
        </p:nvSpPr>
        <p:spPr>
          <a:xfrm>
            <a:off x="697611" y="4528184"/>
            <a:ext cx="10472928" cy="552011"/>
          </a:xfrm>
          <a:prstGeom prst="rect">
            <a:avLst/>
          </a:prstGeom>
          <a:noFill/>
          <a:ln>
            <a:noFill/>
          </a:ln>
        </p:spPr>
        <p:txBody>
          <a:bodyPr anchorCtr="0" anchor="t" bIns="45700" lIns="0" spcFirstLastPara="1" rIns="18275" wrap="square" tIns="45700">
            <a:normAutofit/>
          </a:bodyPr>
          <a:lstStyle/>
          <a:p>
            <a:pPr indent="0" lvl="0" marL="0" marR="45720" rtl="0" algn="r">
              <a:spcBef>
                <a:spcPts val="0"/>
              </a:spcBef>
              <a:spcAft>
                <a:spcPts val="0"/>
              </a:spcAft>
              <a:buSzPts val="2470"/>
              <a:buNone/>
            </a:pPr>
            <a:r>
              <a:rPr b="1" lang="en-US"/>
              <a:t>Lecturer: Protais Niyonshima</a:t>
            </a:r>
            <a:endParaRPr b="1"/>
          </a:p>
          <a:p>
            <a:pPr indent="0" lvl="0" marL="0" marR="45720" rtl="0" algn="r">
              <a:spcBef>
                <a:spcPts val="520"/>
              </a:spcBef>
              <a:spcAft>
                <a:spcPts val="0"/>
              </a:spcAft>
              <a:buSzPts val="2470"/>
              <a:buNone/>
            </a:pPr>
            <a:r>
              <a:t/>
            </a:r>
            <a:endParaRPr/>
          </a:p>
        </p:txBody>
      </p:sp>
      <p:sp>
        <p:nvSpPr>
          <p:cNvPr id="107" name="Google Shape;107;p1"/>
          <p:cNvSpPr txBox="1"/>
          <p:nvPr/>
        </p:nvSpPr>
        <p:spPr>
          <a:xfrm>
            <a:off x="697611" y="3245484"/>
            <a:ext cx="10468864" cy="876300"/>
          </a:xfrm>
          <a:prstGeom prst="rect">
            <a:avLst/>
          </a:prstGeom>
          <a:noFill/>
          <a:ln>
            <a:noFill/>
          </a:ln>
        </p:spPr>
        <p:txBody>
          <a:bodyPr anchorCtr="0" anchor="b" bIns="0" lIns="0" spcFirstLastPara="1" rIns="18275" wrap="square" tIns="0">
            <a:noAutofit/>
          </a:bodyPr>
          <a:lstStyle/>
          <a:p>
            <a:pPr indent="0" lvl="0" marL="0" marR="0" rtl="0" algn="r">
              <a:spcBef>
                <a:spcPts val="0"/>
              </a:spcBef>
              <a:spcAft>
                <a:spcPts val="0"/>
              </a:spcAft>
              <a:buClr>
                <a:schemeClr val="dk2"/>
              </a:buClr>
              <a:buSzPts val="4000"/>
              <a:buFont typeface="Century Gothic"/>
              <a:buNone/>
            </a:pPr>
            <a:r>
              <a:rPr b="1" lang="en-US" sz="4000">
                <a:solidFill>
                  <a:schemeClr val="dk2"/>
                </a:solidFill>
                <a:latin typeface="Century Gothic"/>
                <a:ea typeface="Century Gothic"/>
                <a:cs typeface="Century Gothic"/>
                <a:sym typeface="Century Gothic"/>
              </a:rPr>
              <a:t>Chapter X: Communication as a skill for career building</a:t>
            </a:r>
            <a:endParaRPr/>
          </a:p>
        </p:txBody>
      </p:sp>
      <p:sp>
        <p:nvSpPr>
          <p:cNvPr id="108" name="Google Shape;108;p1"/>
          <p:cNvSpPr txBox="1"/>
          <p:nvPr/>
        </p:nvSpPr>
        <p:spPr>
          <a:xfrm>
            <a:off x="697611" y="1023938"/>
            <a:ext cx="10468864" cy="876300"/>
          </a:xfrm>
          <a:prstGeom prst="rect">
            <a:avLst/>
          </a:prstGeom>
          <a:noFill/>
          <a:ln>
            <a:noFill/>
          </a:ln>
        </p:spPr>
        <p:txBody>
          <a:bodyPr anchorCtr="0" anchor="b" bIns="0" lIns="0" spcFirstLastPara="1" rIns="18275" wrap="square" tIns="0">
            <a:normAutofit/>
          </a:bodyPr>
          <a:lstStyle/>
          <a:p>
            <a:pPr indent="0" lvl="0" marL="0" marR="0" rtl="0" algn="r">
              <a:spcBef>
                <a:spcPts val="0"/>
              </a:spcBef>
              <a:spcAft>
                <a:spcPts val="0"/>
              </a:spcAft>
              <a:buClr>
                <a:srgbClr val="0070C0"/>
              </a:buClr>
              <a:buSzPts val="4000"/>
              <a:buFont typeface="Century Gothic"/>
              <a:buNone/>
            </a:pPr>
            <a:r>
              <a:rPr b="1" lang="en-US" sz="4000">
                <a:solidFill>
                  <a:srgbClr val="0070C0"/>
                </a:solidFill>
                <a:latin typeface="Century Gothic"/>
                <a:ea typeface="Century Gothic"/>
                <a:cs typeface="Century Gothic"/>
                <a:sym typeface="Century Gothic"/>
              </a:rPr>
              <a:t>COMMUNICATION SKILLS</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
          <p:cNvSpPr txBox="1"/>
          <p:nvPr>
            <p:ph type="title"/>
          </p:nvPr>
        </p:nvSpPr>
        <p:spPr>
          <a:xfrm>
            <a:off x="609600" y="861059"/>
            <a:ext cx="10972800" cy="751713"/>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Objectives </a:t>
            </a:r>
            <a:endParaRPr/>
          </a:p>
        </p:txBody>
      </p:sp>
      <p:sp>
        <p:nvSpPr>
          <p:cNvPr id="114" name="Google Shape;114;p2"/>
          <p:cNvSpPr txBox="1"/>
          <p:nvPr>
            <p:ph idx="1" type="body"/>
          </p:nvPr>
        </p:nvSpPr>
        <p:spPr>
          <a:xfrm>
            <a:off x="609600" y="1762760"/>
            <a:ext cx="11480800" cy="438912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470"/>
              <a:buNone/>
            </a:pPr>
            <a:r>
              <a:rPr lang="en-US">
                <a:latin typeface="Times New Roman"/>
                <a:ea typeface="Times New Roman"/>
                <a:cs typeface="Times New Roman"/>
                <a:sym typeface="Times New Roman"/>
              </a:rPr>
              <a:t>By the end of this session, a learner will be able to:</a:t>
            </a:r>
            <a:endParaRPr/>
          </a:p>
          <a:p>
            <a:pPr indent="0" lvl="0" marL="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Explain well preparation for a career</a:t>
            </a:r>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Describe effectively presentation Skills</a:t>
            </a:r>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Explain business Communication</a:t>
            </a:r>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Explain efficiently telephones Skills</a:t>
            </a:r>
            <a:endParaRPr/>
          </a:p>
          <a:p>
            <a:pPr indent="-105410" lvl="0" marL="274320" rtl="0" algn="just">
              <a:spcBef>
                <a:spcPts val="560"/>
              </a:spcBef>
              <a:spcAft>
                <a:spcPts val="0"/>
              </a:spcAft>
              <a:buSzPts val="2660"/>
              <a:buNone/>
            </a:pPr>
            <a:r>
              <a:t/>
            </a:r>
            <a:endParaRPr sz="2800">
              <a:latin typeface="Times New Roman"/>
              <a:ea typeface="Times New Roman"/>
              <a:cs typeface="Times New Roman"/>
              <a:sym typeface="Times New Roman"/>
            </a:endParaRPr>
          </a:p>
          <a:p>
            <a:pPr indent="-105410" lvl="0" marL="274320" rtl="0" algn="just">
              <a:spcBef>
                <a:spcPts val="560"/>
              </a:spcBef>
              <a:spcAft>
                <a:spcPts val="0"/>
              </a:spcAft>
              <a:buSzPts val="2660"/>
              <a:buNone/>
            </a:pPr>
            <a:r>
              <a:t/>
            </a:r>
            <a:endParaRPr sz="2800">
              <a:solidFill>
                <a:schemeClr val="dk1"/>
              </a:solidFill>
              <a:latin typeface="Times New Roman"/>
              <a:ea typeface="Times New Roman"/>
              <a:cs typeface="Times New Roman"/>
              <a:sym typeface="Times New Roman"/>
            </a:endParaRPr>
          </a:p>
          <a:p>
            <a:pPr indent="-105410" lvl="0" marL="274320" rtl="0" algn="just">
              <a:spcBef>
                <a:spcPts val="560"/>
              </a:spcBef>
              <a:spcAft>
                <a:spcPts val="0"/>
              </a:spcAft>
              <a:buSzPts val="2660"/>
              <a:buNone/>
            </a:pPr>
            <a:r>
              <a:t/>
            </a:r>
            <a:endParaRPr sz="2800">
              <a:solidFill>
                <a:schemeClr val="dk1"/>
              </a:solidFill>
              <a:latin typeface="Times New Roman"/>
              <a:ea typeface="Times New Roman"/>
              <a:cs typeface="Times New Roman"/>
              <a:sym typeface="Times New Roman"/>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3"/>
          <p:cNvSpPr txBox="1"/>
          <p:nvPr>
            <p:ph type="title"/>
          </p:nvPr>
        </p:nvSpPr>
        <p:spPr>
          <a:xfrm>
            <a:off x="609600" y="43992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Definition</a:t>
            </a:r>
            <a:endParaRPr/>
          </a:p>
        </p:txBody>
      </p:sp>
      <p:sp>
        <p:nvSpPr>
          <p:cNvPr id="120" name="Google Shape;120;p3"/>
          <p:cNvSpPr txBox="1"/>
          <p:nvPr>
            <p:ph idx="1" type="body"/>
          </p:nvPr>
        </p:nvSpPr>
        <p:spPr>
          <a:xfrm>
            <a:off x="609600" y="1742440"/>
            <a:ext cx="10972800" cy="4389120"/>
          </a:xfrm>
          <a:prstGeom prst="rect">
            <a:avLst/>
          </a:prstGeom>
          <a:noFill/>
          <a:ln>
            <a:noFill/>
          </a:ln>
        </p:spPr>
        <p:txBody>
          <a:bodyPr anchorCtr="0" anchor="t" bIns="45700" lIns="91425" spcFirstLastPara="1" rIns="91425" wrap="square" tIns="45700">
            <a:normAutofit fontScale="92500" lnSpcReduction="10000"/>
          </a:bodyPr>
          <a:lstStyle/>
          <a:p>
            <a:pPr indent="-274320" lvl="0" marL="274320" rtl="0" algn="just">
              <a:spcBef>
                <a:spcPts val="0"/>
              </a:spcBef>
              <a:spcAft>
                <a:spcPts val="0"/>
              </a:spcAft>
              <a:buSzPct val="95000"/>
              <a:buChar char="⚫"/>
            </a:pPr>
            <a:r>
              <a:rPr lang="en-US" sz="2800">
                <a:latin typeface="Times New Roman"/>
                <a:ea typeface="Times New Roman"/>
                <a:cs typeface="Times New Roman"/>
                <a:sym typeface="Times New Roman"/>
              </a:rPr>
              <a:t>Career is defined as an occupation undertaken for a significant period of a person's life and with opportunities for progress.</a:t>
            </a:r>
            <a:endParaRPr/>
          </a:p>
          <a:p>
            <a:pPr indent="-118078" lvl="0" marL="274320" rtl="0" algn="just">
              <a:spcBef>
                <a:spcPts val="518"/>
              </a:spcBef>
              <a:spcAft>
                <a:spcPts val="0"/>
              </a:spcAft>
              <a:buSzPct val="95000"/>
              <a:buNone/>
            </a:pPr>
            <a:r>
              <a:t/>
            </a:r>
            <a:endParaRPr sz="2800">
              <a:latin typeface="Times New Roman"/>
              <a:ea typeface="Times New Roman"/>
              <a:cs typeface="Times New Roman"/>
              <a:sym typeface="Times New Roman"/>
            </a:endParaRPr>
          </a:p>
          <a:p>
            <a:pPr indent="-274320" lvl="0" marL="274320" rtl="0" algn="just">
              <a:spcBef>
                <a:spcPts val="518"/>
              </a:spcBef>
              <a:spcAft>
                <a:spcPts val="0"/>
              </a:spcAft>
              <a:buSzPct val="95000"/>
              <a:buChar char="⚫"/>
            </a:pPr>
            <a:r>
              <a:rPr lang="en-US" sz="2800">
                <a:latin typeface="Times New Roman"/>
                <a:ea typeface="Times New Roman"/>
                <a:cs typeface="Times New Roman"/>
                <a:sym typeface="Times New Roman"/>
              </a:rPr>
              <a:t>Communication  is one the tools used in career at a workplace. </a:t>
            </a:r>
            <a:endParaRPr/>
          </a:p>
          <a:p>
            <a:pPr indent="-129238" lvl="0" marL="274320" rtl="0" algn="just">
              <a:spcBef>
                <a:spcPts val="481"/>
              </a:spcBef>
              <a:spcAft>
                <a:spcPts val="0"/>
              </a:spcAft>
              <a:buSzPct val="95000"/>
              <a:buNone/>
            </a:pPr>
            <a:r>
              <a:t/>
            </a:r>
            <a:endParaRPr>
              <a:solidFill>
                <a:srgbClr val="111111"/>
              </a:solidFill>
              <a:latin typeface="Roboto"/>
              <a:ea typeface="Roboto"/>
              <a:cs typeface="Roboto"/>
              <a:sym typeface="Roboto"/>
            </a:endParaRPr>
          </a:p>
          <a:p>
            <a:pPr indent="-274320" lvl="0" marL="274320" rtl="0" algn="l">
              <a:spcBef>
                <a:spcPts val="518"/>
              </a:spcBef>
              <a:spcAft>
                <a:spcPts val="0"/>
              </a:spcAft>
              <a:buSzPct val="95000"/>
              <a:buChar char="⚫"/>
            </a:pPr>
            <a:r>
              <a:rPr b="0" i="0" lang="en-US" sz="2800">
                <a:latin typeface="Times New Roman"/>
                <a:ea typeface="Times New Roman"/>
                <a:cs typeface="Times New Roman"/>
                <a:sym typeface="Times New Roman"/>
              </a:rPr>
              <a:t>Communication is giving, receiving or exchanging ideas, information, signals or messages through appropriate media, enabling individuals or groups to persuade, to seek information, to give information or to express emotions.</a:t>
            </a:r>
            <a:endParaRPr/>
          </a:p>
          <a:p>
            <a:pPr indent="-274320" lvl="0" marL="274320" rtl="0" algn="just">
              <a:spcBef>
                <a:spcPts val="481"/>
              </a:spcBef>
              <a:spcAft>
                <a:spcPts val="0"/>
              </a:spcAft>
              <a:buSzPct val="95000"/>
              <a:buChar char="⚫"/>
            </a:pPr>
            <a:br>
              <a:rPr lang="en-US"/>
            </a:b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4"/>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Century Gothic"/>
              <a:buNone/>
            </a:pPr>
            <a:r>
              <a:rPr b="1" lang="en-US" sz="3600">
                <a:solidFill>
                  <a:schemeClr val="dk1"/>
                </a:solidFill>
              </a:rPr>
              <a:t>Preparation for a career</a:t>
            </a:r>
            <a:endParaRPr/>
          </a:p>
        </p:txBody>
      </p:sp>
      <p:sp>
        <p:nvSpPr>
          <p:cNvPr id="126" name="Google Shape;126;p4"/>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lang="en-US">
                <a:latin typeface="Times New Roman"/>
                <a:ea typeface="Times New Roman"/>
                <a:cs typeface="Times New Roman"/>
                <a:sym typeface="Times New Roman"/>
              </a:rPr>
              <a:t>Communication is a strong tool that plays an important role in opening doors of one’s career. </a:t>
            </a:r>
            <a:endParaRPr/>
          </a:p>
          <a:p>
            <a:pPr indent="0" lvl="0" marL="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0000"/>
                </a:solidFill>
                <a:latin typeface="Times New Roman"/>
                <a:ea typeface="Times New Roman"/>
                <a:cs typeface="Times New Roman"/>
                <a:sym typeface="Times New Roman"/>
              </a:rPr>
              <a:t>Communication helps broaden your reach by building contacts with individuals relevant to your school or workplace. E</a:t>
            </a:r>
            <a:endParaRPr/>
          </a:p>
          <a:p>
            <a:pPr indent="-117475" lvl="0" marL="274320" rtl="0" algn="just">
              <a:spcBef>
                <a:spcPts val="520"/>
              </a:spcBef>
              <a:spcAft>
                <a:spcPts val="0"/>
              </a:spcAft>
              <a:buSzPts val="2470"/>
              <a:buNone/>
            </a:pPr>
            <a:r>
              <a:t/>
            </a:r>
            <a:endParaRPr>
              <a:solidFill>
                <a:srgbClr val="000000"/>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0000"/>
                </a:solidFill>
                <a:latin typeface="Times New Roman"/>
                <a:ea typeface="Times New Roman"/>
                <a:cs typeface="Times New Roman"/>
                <a:sym typeface="Times New Roman"/>
              </a:rPr>
              <a:t>Emails, phone calls, private conversations and traditional letters can help you arrange internships, receive grant money for research, be invited to speak at a trade conference or shadow a company leader for the day.</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5"/>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r">
              <a:spcBef>
                <a:spcPts val="0"/>
              </a:spcBef>
              <a:spcAft>
                <a:spcPts val="0"/>
              </a:spcAft>
              <a:buClr>
                <a:schemeClr val="dk2"/>
              </a:buClr>
              <a:buSzPts val="3600"/>
              <a:buFont typeface="Times New Roman"/>
              <a:buNone/>
            </a:pPr>
            <a:r>
              <a:rPr b="1" lang="en-US" sz="3600">
                <a:latin typeface="Times New Roman"/>
                <a:ea typeface="Times New Roman"/>
                <a:cs typeface="Times New Roman"/>
                <a:sym typeface="Times New Roman"/>
              </a:rPr>
              <a:t>Cont’</a:t>
            </a:r>
            <a:endParaRPr/>
          </a:p>
        </p:txBody>
      </p:sp>
      <p:sp>
        <p:nvSpPr>
          <p:cNvPr id="132" name="Google Shape;132;p5"/>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470"/>
              <a:buChar char="⚫"/>
            </a:pPr>
            <a:r>
              <a:rPr lang="en-US"/>
              <a:t>Most of the times, getting hired requires a process of being assessed to determine one’s competences and potentials. The assessment is done though many ways: </a:t>
            </a:r>
            <a:endParaRPr/>
          </a:p>
        </p:txBody>
      </p:sp>
      <p:sp>
        <p:nvSpPr>
          <p:cNvPr id="133" name="Google Shape;133;p5"/>
          <p:cNvSpPr/>
          <p:nvPr/>
        </p:nvSpPr>
        <p:spPr>
          <a:xfrm>
            <a:off x="885825" y="3609974"/>
            <a:ext cx="3533775" cy="1000125"/>
          </a:xfrm>
          <a:prstGeom prst="rect">
            <a:avLst/>
          </a:prstGeom>
          <a:gradFill>
            <a:gsLst>
              <a:gs pos="0">
                <a:srgbClr val="DCE5A3"/>
              </a:gs>
              <a:gs pos="50000">
                <a:srgbClr val="D6E095"/>
              </a:gs>
              <a:gs pos="100000">
                <a:srgbClr val="D4DF81"/>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Writing and submitting documents such as a motivation letter, a CV, etc. </a:t>
            </a:r>
            <a:endParaRPr/>
          </a:p>
        </p:txBody>
      </p:sp>
      <p:sp>
        <p:nvSpPr>
          <p:cNvPr id="134" name="Google Shape;134;p5"/>
          <p:cNvSpPr/>
          <p:nvPr/>
        </p:nvSpPr>
        <p:spPr>
          <a:xfrm>
            <a:off x="4114800" y="5412867"/>
            <a:ext cx="3533775" cy="1000125"/>
          </a:xfrm>
          <a:prstGeom prst="rect">
            <a:avLst/>
          </a:prstGeom>
          <a:gradFill>
            <a:gsLst>
              <a:gs pos="0">
                <a:srgbClr val="DCE5A3"/>
              </a:gs>
              <a:gs pos="50000">
                <a:srgbClr val="D6E095"/>
              </a:gs>
              <a:gs pos="100000">
                <a:srgbClr val="D4DF81"/>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After meeting all requirements, a candidate gets hired.  </a:t>
            </a:r>
            <a:endParaRPr/>
          </a:p>
        </p:txBody>
      </p:sp>
      <p:sp>
        <p:nvSpPr>
          <p:cNvPr id="135" name="Google Shape;135;p5"/>
          <p:cNvSpPr/>
          <p:nvPr/>
        </p:nvSpPr>
        <p:spPr>
          <a:xfrm>
            <a:off x="7210425" y="3629977"/>
            <a:ext cx="3533775" cy="1000125"/>
          </a:xfrm>
          <a:prstGeom prst="rect">
            <a:avLst/>
          </a:prstGeom>
          <a:gradFill>
            <a:gsLst>
              <a:gs pos="0">
                <a:srgbClr val="DCE5A3"/>
              </a:gs>
              <a:gs pos="50000">
                <a:srgbClr val="D6E095"/>
              </a:gs>
              <a:gs pos="100000">
                <a:srgbClr val="D4DF81"/>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Palatino Linotype"/>
                <a:ea typeface="Palatino Linotype"/>
                <a:cs typeface="Palatino Linotype"/>
                <a:sym typeface="Palatino Linotype"/>
              </a:rPr>
              <a:t>After being shortlisted, a candidate is invited to a written and/or oral exam</a:t>
            </a:r>
            <a:endParaRPr/>
          </a:p>
        </p:txBody>
      </p:sp>
      <p:sp>
        <p:nvSpPr>
          <p:cNvPr id="136" name="Google Shape;136;p5"/>
          <p:cNvSpPr/>
          <p:nvPr/>
        </p:nvSpPr>
        <p:spPr>
          <a:xfrm>
            <a:off x="4591050" y="4000501"/>
            <a:ext cx="2447925" cy="304799"/>
          </a:xfrm>
          <a:prstGeom prst="rightArrow">
            <a:avLst>
              <a:gd fmla="val 50000" name="adj1"/>
              <a:gd fmla="val 50000" name="adj2"/>
            </a:avLst>
          </a:prstGeom>
          <a:gradFill>
            <a:gsLst>
              <a:gs pos="0">
                <a:srgbClr val="DCE5A3"/>
              </a:gs>
              <a:gs pos="50000">
                <a:srgbClr val="D6E095"/>
              </a:gs>
              <a:gs pos="100000">
                <a:srgbClr val="D4DF81"/>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137" name="Google Shape;137;p5"/>
          <p:cNvSpPr/>
          <p:nvPr/>
        </p:nvSpPr>
        <p:spPr>
          <a:xfrm flipH="1" rot="-5400000">
            <a:off x="7484271" y="5011386"/>
            <a:ext cx="1209672" cy="623888"/>
          </a:xfrm>
          <a:prstGeom prst="bentUpArrow">
            <a:avLst>
              <a:gd fmla="val 25000" name="adj1"/>
              <a:gd fmla="val 25000" name="adj2"/>
              <a:gd fmla="val 25000" name="adj3"/>
            </a:avLst>
          </a:prstGeom>
          <a:gradFill>
            <a:gsLst>
              <a:gs pos="0">
                <a:srgbClr val="DCE5A3"/>
              </a:gs>
              <a:gs pos="50000">
                <a:srgbClr val="D6E095"/>
              </a:gs>
              <a:gs pos="100000">
                <a:srgbClr val="D4DF81"/>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6"/>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r">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Cont’</a:t>
            </a:r>
            <a:endParaRPr/>
          </a:p>
        </p:txBody>
      </p:sp>
      <p:sp>
        <p:nvSpPr>
          <p:cNvPr id="143" name="Google Shape;143;p6"/>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470"/>
              <a:buNone/>
            </a:pPr>
            <a:r>
              <a:rPr lang="en-US">
                <a:latin typeface="Times New Roman"/>
                <a:ea typeface="Times New Roman"/>
                <a:cs typeface="Times New Roman"/>
                <a:sym typeface="Times New Roman"/>
              </a:rPr>
              <a:t>From the first step of applying for a job, communication skills is used to produce quality documents that will attract the employer.  Official documents should have the following characteristics: </a:t>
            </a:r>
            <a:endParaRPr/>
          </a:p>
          <a:p>
            <a:pPr indent="-246888" lvl="1" marL="640080" rtl="0" algn="l">
              <a:spcBef>
                <a:spcPts val="520"/>
              </a:spcBef>
              <a:spcAft>
                <a:spcPts val="0"/>
              </a:spcAft>
              <a:buSzPts val="2210"/>
              <a:buFont typeface="Noto Sans Symbols"/>
              <a:buChar char="▪"/>
            </a:pPr>
            <a:r>
              <a:rPr b="0" i="0" lang="en-US" sz="2600">
                <a:solidFill>
                  <a:srgbClr val="000000"/>
                </a:solidFill>
                <a:latin typeface="Times New Roman"/>
                <a:ea typeface="Times New Roman"/>
                <a:cs typeface="Times New Roman"/>
                <a:sym typeface="Times New Roman"/>
              </a:rPr>
              <a:t>the language of business documents,</a:t>
            </a:r>
            <a:endParaRPr sz="2600">
              <a:solidFill>
                <a:srgbClr val="000000"/>
              </a:solidFill>
              <a:latin typeface="Times New Roman"/>
              <a:ea typeface="Times New Roman"/>
              <a:cs typeface="Times New Roman"/>
              <a:sym typeface="Times New Roman"/>
            </a:endParaRPr>
          </a:p>
          <a:p>
            <a:pPr indent="-246888" lvl="1" marL="640080" rtl="0" algn="l">
              <a:spcBef>
                <a:spcPts val="520"/>
              </a:spcBef>
              <a:spcAft>
                <a:spcPts val="0"/>
              </a:spcAft>
              <a:buSzPts val="2210"/>
              <a:buFont typeface="Noto Sans Symbols"/>
              <a:buChar char="▪"/>
            </a:pPr>
            <a:r>
              <a:rPr b="0" i="0" lang="en-US" sz="2600">
                <a:solidFill>
                  <a:srgbClr val="000000"/>
                </a:solidFill>
                <a:latin typeface="Times New Roman"/>
                <a:ea typeface="Times New Roman"/>
                <a:cs typeface="Times New Roman"/>
                <a:sym typeface="Times New Roman"/>
              </a:rPr>
              <a:t>the language of legal documents,</a:t>
            </a:r>
            <a:endParaRPr sz="2600">
              <a:solidFill>
                <a:srgbClr val="000000"/>
              </a:solidFill>
              <a:latin typeface="Times New Roman"/>
              <a:ea typeface="Times New Roman"/>
              <a:cs typeface="Times New Roman"/>
              <a:sym typeface="Times New Roman"/>
            </a:endParaRPr>
          </a:p>
          <a:p>
            <a:pPr indent="-246888" lvl="1" marL="640080" rtl="0" algn="l">
              <a:spcBef>
                <a:spcPts val="520"/>
              </a:spcBef>
              <a:spcAft>
                <a:spcPts val="0"/>
              </a:spcAft>
              <a:buSzPts val="2210"/>
              <a:buFont typeface="Noto Sans Symbols"/>
              <a:buChar char="▪"/>
            </a:pPr>
            <a:r>
              <a:rPr b="0" i="0" lang="en-US" sz="2600">
                <a:solidFill>
                  <a:srgbClr val="000000"/>
                </a:solidFill>
                <a:latin typeface="Times New Roman"/>
                <a:ea typeface="Times New Roman"/>
                <a:cs typeface="Times New Roman"/>
                <a:sym typeface="Times New Roman"/>
              </a:rPr>
              <a:t>the language of diplomacy,</a:t>
            </a:r>
            <a:endParaRPr/>
          </a:p>
          <a:p>
            <a:pPr indent="-246888" lvl="1" marL="640080" rtl="0" algn="l">
              <a:spcBef>
                <a:spcPts val="520"/>
              </a:spcBef>
              <a:spcAft>
                <a:spcPts val="0"/>
              </a:spcAft>
              <a:buSzPts val="2210"/>
              <a:buFont typeface="Noto Sans Symbols"/>
              <a:buChar char="▪"/>
            </a:pPr>
            <a:r>
              <a:rPr b="0" i="0" lang="en-US" sz="2600">
                <a:solidFill>
                  <a:srgbClr val="000000"/>
                </a:solidFill>
                <a:latin typeface="Times New Roman"/>
                <a:ea typeface="Times New Roman"/>
                <a:cs typeface="Times New Roman"/>
                <a:sym typeface="Times New Roman"/>
              </a:rPr>
              <a:t>the language of military documents.</a:t>
            </a:r>
            <a:endParaRPr/>
          </a:p>
          <a:p>
            <a:pPr indent="-106553" lvl="1" marL="640080" rtl="0" algn="l">
              <a:spcBef>
                <a:spcPts val="520"/>
              </a:spcBef>
              <a:spcAft>
                <a:spcPts val="0"/>
              </a:spcAft>
              <a:buSzPts val="2210"/>
              <a:buFont typeface="Noto Sans Symbols"/>
              <a:buNone/>
            </a:pPr>
            <a:r>
              <a:t/>
            </a:r>
            <a:endParaRPr sz="2600">
              <a:solidFill>
                <a:srgbClr val="000000"/>
              </a:solidFill>
              <a:latin typeface="Times New Roman"/>
              <a:ea typeface="Times New Roman"/>
              <a:cs typeface="Times New Roman"/>
              <a:sym typeface="Times New Roman"/>
            </a:endParaRPr>
          </a:p>
          <a:p>
            <a:pPr indent="0" lvl="1" marL="393192" rtl="0" algn="l">
              <a:spcBef>
                <a:spcPts val="520"/>
              </a:spcBef>
              <a:spcAft>
                <a:spcPts val="0"/>
              </a:spcAft>
              <a:buSzPts val="2210"/>
              <a:buNone/>
            </a:pPr>
            <a:r>
              <a:t/>
            </a:r>
            <a:endParaRPr sz="2600">
              <a:latin typeface="Times New Roman"/>
              <a:ea typeface="Times New Roman"/>
              <a:cs typeface="Times New Roman"/>
              <a:sym typeface="Times New Roman"/>
            </a:endParaRPr>
          </a:p>
          <a:p>
            <a:pPr indent="0" lvl="0" marL="0" rtl="0" algn="l">
              <a:spcBef>
                <a:spcPts val="520"/>
              </a:spcBef>
              <a:spcAft>
                <a:spcPts val="0"/>
              </a:spcAft>
              <a:buSzPts val="2470"/>
              <a:buNone/>
            </a:pPr>
            <a:r>
              <a:t/>
            </a:r>
            <a:endParaRPr>
              <a:latin typeface="Times New Roman"/>
              <a:ea typeface="Times New Roman"/>
              <a:cs typeface="Times New Roman"/>
              <a:sym typeface="Times New Roman"/>
            </a:endParaRPr>
          </a:p>
          <a:p>
            <a:pPr indent="-117475" lvl="0" marL="274320" rtl="0" algn="l">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7"/>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Century Gothic"/>
              <a:buNone/>
            </a:pPr>
            <a:r>
              <a:rPr b="1" lang="en-US" sz="3600">
                <a:solidFill>
                  <a:schemeClr val="dk1"/>
                </a:solidFill>
              </a:rPr>
              <a:t>Communication in a career</a:t>
            </a:r>
            <a:endParaRPr/>
          </a:p>
        </p:txBody>
      </p:sp>
      <p:sp>
        <p:nvSpPr>
          <p:cNvPr id="149" name="Google Shape;149;p7"/>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lang="en-US">
                <a:latin typeface="Times New Roman"/>
                <a:ea typeface="Times New Roman"/>
                <a:cs typeface="Times New Roman"/>
                <a:sym typeface="Times New Roman"/>
              </a:rPr>
              <a:t>At a work place communication skills plays an important role in the sharing information and enhancing good collaboration among employees, and an organization as a whole with the outside community.  </a:t>
            </a:r>
            <a:endParaRPr/>
          </a:p>
          <a:p>
            <a:pPr indent="0" lvl="0" marL="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It helps to is streamline internal communication and maintain effective spread of information across the organization. </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I contributes to  employees confidence with the work at hand and managers are assured that team members are correctly undertaking the work with clear instructions.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8"/>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rgbClr val="001138"/>
              </a:buClr>
              <a:buSzPts val="3600"/>
              <a:buFont typeface="Times New Roman"/>
              <a:buNone/>
            </a:pPr>
            <a:r>
              <a:rPr b="1" i="0" lang="en-US" sz="3600">
                <a:solidFill>
                  <a:srgbClr val="001138"/>
                </a:solidFill>
                <a:latin typeface="Times New Roman"/>
                <a:ea typeface="Times New Roman"/>
                <a:cs typeface="Times New Roman"/>
                <a:sym typeface="Times New Roman"/>
              </a:rPr>
              <a:t>What are good communication skills to have?</a:t>
            </a:r>
            <a:endParaRPr sz="3600">
              <a:latin typeface="Times New Roman"/>
              <a:ea typeface="Times New Roman"/>
              <a:cs typeface="Times New Roman"/>
              <a:sym typeface="Times New Roman"/>
            </a:endParaRPr>
          </a:p>
        </p:txBody>
      </p:sp>
      <p:sp>
        <p:nvSpPr>
          <p:cNvPr id="155" name="Google Shape;155;p8"/>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b="0" i="0" lang="en-US">
                <a:solidFill>
                  <a:srgbClr val="001138"/>
                </a:solidFill>
                <a:latin typeface="Times New Roman"/>
                <a:ea typeface="Times New Roman"/>
                <a:cs typeface="Times New Roman"/>
                <a:sym typeface="Times New Roman"/>
              </a:rPr>
              <a:t>Whether you are an company or simply a small business, having good communication from top to bottom is essential. Part of having good communication is understanding a “shared meaning.” </a:t>
            </a:r>
            <a:endParaRPr/>
          </a:p>
          <a:p>
            <a:pPr indent="-117475" lvl="0" marL="274320" rtl="0" algn="just">
              <a:spcBef>
                <a:spcPts val="520"/>
              </a:spcBef>
              <a:spcAft>
                <a:spcPts val="0"/>
              </a:spcAft>
              <a:buSzPts val="2470"/>
              <a:buNone/>
            </a:pPr>
            <a:r>
              <a:t/>
            </a:r>
            <a:endParaRPr>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This refers to the real information being understood by each party involved, using words that mean the same to everyone, especially when it’s industry-specific terminology.  </a:t>
            </a:r>
            <a:endParaRPr/>
          </a:p>
          <a:p>
            <a:pPr indent="0" lvl="0" marL="0" rtl="0" algn="just">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9"/>
          <p:cNvSpPr txBox="1"/>
          <p:nvPr>
            <p:ph type="title"/>
          </p:nvPr>
        </p:nvSpPr>
        <p:spPr>
          <a:xfrm>
            <a:off x="609600" y="370713"/>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i="0" lang="en-US" sz="3600">
                <a:solidFill>
                  <a:schemeClr val="dk1"/>
                </a:solidFill>
                <a:latin typeface="Times New Roman"/>
                <a:ea typeface="Times New Roman"/>
                <a:cs typeface="Times New Roman"/>
                <a:sym typeface="Times New Roman"/>
              </a:rPr>
              <a:t>5 ways to better communicate in the workplace</a:t>
            </a:r>
            <a:endParaRPr b="1" sz="3600">
              <a:solidFill>
                <a:schemeClr val="dk1"/>
              </a:solidFill>
              <a:latin typeface="Times New Roman"/>
              <a:ea typeface="Times New Roman"/>
              <a:cs typeface="Times New Roman"/>
              <a:sym typeface="Times New Roman"/>
            </a:endParaRPr>
          </a:p>
        </p:txBody>
      </p:sp>
      <p:sp>
        <p:nvSpPr>
          <p:cNvPr id="161" name="Google Shape;161;p9"/>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470"/>
              <a:buNone/>
            </a:pPr>
            <a:r>
              <a:rPr lang="en-US">
                <a:latin typeface="Times New Roman"/>
                <a:ea typeface="Times New Roman"/>
                <a:cs typeface="Times New Roman"/>
                <a:sym typeface="Times New Roman"/>
              </a:rPr>
              <a:t>At a workplace there are ways that can be used to ensure better communication, some of them are: </a:t>
            </a:r>
            <a:endParaRPr/>
          </a:p>
          <a:p>
            <a:pPr indent="-274320" lvl="0" marL="274320" rtl="0" algn="l">
              <a:spcBef>
                <a:spcPts val="520"/>
              </a:spcBef>
              <a:spcAft>
                <a:spcPts val="0"/>
              </a:spcAft>
              <a:buSzPts val="2470"/>
              <a:buChar char="⚫"/>
            </a:pPr>
            <a:r>
              <a:rPr lang="en-US">
                <a:latin typeface="Times New Roman"/>
                <a:ea typeface="Times New Roman"/>
                <a:cs typeface="Times New Roman"/>
                <a:sym typeface="Times New Roman"/>
              </a:rPr>
              <a:t>Meetings</a:t>
            </a:r>
            <a:endParaRPr/>
          </a:p>
          <a:p>
            <a:pPr indent="-274320" lvl="0" marL="274320" rtl="0" algn="l">
              <a:spcBef>
                <a:spcPts val="520"/>
              </a:spcBef>
              <a:spcAft>
                <a:spcPts val="0"/>
              </a:spcAft>
              <a:buSzPts val="2470"/>
              <a:buChar char="⚫"/>
            </a:pPr>
            <a:r>
              <a:rPr i="0" lang="en-US">
                <a:solidFill>
                  <a:srgbClr val="001138"/>
                </a:solidFill>
                <a:latin typeface="Times New Roman"/>
                <a:ea typeface="Times New Roman"/>
                <a:cs typeface="Times New Roman"/>
                <a:sym typeface="Times New Roman"/>
              </a:rPr>
              <a:t>Brevity for effective workplace communication</a:t>
            </a:r>
            <a:endParaRPr/>
          </a:p>
          <a:p>
            <a:pPr indent="-274320" lvl="0" marL="274320" rtl="0" algn="l">
              <a:spcBef>
                <a:spcPts val="520"/>
              </a:spcBef>
              <a:spcAft>
                <a:spcPts val="0"/>
              </a:spcAft>
              <a:buSzPts val="2470"/>
              <a:buChar char="⚫"/>
            </a:pPr>
            <a:r>
              <a:rPr i="0" lang="en-US">
                <a:solidFill>
                  <a:srgbClr val="001138"/>
                </a:solidFill>
                <a:latin typeface="Times New Roman"/>
                <a:ea typeface="Times New Roman"/>
                <a:cs typeface="Times New Roman"/>
                <a:sym typeface="Times New Roman"/>
              </a:rPr>
              <a:t>Clarification</a:t>
            </a:r>
            <a:endParaRPr/>
          </a:p>
          <a:p>
            <a:pPr indent="-274320" lvl="0" marL="274320" rtl="0" algn="l">
              <a:spcBef>
                <a:spcPts val="520"/>
              </a:spcBef>
              <a:spcAft>
                <a:spcPts val="0"/>
              </a:spcAft>
              <a:buSzPts val="2470"/>
              <a:buChar char="⚫"/>
            </a:pPr>
            <a:r>
              <a:rPr i="0" lang="en-US">
                <a:solidFill>
                  <a:srgbClr val="001138"/>
                </a:solidFill>
                <a:latin typeface="Times New Roman"/>
                <a:ea typeface="Times New Roman"/>
                <a:cs typeface="Times New Roman"/>
                <a:sym typeface="Times New Roman"/>
              </a:rPr>
              <a:t>Communication style</a:t>
            </a:r>
            <a:endParaRPr/>
          </a:p>
          <a:p>
            <a:pPr indent="-274320" lvl="0" marL="274320" rtl="0" algn="l">
              <a:spcBef>
                <a:spcPts val="520"/>
              </a:spcBef>
              <a:spcAft>
                <a:spcPts val="0"/>
              </a:spcAft>
              <a:buSzPts val="2470"/>
              <a:buChar char="⚫"/>
            </a:pPr>
            <a:r>
              <a:rPr i="0" lang="en-US">
                <a:solidFill>
                  <a:srgbClr val="001138"/>
                </a:solidFill>
                <a:latin typeface="Times New Roman"/>
                <a:ea typeface="Times New Roman"/>
                <a:cs typeface="Times New Roman"/>
                <a:sym typeface="Times New Roman"/>
              </a:rPr>
              <a:t>Open-mindedness</a:t>
            </a:r>
            <a:endParaRPr/>
          </a:p>
          <a:p>
            <a:pPr indent="0" lvl="0" marL="0" rtl="0" algn="l">
              <a:spcBef>
                <a:spcPts val="520"/>
              </a:spcBef>
              <a:spcAft>
                <a:spcPts val="0"/>
              </a:spcAft>
              <a:buSzPts val="247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0"/>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Meetings</a:t>
            </a:r>
            <a:endParaRPr/>
          </a:p>
        </p:txBody>
      </p:sp>
      <p:sp>
        <p:nvSpPr>
          <p:cNvPr id="167" name="Google Shape;167;p10"/>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b="0" i="0" lang="en-US">
                <a:solidFill>
                  <a:srgbClr val="001138"/>
                </a:solidFill>
                <a:latin typeface="Times New Roman"/>
                <a:ea typeface="Times New Roman"/>
                <a:cs typeface="Times New Roman"/>
                <a:sym typeface="Times New Roman"/>
              </a:rPr>
              <a:t>It sounds simple, but it’s often not practiced enough. Listening to others is arguably the most important communication skill you can have. </a:t>
            </a:r>
            <a:endParaRPr/>
          </a:p>
          <a:p>
            <a:pPr indent="-117475" lvl="0" marL="274320" rtl="0" algn="just">
              <a:spcBef>
                <a:spcPts val="520"/>
              </a:spcBef>
              <a:spcAft>
                <a:spcPts val="0"/>
              </a:spcAft>
              <a:buSzPts val="2470"/>
              <a:buNone/>
            </a:pPr>
            <a:r>
              <a:t/>
            </a:r>
            <a:endParaRPr>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If you find you’ve got the tendency to talk over others, then try to be more patient. You will get the opportunity to make your point when they’re finished—especially if you’re the boss. </a:t>
            </a:r>
            <a:endParaRPr/>
          </a:p>
          <a:p>
            <a:pPr indent="-117475" lvl="0" marL="274320" rtl="0" algn="just">
              <a:spcBef>
                <a:spcPts val="520"/>
              </a:spcBef>
              <a:spcAft>
                <a:spcPts val="0"/>
              </a:spcAft>
              <a:buSzPts val="2470"/>
              <a:buNone/>
            </a:pPr>
            <a:r>
              <a:t/>
            </a:r>
            <a:endParaRPr b="0" i="0">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When employees feel like they’re being listened to, they feel more valued and appreciated and they foster good collaboration.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1"/>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rgbClr val="001138"/>
              </a:buClr>
              <a:buSzPts val="3600"/>
              <a:buFont typeface="Times New Roman"/>
              <a:buNone/>
            </a:pPr>
            <a:r>
              <a:rPr b="1" i="0" lang="en-US" sz="3600">
                <a:solidFill>
                  <a:srgbClr val="001138"/>
                </a:solidFill>
                <a:latin typeface="Times New Roman"/>
                <a:ea typeface="Times New Roman"/>
                <a:cs typeface="Times New Roman"/>
                <a:sym typeface="Times New Roman"/>
              </a:rPr>
              <a:t>Brevity for effective workplace communication</a:t>
            </a:r>
            <a:endParaRPr sz="3600">
              <a:latin typeface="Times New Roman"/>
              <a:ea typeface="Times New Roman"/>
              <a:cs typeface="Times New Roman"/>
              <a:sym typeface="Times New Roman"/>
            </a:endParaRPr>
          </a:p>
        </p:txBody>
      </p:sp>
      <p:sp>
        <p:nvSpPr>
          <p:cNvPr id="173" name="Google Shape;173;p11"/>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b="0" i="0" lang="en-US">
                <a:solidFill>
                  <a:srgbClr val="001138"/>
                </a:solidFill>
                <a:latin typeface="Times New Roman"/>
                <a:ea typeface="Times New Roman"/>
                <a:cs typeface="Times New Roman"/>
                <a:sym typeface="Times New Roman"/>
              </a:rPr>
              <a:t>Speak to any successful business manager and they’ll all mention that time is their most important asset. </a:t>
            </a:r>
            <a:endParaRPr/>
          </a:p>
          <a:p>
            <a:pPr indent="-117475" lvl="0" marL="274320" rtl="0" algn="just">
              <a:spcBef>
                <a:spcPts val="520"/>
              </a:spcBef>
              <a:spcAft>
                <a:spcPts val="0"/>
              </a:spcAft>
              <a:buSzPts val="2470"/>
              <a:buNone/>
            </a:pPr>
            <a:r>
              <a:t/>
            </a:r>
            <a:endParaRPr>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When discussions are dragged out, not only can this dilutes the importance of the message, but it can also over-complicate it. </a:t>
            </a:r>
            <a:endParaRPr/>
          </a:p>
          <a:p>
            <a:pPr indent="-117475" lvl="0" marL="274320" rtl="0" algn="just">
              <a:spcBef>
                <a:spcPts val="520"/>
              </a:spcBef>
              <a:spcAft>
                <a:spcPts val="0"/>
              </a:spcAft>
              <a:buSzPts val="2470"/>
              <a:buNone/>
            </a:pPr>
            <a:r>
              <a:t/>
            </a:r>
            <a:endParaRPr>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Keep your communication brief and straight to the point. </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2"/>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rgbClr val="001138"/>
              </a:buClr>
              <a:buSzPts val="3600"/>
              <a:buFont typeface="Times New Roman"/>
              <a:buNone/>
            </a:pPr>
            <a:r>
              <a:rPr b="1" i="0" lang="en-US" sz="3600">
                <a:solidFill>
                  <a:srgbClr val="001138"/>
                </a:solidFill>
                <a:latin typeface="Times New Roman"/>
                <a:ea typeface="Times New Roman"/>
                <a:cs typeface="Times New Roman"/>
                <a:sym typeface="Times New Roman"/>
              </a:rPr>
              <a:t>Clarification</a:t>
            </a:r>
            <a:endParaRPr sz="3600">
              <a:latin typeface="Times New Roman"/>
              <a:ea typeface="Times New Roman"/>
              <a:cs typeface="Times New Roman"/>
              <a:sym typeface="Times New Roman"/>
            </a:endParaRPr>
          </a:p>
        </p:txBody>
      </p:sp>
      <p:sp>
        <p:nvSpPr>
          <p:cNvPr id="179" name="Google Shape;179;p12"/>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b="0" i="0" lang="en-US">
                <a:solidFill>
                  <a:srgbClr val="001138"/>
                </a:solidFill>
                <a:latin typeface="Times New Roman"/>
                <a:ea typeface="Times New Roman"/>
                <a:cs typeface="Times New Roman"/>
                <a:sym typeface="Times New Roman"/>
              </a:rPr>
              <a:t>Don’t presume the other person understands what you’re saying. Similarly, don’t be afraid to speak up if you need clarity on something.</a:t>
            </a:r>
            <a:endParaRPr/>
          </a:p>
          <a:p>
            <a:pPr indent="-117475" lvl="0" marL="274320" rtl="0" algn="just">
              <a:spcBef>
                <a:spcPts val="520"/>
              </a:spcBef>
              <a:spcAft>
                <a:spcPts val="0"/>
              </a:spcAft>
              <a:buSzPts val="2470"/>
              <a:buNone/>
            </a:pPr>
            <a:r>
              <a:t/>
            </a:r>
            <a:endParaRPr>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 Asking questions can help you to gain a better understanding of certain situations, and you should always be encouraging your employees to ask you if they’re unsure. </a:t>
            </a:r>
            <a:endParaRPr/>
          </a:p>
          <a:p>
            <a:pPr indent="-117475" lvl="0" marL="274320" rtl="0" algn="just">
              <a:spcBef>
                <a:spcPts val="520"/>
              </a:spcBef>
              <a:spcAft>
                <a:spcPts val="0"/>
              </a:spcAft>
              <a:buSzPts val="2470"/>
              <a:buNone/>
            </a:pPr>
            <a:r>
              <a:t/>
            </a:r>
            <a:endParaRPr b="0" i="0">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Not only can this improve relations with employees, but it can also help to minimize errors. Sometimes a simple question to double-check can save mistakes from happening.</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3"/>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rgbClr val="001138"/>
              </a:buClr>
              <a:buSzPts val="3600"/>
              <a:buFont typeface="Times New Roman"/>
              <a:buNone/>
            </a:pPr>
            <a:r>
              <a:rPr b="1" i="0" lang="en-US" sz="3600">
                <a:solidFill>
                  <a:srgbClr val="001138"/>
                </a:solidFill>
                <a:latin typeface="Times New Roman"/>
                <a:ea typeface="Times New Roman"/>
                <a:cs typeface="Times New Roman"/>
                <a:sym typeface="Times New Roman"/>
              </a:rPr>
              <a:t>Communication style</a:t>
            </a:r>
            <a:endParaRPr sz="3600">
              <a:latin typeface="Times New Roman"/>
              <a:ea typeface="Times New Roman"/>
              <a:cs typeface="Times New Roman"/>
              <a:sym typeface="Times New Roman"/>
            </a:endParaRPr>
          </a:p>
        </p:txBody>
      </p:sp>
      <p:sp>
        <p:nvSpPr>
          <p:cNvPr id="185" name="Google Shape;185;p13"/>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lnSpcReduction="10000"/>
          </a:bodyPr>
          <a:lstStyle/>
          <a:p>
            <a:pPr indent="-274320" lvl="0" marL="274320" rtl="0" algn="just">
              <a:spcBef>
                <a:spcPts val="0"/>
              </a:spcBef>
              <a:spcAft>
                <a:spcPts val="0"/>
              </a:spcAft>
              <a:buSzPts val="2470"/>
              <a:buChar char="⚫"/>
            </a:pPr>
            <a:r>
              <a:rPr b="0" i="0" lang="en-US">
                <a:solidFill>
                  <a:srgbClr val="001138"/>
                </a:solidFill>
                <a:latin typeface="Times New Roman"/>
                <a:ea typeface="Times New Roman"/>
                <a:cs typeface="Times New Roman"/>
                <a:sym typeface="Times New Roman"/>
              </a:rPr>
              <a:t>In order to give them the best service possible, you need to refine your communication style. Perhaps you like to schedule a call and then follow up with some meeting notes. </a:t>
            </a:r>
            <a:endParaRPr/>
          </a:p>
          <a:p>
            <a:pPr indent="-117475" lvl="0" marL="274320" rtl="0" algn="just">
              <a:spcBef>
                <a:spcPts val="520"/>
              </a:spcBef>
              <a:spcAft>
                <a:spcPts val="0"/>
              </a:spcAft>
              <a:buSzPts val="2470"/>
              <a:buNone/>
            </a:pPr>
            <a:r>
              <a:t/>
            </a:r>
            <a:endParaRPr>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On the other hand, maybe you prefer to video call and catch up with a phone call later on down the line. Either way, you need to make an effort to establish a routine, so your colleagues and clients know what to expect.</a:t>
            </a:r>
            <a:endParaRPr/>
          </a:p>
          <a:p>
            <a:pPr indent="0" lvl="0" marL="0" rtl="0" algn="just">
              <a:spcBef>
                <a:spcPts val="520"/>
              </a:spcBef>
              <a:spcAft>
                <a:spcPts val="0"/>
              </a:spcAft>
              <a:buSzPts val="2470"/>
              <a:buNone/>
            </a:pPr>
            <a:r>
              <a:t/>
            </a:r>
            <a:endParaRPr b="0" i="0">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This also refers to the frequency of communication. If you respond a minute after your client contacts you, then they’re going to become accustomed to that high level of communication, which you may not always be able to deliver. </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4"/>
          <p:cNvSpPr txBox="1"/>
          <p:nvPr>
            <p:ph type="title"/>
          </p:nvPr>
        </p:nvSpPr>
        <p:spPr>
          <a:xfrm>
            <a:off x="609600" y="4754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rgbClr val="001138"/>
              </a:buClr>
              <a:buSzPts val="3600"/>
              <a:buFont typeface="Times New Roman"/>
              <a:buNone/>
            </a:pPr>
            <a:r>
              <a:rPr b="1" i="0" lang="en-US" sz="3600">
                <a:solidFill>
                  <a:srgbClr val="001138"/>
                </a:solidFill>
                <a:latin typeface="Times New Roman"/>
                <a:ea typeface="Times New Roman"/>
                <a:cs typeface="Times New Roman"/>
                <a:sym typeface="Times New Roman"/>
              </a:rPr>
              <a:t>Open-mindedness</a:t>
            </a:r>
            <a:endParaRPr sz="3600">
              <a:latin typeface="Times New Roman"/>
              <a:ea typeface="Times New Roman"/>
              <a:cs typeface="Times New Roman"/>
              <a:sym typeface="Times New Roman"/>
            </a:endParaRPr>
          </a:p>
        </p:txBody>
      </p:sp>
      <p:sp>
        <p:nvSpPr>
          <p:cNvPr id="191" name="Google Shape;191;p14"/>
          <p:cNvSpPr txBox="1"/>
          <p:nvPr>
            <p:ph idx="1" type="body"/>
          </p:nvPr>
        </p:nvSpPr>
        <p:spPr>
          <a:xfrm>
            <a:off x="609600" y="1935480"/>
            <a:ext cx="10972800" cy="4789170"/>
          </a:xfrm>
          <a:prstGeom prst="rect">
            <a:avLst/>
          </a:prstGeom>
          <a:noFill/>
          <a:ln>
            <a:noFill/>
          </a:ln>
        </p:spPr>
        <p:txBody>
          <a:bodyPr anchorCtr="0" anchor="t" bIns="45700" lIns="91425" spcFirstLastPara="1" rIns="91425" wrap="square" tIns="45700">
            <a:normAutofit lnSpcReduction="10000"/>
          </a:bodyPr>
          <a:lstStyle/>
          <a:p>
            <a:pPr indent="-274320" lvl="0" marL="274320" rtl="0" algn="just">
              <a:spcBef>
                <a:spcPts val="0"/>
              </a:spcBef>
              <a:spcAft>
                <a:spcPts val="0"/>
              </a:spcAft>
              <a:buSzPts val="2470"/>
              <a:buChar char="⚫"/>
            </a:pPr>
            <a:r>
              <a:rPr b="0" i="0" lang="en-US">
                <a:solidFill>
                  <a:srgbClr val="001138"/>
                </a:solidFill>
                <a:latin typeface="Times New Roman"/>
                <a:ea typeface="Times New Roman"/>
                <a:cs typeface="Times New Roman"/>
                <a:sym typeface="Times New Roman"/>
              </a:rPr>
              <a:t>Open-mindedness is another good communication skill to have. It allows you to enter a conversation free of judgment or preconceived ideas, giving the person speaking the confidence to explain new ideas that could potentially benefit the business. </a:t>
            </a:r>
            <a:endParaRPr/>
          </a:p>
          <a:p>
            <a:pPr indent="-117475" lvl="0" marL="274320" rtl="0" algn="just">
              <a:spcBef>
                <a:spcPts val="520"/>
              </a:spcBef>
              <a:spcAft>
                <a:spcPts val="0"/>
              </a:spcAft>
              <a:buSzPts val="2470"/>
              <a:buNone/>
            </a:pPr>
            <a:r>
              <a:t/>
            </a:r>
            <a:endParaRPr b="0" i="0">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If you’re quick to shut things down, then employees will be less inclined to tell you their ideas. Your conversations will be less honest, and less productive because of this. </a:t>
            </a:r>
            <a:endParaRPr/>
          </a:p>
          <a:p>
            <a:pPr indent="-117475" lvl="0" marL="274320" rtl="0" algn="just">
              <a:spcBef>
                <a:spcPts val="520"/>
              </a:spcBef>
              <a:spcAft>
                <a:spcPts val="0"/>
              </a:spcAft>
              <a:buSzPts val="2470"/>
              <a:buNone/>
            </a:pPr>
            <a:r>
              <a:t/>
            </a:r>
            <a:endParaRPr b="0" i="0">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By keeping an open mind you’re willing to enter into a dialogue with someone whose opinion you may not agree with, and you may surprise yourself by the end of it. </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5"/>
          <p:cNvSpPr txBox="1"/>
          <p:nvPr>
            <p:ph type="title"/>
          </p:nvPr>
        </p:nvSpPr>
        <p:spPr>
          <a:xfrm>
            <a:off x="609600" y="313563"/>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What are good communication tools?</a:t>
            </a:r>
            <a:endParaRPr/>
          </a:p>
        </p:txBody>
      </p:sp>
      <p:sp>
        <p:nvSpPr>
          <p:cNvPr id="197" name="Google Shape;197;p15"/>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b="0" i="0" lang="en-US">
                <a:solidFill>
                  <a:srgbClr val="001138"/>
                </a:solidFill>
                <a:latin typeface="Times New Roman"/>
                <a:ea typeface="Times New Roman"/>
                <a:cs typeface="Times New Roman"/>
                <a:sym typeface="Times New Roman"/>
              </a:rPr>
              <a:t>Effective workplace communication means nothing if you do not have the right tools to help foster teamwork! Now more than ever, teams are working from home, leaving less face-to-face interaction in the office. </a:t>
            </a:r>
            <a:endParaRPr/>
          </a:p>
          <a:p>
            <a:pPr indent="-117475" lvl="0" marL="274320" rtl="0" algn="just">
              <a:spcBef>
                <a:spcPts val="520"/>
              </a:spcBef>
              <a:spcAft>
                <a:spcPts val="0"/>
              </a:spcAft>
              <a:buSzPts val="2470"/>
              <a:buNone/>
            </a:pPr>
            <a:r>
              <a:t/>
            </a:r>
            <a:endParaRPr>
              <a:solidFill>
                <a:srgbClr val="001138"/>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001138"/>
                </a:solidFill>
                <a:latin typeface="Times New Roman"/>
                <a:ea typeface="Times New Roman"/>
                <a:cs typeface="Times New Roman"/>
                <a:sym typeface="Times New Roman"/>
              </a:rPr>
              <a:t>An employer may determine various tools may help him/her achieve many goals through the enhanced quality. Here are the top tools your business needs to communicate better with coworkers: </a:t>
            </a:r>
            <a:endParaRPr/>
          </a:p>
          <a:p>
            <a:pPr indent="-246888" lvl="1" marL="640080" rtl="0" algn="l">
              <a:spcBef>
                <a:spcPts val="520"/>
              </a:spcBef>
              <a:spcAft>
                <a:spcPts val="0"/>
              </a:spcAft>
              <a:buSzPts val="2210"/>
              <a:buFont typeface="Courier New"/>
              <a:buChar char="o"/>
            </a:pPr>
            <a:r>
              <a:rPr lang="en-US" sz="2600">
                <a:latin typeface="Times New Roman"/>
                <a:ea typeface="Times New Roman"/>
                <a:cs typeface="Times New Roman"/>
                <a:sym typeface="Times New Roman"/>
              </a:rPr>
              <a:t>Video Conferencing</a:t>
            </a:r>
            <a:endParaRPr/>
          </a:p>
          <a:p>
            <a:pPr indent="-246888" lvl="1" marL="640080" rtl="0" algn="l">
              <a:spcBef>
                <a:spcPts val="520"/>
              </a:spcBef>
              <a:spcAft>
                <a:spcPts val="0"/>
              </a:spcAft>
              <a:buSzPts val="2210"/>
              <a:buFont typeface="Courier New"/>
              <a:buChar char="o"/>
            </a:pPr>
            <a:r>
              <a:rPr lang="en-US" sz="2600">
                <a:latin typeface="Times New Roman"/>
                <a:ea typeface="Times New Roman"/>
                <a:cs typeface="Times New Roman"/>
                <a:sym typeface="Times New Roman"/>
              </a:rPr>
              <a:t>Messaging</a:t>
            </a:r>
            <a:endParaRPr/>
          </a:p>
          <a:p>
            <a:pPr indent="-117348" lvl="1" marL="640080" rtl="0" algn="l">
              <a:spcBef>
                <a:spcPts val="480"/>
              </a:spcBef>
              <a:spcAft>
                <a:spcPts val="0"/>
              </a:spcAft>
              <a:buSzPts val="2040"/>
              <a:buFont typeface="Courier New"/>
              <a:buNone/>
            </a:pPr>
            <a:r>
              <a:t/>
            </a:r>
            <a:endParaRPr>
              <a:latin typeface="Times New Roman"/>
              <a:ea typeface="Times New Roman"/>
              <a:cs typeface="Times New Roman"/>
              <a:sym typeface="Times New Roman"/>
            </a:endParaRPr>
          </a:p>
          <a:p>
            <a:pPr indent="-117475" lvl="0" marL="274320" rtl="0" algn="just">
              <a:spcBef>
                <a:spcPts val="520"/>
              </a:spcBef>
              <a:spcAft>
                <a:spcPts val="0"/>
              </a:spcAft>
              <a:buSzPts val="2470"/>
              <a:buNone/>
            </a:pPr>
            <a:r>
              <a:t/>
            </a:r>
            <a:endParaRPr b="0" i="0">
              <a:solidFill>
                <a:srgbClr val="001138"/>
              </a:solidFill>
              <a:latin typeface="Times New Roman"/>
              <a:ea typeface="Times New Roman"/>
              <a:cs typeface="Times New Roman"/>
              <a:sym typeface="Times New Roman"/>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6"/>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r">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Cont</a:t>
            </a:r>
            <a:r>
              <a:rPr lang="en-US" sz="3600">
                <a:solidFill>
                  <a:schemeClr val="dk1"/>
                </a:solidFill>
              </a:rPr>
              <a:t>’</a:t>
            </a:r>
            <a:endParaRPr/>
          </a:p>
        </p:txBody>
      </p:sp>
      <p:sp>
        <p:nvSpPr>
          <p:cNvPr id="203" name="Google Shape;203;p16"/>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2470"/>
              <a:buNone/>
            </a:pPr>
            <a:r>
              <a:rPr lang="en-US">
                <a:latin typeface="Times New Roman"/>
                <a:ea typeface="Times New Roman"/>
                <a:cs typeface="Times New Roman"/>
                <a:sym typeface="Times New Roman"/>
              </a:rPr>
              <a:t>1. Video Conferencing</a:t>
            </a:r>
            <a:endParaRPr/>
          </a:p>
          <a:p>
            <a:pPr indent="0" lvl="0" marL="0" rtl="0" algn="l">
              <a:spcBef>
                <a:spcPts val="520"/>
              </a:spcBef>
              <a:spcAft>
                <a:spcPts val="0"/>
              </a:spcAft>
              <a:buSzPts val="2470"/>
              <a:buNone/>
            </a:pPr>
            <a:r>
              <a:rPr lang="en-US">
                <a:latin typeface="Times New Roman"/>
                <a:ea typeface="Times New Roman"/>
                <a:cs typeface="Times New Roman"/>
                <a:sym typeface="Times New Roman"/>
              </a:rPr>
              <a:t>With the workplace environment becoming more flexible, many employees choose to work from home. But this doesn’t mean they should miss out on team meetings. </a:t>
            </a:r>
            <a:endParaRPr/>
          </a:p>
          <a:p>
            <a:pPr indent="0" lvl="0" marL="0" rtl="0" algn="l">
              <a:spcBef>
                <a:spcPts val="520"/>
              </a:spcBef>
              <a:spcAft>
                <a:spcPts val="0"/>
              </a:spcAft>
              <a:buSzPts val="2470"/>
              <a:buNone/>
            </a:pPr>
            <a:r>
              <a:t/>
            </a:r>
            <a:endParaRPr>
              <a:latin typeface="Times New Roman"/>
              <a:ea typeface="Times New Roman"/>
              <a:cs typeface="Times New Roman"/>
              <a:sym typeface="Times New Roman"/>
            </a:endParaRPr>
          </a:p>
          <a:p>
            <a:pPr indent="0" lvl="0" marL="0" rtl="0" algn="l">
              <a:spcBef>
                <a:spcPts val="520"/>
              </a:spcBef>
              <a:spcAft>
                <a:spcPts val="0"/>
              </a:spcAft>
              <a:buSzPts val="2470"/>
              <a:buNone/>
            </a:pPr>
            <a:r>
              <a:rPr lang="en-US">
                <a:latin typeface="Times New Roman"/>
                <a:ea typeface="Times New Roman"/>
                <a:cs typeface="Times New Roman"/>
                <a:sym typeface="Times New Roman"/>
              </a:rPr>
              <a:t>2. Messaging</a:t>
            </a:r>
            <a:endParaRPr/>
          </a:p>
          <a:p>
            <a:pPr indent="0" lvl="0" marL="0" rtl="0" algn="l">
              <a:spcBef>
                <a:spcPts val="520"/>
              </a:spcBef>
              <a:spcAft>
                <a:spcPts val="0"/>
              </a:spcAft>
              <a:buSzPts val="2470"/>
              <a:buNone/>
            </a:pPr>
            <a:r>
              <a:rPr lang="en-US">
                <a:latin typeface="Times New Roman"/>
                <a:ea typeface="Times New Roman"/>
                <a:cs typeface="Times New Roman"/>
                <a:sym typeface="Times New Roman"/>
              </a:rPr>
              <a:t>Messaging can be one of the main ways that coworkers communicate when they’re out of town or working remotely. Although messaging isn’t always used as the number one means of communication, it can be greatly beneficial alongside video or phone calls. </a:t>
            </a:r>
            <a:endParaRPr/>
          </a:p>
          <a:p>
            <a:pPr indent="0" lvl="0" marL="0" rtl="0" algn="l">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7"/>
          <p:cNvSpPr txBox="1"/>
          <p:nvPr>
            <p:ph type="title"/>
          </p:nvPr>
        </p:nvSpPr>
        <p:spPr>
          <a:xfrm>
            <a:off x="790575" y="0"/>
            <a:ext cx="10972800" cy="1143000"/>
          </a:xfrm>
          <a:prstGeom prst="rect">
            <a:avLst/>
          </a:prstGeom>
          <a:noFill/>
          <a:ln>
            <a:noFill/>
          </a:ln>
        </p:spPr>
        <p:txBody>
          <a:bodyPr anchorCtr="0" anchor="b" bIns="0" lIns="0" spcFirstLastPara="1" rIns="0" wrap="square" tIns="45700">
            <a:normAutofit/>
          </a:bodyPr>
          <a:lstStyle/>
          <a:p>
            <a:pPr indent="0" lvl="0" marL="0" rtl="0" algn="r">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Cont’</a:t>
            </a:r>
            <a:endParaRPr/>
          </a:p>
        </p:txBody>
      </p:sp>
      <p:sp>
        <p:nvSpPr>
          <p:cNvPr id="209" name="Google Shape;209;p17"/>
          <p:cNvSpPr txBox="1"/>
          <p:nvPr>
            <p:ph idx="1" type="body"/>
          </p:nvPr>
        </p:nvSpPr>
        <p:spPr>
          <a:xfrm>
            <a:off x="790575" y="1234440"/>
            <a:ext cx="10972800" cy="4389120"/>
          </a:xfrm>
          <a:prstGeom prst="rect">
            <a:avLst/>
          </a:prstGeom>
          <a:noFill/>
          <a:ln>
            <a:noFill/>
          </a:ln>
        </p:spPr>
        <p:txBody>
          <a:bodyPr anchorCtr="0" anchor="t" bIns="45700" lIns="91425" spcFirstLastPara="1" rIns="91425" wrap="square" tIns="45700">
            <a:noAutofit/>
          </a:bodyPr>
          <a:lstStyle/>
          <a:p>
            <a:pPr indent="-274320" lvl="0" marL="274320" rtl="0" algn="just">
              <a:spcBef>
                <a:spcPts val="0"/>
              </a:spcBef>
              <a:spcAft>
                <a:spcPts val="0"/>
              </a:spcAft>
              <a:buSzPts val="2470"/>
              <a:buChar char="⚫"/>
            </a:pPr>
            <a:r>
              <a:rPr lang="en-US">
                <a:latin typeface="Times New Roman"/>
                <a:ea typeface="Times New Roman"/>
                <a:cs typeface="Times New Roman"/>
                <a:sym typeface="Times New Roman"/>
              </a:rPr>
              <a:t>The ways in which effective communication will help in your transition from one place/position to another starts during job search and will take you all the way through your career. </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Communication helps broaden one’s reach by building contacts with individuals relevant to your school or workplace. Emails, phone calls, private conversations and traditional letters can help in arranging internships, receive grant money for research, be invited to speak at a trade conference or shadow a company leader for the day.</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Having a multi-layered resume containing extras, such as internships, volunteer stints, trainings and speaking engagements adds to your credentials, increasing the chances of success.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8"/>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Century Gothic"/>
              <a:buNone/>
            </a:pPr>
            <a:r>
              <a:rPr b="1" lang="en-US" sz="3600">
                <a:solidFill>
                  <a:schemeClr val="dk1"/>
                </a:solidFill>
              </a:rPr>
              <a:t>Presentation Skills </a:t>
            </a:r>
            <a:endParaRPr/>
          </a:p>
        </p:txBody>
      </p:sp>
      <p:sp>
        <p:nvSpPr>
          <p:cNvPr id="215" name="Google Shape;215;p18"/>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b="0" i="0" lang="en-US">
                <a:solidFill>
                  <a:srgbClr val="222222"/>
                </a:solidFill>
                <a:latin typeface="Times New Roman"/>
                <a:ea typeface="Times New Roman"/>
                <a:cs typeface="Times New Roman"/>
                <a:sym typeface="Times New Roman"/>
              </a:rPr>
              <a:t>Presentation skills refer to all the qualities you need to create and deliver a clear and effective presentation. </a:t>
            </a:r>
            <a:endParaRPr/>
          </a:p>
          <a:p>
            <a:pPr indent="-117475" lvl="0" marL="274320" rtl="0" algn="just">
              <a:spcBef>
                <a:spcPts val="520"/>
              </a:spcBef>
              <a:spcAft>
                <a:spcPts val="0"/>
              </a:spcAft>
              <a:buSzPts val="2470"/>
              <a:buNone/>
            </a:pPr>
            <a:r>
              <a:t/>
            </a:r>
            <a:endParaRPr>
              <a:solidFill>
                <a:srgbClr val="222222"/>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222222"/>
                </a:solidFill>
                <a:latin typeface="Times New Roman"/>
                <a:ea typeface="Times New Roman"/>
                <a:cs typeface="Times New Roman"/>
                <a:sym typeface="Times New Roman"/>
              </a:rPr>
              <a:t>While what you say during a presentation matters, employers also value the ability to create supporting materials, such as slides. </a:t>
            </a:r>
            <a:endParaRPr/>
          </a:p>
          <a:p>
            <a:pPr indent="-117475" lvl="0" marL="274320" rtl="0" algn="just">
              <a:spcBef>
                <a:spcPts val="520"/>
              </a:spcBef>
              <a:spcAft>
                <a:spcPts val="0"/>
              </a:spcAft>
              <a:buSzPts val="2470"/>
              <a:buNone/>
            </a:pPr>
            <a:r>
              <a:t/>
            </a:r>
            <a:endParaRPr>
              <a:solidFill>
                <a:srgbClr val="222222"/>
              </a:solidFill>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0" i="0" lang="en-US">
                <a:solidFill>
                  <a:srgbClr val="222222"/>
                </a:solidFill>
                <a:latin typeface="Times New Roman"/>
                <a:ea typeface="Times New Roman"/>
                <a:cs typeface="Times New Roman"/>
                <a:sym typeface="Times New Roman"/>
              </a:rPr>
              <a:t>Your prospective employer may want you to deliver briefings and reports to colleagues, conduct training sessions, present information to clients, or perform any number of other tasks that involve speaking before an audience.</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9"/>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Presentation Phases</a:t>
            </a:r>
            <a:endParaRPr/>
          </a:p>
        </p:txBody>
      </p:sp>
      <p:sp>
        <p:nvSpPr>
          <p:cNvPr id="221" name="Google Shape;221;p19"/>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470"/>
              <a:buNone/>
            </a:pPr>
            <a:r>
              <a:rPr lang="en-US">
                <a:latin typeface="Times New Roman"/>
                <a:ea typeface="Times New Roman"/>
                <a:cs typeface="Times New Roman"/>
                <a:sym typeface="Times New Roman"/>
              </a:rPr>
              <a:t>Any presentation has three phases: preparation, delivery, and follow-up. All presentation skills fit into one of these three phases.1﻿</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b="1" lang="en-US">
                <a:latin typeface="Times New Roman"/>
                <a:ea typeface="Times New Roman"/>
                <a:cs typeface="Times New Roman"/>
                <a:sym typeface="Times New Roman"/>
              </a:rPr>
              <a:t>Preparation</a:t>
            </a:r>
            <a:r>
              <a:rPr lang="en-US">
                <a:latin typeface="Times New Roman"/>
                <a:ea typeface="Times New Roman"/>
                <a:cs typeface="Times New Roman"/>
                <a:sym typeface="Times New Roman"/>
              </a:rPr>
              <a:t> involves research and building the presentation. This may mean crafting the entire text (or at least writing notes) and creating any slides and other supporting visual/audio materials. You will also have to make sure that the appropriate venue is available and properly set up beforehand and that the projector works (if you'll need one) and connects with your laptop. You'll also want to practice your presentation as many times as you need to to feel comfortable delivering it with ease and confidence within the time allotted for the presentation.</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0"/>
          <p:cNvSpPr txBox="1"/>
          <p:nvPr>
            <p:ph type="title"/>
          </p:nvPr>
        </p:nvSpPr>
        <p:spPr>
          <a:xfrm>
            <a:off x="495300" y="94488"/>
            <a:ext cx="10972800" cy="1143000"/>
          </a:xfrm>
          <a:prstGeom prst="rect">
            <a:avLst/>
          </a:prstGeom>
          <a:noFill/>
          <a:ln>
            <a:noFill/>
          </a:ln>
        </p:spPr>
        <p:txBody>
          <a:bodyPr anchorCtr="0" anchor="b" bIns="0" lIns="0" spcFirstLastPara="1" rIns="0" wrap="square" tIns="45700">
            <a:normAutofit/>
          </a:bodyPr>
          <a:lstStyle/>
          <a:p>
            <a:pPr indent="0" lvl="0" marL="0" rtl="0" algn="r">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Cont’</a:t>
            </a:r>
            <a:endParaRPr/>
          </a:p>
        </p:txBody>
      </p:sp>
      <p:sp>
        <p:nvSpPr>
          <p:cNvPr id="227" name="Google Shape;227;p20"/>
          <p:cNvSpPr txBox="1"/>
          <p:nvPr>
            <p:ph idx="1" type="body"/>
          </p:nvPr>
        </p:nvSpPr>
        <p:spPr>
          <a:xfrm>
            <a:off x="676275" y="1323975"/>
            <a:ext cx="10972800" cy="5534025"/>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470"/>
              <a:buNone/>
            </a:pPr>
            <a:r>
              <a:rPr b="1" lang="en-US">
                <a:latin typeface="Times New Roman"/>
                <a:ea typeface="Times New Roman"/>
                <a:cs typeface="Times New Roman"/>
                <a:sym typeface="Times New Roman"/>
              </a:rPr>
              <a:t>Skills related to preparation include:</a:t>
            </a:r>
            <a:endParaRPr/>
          </a:p>
          <a:p>
            <a:pPr indent="-246888" lvl="1" marL="640080" rtl="0" algn="just">
              <a:spcBef>
                <a:spcPts val="520"/>
              </a:spcBef>
              <a:spcAft>
                <a:spcPts val="0"/>
              </a:spcAft>
              <a:buSzPts val="2210"/>
              <a:buChar char="⚫"/>
            </a:pPr>
            <a:r>
              <a:rPr lang="en-US" sz="2600">
                <a:latin typeface="Times New Roman"/>
                <a:ea typeface="Times New Roman"/>
                <a:cs typeface="Times New Roman"/>
                <a:sym typeface="Times New Roman"/>
              </a:rPr>
              <a:t>Conducting research related to your presentation topic</a:t>
            </a:r>
            <a:endParaRPr/>
          </a:p>
          <a:p>
            <a:pPr indent="-246888" lvl="1" marL="640080" rtl="0" algn="just">
              <a:spcBef>
                <a:spcPts val="520"/>
              </a:spcBef>
              <a:spcAft>
                <a:spcPts val="0"/>
              </a:spcAft>
              <a:buSzPts val="2210"/>
              <a:buChar char="⚫"/>
            </a:pPr>
            <a:r>
              <a:rPr lang="en-US" sz="2600">
                <a:latin typeface="Times New Roman"/>
                <a:ea typeface="Times New Roman"/>
                <a:cs typeface="Times New Roman"/>
                <a:sym typeface="Times New Roman"/>
              </a:rPr>
              <a:t>Devising charts and graphs depicting your research findings</a:t>
            </a:r>
            <a:endParaRPr/>
          </a:p>
          <a:p>
            <a:pPr indent="-246888" lvl="1" marL="640080" rtl="0" algn="just">
              <a:spcBef>
                <a:spcPts val="520"/>
              </a:spcBef>
              <a:spcAft>
                <a:spcPts val="0"/>
              </a:spcAft>
              <a:buSzPts val="2210"/>
              <a:buChar char="⚫"/>
            </a:pPr>
            <a:r>
              <a:rPr lang="en-US" sz="2600">
                <a:latin typeface="Times New Roman"/>
                <a:ea typeface="Times New Roman"/>
                <a:cs typeface="Times New Roman"/>
                <a:sym typeface="Times New Roman"/>
              </a:rPr>
              <a:t>Learning about your audience to better tailor your presentation to their needs</a:t>
            </a:r>
            <a:endParaRPr/>
          </a:p>
          <a:p>
            <a:pPr indent="-246888" lvl="1" marL="640080" rtl="0" algn="just">
              <a:spcBef>
                <a:spcPts val="520"/>
              </a:spcBef>
              <a:spcAft>
                <a:spcPts val="0"/>
              </a:spcAft>
              <a:buSzPts val="2210"/>
              <a:buChar char="⚫"/>
            </a:pPr>
            <a:r>
              <a:rPr lang="en-US" sz="2600">
                <a:latin typeface="Times New Roman"/>
                <a:ea typeface="Times New Roman"/>
                <a:cs typeface="Times New Roman"/>
                <a:sym typeface="Times New Roman"/>
              </a:rPr>
              <a:t>Creating digital slides</a:t>
            </a:r>
            <a:endParaRPr/>
          </a:p>
          <a:p>
            <a:pPr indent="-246888" lvl="1" marL="640080" rtl="0" algn="just">
              <a:spcBef>
                <a:spcPts val="520"/>
              </a:spcBef>
              <a:spcAft>
                <a:spcPts val="0"/>
              </a:spcAft>
              <a:buSzPts val="2210"/>
              <a:buChar char="⚫"/>
            </a:pPr>
            <a:r>
              <a:rPr lang="en-US" sz="2600">
                <a:latin typeface="Times New Roman"/>
                <a:ea typeface="Times New Roman"/>
                <a:cs typeface="Times New Roman"/>
                <a:sym typeface="Times New Roman"/>
              </a:rPr>
              <a:t>Breaking up a presentation into parts of reasonable length</a:t>
            </a:r>
            <a:endParaRPr/>
          </a:p>
          <a:p>
            <a:pPr indent="-246888" lvl="1" marL="640080" rtl="0" algn="just">
              <a:spcBef>
                <a:spcPts val="520"/>
              </a:spcBef>
              <a:spcAft>
                <a:spcPts val="0"/>
              </a:spcAft>
              <a:buSzPts val="2210"/>
              <a:buChar char="⚫"/>
            </a:pPr>
            <a:r>
              <a:rPr lang="en-US" sz="2600">
                <a:latin typeface="Times New Roman"/>
                <a:ea typeface="Times New Roman"/>
                <a:cs typeface="Times New Roman"/>
                <a:sym typeface="Times New Roman"/>
              </a:rPr>
              <a:t>Using statistics effectively to persuade an audience</a:t>
            </a:r>
            <a:endParaRPr/>
          </a:p>
          <a:p>
            <a:pPr indent="-246888" lvl="1" marL="640080" rtl="0" algn="just">
              <a:spcBef>
                <a:spcPts val="520"/>
              </a:spcBef>
              <a:spcAft>
                <a:spcPts val="0"/>
              </a:spcAft>
              <a:buSzPts val="2210"/>
              <a:buChar char="⚫"/>
            </a:pPr>
            <a:r>
              <a:rPr lang="en-US" sz="2600">
                <a:latin typeface="Times New Roman"/>
                <a:ea typeface="Times New Roman"/>
                <a:cs typeface="Times New Roman"/>
                <a:sym typeface="Times New Roman"/>
              </a:rPr>
              <a:t>Incorporating concrete examples and stories to illustrate points and maintain audience attention</a:t>
            </a:r>
            <a:endParaRPr/>
          </a:p>
          <a:p>
            <a:pPr indent="-246888" lvl="1" marL="640080" rtl="0" algn="just">
              <a:spcBef>
                <a:spcPts val="520"/>
              </a:spcBef>
              <a:spcAft>
                <a:spcPts val="0"/>
              </a:spcAft>
              <a:buSzPts val="2210"/>
              <a:buChar char="⚫"/>
            </a:pPr>
            <a:r>
              <a:rPr lang="en-US" sz="2600">
                <a:latin typeface="Times New Roman"/>
                <a:ea typeface="Times New Roman"/>
                <a:cs typeface="Times New Roman"/>
                <a:sym typeface="Times New Roman"/>
              </a:rPr>
              <a:t>Preparing handouts or digital references so the audience isn't preoccupied with note-taking</a:t>
            </a:r>
            <a:endParaRPr/>
          </a:p>
          <a:p>
            <a:pPr indent="0" lvl="0" marL="0" rtl="0" algn="just">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1"/>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r">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Cont’</a:t>
            </a:r>
            <a:endParaRPr/>
          </a:p>
        </p:txBody>
      </p:sp>
      <p:sp>
        <p:nvSpPr>
          <p:cNvPr id="233" name="Google Shape;233;p21"/>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Autofit/>
          </a:bodyPr>
          <a:lstStyle/>
          <a:p>
            <a:pPr indent="-274320" lvl="0" marL="274320" rtl="0" algn="l">
              <a:spcBef>
                <a:spcPts val="0"/>
              </a:spcBef>
              <a:spcAft>
                <a:spcPts val="0"/>
              </a:spcAft>
              <a:buSzPts val="2470"/>
              <a:buChar char="⚫"/>
            </a:pPr>
            <a:r>
              <a:rPr b="1" lang="en-US">
                <a:latin typeface="Times New Roman"/>
                <a:ea typeface="Times New Roman"/>
                <a:cs typeface="Times New Roman"/>
                <a:sym typeface="Times New Roman"/>
              </a:rPr>
              <a:t>Delivery</a:t>
            </a:r>
            <a:r>
              <a:rPr lang="en-US">
                <a:latin typeface="Times New Roman"/>
                <a:ea typeface="Times New Roman"/>
                <a:cs typeface="Times New Roman"/>
                <a:sym typeface="Times New Roman"/>
              </a:rPr>
              <a:t> is the part the audience sees. A good delivery depends on careful preparation and confident presentation and requires its own distinctive skill set.</a:t>
            </a:r>
            <a:endParaRPr/>
          </a:p>
          <a:p>
            <a:pPr indent="-274320" lvl="0" marL="274320" rtl="0" algn="l">
              <a:spcBef>
                <a:spcPts val="520"/>
              </a:spcBef>
              <a:spcAft>
                <a:spcPts val="0"/>
              </a:spcAft>
              <a:buSzPts val="2470"/>
              <a:buChar char="⚫"/>
            </a:pPr>
            <a:r>
              <a:rPr b="1" i="0" lang="en-US">
                <a:solidFill>
                  <a:srgbClr val="222222"/>
                </a:solidFill>
                <a:latin typeface="Times New Roman"/>
                <a:ea typeface="Times New Roman"/>
                <a:cs typeface="Times New Roman"/>
                <a:sym typeface="Times New Roman"/>
              </a:rPr>
              <a:t>Skills related to delivery include:</a:t>
            </a:r>
            <a:endParaRPr b="0" i="0">
              <a:solidFill>
                <a:srgbClr val="222222"/>
              </a:solidFill>
              <a:latin typeface="Times New Roman"/>
              <a:ea typeface="Times New Roman"/>
              <a:cs typeface="Times New Roman"/>
              <a:sym typeface="Times New Roman"/>
            </a:endParaRPr>
          </a:p>
          <a:p>
            <a:pPr indent="-274320" lvl="0" marL="274320" rtl="0" algn="l">
              <a:spcBef>
                <a:spcPts val="520"/>
              </a:spcBef>
              <a:spcAft>
                <a:spcPts val="0"/>
              </a:spcAft>
              <a:buSzPts val="2470"/>
              <a:buFont typeface="Arial"/>
              <a:buChar char="•"/>
            </a:pPr>
            <a:r>
              <a:rPr b="0" i="0" lang="en-US">
                <a:solidFill>
                  <a:srgbClr val="222222"/>
                </a:solidFill>
                <a:latin typeface="Times New Roman"/>
                <a:ea typeface="Times New Roman"/>
                <a:cs typeface="Times New Roman"/>
                <a:sym typeface="Times New Roman"/>
              </a:rPr>
              <a:t>Delivering an attention-grabbing opening for a talk</a:t>
            </a:r>
            <a:endParaRPr/>
          </a:p>
          <a:p>
            <a:pPr indent="-274320" lvl="0" marL="274320" rtl="0" algn="l">
              <a:spcBef>
                <a:spcPts val="520"/>
              </a:spcBef>
              <a:spcAft>
                <a:spcPts val="0"/>
              </a:spcAft>
              <a:buSzPts val="2470"/>
              <a:buFont typeface="Arial"/>
              <a:buChar char="•"/>
            </a:pPr>
            <a:r>
              <a:rPr b="0" i="0" lang="en-US">
                <a:solidFill>
                  <a:srgbClr val="222222"/>
                </a:solidFill>
                <a:latin typeface="Times New Roman"/>
                <a:ea typeface="Times New Roman"/>
                <a:cs typeface="Times New Roman"/>
                <a:sym typeface="Times New Roman"/>
              </a:rPr>
              <a:t>Providing a summary of what will be covered to introduce a presentation and provide context</a:t>
            </a:r>
            <a:endParaRPr/>
          </a:p>
          <a:p>
            <a:pPr indent="-274320" lvl="0" marL="274320" rtl="0" algn="l">
              <a:spcBef>
                <a:spcPts val="520"/>
              </a:spcBef>
              <a:spcAft>
                <a:spcPts val="0"/>
              </a:spcAft>
              <a:buSzPts val="2470"/>
              <a:buFont typeface="Arial"/>
              <a:buChar char="•"/>
            </a:pPr>
            <a:r>
              <a:rPr b="0" i="0" lang="en-US">
                <a:solidFill>
                  <a:srgbClr val="222222"/>
                </a:solidFill>
                <a:latin typeface="Times New Roman"/>
                <a:ea typeface="Times New Roman"/>
                <a:cs typeface="Times New Roman"/>
                <a:sym typeface="Times New Roman"/>
              </a:rPr>
              <a:t>Using body language </a:t>
            </a:r>
            <a:endParaRPr/>
          </a:p>
          <a:p>
            <a:pPr indent="-274320" lvl="0" marL="274320" rtl="0" algn="l">
              <a:spcBef>
                <a:spcPts val="520"/>
              </a:spcBef>
              <a:spcAft>
                <a:spcPts val="0"/>
              </a:spcAft>
              <a:buSzPts val="2470"/>
              <a:buFont typeface="Arial"/>
              <a:buChar char="•"/>
            </a:pPr>
            <a:r>
              <a:rPr b="0" i="0" lang="en-US">
                <a:solidFill>
                  <a:srgbClr val="222222"/>
                </a:solidFill>
                <a:latin typeface="Times New Roman"/>
                <a:ea typeface="Times New Roman"/>
                <a:cs typeface="Times New Roman"/>
                <a:sym typeface="Times New Roman"/>
              </a:rPr>
              <a:t>Pausing to emphasize key points</a:t>
            </a:r>
            <a:endParaRPr/>
          </a:p>
          <a:p>
            <a:pPr indent="-274320" lvl="0" marL="274320" rtl="0" algn="l">
              <a:spcBef>
                <a:spcPts val="520"/>
              </a:spcBef>
              <a:spcAft>
                <a:spcPts val="0"/>
              </a:spcAft>
              <a:buSzPts val="2470"/>
              <a:buFont typeface="Arial"/>
              <a:buChar char="•"/>
            </a:pPr>
            <a:r>
              <a:rPr b="0" i="0" lang="en-US">
                <a:solidFill>
                  <a:srgbClr val="222222"/>
                </a:solidFill>
                <a:latin typeface="Times New Roman"/>
                <a:ea typeface="Times New Roman"/>
                <a:cs typeface="Times New Roman"/>
                <a:sym typeface="Times New Roman"/>
              </a:rPr>
              <a:t>Modulating vocal tone for emphasis</a:t>
            </a:r>
            <a:endParaRPr/>
          </a:p>
          <a:p>
            <a:pPr indent="-274320" lvl="0" marL="274320" rtl="0" algn="l">
              <a:spcBef>
                <a:spcPts val="520"/>
              </a:spcBef>
              <a:spcAft>
                <a:spcPts val="0"/>
              </a:spcAft>
              <a:buSzPts val="2470"/>
              <a:buFont typeface="Arial"/>
              <a:buChar char="•"/>
            </a:pPr>
            <a:r>
              <a:rPr b="0" i="0" lang="en-US">
                <a:solidFill>
                  <a:srgbClr val="222222"/>
                </a:solidFill>
                <a:latin typeface="Times New Roman"/>
                <a:ea typeface="Times New Roman"/>
                <a:cs typeface="Times New Roman"/>
                <a:sym typeface="Times New Roman"/>
              </a:rPr>
              <a:t>Summarizing key points at the conclusion</a:t>
            </a:r>
            <a:endParaRPr/>
          </a:p>
          <a:p>
            <a:pPr indent="0" lvl="0" marL="0" rtl="0" algn="l">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2"/>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r">
              <a:spcBef>
                <a:spcPts val="0"/>
              </a:spcBef>
              <a:spcAft>
                <a:spcPts val="0"/>
              </a:spcAft>
              <a:buClr>
                <a:schemeClr val="dk1"/>
              </a:buClr>
              <a:buSzPts val="3600"/>
              <a:buFont typeface="Century Gothic"/>
              <a:buNone/>
            </a:pPr>
            <a:r>
              <a:rPr b="1" lang="en-US" sz="3600">
                <a:solidFill>
                  <a:schemeClr val="dk1"/>
                </a:solidFill>
              </a:rPr>
              <a:t>Cont’</a:t>
            </a:r>
            <a:endParaRPr/>
          </a:p>
        </p:txBody>
      </p:sp>
      <p:sp>
        <p:nvSpPr>
          <p:cNvPr id="239" name="Google Shape;239;p22"/>
          <p:cNvSpPr txBox="1"/>
          <p:nvPr>
            <p:ph idx="1" type="body"/>
          </p:nvPr>
        </p:nvSpPr>
        <p:spPr>
          <a:xfrm>
            <a:off x="914400" y="1847088"/>
            <a:ext cx="10972800" cy="4389120"/>
          </a:xfrm>
          <a:prstGeom prst="rect">
            <a:avLst/>
          </a:prstGeom>
          <a:noFill/>
          <a:ln>
            <a:noFill/>
          </a:ln>
        </p:spPr>
        <p:txBody>
          <a:bodyPr anchorCtr="0" anchor="t" bIns="45700" lIns="91425" spcFirstLastPara="1" rIns="91425" wrap="square" tIns="45700">
            <a:noAutofit/>
          </a:bodyPr>
          <a:lstStyle/>
          <a:p>
            <a:pPr indent="-255270" lvl="0" marL="274320" rtl="0" algn="just">
              <a:spcBef>
                <a:spcPts val="0"/>
              </a:spcBef>
              <a:spcAft>
                <a:spcPts val="0"/>
              </a:spcAft>
              <a:buSzPts val="2170"/>
              <a:buChar char="⚫"/>
            </a:pPr>
            <a:r>
              <a:rPr b="1" i="0" lang="en-US" sz="2300">
                <a:solidFill>
                  <a:srgbClr val="222222"/>
                </a:solidFill>
                <a:latin typeface="Times New Roman"/>
                <a:ea typeface="Times New Roman"/>
                <a:cs typeface="Times New Roman"/>
                <a:sym typeface="Times New Roman"/>
              </a:rPr>
              <a:t>Follow-up </a:t>
            </a:r>
            <a:r>
              <a:rPr b="0" i="0" lang="en-US" sz="2300">
                <a:solidFill>
                  <a:srgbClr val="222222"/>
                </a:solidFill>
                <a:latin typeface="Times New Roman"/>
                <a:ea typeface="Times New Roman"/>
                <a:cs typeface="Times New Roman"/>
                <a:sym typeface="Times New Roman"/>
              </a:rPr>
              <a:t>includes properly breaking down and storing any equipment, contacting any audience members with whom you agreed to communicate further, and soliciting, collecting, and analyzing feedback. In some presentations, you may collect information from audience members—such as names and contact information or completed surveys—that you also must organize and store.</a:t>
            </a:r>
            <a:endParaRPr sz="2300"/>
          </a:p>
          <a:p>
            <a:pPr indent="-255270" lvl="0" marL="274320" rtl="0" algn="just">
              <a:spcBef>
                <a:spcPts val="520"/>
              </a:spcBef>
              <a:spcAft>
                <a:spcPts val="0"/>
              </a:spcAft>
              <a:buSzPts val="2170"/>
              <a:buChar char="⚫"/>
            </a:pPr>
            <a:r>
              <a:rPr b="1" i="0" lang="en-US" sz="2300">
                <a:solidFill>
                  <a:srgbClr val="222222"/>
                </a:solidFill>
                <a:latin typeface="Times New Roman"/>
                <a:ea typeface="Times New Roman"/>
                <a:cs typeface="Times New Roman"/>
                <a:sym typeface="Times New Roman"/>
              </a:rPr>
              <a:t>Skills related to follow-up include:</a:t>
            </a:r>
            <a:endParaRPr b="0" i="0" sz="2300">
              <a:solidFill>
                <a:srgbClr val="222222"/>
              </a:solidFill>
              <a:latin typeface="Times New Roman"/>
              <a:ea typeface="Times New Roman"/>
              <a:cs typeface="Times New Roman"/>
              <a:sym typeface="Times New Roman"/>
            </a:endParaRPr>
          </a:p>
          <a:p>
            <a:pPr indent="-227838" lvl="1" marL="640080" rtl="0" algn="just">
              <a:spcBef>
                <a:spcPts val="520"/>
              </a:spcBef>
              <a:spcAft>
                <a:spcPts val="0"/>
              </a:spcAft>
              <a:buSzPts val="1910"/>
              <a:buFont typeface="Arial"/>
              <a:buChar char="•"/>
            </a:pPr>
            <a:r>
              <a:rPr b="0" i="0" lang="en-US" sz="2300">
                <a:solidFill>
                  <a:srgbClr val="222222"/>
                </a:solidFill>
                <a:latin typeface="Times New Roman"/>
                <a:ea typeface="Times New Roman"/>
                <a:cs typeface="Times New Roman"/>
                <a:sym typeface="Times New Roman"/>
              </a:rPr>
              <a:t>Creating an evaluation form to solicit feedback from attendees</a:t>
            </a:r>
            <a:endParaRPr sz="2100"/>
          </a:p>
          <a:p>
            <a:pPr indent="-227838" lvl="1" marL="640080" rtl="0" algn="just">
              <a:spcBef>
                <a:spcPts val="520"/>
              </a:spcBef>
              <a:spcAft>
                <a:spcPts val="0"/>
              </a:spcAft>
              <a:buSzPts val="1910"/>
              <a:buFont typeface="Arial"/>
              <a:buChar char="•"/>
            </a:pPr>
            <a:r>
              <a:rPr b="0" i="0" lang="en-US" sz="2300">
                <a:solidFill>
                  <a:srgbClr val="222222"/>
                </a:solidFill>
                <a:latin typeface="Times New Roman"/>
                <a:ea typeface="Times New Roman"/>
                <a:cs typeface="Times New Roman"/>
                <a:sym typeface="Times New Roman"/>
              </a:rPr>
              <a:t>Interpreting feedback from evaluations and modifying content and/or delivery for future presentations</a:t>
            </a:r>
            <a:endParaRPr sz="2100"/>
          </a:p>
          <a:p>
            <a:pPr indent="-227838" lvl="1" marL="640080" rtl="0" algn="just">
              <a:spcBef>
                <a:spcPts val="520"/>
              </a:spcBef>
              <a:spcAft>
                <a:spcPts val="0"/>
              </a:spcAft>
              <a:buSzPts val="1910"/>
              <a:buFont typeface="Arial"/>
              <a:buChar char="•"/>
            </a:pPr>
            <a:r>
              <a:rPr b="0" i="0" lang="en-US" sz="2300">
                <a:solidFill>
                  <a:srgbClr val="222222"/>
                </a:solidFill>
                <a:latin typeface="Times New Roman"/>
                <a:ea typeface="Times New Roman"/>
                <a:cs typeface="Times New Roman"/>
                <a:sym typeface="Times New Roman"/>
              </a:rPr>
              <a:t>Organizing a database of attendees for future presentations</a:t>
            </a:r>
            <a:endParaRPr sz="2100"/>
          </a:p>
          <a:p>
            <a:pPr indent="-227838" lvl="1" marL="640080" rtl="0" algn="just">
              <a:spcBef>
                <a:spcPts val="520"/>
              </a:spcBef>
              <a:spcAft>
                <a:spcPts val="0"/>
              </a:spcAft>
              <a:buSzPts val="1910"/>
              <a:buFont typeface="Arial"/>
              <a:buChar char="•"/>
            </a:pPr>
            <a:r>
              <a:rPr b="0" i="0" lang="en-US" sz="2300">
                <a:solidFill>
                  <a:srgbClr val="222222"/>
                </a:solidFill>
                <a:latin typeface="Times New Roman"/>
                <a:ea typeface="Times New Roman"/>
                <a:cs typeface="Times New Roman"/>
                <a:sym typeface="Times New Roman"/>
              </a:rPr>
              <a:t>Interviewing key attendees to gain additional feedback</a:t>
            </a:r>
            <a:endParaRPr sz="2100"/>
          </a:p>
          <a:p>
            <a:pPr indent="-227838" lvl="1" marL="640080" rtl="0" algn="just">
              <a:spcBef>
                <a:spcPts val="520"/>
              </a:spcBef>
              <a:spcAft>
                <a:spcPts val="0"/>
              </a:spcAft>
              <a:buSzPts val="1910"/>
              <a:buFont typeface="Arial"/>
              <a:buChar char="•"/>
            </a:pPr>
            <a:r>
              <a:rPr b="0" i="0" lang="en-US" sz="2300">
                <a:solidFill>
                  <a:srgbClr val="222222"/>
                </a:solidFill>
                <a:latin typeface="Times New Roman"/>
                <a:ea typeface="Times New Roman"/>
                <a:cs typeface="Times New Roman"/>
                <a:sym typeface="Times New Roman"/>
              </a:rPr>
              <a:t>Emailing presentation slides to attendees</a:t>
            </a:r>
            <a:endParaRPr sz="2100"/>
          </a:p>
          <a:p>
            <a:pPr indent="-117475" lvl="0" marL="274320" rtl="0" algn="just">
              <a:spcBef>
                <a:spcPts val="520"/>
              </a:spcBef>
              <a:spcAft>
                <a:spcPts val="0"/>
              </a:spcAft>
              <a:buSzPts val="2470"/>
              <a:buNone/>
            </a:pPr>
            <a:r>
              <a:t/>
            </a:r>
            <a:endParaRPr sz="2300">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3"/>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Types of Presentation Skills</a:t>
            </a:r>
            <a:endParaRPr/>
          </a:p>
        </p:txBody>
      </p:sp>
      <p:sp>
        <p:nvSpPr>
          <p:cNvPr id="245" name="Google Shape;245;p23"/>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l">
              <a:spcBef>
                <a:spcPts val="0"/>
              </a:spcBef>
              <a:spcAft>
                <a:spcPts val="0"/>
              </a:spcAft>
              <a:buSzPts val="2470"/>
              <a:buChar char="⚫"/>
            </a:pPr>
            <a:r>
              <a:rPr lang="en-US">
                <a:latin typeface="Times New Roman"/>
                <a:ea typeface="Times New Roman"/>
                <a:cs typeface="Times New Roman"/>
                <a:sym typeface="Times New Roman"/>
              </a:rPr>
              <a:t>Analytical</a:t>
            </a:r>
            <a:endParaRPr/>
          </a:p>
          <a:p>
            <a:pPr indent="-274320" lvl="0" marL="274320" rtl="0" algn="l">
              <a:spcBef>
                <a:spcPts val="520"/>
              </a:spcBef>
              <a:spcAft>
                <a:spcPts val="0"/>
              </a:spcAft>
              <a:buSzPts val="2470"/>
              <a:buChar char="⚫"/>
            </a:pPr>
            <a:r>
              <a:rPr lang="en-US">
                <a:latin typeface="Times New Roman"/>
                <a:ea typeface="Times New Roman"/>
                <a:cs typeface="Times New Roman"/>
                <a:sym typeface="Times New Roman"/>
              </a:rPr>
              <a:t>Judgment</a:t>
            </a:r>
            <a:endParaRPr/>
          </a:p>
          <a:p>
            <a:pPr indent="-274320" lvl="0" marL="274320" rtl="0" algn="l">
              <a:spcBef>
                <a:spcPts val="520"/>
              </a:spcBef>
              <a:spcAft>
                <a:spcPts val="0"/>
              </a:spcAft>
              <a:buSzPts val="2470"/>
              <a:buChar char="⚫"/>
            </a:pPr>
            <a:r>
              <a:rPr lang="en-US">
                <a:latin typeface="Times New Roman"/>
                <a:ea typeface="Times New Roman"/>
                <a:cs typeface="Times New Roman"/>
                <a:sym typeface="Times New Roman"/>
              </a:rPr>
              <a:t>Organization</a:t>
            </a:r>
            <a:endParaRPr/>
          </a:p>
          <a:p>
            <a:pPr indent="-274320" lvl="0" marL="274320" rtl="0" algn="l">
              <a:spcBef>
                <a:spcPts val="520"/>
              </a:spcBef>
              <a:spcAft>
                <a:spcPts val="0"/>
              </a:spcAft>
              <a:buSzPts val="2470"/>
              <a:buChar char="⚫"/>
            </a:pPr>
            <a:r>
              <a:rPr lang="en-US">
                <a:latin typeface="Times New Roman"/>
                <a:ea typeface="Times New Roman"/>
                <a:cs typeface="Times New Roman"/>
                <a:sym typeface="Times New Roman"/>
              </a:rPr>
              <a:t>Presentation software</a:t>
            </a:r>
            <a:endParaRPr/>
          </a:p>
          <a:p>
            <a:pPr indent="-274320" lvl="0" marL="274320" rtl="0" algn="l">
              <a:spcBef>
                <a:spcPts val="520"/>
              </a:spcBef>
              <a:spcAft>
                <a:spcPts val="0"/>
              </a:spcAft>
              <a:buSzPts val="2470"/>
              <a:buChar char="⚫"/>
            </a:pPr>
            <a:r>
              <a:rPr lang="en-US">
                <a:latin typeface="Times New Roman"/>
                <a:ea typeface="Times New Roman"/>
                <a:cs typeface="Times New Roman"/>
                <a:sym typeface="Times New Roman"/>
              </a:rPr>
              <a:t>Public speaking</a:t>
            </a:r>
            <a:endParaRPr/>
          </a:p>
          <a:p>
            <a:pPr indent="-274320" lvl="0" marL="274320" rtl="0" algn="l">
              <a:spcBef>
                <a:spcPts val="520"/>
              </a:spcBef>
              <a:spcAft>
                <a:spcPts val="0"/>
              </a:spcAft>
              <a:buSzPts val="2470"/>
              <a:buChar char="⚫"/>
            </a:pPr>
            <a:r>
              <a:rPr lang="en-US">
                <a:latin typeface="Times New Roman"/>
                <a:ea typeface="Times New Roman"/>
                <a:cs typeface="Times New Roman"/>
                <a:sym typeface="Times New Roman"/>
              </a:rPr>
              <a:t>Research</a:t>
            </a:r>
            <a:endParaRPr/>
          </a:p>
          <a:p>
            <a:pPr indent="-274320" lvl="0" marL="274320" rtl="0" algn="l">
              <a:spcBef>
                <a:spcPts val="520"/>
              </a:spcBef>
              <a:spcAft>
                <a:spcPts val="0"/>
              </a:spcAft>
              <a:buSzPts val="2470"/>
              <a:buChar char="⚫"/>
            </a:pPr>
            <a:r>
              <a:rPr lang="en-US">
                <a:latin typeface="Times New Roman"/>
                <a:ea typeface="Times New Roman"/>
                <a:cs typeface="Times New Roman"/>
                <a:sym typeface="Times New Roman"/>
              </a:rPr>
              <a:t>Verbal Communication</a:t>
            </a:r>
            <a:endParaRPr/>
          </a:p>
          <a:p>
            <a:pPr indent="-274320" lvl="0" marL="274320" rtl="0" algn="l">
              <a:spcBef>
                <a:spcPts val="520"/>
              </a:spcBef>
              <a:spcAft>
                <a:spcPts val="0"/>
              </a:spcAft>
              <a:buSzPts val="2470"/>
              <a:buChar char="⚫"/>
            </a:pPr>
            <a:r>
              <a:rPr lang="en-US">
                <a:latin typeface="Times New Roman"/>
                <a:ea typeface="Times New Roman"/>
                <a:cs typeface="Times New Roman"/>
                <a:sym typeface="Times New Roman"/>
              </a:rPr>
              <a:t>Writing</a:t>
            </a:r>
            <a:endParaRPr/>
          </a:p>
          <a:p>
            <a:pPr indent="0" lvl="0" marL="0" rtl="0" algn="l">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4"/>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200"/>
              <a:buFont typeface="Times New Roman"/>
              <a:buNone/>
            </a:pPr>
            <a:r>
              <a:rPr b="1" lang="en-US" sz="3200">
                <a:solidFill>
                  <a:schemeClr val="dk1"/>
                </a:solidFill>
                <a:latin typeface="Times New Roman"/>
                <a:ea typeface="Times New Roman"/>
                <a:cs typeface="Times New Roman"/>
                <a:sym typeface="Times New Roman"/>
              </a:rPr>
              <a:t>Presentation skills </a:t>
            </a:r>
            <a:endParaRPr/>
          </a:p>
        </p:txBody>
      </p:sp>
      <p:sp>
        <p:nvSpPr>
          <p:cNvPr id="251" name="Google Shape;251;p24"/>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lang="en-US">
                <a:latin typeface="Times New Roman"/>
                <a:ea typeface="Times New Roman"/>
                <a:cs typeface="Times New Roman"/>
                <a:sym typeface="Times New Roman"/>
              </a:rPr>
              <a:t>Presentation skills can be defined as a set of abilities that enable an individual to: interact with the audience; transmit the messages with clarity; engage the audience in the presentation; and interpret and understand the mindsets of the listeners. These skills refine the way you put forward your messages and enhance your persuasive powers.</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The present era places great emphasis on good presentation skills. This is because they play an important role in convincing the clients and customers. Internally, management with good presentation skills is better able to communicate the mission and vision of the organization to the employees.</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5"/>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rgbClr val="30353D"/>
              </a:buClr>
              <a:buSzPts val="5000"/>
              <a:buFont typeface="Proxima Nova"/>
              <a:buNone/>
            </a:pPr>
            <a:r>
              <a:rPr b="1" i="0" lang="en-US">
                <a:solidFill>
                  <a:srgbClr val="30353D"/>
                </a:solidFill>
                <a:latin typeface="Proxima Nova"/>
                <a:ea typeface="Proxima Nova"/>
                <a:cs typeface="Proxima Nova"/>
                <a:sym typeface="Proxima Nova"/>
              </a:rPr>
              <a:t>Importance of Presentation Skills</a:t>
            </a:r>
            <a:endParaRPr/>
          </a:p>
        </p:txBody>
      </p:sp>
      <p:sp>
        <p:nvSpPr>
          <p:cNvPr id="257" name="Google Shape;257;p25"/>
          <p:cNvSpPr txBox="1"/>
          <p:nvPr>
            <p:ph idx="1" type="body"/>
          </p:nvPr>
        </p:nvSpPr>
        <p:spPr>
          <a:xfrm>
            <a:off x="609600" y="1935480"/>
            <a:ext cx="10972800" cy="4770120"/>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95000"/>
              <a:buNone/>
            </a:pPr>
            <a:r>
              <a:rPr b="0" i="0" lang="en-US">
                <a:solidFill>
                  <a:srgbClr val="30353D"/>
                </a:solidFill>
                <a:latin typeface="Helvetica Neue"/>
                <a:ea typeface="Helvetica Neue"/>
                <a:cs typeface="Helvetica Neue"/>
                <a:sym typeface="Helvetica Neue"/>
              </a:rPr>
              <a:t>Interaction with others is a routine job of businesses in today’s world. The importance of good presentation skills is established on the basis of following points:</a:t>
            </a:r>
            <a:endParaRPr/>
          </a:p>
          <a:p>
            <a:pPr indent="0" lvl="0" marL="0" rtl="0" algn="just">
              <a:spcBef>
                <a:spcPts val="442"/>
              </a:spcBef>
              <a:spcAft>
                <a:spcPts val="0"/>
              </a:spcAft>
              <a:buSzPct val="95000"/>
              <a:buNone/>
            </a:pPr>
            <a:r>
              <a:t/>
            </a:r>
            <a:endParaRPr b="0" i="0">
              <a:solidFill>
                <a:srgbClr val="30353D"/>
              </a:solidFill>
              <a:latin typeface="Helvetica Neue"/>
              <a:ea typeface="Helvetica Neue"/>
              <a:cs typeface="Helvetica Neue"/>
              <a:sym typeface="Helvetica Neue"/>
            </a:endParaRPr>
          </a:p>
          <a:p>
            <a:pPr indent="-274320" lvl="0" marL="274320" rtl="0" algn="just">
              <a:spcBef>
                <a:spcPts val="442"/>
              </a:spcBef>
              <a:spcAft>
                <a:spcPts val="0"/>
              </a:spcAft>
              <a:buSzPct val="95000"/>
              <a:buFont typeface="Arial"/>
              <a:buChar char="•"/>
            </a:pPr>
            <a:r>
              <a:rPr b="0" i="0" lang="en-US">
                <a:solidFill>
                  <a:srgbClr val="30353D"/>
                </a:solidFill>
                <a:latin typeface="Helvetica Neue"/>
                <a:ea typeface="Helvetica Neue"/>
                <a:cs typeface="Helvetica Neue"/>
                <a:sym typeface="Helvetica Neue"/>
              </a:rPr>
              <a:t>They help an individual in enhancing his own growth opportunities. In addition, it also grooms the personality of the presenter and elevates his levels of confidence.</a:t>
            </a:r>
            <a:endParaRPr/>
          </a:p>
          <a:p>
            <a:pPr indent="-141001" lvl="0" marL="274320" rtl="0" algn="just">
              <a:spcBef>
                <a:spcPts val="442"/>
              </a:spcBef>
              <a:spcAft>
                <a:spcPts val="0"/>
              </a:spcAft>
              <a:buSzPct val="95000"/>
              <a:buFont typeface="Arial"/>
              <a:buNone/>
            </a:pPr>
            <a:r>
              <a:t/>
            </a:r>
            <a:endParaRPr b="0" i="0">
              <a:solidFill>
                <a:srgbClr val="30353D"/>
              </a:solidFill>
              <a:latin typeface="Helvetica Neue"/>
              <a:ea typeface="Helvetica Neue"/>
              <a:cs typeface="Helvetica Neue"/>
              <a:sym typeface="Helvetica Neue"/>
            </a:endParaRPr>
          </a:p>
          <a:p>
            <a:pPr indent="-274320" lvl="0" marL="274320" rtl="0" algn="just">
              <a:spcBef>
                <a:spcPts val="442"/>
              </a:spcBef>
              <a:spcAft>
                <a:spcPts val="0"/>
              </a:spcAft>
              <a:buSzPct val="95000"/>
              <a:buFont typeface="Arial"/>
              <a:buChar char="•"/>
            </a:pPr>
            <a:r>
              <a:rPr b="0" i="0" lang="en-US">
                <a:solidFill>
                  <a:srgbClr val="30353D"/>
                </a:solidFill>
                <a:latin typeface="Helvetica Neue"/>
                <a:ea typeface="Helvetica Neue"/>
                <a:cs typeface="Helvetica Neue"/>
                <a:sym typeface="Helvetica Neue"/>
              </a:rPr>
              <a:t>In case of striking deals and gaining clients, it is essential for the business professionals to understand the audience. Good presentation skills enable an individual to mold his message according to the traits of the audience. This increases the probability of successful transmission of messages.</a:t>
            </a:r>
            <a:endParaRPr/>
          </a:p>
          <a:p>
            <a:pPr indent="-141001" lvl="0" marL="274320" rtl="0" algn="just">
              <a:spcBef>
                <a:spcPts val="442"/>
              </a:spcBef>
              <a:spcAft>
                <a:spcPts val="0"/>
              </a:spcAft>
              <a:buSzPct val="95000"/>
              <a:buFont typeface="Arial"/>
              <a:buNone/>
            </a:pPr>
            <a:r>
              <a:t/>
            </a:r>
            <a:endParaRPr b="0" i="0">
              <a:solidFill>
                <a:srgbClr val="30353D"/>
              </a:solidFill>
              <a:latin typeface="Helvetica Neue"/>
              <a:ea typeface="Helvetica Neue"/>
              <a:cs typeface="Helvetica Neue"/>
              <a:sym typeface="Helvetica Neue"/>
            </a:endParaRPr>
          </a:p>
          <a:p>
            <a:pPr indent="-274320" lvl="0" marL="274320" rtl="0" algn="just">
              <a:spcBef>
                <a:spcPts val="442"/>
              </a:spcBef>
              <a:spcAft>
                <a:spcPts val="0"/>
              </a:spcAft>
              <a:buSzPct val="95000"/>
              <a:buFont typeface="Arial"/>
              <a:buChar char="•"/>
            </a:pPr>
            <a:r>
              <a:rPr b="0" i="0" lang="en-US">
                <a:solidFill>
                  <a:srgbClr val="30353D"/>
                </a:solidFill>
                <a:latin typeface="Helvetica Neue"/>
                <a:ea typeface="Helvetica Neue"/>
                <a:cs typeface="Helvetica Neue"/>
                <a:sym typeface="Helvetica Neue"/>
              </a:rPr>
              <a:t>Lastly, business professionals have to arrange seminars and give presentations almost every day. Having good presentation skills not only increases an individual’s chances of success, but also enable him to add greatly to the organization.</a:t>
            </a:r>
            <a:endParaRPr/>
          </a:p>
          <a:p>
            <a:pPr indent="-151257" lvl="0" marL="274320" rtl="0" algn="just">
              <a:spcBef>
                <a:spcPts val="408"/>
              </a:spcBef>
              <a:spcAft>
                <a:spcPts val="0"/>
              </a:spcAft>
              <a:buSzPct val="95000"/>
              <a:buNone/>
            </a:pPr>
            <a:r>
              <a:t/>
            </a:r>
            <a:endParaRPr sz="2400">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6"/>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5000"/>
              <a:buFont typeface="Times New Roman"/>
              <a:buNone/>
            </a:pPr>
            <a:r>
              <a:rPr b="1" lang="en-US">
                <a:solidFill>
                  <a:schemeClr val="dk1"/>
                </a:solidFill>
                <a:latin typeface="Times New Roman"/>
                <a:ea typeface="Times New Roman"/>
                <a:cs typeface="Times New Roman"/>
                <a:sym typeface="Times New Roman"/>
              </a:rPr>
              <a:t>How to improve presentation skills</a:t>
            </a:r>
            <a:endParaRPr/>
          </a:p>
        </p:txBody>
      </p:sp>
      <p:sp>
        <p:nvSpPr>
          <p:cNvPr id="263" name="Google Shape;263;p26"/>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Autofit/>
          </a:bodyPr>
          <a:lstStyle/>
          <a:p>
            <a:pPr indent="-274320" lvl="0" marL="274320" rtl="0" algn="l">
              <a:spcBef>
                <a:spcPts val="0"/>
              </a:spcBef>
              <a:spcAft>
                <a:spcPts val="0"/>
              </a:spcAft>
              <a:buSzPts val="2470"/>
              <a:buChar char="⚫"/>
            </a:pPr>
            <a:r>
              <a:rPr b="0" i="0" lang="en-US">
                <a:solidFill>
                  <a:srgbClr val="30353D"/>
                </a:solidFill>
                <a:latin typeface="Times New Roman"/>
                <a:ea typeface="Times New Roman"/>
                <a:cs typeface="Times New Roman"/>
                <a:sym typeface="Times New Roman"/>
              </a:rPr>
              <a:t>Development of good presentation skills requires efforts and hard work. To improve your presentation skills, you must:</a:t>
            </a:r>
            <a:endParaRPr/>
          </a:p>
          <a:p>
            <a:pPr indent="-274320" lvl="0" marL="274320" rtl="0" algn="l">
              <a:spcBef>
                <a:spcPts val="520"/>
              </a:spcBef>
              <a:spcAft>
                <a:spcPts val="0"/>
              </a:spcAft>
              <a:buSzPts val="2470"/>
              <a:buFont typeface="Arial"/>
              <a:buChar char="•"/>
            </a:pPr>
            <a:r>
              <a:rPr b="1" i="0" lang="en-US">
                <a:solidFill>
                  <a:srgbClr val="30353D"/>
                </a:solidFill>
                <a:latin typeface="Times New Roman"/>
                <a:ea typeface="Times New Roman"/>
                <a:cs typeface="Times New Roman"/>
                <a:sym typeface="Times New Roman"/>
              </a:rPr>
              <a:t>Research the Audience before Presenting: </a:t>
            </a:r>
            <a:r>
              <a:rPr b="0" i="0" lang="en-US">
                <a:solidFill>
                  <a:srgbClr val="30353D"/>
                </a:solidFill>
                <a:latin typeface="Times New Roman"/>
                <a:ea typeface="Times New Roman"/>
                <a:cs typeface="Times New Roman"/>
                <a:sym typeface="Times New Roman"/>
              </a:rPr>
              <a:t>This will enable you to better understand the traits of the audience. You can then develop messages that can be better understood by your target audience. For instance, in case of an analytical audience, you can add more facts and figures in your presentation.</a:t>
            </a:r>
            <a:endParaRPr/>
          </a:p>
          <a:p>
            <a:pPr indent="-274320" lvl="0" marL="274320" rtl="0" algn="l">
              <a:spcBef>
                <a:spcPts val="520"/>
              </a:spcBef>
              <a:spcAft>
                <a:spcPts val="0"/>
              </a:spcAft>
              <a:buSzPts val="2470"/>
              <a:buFont typeface="Arial"/>
              <a:buChar char="•"/>
            </a:pPr>
            <a:r>
              <a:rPr b="1" i="0" lang="en-US">
                <a:solidFill>
                  <a:srgbClr val="30353D"/>
                </a:solidFill>
                <a:latin typeface="Times New Roman"/>
                <a:ea typeface="Times New Roman"/>
                <a:cs typeface="Times New Roman"/>
                <a:sym typeface="Times New Roman"/>
              </a:rPr>
              <a:t>Structure your Presentation Effectively: </a:t>
            </a:r>
            <a:r>
              <a:rPr b="0" i="0" lang="en-US">
                <a:solidFill>
                  <a:srgbClr val="30353D"/>
                </a:solidFill>
                <a:latin typeface="Times New Roman"/>
                <a:ea typeface="Times New Roman"/>
                <a:cs typeface="Times New Roman"/>
                <a:sym typeface="Times New Roman"/>
              </a:rPr>
              <a:t>The best way to do this is to start with telling the audience, in the introduction, what you are going to present. Follow this by presenting the idea, and finish off the presentation by repeating the main points.</a:t>
            </a:r>
            <a:endParaRPr/>
          </a:p>
          <a:p>
            <a:pPr indent="-117475" lvl="0" marL="274320" rtl="0" algn="l">
              <a:spcBef>
                <a:spcPts val="520"/>
              </a:spcBef>
              <a:spcAft>
                <a:spcPts val="0"/>
              </a:spcAft>
              <a:buSzPts val="2470"/>
              <a:buFont typeface="Arial"/>
              <a:buNone/>
            </a:pPr>
            <a:r>
              <a:t/>
            </a:r>
            <a:endParaRPr b="0" i="0">
              <a:solidFill>
                <a:srgbClr val="30353D"/>
              </a:solidFill>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27"/>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r">
              <a:spcBef>
                <a:spcPts val="0"/>
              </a:spcBef>
              <a:spcAft>
                <a:spcPts val="0"/>
              </a:spcAft>
              <a:buClr>
                <a:schemeClr val="dk1"/>
              </a:buClr>
              <a:buSzPts val="2600"/>
              <a:buFont typeface="Times New Roman"/>
              <a:buNone/>
            </a:pPr>
            <a:r>
              <a:rPr b="1" lang="en-US" sz="2600">
                <a:solidFill>
                  <a:schemeClr val="dk1"/>
                </a:solidFill>
                <a:latin typeface="Times New Roman"/>
                <a:ea typeface="Times New Roman"/>
                <a:cs typeface="Times New Roman"/>
                <a:sym typeface="Times New Roman"/>
              </a:rPr>
              <a:t>Cont’</a:t>
            </a:r>
            <a:endParaRPr/>
          </a:p>
        </p:txBody>
      </p:sp>
      <p:sp>
        <p:nvSpPr>
          <p:cNvPr id="269" name="Google Shape;269;p27"/>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lang="en-US">
                <a:latin typeface="Times New Roman"/>
                <a:ea typeface="Times New Roman"/>
                <a:cs typeface="Times New Roman"/>
                <a:sym typeface="Times New Roman"/>
              </a:rPr>
              <a:t>Do a lot of Practice: Rehearse but do not go for memorizing the presentation. Rehearsals reduce your anxiety and enable you to look confident on the presentation day. Make sure you practice out loud, as it enables you to identify and eliminate errors more efficiently. Do not memorize anything as it will make your presentation look mechanical. This can reduce the degree of audience engagement.</a:t>
            </a:r>
            <a:endParaRPr/>
          </a:p>
          <a:p>
            <a:pPr indent="-117475" lvl="0" marL="27432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Take a Workshop: Most medium and large businesses allow their employees to take employee development courses and workshops, as well-trained employees are essential to the success of any company</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28"/>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Century Gothic"/>
              <a:buNone/>
            </a:pPr>
            <a:r>
              <a:rPr b="1" lang="en-US" sz="3600">
                <a:solidFill>
                  <a:schemeClr val="dk1"/>
                </a:solidFill>
              </a:rPr>
              <a:t>Business communication </a:t>
            </a:r>
            <a:endParaRPr/>
          </a:p>
        </p:txBody>
      </p:sp>
      <p:sp>
        <p:nvSpPr>
          <p:cNvPr id="275" name="Google Shape;275;p28"/>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274320" lvl="0" marL="274320" rtl="0" algn="just">
              <a:spcBef>
                <a:spcPts val="0"/>
              </a:spcBef>
              <a:spcAft>
                <a:spcPts val="0"/>
              </a:spcAft>
              <a:buSzPts val="2470"/>
              <a:buChar char="⚫"/>
            </a:pPr>
            <a:r>
              <a:rPr lang="en-US">
                <a:latin typeface="Times New Roman"/>
                <a:ea typeface="Times New Roman"/>
                <a:cs typeface="Times New Roman"/>
                <a:sym typeface="Times New Roman"/>
              </a:rPr>
              <a:t>Business communication is the communication used at a workplace. The language used for formal purposes has some rules to respect. </a:t>
            </a:r>
            <a:endParaRPr/>
          </a:p>
          <a:p>
            <a:pPr indent="0" lvl="0" marL="0" rtl="0" algn="just">
              <a:spcBef>
                <a:spcPts val="520"/>
              </a:spcBef>
              <a:spcAft>
                <a:spcPts val="0"/>
              </a:spcAft>
              <a:buSzPts val="2470"/>
              <a:buNone/>
            </a:pPr>
            <a:r>
              <a:t/>
            </a:r>
            <a:endParaRPr>
              <a:latin typeface="Times New Roman"/>
              <a:ea typeface="Times New Roman"/>
              <a:cs typeface="Times New Roman"/>
              <a:sym typeface="Times New Roman"/>
            </a:endParaRPr>
          </a:p>
          <a:p>
            <a:pPr indent="-274320" lvl="0" marL="274320" rtl="0" algn="just">
              <a:spcBef>
                <a:spcPts val="520"/>
              </a:spcBef>
              <a:spcAft>
                <a:spcPts val="0"/>
              </a:spcAft>
              <a:buSzPts val="2470"/>
              <a:buChar char="⚫"/>
            </a:pPr>
            <a:r>
              <a:rPr lang="en-US">
                <a:latin typeface="Times New Roman"/>
                <a:ea typeface="Times New Roman"/>
                <a:cs typeface="Times New Roman"/>
                <a:sym typeface="Times New Roman"/>
              </a:rPr>
              <a:t>Although, it has rules to respect, workers among themselves they can use informal language.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9"/>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Telephone skills </a:t>
            </a:r>
            <a:endParaRPr/>
          </a:p>
        </p:txBody>
      </p:sp>
      <p:sp>
        <p:nvSpPr>
          <p:cNvPr id="281" name="Google Shape;281;p29"/>
          <p:cNvSpPr txBox="1"/>
          <p:nvPr>
            <p:ph idx="1" type="body"/>
          </p:nvPr>
        </p:nvSpPr>
        <p:spPr>
          <a:xfrm>
            <a:off x="609600" y="1935479"/>
            <a:ext cx="10972800" cy="4836795"/>
          </a:xfrm>
          <a:prstGeom prst="rect">
            <a:avLst/>
          </a:prstGeom>
          <a:noFill/>
          <a:ln>
            <a:noFill/>
          </a:ln>
        </p:spPr>
        <p:txBody>
          <a:bodyPr anchorCtr="0" anchor="t" bIns="45700" lIns="91425" spcFirstLastPara="1" rIns="91425" wrap="square" tIns="45700">
            <a:normAutofit fontScale="85000" lnSpcReduction="20000"/>
          </a:bodyPr>
          <a:lstStyle/>
          <a:p>
            <a:pPr indent="-274320" lvl="0" marL="274320" rtl="0" algn="just">
              <a:spcBef>
                <a:spcPts val="0"/>
              </a:spcBef>
              <a:spcAft>
                <a:spcPts val="0"/>
              </a:spcAft>
              <a:buSzPct val="95000"/>
              <a:buChar char="⚫"/>
            </a:pPr>
            <a:r>
              <a:rPr lang="en-US">
                <a:latin typeface="Times New Roman"/>
                <a:ea typeface="Times New Roman"/>
                <a:cs typeface="Times New Roman"/>
                <a:sym typeface="Times New Roman"/>
              </a:rPr>
              <a:t>When you are speaking on the telephone, you can’t see your listeners, and they can’t see you — but a phone call’s success still depends on many of the same elements that contribute to the effectiveness of a face-to-face talk. </a:t>
            </a:r>
            <a:endParaRPr/>
          </a:p>
          <a:p>
            <a:pPr indent="-141001" lvl="0" marL="274320" rtl="0" algn="just">
              <a:spcBef>
                <a:spcPts val="442"/>
              </a:spcBef>
              <a:spcAft>
                <a:spcPts val="0"/>
              </a:spcAft>
              <a:buSzPct val="95000"/>
              <a:buNone/>
            </a:pPr>
            <a:r>
              <a:t/>
            </a:r>
            <a:endParaRPr>
              <a:latin typeface="Times New Roman"/>
              <a:ea typeface="Times New Roman"/>
              <a:cs typeface="Times New Roman"/>
              <a:sym typeface="Times New Roman"/>
            </a:endParaRPr>
          </a:p>
          <a:p>
            <a:pPr indent="-274320" lvl="0" marL="274320" rtl="0" algn="just">
              <a:spcBef>
                <a:spcPts val="442"/>
              </a:spcBef>
              <a:spcAft>
                <a:spcPts val="0"/>
              </a:spcAft>
              <a:buSzPct val="95000"/>
              <a:buChar char="⚫"/>
            </a:pPr>
            <a:r>
              <a:rPr lang="en-US">
                <a:latin typeface="Times New Roman"/>
                <a:ea typeface="Times New Roman"/>
                <a:cs typeface="Times New Roman"/>
                <a:sym typeface="Times New Roman"/>
              </a:rPr>
              <a:t>At the same time, a phone call poses challenges for a speaker that an in-person communication does not.</a:t>
            </a:r>
            <a:endParaRPr/>
          </a:p>
          <a:p>
            <a:pPr indent="-141001" lvl="0" marL="274320" rtl="0" algn="just">
              <a:spcBef>
                <a:spcPts val="442"/>
              </a:spcBef>
              <a:spcAft>
                <a:spcPts val="0"/>
              </a:spcAft>
              <a:buSzPct val="95000"/>
              <a:buNone/>
            </a:pPr>
            <a:r>
              <a:t/>
            </a:r>
            <a:endParaRPr>
              <a:latin typeface="Times New Roman"/>
              <a:ea typeface="Times New Roman"/>
              <a:cs typeface="Times New Roman"/>
              <a:sym typeface="Times New Roman"/>
            </a:endParaRPr>
          </a:p>
          <a:p>
            <a:pPr indent="-274320" lvl="0" marL="274320" rtl="0" algn="just">
              <a:spcBef>
                <a:spcPts val="442"/>
              </a:spcBef>
              <a:spcAft>
                <a:spcPts val="0"/>
              </a:spcAft>
              <a:buSzPct val="95000"/>
              <a:buChar char="⚫"/>
            </a:pPr>
            <a:r>
              <a:rPr lang="en-US">
                <a:latin typeface="Times New Roman"/>
                <a:ea typeface="Times New Roman"/>
                <a:cs typeface="Times New Roman"/>
                <a:sym typeface="Times New Roman"/>
              </a:rPr>
              <a:t>When you call someone, the first thing you should do is identify yourself. Soon thereafter, let the person know why you are calling. Don’t begin a call to a stranger with “Hi, how are you doing today?” And don’t ask for five minutes of someone’s time if you really intend to use ten.</a:t>
            </a:r>
            <a:endParaRPr/>
          </a:p>
          <a:p>
            <a:pPr indent="-141001" lvl="0" marL="274320" rtl="0" algn="just">
              <a:spcBef>
                <a:spcPts val="442"/>
              </a:spcBef>
              <a:spcAft>
                <a:spcPts val="0"/>
              </a:spcAft>
              <a:buSzPct val="95000"/>
              <a:buNone/>
            </a:pPr>
            <a:r>
              <a:t/>
            </a:r>
            <a:endParaRPr>
              <a:latin typeface="Times New Roman"/>
              <a:ea typeface="Times New Roman"/>
              <a:cs typeface="Times New Roman"/>
              <a:sym typeface="Times New Roman"/>
            </a:endParaRPr>
          </a:p>
          <a:p>
            <a:pPr indent="-274320" lvl="0" marL="274320" rtl="0" algn="just">
              <a:spcBef>
                <a:spcPts val="442"/>
              </a:spcBef>
              <a:spcAft>
                <a:spcPts val="0"/>
              </a:spcAft>
              <a:buSzPct val="95000"/>
              <a:buChar char="⚫"/>
            </a:pPr>
            <a:r>
              <a:rPr lang="en-US">
                <a:latin typeface="Times New Roman"/>
                <a:ea typeface="Times New Roman"/>
                <a:cs typeface="Times New Roman"/>
                <a:sym typeface="Times New Roman"/>
              </a:rPr>
              <a:t>When you answer the phone, use a polite tone of voice. You may be very busy or under stress, but don’t take it out on the caller. Also, give your name right away, so that the caller knows immediately whether he or she has reached the right person.</a:t>
            </a:r>
            <a:endParaRPr/>
          </a:p>
          <a:p>
            <a:pPr indent="-141001" lvl="0" marL="274320" rtl="0" algn="just">
              <a:spcBef>
                <a:spcPts val="442"/>
              </a:spcBef>
              <a:spcAft>
                <a:spcPts val="0"/>
              </a:spcAft>
              <a:buSzPct val="9500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0"/>
          <p:cNvSpPr txBox="1"/>
          <p:nvPr>
            <p:ph type="title"/>
          </p:nvPr>
        </p:nvSpPr>
        <p:spPr>
          <a:xfrm>
            <a:off x="609600" y="70408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Review</a:t>
            </a:r>
            <a:endParaRPr/>
          </a:p>
        </p:txBody>
      </p:sp>
      <p:sp>
        <p:nvSpPr>
          <p:cNvPr id="287" name="Google Shape;287;p30"/>
          <p:cNvSpPr txBox="1"/>
          <p:nvPr>
            <p:ph idx="1" type="body"/>
          </p:nvPr>
        </p:nvSpPr>
        <p:spPr>
          <a:xfrm>
            <a:off x="609600" y="1935480"/>
            <a:ext cx="10972800" cy="438912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470"/>
              <a:buNone/>
            </a:pPr>
            <a:r>
              <a:rPr lang="en-US">
                <a:latin typeface="Times New Roman"/>
                <a:ea typeface="Times New Roman"/>
                <a:cs typeface="Times New Roman"/>
                <a:sym typeface="Times New Roman"/>
              </a:rPr>
              <a:t>We have discussed the following elements: </a:t>
            </a:r>
            <a:endParaRPr/>
          </a:p>
          <a:p>
            <a:pPr indent="-274320" lvl="0" marL="274320" rtl="0" algn="l">
              <a:spcBef>
                <a:spcPts val="520"/>
              </a:spcBef>
              <a:spcAft>
                <a:spcPts val="0"/>
              </a:spcAft>
              <a:buSzPts val="2470"/>
              <a:buChar char="⚫"/>
            </a:pPr>
            <a:r>
              <a:rPr lang="en-US"/>
              <a:t>Preparation for a career</a:t>
            </a:r>
            <a:endParaRPr/>
          </a:p>
          <a:p>
            <a:pPr indent="-274320" lvl="0" marL="274320" rtl="0" algn="l">
              <a:spcBef>
                <a:spcPts val="520"/>
              </a:spcBef>
              <a:spcAft>
                <a:spcPts val="0"/>
              </a:spcAft>
              <a:buSzPts val="2470"/>
              <a:buChar char="⚫"/>
            </a:pPr>
            <a:r>
              <a:rPr lang="en-US"/>
              <a:t>Presentation Skills</a:t>
            </a:r>
            <a:endParaRPr/>
          </a:p>
          <a:p>
            <a:pPr indent="-274320" lvl="0" marL="274320" rtl="0" algn="l">
              <a:spcBef>
                <a:spcPts val="520"/>
              </a:spcBef>
              <a:spcAft>
                <a:spcPts val="0"/>
              </a:spcAft>
              <a:buSzPts val="2470"/>
              <a:buChar char="⚫"/>
            </a:pPr>
            <a:r>
              <a:rPr lang="en-US"/>
              <a:t>Business Communication</a:t>
            </a:r>
            <a:endParaRPr/>
          </a:p>
          <a:p>
            <a:pPr indent="-274320" lvl="0" marL="274320" rtl="0" algn="l">
              <a:spcBef>
                <a:spcPts val="520"/>
              </a:spcBef>
              <a:spcAft>
                <a:spcPts val="0"/>
              </a:spcAft>
              <a:buSzPts val="2470"/>
              <a:buChar char="⚫"/>
            </a:pPr>
            <a:r>
              <a:rPr lang="en-US"/>
              <a:t>Telephones Skills</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1"/>
          <p:cNvSpPr txBox="1"/>
          <p:nvPr>
            <p:ph type="title"/>
          </p:nvPr>
        </p:nvSpPr>
        <p:spPr>
          <a:xfrm>
            <a:off x="609600" y="287528"/>
            <a:ext cx="109728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dk1"/>
              </a:buClr>
              <a:buSzPts val="3600"/>
              <a:buFont typeface="Times New Roman"/>
              <a:buNone/>
            </a:pPr>
            <a:r>
              <a:rPr b="1" lang="en-US" sz="3600">
                <a:solidFill>
                  <a:schemeClr val="dk1"/>
                </a:solidFill>
                <a:latin typeface="Times New Roman"/>
                <a:ea typeface="Times New Roman"/>
                <a:cs typeface="Times New Roman"/>
                <a:sym typeface="Times New Roman"/>
              </a:rPr>
              <a:t>References</a:t>
            </a:r>
            <a:endParaRPr/>
          </a:p>
        </p:txBody>
      </p:sp>
      <p:sp>
        <p:nvSpPr>
          <p:cNvPr id="293" name="Google Shape;293;p31"/>
          <p:cNvSpPr txBox="1"/>
          <p:nvPr>
            <p:ph idx="1" type="body"/>
          </p:nvPr>
        </p:nvSpPr>
        <p:spPr>
          <a:xfrm>
            <a:off x="497840" y="1654048"/>
            <a:ext cx="10972800" cy="438912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2470"/>
              <a:buNone/>
            </a:pPr>
            <a:r>
              <a:rPr lang="en-US">
                <a:latin typeface="Times New Roman"/>
                <a:ea typeface="Times New Roman"/>
                <a:cs typeface="Times New Roman"/>
                <a:sym typeface="Times New Roman"/>
              </a:rPr>
              <a:t>Taylor, S. (2000). Essential communication skills: The ultimate guide to successful business communication. Boston: Pearson Educational.</a:t>
            </a:r>
            <a:endParaRPr/>
          </a:p>
          <a:p>
            <a:pPr indent="0" lvl="0" marL="0" rtl="0" algn="l">
              <a:spcBef>
                <a:spcPts val="520"/>
              </a:spcBef>
              <a:spcAft>
                <a:spcPts val="0"/>
              </a:spcAft>
              <a:buSzPts val="2470"/>
              <a:buNone/>
            </a:pPr>
            <a:r>
              <a:rPr lang="en-US">
                <a:latin typeface="Times New Roman"/>
                <a:ea typeface="Times New Roman"/>
                <a:cs typeface="Times New Roman"/>
                <a:sym typeface="Times New Roman"/>
              </a:rPr>
              <a:t>Karl E. R. (2000). Communication. An introduction. London: Sage Publications.</a:t>
            </a:r>
            <a:endParaRPr/>
          </a:p>
          <a:p>
            <a:pPr indent="0" lvl="0" marL="0" rtl="0" algn="l">
              <a:spcBef>
                <a:spcPts val="520"/>
              </a:spcBef>
              <a:spcAft>
                <a:spcPts val="0"/>
              </a:spcAft>
              <a:buSzPts val="2470"/>
              <a:buNone/>
            </a:pPr>
            <a:r>
              <a:rPr lang="en-US">
                <a:latin typeface="Times New Roman"/>
                <a:ea typeface="Times New Roman"/>
                <a:cs typeface="Times New Roman"/>
                <a:sym typeface="Times New Roman"/>
              </a:rPr>
              <a:t>Andrews, K. (1989). Ethics in practice. Harvard Business Review (Sept- Oct): 99-104.</a:t>
            </a:r>
            <a:endParaRPr/>
          </a:p>
          <a:p>
            <a:pPr indent="0" lvl="0" marL="0" rtl="0" algn="l">
              <a:spcBef>
                <a:spcPts val="520"/>
              </a:spcBef>
              <a:spcAft>
                <a:spcPts val="0"/>
              </a:spcAft>
              <a:buSzPts val="2470"/>
              <a:buNone/>
            </a:pPr>
            <a:r>
              <a:rPr lang="en-US">
                <a:latin typeface="Times New Roman"/>
                <a:ea typeface="Times New Roman"/>
                <a:cs typeface="Times New Roman"/>
                <a:sym typeface="Times New Roman"/>
              </a:rPr>
              <a:t>Lau, C. (2010). A step forward: Ethics education matters! Journal of Business Ethics, 92(4), 565-584. </a:t>
            </a:r>
            <a:endParaRPr/>
          </a:p>
          <a:p>
            <a:pPr indent="0" lvl="0" marL="0" rtl="0" algn="l">
              <a:spcBef>
                <a:spcPts val="520"/>
              </a:spcBef>
              <a:spcAft>
                <a:spcPts val="0"/>
              </a:spcAft>
              <a:buSzPts val="2470"/>
              <a:buNone/>
            </a:pPr>
            <a:r>
              <a:t/>
            </a:r>
            <a:endParaRPr>
              <a:latin typeface="Times New Roman"/>
              <a:ea typeface="Times New Roman"/>
              <a:cs typeface="Times New Roman"/>
              <a:sym typeface="Times New Roman"/>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2"/>
          <p:cNvSpPr txBox="1"/>
          <p:nvPr>
            <p:ph type="title"/>
          </p:nvPr>
        </p:nvSpPr>
        <p:spPr>
          <a:xfrm>
            <a:off x="746760" y="2692273"/>
            <a:ext cx="10972800" cy="1143000"/>
          </a:xfrm>
          <a:prstGeom prst="rect">
            <a:avLst/>
          </a:prstGeom>
          <a:noFill/>
          <a:ln>
            <a:noFill/>
          </a:ln>
        </p:spPr>
        <p:txBody>
          <a:bodyPr anchorCtr="0" anchor="b" bIns="0" lIns="0" spcFirstLastPara="1" rIns="0" wrap="square" tIns="45700">
            <a:normAutofit/>
          </a:bodyPr>
          <a:lstStyle/>
          <a:p>
            <a:pPr indent="0" lvl="0" marL="0" rtl="0" algn="ctr">
              <a:spcBef>
                <a:spcPts val="0"/>
              </a:spcBef>
              <a:spcAft>
                <a:spcPts val="0"/>
              </a:spcAft>
              <a:buClr>
                <a:schemeClr val="dk2"/>
              </a:buClr>
              <a:buSzPts val="3600"/>
              <a:buFont typeface="Palatino Linotype"/>
              <a:buNone/>
            </a:pPr>
            <a:r>
              <a:rPr i="1" lang="en-US" sz="3600">
                <a:latin typeface="Palatino Linotype"/>
                <a:ea typeface="Palatino Linotype"/>
                <a:cs typeface="Palatino Linotype"/>
                <a:sym typeface="Palatino Linotype"/>
              </a:rPr>
              <a:t>Thank you and see you in our next session!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resentation on brainstorming">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2022-03-15T20:48:52Z</dcterms:created>
  <dc:creator>IPRC MUSANZE</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7.40691E7</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