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Layouts/slideLayout8.xml" ContentType="application/vnd.openxmlformats-officedocument.presentationml.slideLayout+xml"/>
  <Override PartName="/ppt/notesSlides/notesSlide2.xml" ContentType="application/vnd.openxmlformats-officedocument.presentationml.notesSlide+xml"/>
  <Override PartName="/ppt/metadata" ContentType="application/binary"/>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Default Extension="fntdata" ContentType="application/x-fontdata"/>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Layouts/slideLayout7.xml" ContentType="application/vnd.openxmlformats-officedocument.presentationml.slideLayout+xml"/>
  <Default Extension="png" ContentType="image/png"/>
  <Override PartName="/ppt/notesSlides/notesSlide1.xml" ContentType="application/vnd.openxmlformats-officedocument.presentationml.notesSlide+xml"/>
  <Override PartName="/ppt/notesSlides/notesSlide3.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Layouts/slideLayout3.xml" ContentType="application/vnd.openxmlformats-officedocument.presentationml.slideLayout+xml"/>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48" r:id="rId1"/>
    <p:sldMasterId id="2147483650" r:id="rId2"/>
  </p:sldMasterIdLst>
  <p:notesMasterIdLst>
    <p:notesMasterId r:id="rId39"/>
  </p:notesMasterIdLst>
  <p:sldIdLst>
    <p:sldId id="256" r:id="rId3"/>
    <p:sldId id="257" r:id="rId4"/>
    <p:sldId id="291" r:id="rId5"/>
    <p:sldId id="292" r:id="rId6"/>
    <p:sldId id="293" r:id="rId7"/>
    <p:sldId id="294" r:id="rId8"/>
    <p:sldId id="295" r:id="rId9"/>
    <p:sldId id="296" r:id="rId10"/>
    <p:sldId id="297" r:id="rId11"/>
    <p:sldId id="298" r:id="rId12"/>
    <p:sldId id="299" r:id="rId13"/>
    <p:sldId id="300" r:id="rId14"/>
    <p:sldId id="301" r:id="rId15"/>
    <p:sldId id="302" r:id="rId16"/>
    <p:sldId id="303" r:id="rId17"/>
    <p:sldId id="304" r:id="rId18"/>
    <p:sldId id="305" r:id="rId19"/>
    <p:sldId id="306" r:id="rId20"/>
    <p:sldId id="307" r:id="rId21"/>
    <p:sldId id="308" r:id="rId22"/>
    <p:sldId id="309" r:id="rId23"/>
    <p:sldId id="310" r:id="rId24"/>
    <p:sldId id="311" r:id="rId25"/>
    <p:sldId id="312" r:id="rId26"/>
    <p:sldId id="313" r:id="rId27"/>
    <p:sldId id="314" r:id="rId28"/>
    <p:sldId id="316" r:id="rId29"/>
    <p:sldId id="317" r:id="rId30"/>
    <p:sldId id="324" r:id="rId31"/>
    <p:sldId id="318" r:id="rId32"/>
    <p:sldId id="319" r:id="rId33"/>
    <p:sldId id="320" r:id="rId34"/>
    <p:sldId id="321" r:id="rId35"/>
    <p:sldId id="322" r:id="rId36"/>
    <p:sldId id="326" r:id="rId37"/>
    <p:sldId id="290" r:id="rId38"/>
  </p:sldIdLst>
  <p:sldSz cx="9144000" cy="6858000" type="screen4x3"/>
  <p:notesSz cx="6858000" cy="9144000"/>
  <p:embeddedFontLst>
    <p:embeddedFont>
      <p:font typeface="Calibri" pitchFamily="34" charset="0"/>
      <p:regular r:id="rId40"/>
      <p:bold r:id="rId41"/>
      <p:italic r:id="rId42"/>
      <p:boldItalic r:id="rId43"/>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 xmlns:mc="http://schemas.openxmlformats.org/markup-compatibility/2006" xmlns:mv="urn:schemas-microsoft-com:mac:vml"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15:guide id="1" orient="horz" pos="2160">
          <p15:clr>
            <a:srgbClr val="000000"/>
          </p15:clr>
        </p15:guide>
        <p15:guide id="2" pos="2880">
          <p15:clr>
            <a:srgbClr val="000000"/>
          </p15:clr>
        </p15:guide>
      </p15:sldGuideLst>
    </p:ext>
    <p:ext uri="http://customooxmlschemas.google.com/">
      <go:slidesCustomData xmlns="" xmlns:mc="http://schemas.openxmlformats.org/markup-compatibility/2006" xmlns:mv="urn:schemas-microsoft-com:mac:vml"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xmlns:go="http://customooxmlschemas.google.com/" r:id="rId45" roundtripDataSignature="AMtx7mjAobE+wE+0dk9hIA5Cvt1ezhUC5A=="/>
    </p:ext>
  </p:extLst>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06D3AFDC-44FB-4F9D-BCF9-41AB9E256A42}">
  <a:tblStyle styleId="{06D3AFDC-44FB-4F9D-BCF9-41AB9E256A42}" styleName="Table_0">
    <a:wholeTbl>
      <a:tcTxStyle>
        <a:font>
          <a:latin typeface="Arial"/>
          <a:ea typeface="Arial"/>
          <a:cs typeface="Arial"/>
        </a:font>
        <a:srgbClr val="000000"/>
      </a:tcTxStyle>
      <a:tcStyle>
        <a:tcBdr/>
      </a:tcStyle>
    </a:wholeTbl>
    <a:band1H>
      <a:tcTxStyle/>
      <a:tcStyle>
        <a:tcBdr/>
      </a:tcStyle>
    </a:band1H>
    <a:band2H>
      <a:tcTxStyle/>
      <a:tcStyle>
        <a:tcBdr/>
      </a:tcStyle>
    </a:band2H>
    <a:band1V>
      <a:tcTxStyle/>
      <a:tcStyle>
        <a:tcBdr/>
      </a:tcStyle>
    </a:band1V>
    <a:band2V>
      <a:tcTxStyle/>
      <a:tcStyle>
        <a:tcBdr/>
      </a:tcStyle>
    </a:band2V>
    <a:lastCol>
      <a:tcTxStyle/>
      <a:tcStyle>
        <a:tcBdr/>
      </a:tcStyle>
    </a:lastCol>
    <a:firstCol>
      <a:tcTxStyle/>
      <a:tcStyle>
        <a:tcBdr/>
      </a:tcStyle>
    </a:firstCol>
    <a:lastRow>
      <a:tcTxStyle/>
      <a:tcStyle>
        <a:tcBdr/>
      </a:tcStyle>
    </a:lastRow>
    <a:seCell>
      <a:tcTxStyle/>
      <a:tcStyle>
        <a:tcBdr/>
      </a:tcStyle>
    </a:seCell>
    <a:swCell>
      <a:tcTxStyle/>
      <a:tcStyle>
        <a:tcBdr/>
      </a:tcStyle>
    </a:swCell>
    <a:firstRow>
      <a:tcTxStyle/>
      <a:tcStyle>
        <a:tcBdr/>
      </a:tcStyle>
    </a:firstRow>
    <a:neCell>
      <a:tcTxStyle/>
      <a:tcStyle>
        <a:tcBdr/>
      </a:tcStyle>
    </a:neCell>
    <a:nwCell>
      <a:tcTxStyle/>
      <a:tcStyle>
        <a:tcBdr/>
      </a:tcStyle>
    </a:nwCell>
  </a:tblStyle>
</a:tblStyleLst>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p:restoredTop sz="94660"/>
  </p:normalViewPr>
  <p:slideViewPr>
    <p:cSldViewPr snapToGrid="0">
      <p:cViewPr varScale="1">
        <p:scale>
          <a:sx n="68" d="100"/>
          <a:sy n="68" d="100"/>
        </p:scale>
        <p:origin x="-1446"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notesMaster" Target="notesMasters/notesMaster1.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font" Target="fonts/font3.fntdata"/><Relationship Id="rId47" Type="http://schemas.openxmlformats.org/officeDocument/2006/relationships/viewProps" Target="viewProps.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presProps" Target="presProps.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font" Target="fonts/font2.fntdata"/><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font" Target="fonts/font1.fntdata"/><Relationship Id="rId45" Type="http://customschemas.google.com/relationships/presentationmetadata" Target="metadata"/><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tableStyles" Target="tableStyles.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font" Target="fonts/font4.fntdata"/><Relationship Id="rId48"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Google Shape;3;n"/>
          <p:cNvSpPr txBox="1">
            <a:spLocks noGrp="1"/>
          </p:cNvSpPr>
          <p:nvPr>
            <p:ph type="hdr" idx="2"/>
          </p:nvPr>
        </p:nvSpPr>
        <p:spPr>
          <a:xfrm>
            <a:off x="0" y="0"/>
            <a:ext cx="2971800" cy="457200"/>
          </a:xfrm>
          <a:prstGeom prst="rect">
            <a:avLst/>
          </a:prstGeom>
          <a:noFill/>
          <a:ln>
            <a:noFill/>
          </a:ln>
        </p:spPr>
        <p:txBody>
          <a:bodyPr spcFirstLastPara="1" wrap="square" lIns="91425" tIns="45700" rIns="91425" bIns="45700" anchor="t" anchorCtr="0">
            <a:noAutofit/>
          </a:bodyPr>
          <a:lstStyle>
            <a:lvl1pPr marR="0" lvl="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4" name="Google Shape;4;n"/>
          <p:cNvSpPr txBox="1">
            <a:spLocks noGrp="1"/>
          </p:cNvSpPr>
          <p:nvPr>
            <p:ph type="dt" idx="10"/>
          </p:nvPr>
        </p:nvSpPr>
        <p:spPr>
          <a:xfrm>
            <a:off x="3884613" y="0"/>
            <a:ext cx="2971800" cy="457200"/>
          </a:xfrm>
          <a:prstGeom prst="rect">
            <a:avLst/>
          </a:prstGeom>
          <a:noFill/>
          <a:ln>
            <a:noFill/>
          </a:ln>
        </p:spPr>
        <p:txBody>
          <a:bodyPr spcFirstLastPara="1" wrap="square" lIns="91425" tIns="45700" rIns="91425" bIns="45700" anchor="t" anchorCtr="0">
            <a:noAutofit/>
          </a:bodyPr>
          <a:lstStyle>
            <a:lvl1pPr marR="0" lvl="0" algn="r"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5" name="Google Shape;5;n"/>
          <p:cNvSpPr>
            <a:spLocks noGrp="1" noRot="1" noChangeAspect="1"/>
          </p:cNvSpPr>
          <p:nvPr>
            <p:ph type="sldImg" idx="3"/>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6" name="Google Shape;6;n"/>
          <p:cNvSpPr txBox="1">
            <a:spLocks noGrp="1"/>
          </p:cNvSpPr>
          <p:nvPr>
            <p:ph type="body" idx="1"/>
          </p:nvPr>
        </p:nvSpPr>
        <p:spPr>
          <a:xfrm>
            <a:off x="685800" y="4343400"/>
            <a:ext cx="5486400" cy="4114800"/>
          </a:xfrm>
          <a:prstGeom prst="rect">
            <a:avLst/>
          </a:prstGeom>
          <a:noFill/>
          <a:ln>
            <a:noFill/>
          </a:ln>
        </p:spPr>
        <p:txBody>
          <a:bodyPr spcFirstLastPara="1" wrap="square" lIns="91425" tIns="45700" rIns="91425" bIns="45700" anchor="t" anchorCtr="0">
            <a:normAutofit/>
          </a:bodyPr>
          <a:lstStyle>
            <a:lvl1pPr marL="457200" marR="0" lvl="0"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L="914400" marR="0" lvl="1"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2pPr>
            <a:lvl3pPr marL="1371600" marR="0" lvl="2"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3pPr>
            <a:lvl4pPr marL="1828800" marR="0" lvl="3"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4pPr>
            <a:lvl5pPr marL="2286000" marR="0" lvl="4"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5pPr>
            <a:lvl6pPr marL="2743200" marR="0" lvl="5"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6pPr>
            <a:lvl7pPr marL="3200400" marR="0" lvl="6"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7pPr>
            <a:lvl8pPr marL="3657600" marR="0" lvl="7"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8pPr>
            <a:lvl9pPr marL="4114800" marR="0" lvl="8"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9pPr>
          </a:lstStyle>
          <a:p>
            <a:endParaRPr/>
          </a:p>
        </p:txBody>
      </p:sp>
      <p:sp>
        <p:nvSpPr>
          <p:cNvPr id="7" name="Google Shape;7;n"/>
          <p:cNvSpPr txBox="1">
            <a:spLocks noGrp="1"/>
          </p:cNvSpPr>
          <p:nvPr>
            <p:ph type="ftr" idx="11"/>
          </p:nvPr>
        </p:nvSpPr>
        <p:spPr>
          <a:xfrm>
            <a:off x="0" y="8685213"/>
            <a:ext cx="2971800" cy="457200"/>
          </a:xfrm>
          <a:prstGeom prst="rect">
            <a:avLst/>
          </a:prstGeom>
          <a:noFill/>
          <a:ln>
            <a:noFill/>
          </a:ln>
        </p:spPr>
        <p:txBody>
          <a:bodyPr spcFirstLastPara="1" wrap="square" lIns="91425" tIns="45700" rIns="91425" bIns="45700" anchor="b" anchorCtr="0">
            <a:noAutofit/>
          </a:bodyPr>
          <a:lstStyle>
            <a:lvl1pPr marR="0" lvl="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8" name="Google Shape;8;n"/>
          <p:cNvSpPr txBox="1">
            <a:spLocks noGrp="1"/>
          </p:cNvSpPr>
          <p:nvPr>
            <p:ph type="sldNum" idx="12"/>
          </p:nvPr>
        </p:nvSpPr>
        <p:spPr>
          <a:xfrm>
            <a:off x="3884613" y="8685213"/>
            <a:ext cx="2971800" cy="457200"/>
          </a:xfrm>
          <a:prstGeom prst="rect">
            <a:avLst/>
          </a:prstGeom>
          <a:noFill/>
          <a:ln>
            <a:noFill/>
          </a:ln>
        </p:spPr>
        <p:txBody>
          <a:bodyPr spcFirstLastPara="1" wrap="square" lIns="91425" tIns="45700" rIns="91425" bIns="45700" anchor="b" anchorCtr="0">
            <a:noAutofit/>
          </a:bodyPr>
          <a:lstStyle/>
          <a:p>
            <a:pPr marL="0" marR="0" lvl="0" indent="0" algn="r" rtl="0">
              <a:spcBef>
                <a:spcPts val="0"/>
              </a:spcBef>
              <a:spcAft>
                <a:spcPts val="0"/>
              </a:spcAft>
              <a:buNone/>
            </a:pPr>
            <a:fld id="{00000000-1234-1234-1234-123412341234}" type="slidenum">
              <a:rPr lang="en-US" sz="1200" b="0" i="0" u="none" strike="noStrike" cap="none">
                <a:solidFill>
                  <a:schemeClr val="dk1"/>
                </a:solidFill>
                <a:latin typeface="Calibri"/>
                <a:ea typeface="Calibri"/>
                <a:cs typeface="Calibri"/>
                <a:sym typeface="Calibri"/>
              </a:rPr>
              <a:pPr marL="0" marR="0" lvl="0" indent="0" algn="r" rtl="0">
                <a:spcBef>
                  <a:spcPts val="0"/>
                </a:spcBef>
                <a:spcAft>
                  <a:spcPts val="0"/>
                </a:spcAft>
                <a:buNone/>
              </a:pPr>
              <a:t>‹#›</a:t>
            </a:fld>
            <a:endParaRPr sz="1200" b="0" i="0" u="none" strike="noStrike" cap="none">
              <a:solidFill>
                <a:schemeClr val="dk1"/>
              </a:solidFill>
              <a:latin typeface="Calibri"/>
              <a:ea typeface="Calibri"/>
              <a:cs typeface="Calibri"/>
              <a:sym typeface="Calibri"/>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8"/>
        <p:cNvGrpSpPr/>
        <p:nvPr/>
      </p:nvGrpSpPr>
      <p:grpSpPr>
        <a:xfrm>
          <a:off x="0" y="0"/>
          <a:ext cx="0" cy="0"/>
          <a:chOff x="0" y="0"/>
          <a:chExt cx="0" cy="0"/>
        </a:xfrm>
      </p:grpSpPr>
      <p:sp>
        <p:nvSpPr>
          <p:cNvPr id="119" name="Google Shape;119;p1:notes"/>
          <p:cNvSpPr txBox="1">
            <a:spLocks noGrp="1"/>
          </p:cNvSpPr>
          <p:nvPr>
            <p:ph type="body" idx="1"/>
          </p:nvPr>
        </p:nvSpPr>
        <p:spPr>
          <a:xfrm>
            <a:off x="685800" y="4343400"/>
            <a:ext cx="5486400" cy="41148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20" name="Google Shape;120;p1: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6"/>
        <p:cNvGrpSpPr/>
        <p:nvPr/>
      </p:nvGrpSpPr>
      <p:grpSpPr>
        <a:xfrm>
          <a:off x="0" y="0"/>
          <a:ext cx="0" cy="0"/>
          <a:chOff x="0" y="0"/>
          <a:chExt cx="0" cy="0"/>
        </a:xfrm>
      </p:grpSpPr>
      <p:sp>
        <p:nvSpPr>
          <p:cNvPr id="127" name="Google Shape;127;p2:notes"/>
          <p:cNvSpPr txBox="1">
            <a:spLocks noGrp="1"/>
          </p:cNvSpPr>
          <p:nvPr>
            <p:ph type="body" idx="1"/>
          </p:nvPr>
        </p:nvSpPr>
        <p:spPr>
          <a:xfrm>
            <a:off x="685800" y="4343400"/>
            <a:ext cx="5486400" cy="41148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28" name="Google Shape;128;p2: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6A4446AE-F51F-4171-8C72-9685C378D142}" type="slidenum">
              <a:rPr lang="en-US" smtClean="0"/>
              <a:pPr/>
              <a:t>3</a:t>
            </a:fld>
            <a:endParaRPr lang="en-US"/>
          </a:p>
        </p:txBody>
      </p:sp>
    </p:spTree>
    <p:extLst>
      <p:ext uri="{BB962C8B-B14F-4D97-AF65-F5344CB8AC3E}">
        <p14:creationId xmlns="" xmlns:p14="http://schemas.microsoft.com/office/powerpoint/2010/main" val="235714291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6A4446AE-F51F-4171-8C72-9685C378D142}" type="slidenum">
              <a:rPr lang="en-US" smtClean="0"/>
              <a:pPr/>
              <a:t>14</a:t>
            </a:fld>
            <a:endParaRPr lang="en-US"/>
          </a:p>
        </p:txBody>
      </p:sp>
    </p:spTree>
    <p:extLst>
      <p:ext uri="{BB962C8B-B14F-4D97-AF65-F5344CB8AC3E}">
        <p14:creationId xmlns="" xmlns:p14="http://schemas.microsoft.com/office/powerpoint/2010/main" val="301430952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13"/>
        <p:cNvGrpSpPr/>
        <p:nvPr/>
      </p:nvGrpSpPr>
      <p:grpSpPr>
        <a:xfrm>
          <a:off x="0" y="0"/>
          <a:ext cx="0" cy="0"/>
          <a:chOff x="0" y="0"/>
          <a:chExt cx="0" cy="0"/>
        </a:xfrm>
      </p:grpSpPr>
      <p:sp>
        <p:nvSpPr>
          <p:cNvPr id="414" name="Google Shape;414;p35:notes"/>
          <p:cNvSpPr txBox="1">
            <a:spLocks noGrp="1"/>
          </p:cNvSpPr>
          <p:nvPr>
            <p:ph type="body" idx="1"/>
          </p:nvPr>
        </p:nvSpPr>
        <p:spPr>
          <a:xfrm>
            <a:off x="685800" y="4343400"/>
            <a:ext cx="5486400" cy="41148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415" name="Google Shape;415;p35: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2.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2.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matchingName="Title Slide" type="title">
  <p:cSld name="TITLE">
    <p:bg>
      <p:bgPr>
        <a:solidFill>
          <a:schemeClr val="dk2"/>
        </a:solidFill>
        <a:effectLst/>
      </p:bgPr>
    </p:bg>
    <p:spTree>
      <p:nvGrpSpPr>
        <p:cNvPr id="1" name="Shape 18"/>
        <p:cNvGrpSpPr/>
        <p:nvPr/>
      </p:nvGrpSpPr>
      <p:grpSpPr>
        <a:xfrm>
          <a:off x="0" y="0"/>
          <a:ext cx="0" cy="0"/>
          <a:chOff x="0" y="0"/>
          <a:chExt cx="0" cy="0"/>
        </a:xfrm>
      </p:grpSpPr>
      <p:sp>
        <p:nvSpPr>
          <p:cNvPr id="19" name="Google Shape;19;p39"/>
          <p:cNvSpPr/>
          <p:nvPr/>
        </p:nvSpPr>
        <p:spPr>
          <a:xfrm>
            <a:off x="0" y="5971032"/>
            <a:ext cx="9144000" cy="886968"/>
          </a:xfrm>
          <a:prstGeom prst="rect">
            <a:avLst/>
          </a:prstGeom>
          <a:solidFill>
            <a:srgbClr val="FFFFFF"/>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Twentieth Century"/>
              <a:ea typeface="Twentieth Century"/>
              <a:cs typeface="Twentieth Century"/>
              <a:sym typeface="Twentieth Century"/>
            </a:endParaRPr>
          </a:p>
        </p:txBody>
      </p:sp>
      <p:sp>
        <p:nvSpPr>
          <p:cNvPr id="20" name="Google Shape;20;p39"/>
          <p:cNvSpPr/>
          <p:nvPr/>
        </p:nvSpPr>
        <p:spPr>
          <a:xfrm>
            <a:off x="-9144" y="6053328"/>
            <a:ext cx="2249424" cy="713232"/>
          </a:xfrm>
          <a:prstGeom prst="rect">
            <a:avLst/>
          </a:prstGeom>
          <a:solidFill>
            <a:schemeClr val="accent2"/>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Twentieth Century"/>
              <a:ea typeface="Twentieth Century"/>
              <a:cs typeface="Twentieth Century"/>
              <a:sym typeface="Twentieth Century"/>
            </a:endParaRPr>
          </a:p>
        </p:txBody>
      </p:sp>
      <p:sp>
        <p:nvSpPr>
          <p:cNvPr id="21" name="Google Shape;21;p39"/>
          <p:cNvSpPr/>
          <p:nvPr/>
        </p:nvSpPr>
        <p:spPr>
          <a:xfrm>
            <a:off x="2359152" y="6044184"/>
            <a:ext cx="6784848" cy="713232"/>
          </a:xfrm>
          <a:prstGeom prst="rect">
            <a:avLst/>
          </a:prstGeom>
          <a:solidFill>
            <a:schemeClr val="accen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Twentieth Century"/>
              <a:ea typeface="Twentieth Century"/>
              <a:cs typeface="Twentieth Century"/>
              <a:sym typeface="Twentieth Century"/>
            </a:endParaRPr>
          </a:p>
        </p:txBody>
      </p:sp>
      <p:sp>
        <p:nvSpPr>
          <p:cNvPr id="22" name="Google Shape;22;p39"/>
          <p:cNvSpPr txBox="1">
            <a:spLocks noGrp="1"/>
          </p:cNvSpPr>
          <p:nvPr>
            <p:ph type="ctrTitle"/>
          </p:nvPr>
        </p:nvSpPr>
        <p:spPr>
          <a:xfrm>
            <a:off x="2362200" y="4038600"/>
            <a:ext cx="6477000" cy="1828800"/>
          </a:xfrm>
          <a:prstGeom prst="rect">
            <a:avLst/>
          </a:prstGeom>
          <a:noFill/>
          <a:ln>
            <a:noFill/>
          </a:ln>
        </p:spPr>
        <p:txBody>
          <a:bodyPr spcFirstLastPara="1" wrap="square" lIns="91425" tIns="45700" rIns="91425" bIns="45700" anchor="b" anchorCtr="0">
            <a:normAutofit/>
          </a:bodyPr>
          <a:lstStyle>
            <a:lvl1pPr lvl="0" algn="l">
              <a:spcBef>
                <a:spcPts val="0"/>
              </a:spcBef>
              <a:spcAft>
                <a:spcPts val="0"/>
              </a:spcAft>
              <a:buClr>
                <a:schemeClr val="lt2"/>
              </a:buClr>
              <a:buSzPts val="4400"/>
              <a:buFont typeface="Twentieth Century"/>
              <a:buNone/>
              <a:defRPr cap="none"/>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3" name="Google Shape;23;p39"/>
          <p:cNvSpPr txBox="1">
            <a:spLocks noGrp="1"/>
          </p:cNvSpPr>
          <p:nvPr>
            <p:ph type="subTitle" idx="1"/>
          </p:nvPr>
        </p:nvSpPr>
        <p:spPr>
          <a:xfrm>
            <a:off x="2362200" y="6050037"/>
            <a:ext cx="6705600" cy="685800"/>
          </a:xfrm>
          <a:prstGeom prst="rect">
            <a:avLst/>
          </a:prstGeom>
          <a:noFill/>
          <a:ln>
            <a:noFill/>
          </a:ln>
        </p:spPr>
        <p:txBody>
          <a:bodyPr spcFirstLastPara="1" wrap="square" lIns="91425" tIns="45700" rIns="91425" bIns="45700" anchor="ctr" anchorCtr="0">
            <a:normAutofit/>
          </a:bodyPr>
          <a:lstStyle>
            <a:lvl1pPr lvl="0" algn="l">
              <a:spcBef>
                <a:spcPts val="700"/>
              </a:spcBef>
              <a:spcAft>
                <a:spcPts val="0"/>
              </a:spcAft>
              <a:buSzPts val="1560"/>
              <a:buNone/>
              <a:defRPr sz="2600">
                <a:solidFill>
                  <a:srgbClr val="FFFFFF"/>
                </a:solidFill>
              </a:defRPr>
            </a:lvl1pPr>
            <a:lvl2pPr lvl="1" algn="ctr">
              <a:spcBef>
                <a:spcPts val="550"/>
              </a:spcBef>
              <a:spcAft>
                <a:spcPts val="0"/>
              </a:spcAft>
              <a:buSzPts val="1260"/>
              <a:buNone/>
              <a:defRPr/>
            </a:lvl2pPr>
            <a:lvl3pPr lvl="2" algn="ctr">
              <a:spcBef>
                <a:spcPts val="500"/>
              </a:spcBef>
              <a:spcAft>
                <a:spcPts val="0"/>
              </a:spcAft>
              <a:buSzPts val="1350"/>
              <a:buNone/>
              <a:defRPr/>
            </a:lvl3pPr>
            <a:lvl4pPr lvl="3" algn="ctr">
              <a:spcBef>
                <a:spcPts val="400"/>
              </a:spcBef>
              <a:spcAft>
                <a:spcPts val="0"/>
              </a:spcAft>
              <a:buSzPts val="1350"/>
              <a:buNone/>
              <a:defRPr/>
            </a:lvl4pPr>
            <a:lvl5pPr lvl="4" algn="ctr">
              <a:spcBef>
                <a:spcPts val="400"/>
              </a:spcBef>
              <a:spcAft>
                <a:spcPts val="0"/>
              </a:spcAft>
              <a:buSzPts val="1170"/>
              <a:buNone/>
              <a:defRPr/>
            </a:lvl5pPr>
            <a:lvl6pPr lvl="5" algn="ctr">
              <a:spcBef>
                <a:spcPts val="360"/>
              </a:spcBef>
              <a:spcAft>
                <a:spcPts val="0"/>
              </a:spcAft>
              <a:buSzPts val="1800"/>
              <a:buNone/>
              <a:defRPr/>
            </a:lvl6pPr>
            <a:lvl7pPr lvl="6" algn="ctr">
              <a:spcBef>
                <a:spcPts val="360"/>
              </a:spcBef>
              <a:spcAft>
                <a:spcPts val="0"/>
              </a:spcAft>
              <a:buSzPts val="1800"/>
              <a:buNone/>
              <a:defRPr/>
            </a:lvl7pPr>
            <a:lvl8pPr lvl="7" algn="ctr">
              <a:spcBef>
                <a:spcPts val="360"/>
              </a:spcBef>
              <a:spcAft>
                <a:spcPts val="0"/>
              </a:spcAft>
              <a:buSzPts val="1800"/>
              <a:buNone/>
              <a:defRPr/>
            </a:lvl8pPr>
            <a:lvl9pPr lvl="8" algn="ctr">
              <a:spcBef>
                <a:spcPts val="360"/>
              </a:spcBef>
              <a:spcAft>
                <a:spcPts val="0"/>
              </a:spcAft>
              <a:buSzPts val="1800"/>
              <a:buNone/>
              <a:defRPr/>
            </a:lvl9pPr>
          </a:lstStyle>
          <a:p>
            <a:endParaRPr/>
          </a:p>
        </p:txBody>
      </p:sp>
      <p:sp>
        <p:nvSpPr>
          <p:cNvPr id="24" name="Google Shape;24;p39"/>
          <p:cNvSpPr txBox="1">
            <a:spLocks noGrp="1"/>
          </p:cNvSpPr>
          <p:nvPr>
            <p:ph type="dt" idx="10"/>
          </p:nvPr>
        </p:nvSpPr>
        <p:spPr>
          <a:xfrm>
            <a:off x="76200" y="6068699"/>
            <a:ext cx="2057400" cy="685800"/>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sz="2000">
                <a:solidFill>
                  <a:srgbClr val="FFFFFF"/>
                </a:solidFill>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5" name="Google Shape;25;p39"/>
          <p:cNvSpPr txBox="1">
            <a:spLocks noGrp="1"/>
          </p:cNvSpPr>
          <p:nvPr>
            <p:ph type="ftr" idx="11"/>
          </p:nvPr>
        </p:nvSpPr>
        <p:spPr>
          <a:xfrm>
            <a:off x="2085393" y="236538"/>
            <a:ext cx="5867400" cy="365125"/>
          </a:xfrm>
          <a:prstGeom prst="rect">
            <a:avLst/>
          </a:prstGeom>
          <a:noFill/>
          <a:ln>
            <a:noFill/>
          </a:ln>
        </p:spPr>
        <p:txBody>
          <a:bodyPr spcFirstLastPara="1" wrap="square" lIns="91425" tIns="45700" rIns="91425" bIns="45700" anchor="ctr" anchorCtr="0">
            <a:noAutofit/>
          </a:bodyPr>
          <a:lstStyle>
            <a:lvl1pPr lvl="0" algn="r">
              <a:spcBef>
                <a:spcPts val="0"/>
              </a:spcBef>
              <a:spcAft>
                <a:spcPts val="0"/>
              </a:spcAft>
              <a:buSzPts val="1400"/>
              <a:buNone/>
              <a:defRPr>
                <a:solidFill>
                  <a:schemeClr val="lt2"/>
                </a:solidFill>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6" name="Google Shape;26;p39"/>
          <p:cNvSpPr txBox="1">
            <a:spLocks noGrp="1"/>
          </p:cNvSpPr>
          <p:nvPr>
            <p:ph type="sldNum" idx="12"/>
          </p:nvPr>
        </p:nvSpPr>
        <p:spPr>
          <a:xfrm>
            <a:off x="8001000" y="228600"/>
            <a:ext cx="838200" cy="381000"/>
          </a:xfrm>
          <a:prstGeom prst="rect">
            <a:avLst/>
          </a:prstGeom>
          <a:noFill/>
          <a:ln>
            <a:noFill/>
          </a:ln>
        </p:spPr>
        <p:txBody>
          <a:bodyPr spcFirstLastPara="1" wrap="square" lIns="91425" tIns="45700" rIns="91425" bIns="45700" anchor="ctr" anchorCtr="0">
            <a:normAutofit/>
          </a:bodyPr>
          <a:lstStyle>
            <a:lvl1pPr marL="0" lvl="0" indent="0" algn="ctr">
              <a:spcBef>
                <a:spcPts val="0"/>
              </a:spcBef>
              <a:buNone/>
              <a:defRPr sz="1400" b="1" i="0" u="none" strike="noStrike" cap="none">
                <a:solidFill>
                  <a:schemeClr val="lt2"/>
                </a:solidFill>
                <a:latin typeface="Twentieth Century"/>
                <a:ea typeface="Twentieth Century"/>
                <a:cs typeface="Twentieth Century"/>
                <a:sym typeface="Twentieth Century"/>
              </a:defRPr>
            </a:lvl1pPr>
            <a:lvl2pPr marL="0" lvl="1" indent="0" algn="ctr">
              <a:spcBef>
                <a:spcPts val="0"/>
              </a:spcBef>
              <a:buNone/>
              <a:defRPr sz="1400" b="1" i="0" u="none" strike="noStrike" cap="none">
                <a:solidFill>
                  <a:schemeClr val="lt2"/>
                </a:solidFill>
                <a:latin typeface="Twentieth Century"/>
                <a:ea typeface="Twentieth Century"/>
                <a:cs typeface="Twentieth Century"/>
                <a:sym typeface="Twentieth Century"/>
              </a:defRPr>
            </a:lvl2pPr>
            <a:lvl3pPr marL="0" lvl="2" indent="0" algn="ctr">
              <a:spcBef>
                <a:spcPts val="0"/>
              </a:spcBef>
              <a:buNone/>
              <a:defRPr sz="1400" b="1" i="0" u="none" strike="noStrike" cap="none">
                <a:solidFill>
                  <a:schemeClr val="lt2"/>
                </a:solidFill>
                <a:latin typeface="Twentieth Century"/>
                <a:ea typeface="Twentieth Century"/>
                <a:cs typeface="Twentieth Century"/>
                <a:sym typeface="Twentieth Century"/>
              </a:defRPr>
            </a:lvl3pPr>
            <a:lvl4pPr marL="0" lvl="3" indent="0" algn="ctr">
              <a:spcBef>
                <a:spcPts val="0"/>
              </a:spcBef>
              <a:buNone/>
              <a:defRPr sz="1400" b="1" i="0" u="none" strike="noStrike" cap="none">
                <a:solidFill>
                  <a:schemeClr val="lt2"/>
                </a:solidFill>
                <a:latin typeface="Twentieth Century"/>
                <a:ea typeface="Twentieth Century"/>
                <a:cs typeface="Twentieth Century"/>
                <a:sym typeface="Twentieth Century"/>
              </a:defRPr>
            </a:lvl4pPr>
            <a:lvl5pPr marL="0" lvl="4" indent="0" algn="ctr">
              <a:spcBef>
                <a:spcPts val="0"/>
              </a:spcBef>
              <a:buNone/>
              <a:defRPr sz="1400" b="1" i="0" u="none" strike="noStrike" cap="none">
                <a:solidFill>
                  <a:schemeClr val="lt2"/>
                </a:solidFill>
                <a:latin typeface="Twentieth Century"/>
                <a:ea typeface="Twentieth Century"/>
                <a:cs typeface="Twentieth Century"/>
                <a:sym typeface="Twentieth Century"/>
              </a:defRPr>
            </a:lvl5pPr>
            <a:lvl6pPr marL="0" lvl="5" indent="0" algn="ctr">
              <a:spcBef>
                <a:spcPts val="0"/>
              </a:spcBef>
              <a:buNone/>
              <a:defRPr sz="1400" b="1" i="0" u="none" strike="noStrike" cap="none">
                <a:solidFill>
                  <a:schemeClr val="lt2"/>
                </a:solidFill>
                <a:latin typeface="Twentieth Century"/>
                <a:ea typeface="Twentieth Century"/>
                <a:cs typeface="Twentieth Century"/>
                <a:sym typeface="Twentieth Century"/>
              </a:defRPr>
            </a:lvl6pPr>
            <a:lvl7pPr marL="0" lvl="6" indent="0" algn="ctr">
              <a:spcBef>
                <a:spcPts val="0"/>
              </a:spcBef>
              <a:buNone/>
              <a:defRPr sz="1400" b="1" i="0" u="none" strike="noStrike" cap="none">
                <a:solidFill>
                  <a:schemeClr val="lt2"/>
                </a:solidFill>
                <a:latin typeface="Twentieth Century"/>
                <a:ea typeface="Twentieth Century"/>
                <a:cs typeface="Twentieth Century"/>
                <a:sym typeface="Twentieth Century"/>
              </a:defRPr>
            </a:lvl7pPr>
            <a:lvl8pPr marL="0" lvl="7" indent="0" algn="ctr">
              <a:spcBef>
                <a:spcPts val="0"/>
              </a:spcBef>
              <a:buNone/>
              <a:defRPr sz="1400" b="1" i="0" u="none" strike="noStrike" cap="none">
                <a:solidFill>
                  <a:schemeClr val="lt2"/>
                </a:solidFill>
                <a:latin typeface="Twentieth Century"/>
                <a:ea typeface="Twentieth Century"/>
                <a:cs typeface="Twentieth Century"/>
                <a:sym typeface="Twentieth Century"/>
              </a:defRPr>
            </a:lvl8pPr>
            <a:lvl9pPr marL="0" lvl="8" indent="0" algn="ctr">
              <a:spcBef>
                <a:spcPts val="0"/>
              </a:spcBef>
              <a:buNone/>
              <a:defRPr sz="1400" b="1" i="0" u="none" strike="noStrike" cap="none">
                <a:solidFill>
                  <a:schemeClr val="lt2"/>
                </a:solidFill>
                <a:latin typeface="Twentieth Century"/>
                <a:ea typeface="Twentieth Century"/>
                <a:cs typeface="Twentieth Century"/>
                <a:sym typeface="Twentieth Century"/>
              </a:defRPr>
            </a:lvl9pPr>
          </a:lstStyle>
          <a:p>
            <a:pPr marL="0" lvl="0" indent="0" algn="ctr" rtl="0">
              <a:spcBef>
                <a:spcPts val="0"/>
              </a:spcBef>
              <a:spcAft>
                <a:spcPts val="0"/>
              </a:spcAft>
              <a:buNone/>
            </a:pPr>
            <a:fld id="{00000000-1234-1234-1234-123412341234}" type="slidenum">
              <a:rPr lang="en-US"/>
              <a:pPr marL="0" lvl="0" indent="0" algn="ctr" rtl="0">
                <a:spcBef>
                  <a:spcPts val="0"/>
                </a:spcBef>
                <a:spcAft>
                  <a:spcPts val="0"/>
                </a:spcAft>
                <a:buNone/>
              </a:pPr>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Title and Content" type="obj">
  <p:cSld name="OBJECT">
    <p:spTree>
      <p:nvGrpSpPr>
        <p:cNvPr id="1" name="Shape 36"/>
        <p:cNvGrpSpPr/>
        <p:nvPr/>
      </p:nvGrpSpPr>
      <p:grpSpPr>
        <a:xfrm>
          <a:off x="0" y="0"/>
          <a:ext cx="0" cy="0"/>
          <a:chOff x="0" y="0"/>
          <a:chExt cx="0" cy="0"/>
        </a:xfrm>
      </p:grpSpPr>
      <p:sp>
        <p:nvSpPr>
          <p:cNvPr id="37" name="Google Shape;37;p40"/>
          <p:cNvSpPr txBox="1">
            <a:spLocks noGrp="1"/>
          </p:cNvSpPr>
          <p:nvPr>
            <p:ph type="title"/>
          </p:nvPr>
        </p:nvSpPr>
        <p:spPr>
          <a:xfrm>
            <a:off x="612648" y="228600"/>
            <a:ext cx="8153400" cy="990600"/>
          </a:xfrm>
          <a:prstGeom prst="rect">
            <a:avLst/>
          </a:prstGeom>
          <a:noFill/>
          <a:ln>
            <a:noFill/>
          </a:ln>
        </p:spPr>
        <p:txBody>
          <a:bodyPr spcFirstLastPara="1" wrap="square" lIns="91425" tIns="45700" rIns="91425" bIns="45700" anchor="ctr" anchorCtr="0">
            <a:normAutofit/>
          </a:bodyPr>
          <a:lstStyle>
            <a:lvl1pPr lvl="0" algn="l">
              <a:spcBef>
                <a:spcPts val="0"/>
              </a:spcBef>
              <a:spcAft>
                <a:spcPts val="0"/>
              </a:spcAft>
              <a:buClr>
                <a:schemeClr val="dk2"/>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38" name="Google Shape;38;p40"/>
          <p:cNvSpPr txBox="1">
            <a:spLocks noGrp="1"/>
          </p:cNvSpPr>
          <p:nvPr>
            <p:ph type="dt" idx="10"/>
          </p:nvPr>
        </p:nvSpPr>
        <p:spPr>
          <a:xfrm>
            <a:off x="6096000" y="6248400"/>
            <a:ext cx="26670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9" name="Google Shape;39;p40"/>
          <p:cNvSpPr txBox="1">
            <a:spLocks noGrp="1"/>
          </p:cNvSpPr>
          <p:nvPr>
            <p:ph type="ftr" idx="11"/>
          </p:nvPr>
        </p:nvSpPr>
        <p:spPr>
          <a:xfrm>
            <a:off x="609600" y="6248206"/>
            <a:ext cx="5421083" cy="365125"/>
          </a:xfrm>
          <a:prstGeom prst="rect">
            <a:avLst/>
          </a:prstGeom>
          <a:noFill/>
          <a:ln>
            <a:noFill/>
          </a:ln>
        </p:spPr>
        <p:txBody>
          <a:bodyPr spcFirstLastPara="1" wrap="square" lIns="91425" tIns="45700" rIns="91425" bIns="45700" anchor="ctr" anchorCtr="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0" name="Google Shape;40;p40"/>
          <p:cNvSpPr txBox="1">
            <a:spLocks noGrp="1"/>
          </p:cNvSpPr>
          <p:nvPr>
            <p:ph type="sldNum" idx="12"/>
          </p:nvPr>
        </p:nvSpPr>
        <p:spPr>
          <a:xfrm>
            <a:off x="0" y="1272222"/>
            <a:ext cx="533400" cy="244476"/>
          </a:xfrm>
          <a:prstGeom prst="rect">
            <a:avLst/>
          </a:prstGeom>
          <a:noFill/>
          <a:ln>
            <a:noFill/>
          </a:ln>
        </p:spPr>
        <p:txBody>
          <a:bodyPr spcFirstLastPara="1" wrap="square" lIns="91425" tIns="45700" rIns="91425" bIns="45700" anchor="ctr" anchorCtr="0">
            <a:normAutofit/>
          </a:bodyPr>
          <a:lstStyle>
            <a:lvl1pPr marL="0" lvl="0" indent="0" algn="ctr">
              <a:spcBef>
                <a:spcPts val="0"/>
              </a:spcBef>
              <a:buNone/>
              <a:defRPr sz="1400" b="1" i="0" u="none" strike="noStrike" cap="none">
                <a:solidFill>
                  <a:srgbClr val="FFFFFF"/>
                </a:solidFill>
                <a:latin typeface="Twentieth Century"/>
                <a:ea typeface="Twentieth Century"/>
                <a:cs typeface="Twentieth Century"/>
                <a:sym typeface="Twentieth Century"/>
              </a:defRPr>
            </a:lvl1pPr>
            <a:lvl2pPr marL="0" lvl="1" indent="0" algn="ctr">
              <a:spcBef>
                <a:spcPts val="0"/>
              </a:spcBef>
              <a:buNone/>
              <a:defRPr sz="1400" b="1" i="0" u="none" strike="noStrike" cap="none">
                <a:solidFill>
                  <a:srgbClr val="FFFFFF"/>
                </a:solidFill>
                <a:latin typeface="Twentieth Century"/>
                <a:ea typeface="Twentieth Century"/>
                <a:cs typeface="Twentieth Century"/>
                <a:sym typeface="Twentieth Century"/>
              </a:defRPr>
            </a:lvl2pPr>
            <a:lvl3pPr marL="0" lvl="2" indent="0" algn="ctr">
              <a:spcBef>
                <a:spcPts val="0"/>
              </a:spcBef>
              <a:buNone/>
              <a:defRPr sz="1400" b="1" i="0" u="none" strike="noStrike" cap="none">
                <a:solidFill>
                  <a:srgbClr val="FFFFFF"/>
                </a:solidFill>
                <a:latin typeface="Twentieth Century"/>
                <a:ea typeface="Twentieth Century"/>
                <a:cs typeface="Twentieth Century"/>
                <a:sym typeface="Twentieth Century"/>
              </a:defRPr>
            </a:lvl3pPr>
            <a:lvl4pPr marL="0" lvl="3" indent="0" algn="ctr">
              <a:spcBef>
                <a:spcPts val="0"/>
              </a:spcBef>
              <a:buNone/>
              <a:defRPr sz="1400" b="1" i="0" u="none" strike="noStrike" cap="none">
                <a:solidFill>
                  <a:srgbClr val="FFFFFF"/>
                </a:solidFill>
                <a:latin typeface="Twentieth Century"/>
                <a:ea typeface="Twentieth Century"/>
                <a:cs typeface="Twentieth Century"/>
                <a:sym typeface="Twentieth Century"/>
              </a:defRPr>
            </a:lvl4pPr>
            <a:lvl5pPr marL="0" lvl="4" indent="0" algn="ctr">
              <a:spcBef>
                <a:spcPts val="0"/>
              </a:spcBef>
              <a:buNone/>
              <a:defRPr sz="1400" b="1" i="0" u="none" strike="noStrike" cap="none">
                <a:solidFill>
                  <a:srgbClr val="FFFFFF"/>
                </a:solidFill>
                <a:latin typeface="Twentieth Century"/>
                <a:ea typeface="Twentieth Century"/>
                <a:cs typeface="Twentieth Century"/>
                <a:sym typeface="Twentieth Century"/>
              </a:defRPr>
            </a:lvl5pPr>
            <a:lvl6pPr marL="0" lvl="5" indent="0" algn="ctr">
              <a:spcBef>
                <a:spcPts val="0"/>
              </a:spcBef>
              <a:buNone/>
              <a:defRPr sz="1400" b="1" i="0" u="none" strike="noStrike" cap="none">
                <a:solidFill>
                  <a:srgbClr val="FFFFFF"/>
                </a:solidFill>
                <a:latin typeface="Twentieth Century"/>
                <a:ea typeface="Twentieth Century"/>
                <a:cs typeface="Twentieth Century"/>
                <a:sym typeface="Twentieth Century"/>
              </a:defRPr>
            </a:lvl6pPr>
            <a:lvl7pPr marL="0" lvl="6" indent="0" algn="ctr">
              <a:spcBef>
                <a:spcPts val="0"/>
              </a:spcBef>
              <a:buNone/>
              <a:defRPr sz="1400" b="1" i="0" u="none" strike="noStrike" cap="none">
                <a:solidFill>
                  <a:srgbClr val="FFFFFF"/>
                </a:solidFill>
                <a:latin typeface="Twentieth Century"/>
                <a:ea typeface="Twentieth Century"/>
                <a:cs typeface="Twentieth Century"/>
                <a:sym typeface="Twentieth Century"/>
              </a:defRPr>
            </a:lvl7pPr>
            <a:lvl8pPr marL="0" lvl="7" indent="0" algn="ctr">
              <a:spcBef>
                <a:spcPts val="0"/>
              </a:spcBef>
              <a:buNone/>
              <a:defRPr sz="1400" b="1" i="0" u="none" strike="noStrike" cap="none">
                <a:solidFill>
                  <a:srgbClr val="FFFFFF"/>
                </a:solidFill>
                <a:latin typeface="Twentieth Century"/>
                <a:ea typeface="Twentieth Century"/>
                <a:cs typeface="Twentieth Century"/>
                <a:sym typeface="Twentieth Century"/>
              </a:defRPr>
            </a:lvl8pPr>
            <a:lvl9pPr marL="0" lvl="8" indent="0" algn="ctr">
              <a:spcBef>
                <a:spcPts val="0"/>
              </a:spcBef>
              <a:buNone/>
              <a:defRPr sz="1400" b="1" i="0" u="none" strike="noStrike" cap="none">
                <a:solidFill>
                  <a:srgbClr val="FFFFFF"/>
                </a:solidFill>
                <a:latin typeface="Twentieth Century"/>
                <a:ea typeface="Twentieth Century"/>
                <a:cs typeface="Twentieth Century"/>
                <a:sym typeface="Twentieth Century"/>
              </a:defRPr>
            </a:lvl9pPr>
          </a:lstStyle>
          <a:p>
            <a:pPr marL="0" lvl="0" indent="0" algn="ctr" rtl="0">
              <a:spcBef>
                <a:spcPts val="0"/>
              </a:spcBef>
              <a:spcAft>
                <a:spcPts val="0"/>
              </a:spcAft>
              <a:buNone/>
            </a:pPr>
            <a:fld id="{00000000-1234-1234-1234-123412341234}" type="slidenum">
              <a:rPr lang="en-US"/>
              <a:pPr marL="0" lvl="0" indent="0" algn="ctr" rtl="0">
                <a:spcBef>
                  <a:spcPts val="0"/>
                </a:spcBef>
                <a:spcAft>
                  <a:spcPts val="0"/>
                </a:spcAft>
                <a:buNone/>
              </a:pPr>
              <a:t>‹#›</a:t>
            </a:fld>
            <a:endParaRPr/>
          </a:p>
        </p:txBody>
      </p:sp>
      <p:sp>
        <p:nvSpPr>
          <p:cNvPr id="41" name="Google Shape;41;p40"/>
          <p:cNvSpPr txBox="1">
            <a:spLocks noGrp="1"/>
          </p:cNvSpPr>
          <p:nvPr>
            <p:ph type="body" idx="1"/>
          </p:nvPr>
        </p:nvSpPr>
        <p:spPr>
          <a:xfrm>
            <a:off x="612648" y="1600200"/>
            <a:ext cx="8153400" cy="4495800"/>
          </a:xfrm>
          <a:prstGeom prst="rect">
            <a:avLst/>
          </a:prstGeom>
          <a:noFill/>
          <a:ln>
            <a:noFill/>
          </a:ln>
        </p:spPr>
        <p:txBody>
          <a:bodyPr spcFirstLastPara="1" wrap="square" lIns="91425" tIns="45700" rIns="91425" bIns="45700" anchor="t" anchorCtr="0">
            <a:normAutofit/>
          </a:bodyPr>
          <a:lstStyle>
            <a:lvl1pPr marL="457200" lvl="0" indent="-297180" algn="l">
              <a:spcBef>
                <a:spcPts val="700"/>
              </a:spcBef>
              <a:spcAft>
                <a:spcPts val="0"/>
              </a:spcAft>
              <a:buSzPts val="1080"/>
              <a:buChar char="◻"/>
              <a:defRPr/>
            </a:lvl1pPr>
            <a:lvl2pPr marL="914400" lvl="1" indent="-308610" algn="l">
              <a:spcBef>
                <a:spcPts val="550"/>
              </a:spcBef>
              <a:spcAft>
                <a:spcPts val="0"/>
              </a:spcAft>
              <a:buSzPts val="1260"/>
              <a:buChar char="🞑"/>
              <a:defRPr/>
            </a:lvl2pPr>
            <a:lvl3pPr marL="1371600" lvl="2" indent="-314325" algn="l">
              <a:spcBef>
                <a:spcPts val="500"/>
              </a:spcBef>
              <a:spcAft>
                <a:spcPts val="0"/>
              </a:spcAft>
              <a:buSzPts val="1350"/>
              <a:buChar char="■"/>
              <a:defRPr/>
            </a:lvl3pPr>
            <a:lvl4pPr marL="1828800" lvl="3" indent="-314325" algn="l">
              <a:spcBef>
                <a:spcPts val="400"/>
              </a:spcBef>
              <a:spcAft>
                <a:spcPts val="0"/>
              </a:spcAft>
              <a:buSzPts val="1350"/>
              <a:buChar char="■"/>
              <a:defRPr/>
            </a:lvl4pPr>
            <a:lvl5pPr marL="2286000" lvl="4" indent="-302895" algn="l">
              <a:spcBef>
                <a:spcPts val="400"/>
              </a:spcBef>
              <a:spcAft>
                <a:spcPts val="0"/>
              </a:spcAft>
              <a:buSzPts val="1170"/>
              <a:buChar char="■"/>
              <a:defRPr/>
            </a:lvl5pPr>
            <a:lvl6pPr marL="2743200" lvl="5" indent="-342900" algn="l">
              <a:spcBef>
                <a:spcPts val="360"/>
              </a:spcBef>
              <a:spcAft>
                <a:spcPts val="0"/>
              </a:spcAft>
              <a:buSzPts val="1800"/>
              <a:buChar char="▪"/>
              <a:defRPr/>
            </a:lvl6pPr>
            <a:lvl7pPr marL="3200400" lvl="6" indent="-342900" algn="l">
              <a:spcBef>
                <a:spcPts val="360"/>
              </a:spcBef>
              <a:spcAft>
                <a:spcPts val="0"/>
              </a:spcAft>
              <a:buSzPts val="1800"/>
              <a:buChar char="▪"/>
              <a:defRPr/>
            </a:lvl7pPr>
            <a:lvl8pPr marL="3657600" lvl="7" indent="-342900" algn="l">
              <a:spcBef>
                <a:spcPts val="360"/>
              </a:spcBef>
              <a:spcAft>
                <a:spcPts val="0"/>
              </a:spcAft>
              <a:buSzPts val="1800"/>
              <a:buChar char="▪"/>
              <a:defRPr/>
            </a:lvl8pPr>
            <a:lvl9pPr marL="4114800" lvl="8" indent="-342900" algn="l">
              <a:spcBef>
                <a:spcPts val="360"/>
              </a:spcBef>
              <a:spcAft>
                <a:spcPts val="0"/>
              </a:spcAft>
              <a:buSzPts val="1800"/>
              <a:buChar char="▪"/>
              <a:defRPr/>
            </a:lvl9pPr>
          </a:lstStyle>
          <a:p>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matchingName="Title Slide" type="title">
  <p:cSld name="TITLE">
    <p:bg>
      <p:bgPr>
        <a:solidFill>
          <a:schemeClr val="dk2"/>
        </a:solidFill>
        <a:effectLst/>
      </p:bgPr>
    </p:bg>
    <p:spTree>
      <p:nvGrpSpPr>
        <p:cNvPr id="1" name="Shape 58"/>
        <p:cNvGrpSpPr/>
        <p:nvPr/>
      </p:nvGrpSpPr>
      <p:grpSpPr>
        <a:xfrm>
          <a:off x="0" y="0"/>
          <a:ext cx="0" cy="0"/>
          <a:chOff x="0" y="0"/>
          <a:chExt cx="0" cy="0"/>
        </a:xfrm>
      </p:grpSpPr>
      <p:sp>
        <p:nvSpPr>
          <p:cNvPr id="59" name="Google Shape;59;p38"/>
          <p:cNvSpPr/>
          <p:nvPr/>
        </p:nvSpPr>
        <p:spPr>
          <a:xfrm>
            <a:off x="0" y="5971032"/>
            <a:ext cx="9144000" cy="886968"/>
          </a:xfrm>
          <a:prstGeom prst="rect">
            <a:avLst/>
          </a:prstGeom>
          <a:solidFill>
            <a:srgbClr val="FFFFFF"/>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Twentieth Century"/>
              <a:ea typeface="Twentieth Century"/>
              <a:cs typeface="Twentieth Century"/>
              <a:sym typeface="Twentieth Century"/>
            </a:endParaRPr>
          </a:p>
        </p:txBody>
      </p:sp>
      <p:sp>
        <p:nvSpPr>
          <p:cNvPr id="60" name="Google Shape;60;p38"/>
          <p:cNvSpPr/>
          <p:nvPr/>
        </p:nvSpPr>
        <p:spPr>
          <a:xfrm>
            <a:off x="-9144" y="6053328"/>
            <a:ext cx="2249424" cy="713232"/>
          </a:xfrm>
          <a:prstGeom prst="rect">
            <a:avLst/>
          </a:prstGeom>
          <a:solidFill>
            <a:schemeClr val="accent2"/>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Twentieth Century"/>
              <a:ea typeface="Twentieth Century"/>
              <a:cs typeface="Twentieth Century"/>
              <a:sym typeface="Twentieth Century"/>
            </a:endParaRPr>
          </a:p>
        </p:txBody>
      </p:sp>
      <p:sp>
        <p:nvSpPr>
          <p:cNvPr id="61" name="Google Shape;61;p38"/>
          <p:cNvSpPr/>
          <p:nvPr/>
        </p:nvSpPr>
        <p:spPr>
          <a:xfrm>
            <a:off x="2359152" y="6044184"/>
            <a:ext cx="6784848" cy="713232"/>
          </a:xfrm>
          <a:prstGeom prst="rect">
            <a:avLst/>
          </a:prstGeom>
          <a:solidFill>
            <a:schemeClr val="accen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Twentieth Century"/>
              <a:ea typeface="Twentieth Century"/>
              <a:cs typeface="Twentieth Century"/>
              <a:sym typeface="Twentieth Century"/>
            </a:endParaRPr>
          </a:p>
        </p:txBody>
      </p:sp>
      <p:sp>
        <p:nvSpPr>
          <p:cNvPr id="62" name="Google Shape;62;p38"/>
          <p:cNvSpPr txBox="1">
            <a:spLocks noGrp="1"/>
          </p:cNvSpPr>
          <p:nvPr>
            <p:ph type="ctrTitle"/>
          </p:nvPr>
        </p:nvSpPr>
        <p:spPr>
          <a:xfrm>
            <a:off x="2362200" y="4038600"/>
            <a:ext cx="6477000" cy="1828800"/>
          </a:xfrm>
          <a:prstGeom prst="rect">
            <a:avLst/>
          </a:prstGeom>
          <a:noFill/>
          <a:ln>
            <a:noFill/>
          </a:ln>
        </p:spPr>
        <p:txBody>
          <a:bodyPr spcFirstLastPara="1" wrap="square" lIns="91425" tIns="45700" rIns="91425" bIns="45700" anchor="b" anchorCtr="0">
            <a:normAutofit/>
          </a:bodyPr>
          <a:lstStyle>
            <a:lvl1pPr lvl="0" algn="l">
              <a:spcBef>
                <a:spcPts val="0"/>
              </a:spcBef>
              <a:spcAft>
                <a:spcPts val="0"/>
              </a:spcAft>
              <a:buClr>
                <a:schemeClr val="lt2"/>
              </a:buClr>
              <a:buSzPts val="4400"/>
              <a:buFont typeface="Twentieth Century"/>
              <a:buNone/>
              <a:defRPr cap="none"/>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63" name="Google Shape;63;p38"/>
          <p:cNvSpPr txBox="1">
            <a:spLocks noGrp="1"/>
          </p:cNvSpPr>
          <p:nvPr>
            <p:ph type="subTitle" idx="1"/>
          </p:nvPr>
        </p:nvSpPr>
        <p:spPr>
          <a:xfrm>
            <a:off x="2362200" y="6050037"/>
            <a:ext cx="6705600" cy="685800"/>
          </a:xfrm>
          <a:prstGeom prst="rect">
            <a:avLst/>
          </a:prstGeom>
          <a:noFill/>
          <a:ln>
            <a:noFill/>
          </a:ln>
        </p:spPr>
        <p:txBody>
          <a:bodyPr spcFirstLastPara="1" wrap="square" lIns="91425" tIns="45700" rIns="91425" bIns="45700" anchor="ctr" anchorCtr="0">
            <a:normAutofit/>
          </a:bodyPr>
          <a:lstStyle>
            <a:lvl1pPr lvl="0" algn="l">
              <a:spcBef>
                <a:spcPts val="700"/>
              </a:spcBef>
              <a:spcAft>
                <a:spcPts val="0"/>
              </a:spcAft>
              <a:buSzPts val="1560"/>
              <a:buNone/>
              <a:defRPr sz="2600">
                <a:solidFill>
                  <a:srgbClr val="FFFFFF"/>
                </a:solidFill>
              </a:defRPr>
            </a:lvl1pPr>
            <a:lvl2pPr lvl="1" algn="ctr">
              <a:spcBef>
                <a:spcPts val="550"/>
              </a:spcBef>
              <a:spcAft>
                <a:spcPts val="0"/>
              </a:spcAft>
              <a:buSzPts val="1260"/>
              <a:buNone/>
              <a:defRPr/>
            </a:lvl2pPr>
            <a:lvl3pPr lvl="2" algn="ctr">
              <a:spcBef>
                <a:spcPts val="500"/>
              </a:spcBef>
              <a:spcAft>
                <a:spcPts val="0"/>
              </a:spcAft>
              <a:buSzPts val="1350"/>
              <a:buNone/>
              <a:defRPr/>
            </a:lvl3pPr>
            <a:lvl4pPr lvl="3" algn="ctr">
              <a:spcBef>
                <a:spcPts val="400"/>
              </a:spcBef>
              <a:spcAft>
                <a:spcPts val="0"/>
              </a:spcAft>
              <a:buSzPts val="1350"/>
              <a:buNone/>
              <a:defRPr/>
            </a:lvl4pPr>
            <a:lvl5pPr lvl="4" algn="ctr">
              <a:spcBef>
                <a:spcPts val="400"/>
              </a:spcBef>
              <a:spcAft>
                <a:spcPts val="0"/>
              </a:spcAft>
              <a:buSzPts val="1170"/>
              <a:buNone/>
              <a:defRPr/>
            </a:lvl5pPr>
            <a:lvl6pPr lvl="5" algn="ctr">
              <a:spcBef>
                <a:spcPts val="360"/>
              </a:spcBef>
              <a:spcAft>
                <a:spcPts val="0"/>
              </a:spcAft>
              <a:buSzPts val="1800"/>
              <a:buNone/>
              <a:defRPr/>
            </a:lvl6pPr>
            <a:lvl7pPr lvl="6" algn="ctr">
              <a:spcBef>
                <a:spcPts val="360"/>
              </a:spcBef>
              <a:spcAft>
                <a:spcPts val="0"/>
              </a:spcAft>
              <a:buSzPts val="1800"/>
              <a:buNone/>
              <a:defRPr/>
            </a:lvl7pPr>
            <a:lvl8pPr lvl="7" algn="ctr">
              <a:spcBef>
                <a:spcPts val="360"/>
              </a:spcBef>
              <a:spcAft>
                <a:spcPts val="0"/>
              </a:spcAft>
              <a:buSzPts val="1800"/>
              <a:buNone/>
              <a:defRPr/>
            </a:lvl8pPr>
            <a:lvl9pPr lvl="8" algn="ctr">
              <a:spcBef>
                <a:spcPts val="360"/>
              </a:spcBef>
              <a:spcAft>
                <a:spcPts val="0"/>
              </a:spcAft>
              <a:buSzPts val="1800"/>
              <a:buNone/>
              <a:defRPr/>
            </a:lvl9pPr>
          </a:lstStyle>
          <a:p>
            <a:endParaRPr/>
          </a:p>
        </p:txBody>
      </p:sp>
      <p:sp>
        <p:nvSpPr>
          <p:cNvPr id="64" name="Google Shape;64;p38"/>
          <p:cNvSpPr txBox="1">
            <a:spLocks noGrp="1"/>
          </p:cNvSpPr>
          <p:nvPr>
            <p:ph type="dt" idx="10"/>
          </p:nvPr>
        </p:nvSpPr>
        <p:spPr>
          <a:xfrm>
            <a:off x="76200" y="6068699"/>
            <a:ext cx="2057400" cy="685800"/>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sz="2000">
                <a:solidFill>
                  <a:srgbClr val="FFFFFF"/>
                </a:solidFill>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5" name="Google Shape;65;p38"/>
          <p:cNvSpPr txBox="1">
            <a:spLocks noGrp="1"/>
          </p:cNvSpPr>
          <p:nvPr>
            <p:ph type="ftr" idx="11"/>
          </p:nvPr>
        </p:nvSpPr>
        <p:spPr>
          <a:xfrm>
            <a:off x="2085393" y="236538"/>
            <a:ext cx="5867400" cy="365125"/>
          </a:xfrm>
          <a:prstGeom prst="rect">
            <a:avLst/>
          </a:prstGeom>
          <a:noFill/>
          <a:ln>
            <a:noFill/>
          </a:ln>
        </p:spPr>
        <p:txBody>
          <a:bodyPr spcFirstLastPara="1" wrap="square" lIns="91425" tIns="45700" rIns="91425" bIns="45700" anchor="ctr" anchorCtr="0">
            <a:noAutofit/>
          </a:bodyPr>
          <a:lstStyle>
            <a:lvl1pPr lvl="0" algn="r">
              <a:spcBef>
                <a:spcPts val="0"/>
              </a:spcBef>
              <a:spcAft>
                <a:spcPts val="0"/>
              </a:spcAft>
              <a:buSzPts val="1400"/>
              <a:buNone/>
              <a:defRPr>
                <a:solidFill>
                  <a:schemeClr val="lt2"/>
                </a:solidFill>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6" name="Google Shape;66;p38"/>
          <p:cNvSpPr txBox="1">
            <a:spLocks noGrp="1"/>
          </p:cNvSpPr>
          <p:nvPr>
            <p:ph type="sldNum" idx="12"/>
          </p:nvPr>
        </p:nvSpPr>
        <p:spPr>
          <a:xfrm>
            <a:off x="8001000" y="228600"/>
            <a:ext cx="838200" cy="381000"/>
          </a:xfrm>
          <a:prstGeom prst="rect">
            <a:avLst/>
          </a:prstGeom>
          <a:noFill/>
          <a:ln>
            <a:noFill/>
          </a:ln>
        </p:spPr>
        <p:txBody>
          <a:bodyPr spcFirstLastPara="1" wrap="square" lIns="91425" tIns="45700" rIns="91425" bIns="45700" anchor="ctr" anchorCtr="0">
            <a:normAutofit/>
          </a:bodyPr>
          <a:lstStyle>
            <a:lvl1pPr marL="0" lvl="0" indent="0" algn="ctr">
              <a:spcBef>
                <a:spcPts val="0"/>
              </a:spcBef>
              <a:buNone/>
              <a:defRPr sz="1400" b="1" i="0" u="none" strike="noStrike" cap="none">
                <a:solidFill>
                  <a:schemeClr val="lt2"/>
                </a:solidFill>
                <a:latin typeface="Twentieth Century"/>
                <a:ea typeface="Twentieth Century"/>
                <a:cs typeface="Twentieth Century"/>
                <a:sym typeface="Twentieth Century"/>
              </a:defRPr>
            </a:lvl1pPr>
            <a:lvl2pPr marL="0" lvl="1" indent="0" algn="ctr">
              <a:spcBef>
                <a:spcPts val="0"/>
              </a:spcBef>
              <a:buNone/>
              <a:defRPr sz="1400" b="1" i="0" u="none" strike="noStrike" cap="none">
                <a:solidFill>
                  <a:schemeClr val="lt2"/>
                </a:solidFill>
                <a:latin typeface="Twentieth Century"/>
                <a:ea typeface="Twentieth Century"/>
                <a:cs typeface="Twentieth Century"/>
                <a:sym typeface="Twentieth Century"/>
              </a:defRPr>
            </a:lvl2pPr>
            <a:lvl3pPr marL="0" lvl="2" indent="0" algn="ctr">
              <a:spcBef>
                <a:spcPts val="0"/>
              </a:spcBef>
              <a:buNone/>
              <a:defRPr sz="1400" b="1" i="0" u="none" strike="noStrike" cap="none">
                <a:solidFill>
                  <a:schemeClr val="lt2"/>
                </a:solidFill>
                <a:latin typeface="Twentieth Century"/>
                <a:ea typeface="Twentieth Century"/>
                <a:cs typeface="Twentieth Century"/>
                <a:sym typeface="Twentieth Century"/>
              </a:defRPr>
            </a:lvl3pPr>
            <a:lvl4pPr marL="0" lvl="3" indent="0" algn="ctr">
              <a:spcBef>
                <a:spcPts val="0"/>
              </a:spcBef>
              <a:buNone/>
              <a:defRPr sz="1400" b="1" i="0" u="none" strike="noStrike" cap="none">
                <a:solidFill>
                  <a:schemeClr val="lt2"/>
                </a:solidFill>
                <a:latin typeface="Twentieth Century"/>
                <a:ea typeface="Twentieth Century"/>
                <a:cs typeface="Twentieth Century"/>
                <a:sym typeface="Twentieth Century"/>
              </a:defRPr>
            </a:lvl4pPr>
            <a:lvl5pPr marL="0" lvl="4" indent="0" algn="ctr">
              <a:spcBef>
                <a:spcPts val="0"/>
              </a:spcBef>
              <a:buNone/>
              <a:defRPr sz="1400" b="1" i="0" u="none" strike="noStrike" cap="none">
                <a:solidFill>
                  <a:schemeClr val="lt2"/>
                </a:solidFill>
                <a:latin typeface="Twentieth Century"/>
                <a:ea typeface="Twentieth Century"/>
                <a:cs typeface="Twentieth Century"/>
                <a:sym typeface="Twentieth Century"/>
              </a:defRPr>
            </a:lvl5pPr>
            <a:lvl6pPr marL="0" lvl="5" indent="0" algn="ctr">
              <a:spcBef>
                <a:spcPts val="0"/>
              </a:spcBef>
              <a:buNone/>
              <a:defRPr sz="1400" b="1" i="0" u="none" strike="noStrike" cap="none">
                <a:solidFill>
                  <a:schemeClr val="lt2"/>
                </a:solidFill>
                <a:latin typeface="Twentieth Century"/>
                <a:ea typeface="Twentieth Century"/>
                <a:cs typeface="Twentieth Century"/>
                <a:sym typeface="Twentieth Century"/>
              </a:defRPr>
            </a:lvl6pPr>
            <a:lvl7pPr marL="0" lvl="6" indent="0" algn="ctr">
              <a:spcBef>
                <a:spcPts val="0"/>
              </a:spcBef>
              <a:buNone/>
              <a:defRPr sz="1400" b="1" i="0" u="none" strike="noStrike" cap="none">
                <a:solidFill>
                  <a:schemeClr val="lt2"/>
                </a:solidFill>
                <a:latin typeface="Twentieth Century"/>
                <a:ea typeface="Twentieth Century"/>
                <a:cs typeface="Twentieth Century"/>
                <a:sym typeface="Twentieth Century"/>
              </a:defRPr>
            </a:lvl7pPr>
            <a:lvl8pPr marL="0" lvl="7" indent="0" algn="ctr">
              <a:spcBef>
                <a:spcPts val="0"/>
              </a:spcBef>
              <a:buNone/>
              <a:defRPr sz="1400" b="1" i="0" u="none" strike="noStrike" cap="none">
                <a:solidFill>
                  <a:schemeClr val="lt2"/>
                </a:solidFill>
                <a:latin typeface="Twentieth Century"/>
                <a:ea typeface="Twentieth Century"/>
                <a:cs typeface="Twentieth Century"/>
                <a:sym typeface="Twentieth Century"/>
              </a:defRPr>
            </a:lvl8pPr>
            <a:lvl9pPr marL="0" lvl="8" indent="0" algn="ctr">
              <a:spcBef>
                <a:spcPts val="0"/>
              </a:spcBef>
              <a:buNone/>
              <a:defRPr sz="1400" b="1" i="0" u="none" strike="noStrike" cap="none">
                <a:solidFill>
                  <a:schemeClr val="lt2"/>
                </a:solidFill>
                <a:latin typeface="Twentieth Century"/>
                <a:ea typeface="Twentieth Century"/>
                <a:cs typeface="Twentieth Century"/>
                <a:sym typeface="Twentieth Century"/>
              </a:defRPr>
            </a:lvl9pPr>
          </a:lstStyle>
          <a:p>
            <a:pPr marL="0" lvl="0" indent="0" algn="ctr" rtl="0">
              <a:spcBef>
                <a:spcPts val="0"/>
              </a:spcBef>
              <a:spcAft>
                <a:spcPts val="0"/>
              </a:spcAft>
              <a:buNone/>
            </a:pPr>
            <a:fld id="{00000000-1234-1234-1234-123412341234}" type="slidenum">
              <a:rPr lang="en-US"/>
              <a:pPr marL="0" lvl="0" indent="0" algn="ctr" rtl="0">
                <a:spcBef>
                  <a:spcPts val="0"/>
                </a:spcBef>
                <a:spcAft>
                  <a:spcPts val="0"/>
                </a:spcAft>
                <a:buNone/>
              </a:pPr>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matchingName="Section Header" type="secHead">
  <p:cSld name="SECTION_HEADER">
    <p:bg>
      <p:bgPr>
        <a:blipFill rotWithShape="1">
          <a:blip r:embed="rId2">
            <a:alphaModFix/>
          </a:blip>
          <a:tile tx="0" ty="0" sx="100000" sy="100000" flip="none" algn="tl"/>
        </a:blipFill>
        <a:effectLst/>
      </p:bgPr>
    </p:bg>
    <p:spTree>
      <p:nvGrpSpPr>
        <p:cNvPr id="1" name="Shape 67"/>
        <p:cNvGrpSpPr/>
        <p:nvPr/>
      </p:nvGrpSpPr>
      <p:grpSpPr>
        <a:xfrm>
          <a:off x="0" y="0"/>
          <a:ext cx="0" cy="0"/>
          <a:chOff x="0" y="0"/>
          <a:chExt cx="0" cy="0"/>
        </a:xfrm>
      </p:grpSpPr>
      <p:sp>
        <p:nvSpPr>
          <p:cNvPr id="68" name="Google Shape;68;p43"/>
          <p:cNvSpPr txBox="1">
            <a:spLocks noGrp="1"/>
          </p:cNvSpPr>
          <p:nvPr>
            <p:ph type="body" idx="1"/>
          </p:nvPr>
        </p:nvSpPr>
        <p:spPr>
          <a:xfrm>
            <a:off x="1371600" y="2743200"/>
            <a:ext cx="7123113" cy="1673225"/>
          </a:xfrm>
          <a:prstGeom prst="rect">
            <a:avLst/>
          </a:prstGeom>
          <a:noFill/>
          <a:ln>
            <a:noFill/>
          </a:ln>
        </p:spPr>
        <p:txBody>
          <a:bodyPr spcFirstLastPara="1" wrap="square" lIns="91425" tIns="45700" rIns="91425" bIns="45700" anchor="t" anchorCtr="0">
            <a:normAutofit/>
          </a:bodyPr>
          <a:lstStyle>
            <a:lvl1pPr marL="457200" lvl="0" indent="-228600" algn="l">
              <a:spcBef>
                <a:spcPts val="700"/>
              </a:spcBef>
              <a:spcAft>
                <a:spcPts val="0"/>
              </a:spcAft>
              <a:buSzPts val="1680"/>
              <a:buNone/>
              <a:defRPr sz="2800">
                <a:solidFill>
                  <a:schemeClr val="dk2"/>
                </a:solidFill>
              </a:defRPr>
            </a:lvl1pPr>
            <a:lvl2pPr marL="914400" lvl="1" indent="-228600" algn="l">
              <a:spcBef>
                <a:spcPts val="550"/>
              </a:spcBef>
              <a:spcAft>
                <a:spcPts val="0"/>
              </a:spcAft>
              <a:buSzPts val="1260"/>
              <a:buNone/>
              <a:defRPr sz="1800">
                <a:solidFill>
                  <a:srgbClr val="888888"/>
                </a:solidFill>
              </a:defRPr>
            </a:lvl2pPr>
            <a:lvl3pPr marL="1371600" lvl="2" indent="-228600" algn="l">
              <a:spcBef>
                <a:spcPts val="500"/>
              </a:spcBef>
              <a:spcAft>
                <a:spcPts val="0"/>
              </a:spcAft>
              <a:buSzPts val="1200"/>
              <a:buNone/>
              <a:defRPr sz="1600">
                <a:solidFill>
                  <a:srgbClr val="888888"/>
                </a:solidFill>
              </a:defRPr>
            </a:lvl3pPr>
            <a:lvl4pPr marL="1828800" lvl="3" indent="-228600" algn="l">
              <a:spcBef>
                <a:spcPts val="400"/>
              </a:spcBef>
              <a:spcAft>
                <a:spcPts val="0"/>
              </a:spcAft>
              <a:buSzPts val="1050"/>
              <a:buNone/>
              <a:defRPr sz="1400">
                <a:solidFill>
                  <a:srgbClr val="888888"/>
                </a:solidFill>
              </a:defRPr>
            </a:lvl4pPr>
            <a:lvl5pPr marL="2286000" lvl="4" indent="-228600" algn="l">
              <a:spcBef>
                <a:spcPts val="400"/>
              </a:spcBef>
              <a:spcAft>
                <a:spcPts val="0"/>
              </a:spcAft>
              <a:buSzPts val="910"/>
              <a:buNone/>
              <a:defRPr sz="1400">
                <a:solidFill>
                  <a:srgbClr val="888888"/>
                </a:solidFill>
              </a:defRPr>
            </a:lvl5pPr>
            <a:lvl6pPr marL="2743200" lvl="5" indent="-342900" algn="l">
              <a:spcBef>
                <a:spcPts val="360"/>
              </a:spcBef>
              <a:spcAft>
                <a:spcPts val="0"/>
              </a:spcAft>
              <a:buSzPts val="1800"/>
              <a:buChar char="▪"/>
              <a:defRPr/>
            </a:lvl6pPr>
            <a:lvl7pPr marL="3200400" lvl="6" indent="-342900" algn="l">
              <a:spcBef>
                <a:spcPts val="360"/>
              </a:spcBef>
              <a:spcAft>
                <a:spcPts val="0"/>
              </a:spcAft>
              <a:buSzPts val="1800"/>
              <a:buChar char="▪"/>
              <a:defRPr/>
            </a:lvl7pPr>
            <a:lvl8pPr marL="3657600" lvl="7" indent="-342900" algn="l">
              <a:spcBef>
                <a:spcPts val="360"/>
              </a:spcBef>
              <a:spcAft>
                <a:spcPts val="0"/>
              </a:spcAft>
              <a:buSzPts val="1800"/>
              <a:buChar char="▪"/>
              <a:defRPr/>
            </a:lvl8pPr>
            <a:lvl9pPr marL="4114800" lvl="8" indent="-342900" algn="l">
              <a:spcBef>
                <a:spcPts val="360"/>
              </a:spcBef>
              <a:spcAft>
                <a:spcPts val="0"/>
              </a:spcAft>
              <a:buSzPts val="1800"/>
              <a:buChar char="▪"/>
              <a:defRPr/>
            </a:lvl9pPr>
          </a:lstStyle>
          <a:p>
            <a:endParaRPr/>
          </a:p>
        </p:txBody>
      </p:sp>
      <p:sp>
        <p:nvSpPr>
          <p:cNvPr id="69" name="Google Shape;69;p43"/>
          <p:cNvSpPr/>
          <p:nvPr/>
        </p:nvSpPr>
        <p:spPr>
          <a:xfrm>
            <a:off x="0" y="1524000"/>
            <a:ext cx="9144000" cy="1143000"/>
          </a:xfrm>
          <a:prstGeom prst="rect">
            <a:avLst/>
          </a:prstGeom>
          <a:solidFill>
            <a:srgbClr val="FFFFFF"/>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Twentieth Century"/>
              <a:ea typeface="Twentieth Century"/>
              <a:cs typeface="Twentieth Century"/>
              <a:sym typeface="Twentieth Century"/>
            </a:endParaRPr>
          </a:p>
        </p:txBody>
      </p:sp>
      <p:sp>
        <p:nvSpPr>
          <p:cNvPr id="70" name="Google Shape;70;p43"/>
          <p:cNvSpPr/>
          <p:nvPr/>
        </p:nvSpPr>
        <p:spPr>
          <a:xfrm>
            <a:off x="0" y="1600200"/>
            <a:ext cx="1295400" cy="990600"/>
          </a:xfrm>
          <a:prstGeom prst="rect">
            <a:avLst/>
          </a:prstGeom>
          <a:solidFill>
            <a:schemeClr val="accent2"/>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Twentieth Century"/>
              <a:ea typeface="Twentieth Century"/>
              <a:cs typeface="Twentieth Century"/>
              <a:sym typeface="Twentieth Century"/>
            </a:endParaRPr>
          </a:p>
        </p:txBody>
      </p:sp>
      <p:sp>
        <p:nvSpPr>
          <p:cNvPr id="71" name="Google Shape;71;p43"/>
          <p:cNvSpPr/>
          <p:nvPr/>
        </p:nvSpPr>
        <p:spPr>
          <a:xfrm>
            <a:off x="1371600" y="1600200"/>
            <a:ext cx="7772400" cy="990600"/>
          </a:xfrm>
          <a:prstGeom prst="rect">
            <a:avLst/>
          </a:prstGeom>
          <a:solidFill>
            <a:schemeClr val="accen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Twentieth Century"/>
              <a:ea typeface="Twentieth Century"/>
              <a:cs typeface="Twentieth Century"/>
              <a:sym typeface="Twentieth Century"/>
            </a:endParaRPr>
          </a:p>
        </p:txBody>
      </p:sp>
      <p:sp>
        <p:nvSpPr>
          <p:cNvPr id="72" name="Google Shape;72;p43"/>
          <p:cNvSpPr txBox="1">
            <a:spLocks noGrp="1"/>
          </p:cNvSpPr>
          <p:nvPr>
            <p:ph type="title"/>
          </p:nvPr>
        </p:nvSpPr>
        <p:spPr>
          <a:xfrm>
            <a:off x="1371600" y="1600200"/>
            <a:ext cx="7620000" cy="990600"/>
          </a:xfrm>
          <a:prstGeom prst="rect">
            <a:avLst/>
          </a:prstGeom>
          <a:noFill/>
          <a:ln>
            <a:noFill/>
          </a:ln>
        </p:spPr>
        <p:txBody>
          <a:bodyPr spcFirstLastPara="1" wrap="square" lIns="91425" tIns="45700" rIns="91425" bIns="45700" anchor="ctr" anchorCtr="0">
            <a:normAutofit/>
          </a:bodyPr>
          <a:lstStyle>
            <a:lvl1pPr lvl="0" algn="l">
              <a:spcBef>
                <a:spcPts val="0"/>
              </a:spcBef>
              <a:spcAft>
                <a:spcPts val="0"/>
              </a:spcAft>
              <a:buClr>
                <a:srgbClr val="FFFFFF"/>
              </a:buClr>
              <a:buSzPts val="4400"/>
              <a:buFont typeface="Twentieth Century"/>
              <a:buNone/>
              <a:defRPr sz="4400" b="0" cap="none">
                <a:solidFill>
                  <a:srgbClr val="FFFFFF"/>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73" name="Google Shape;73;p43"/>
          <p:cNvSpPr txBox="1">
            <a:spLocks noGrp="1"/>
          </p:cNvSpPr>
          <p:nvPr>
            <p:ph type="dt" idx="10"/>
          </p:nvPr>
        </p:nvSpPr>
        <p:spPr>
          <a:xfrm>
            <a:off x="6096000" y="6248400"/>
            <a:ext cx="26670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4" name="Google Shape;74;p43"/>
          <p:cNvSpPr txBox="1">
            <a:spLocks noGrp="1"/>
          </p:cNvSpPr>
          <p:nvPr>
            <p:ph type="sldNum" idx="12"/>
          </p:nvPr>
        </p:nvSpPr>
        <p:spPr>
          <a:xfrm>
            <a:off x="0" y="1752600"/>
            <a:ext cx="1295400" cy="701676"/>
          </a:xfrm>
          <a:prstGeom prst="rect">
            <a:avLst/>
          </a:prstGeom>
          <a:noFill/>
          <a:ln>
            <a:noFill/>
          </a:ln>
        </p:spPr>
        <p:txBody>
          <a:bodyPr spcFirstLastPara="1" wrap="square" lIns="91425" tIns="45700" rIns="91425" bIns="45700" anchor="ctr" anchorCtr="0">
            <a:noAutofit/>
          </a:bodyPr>
          <a:lstStyle>
            <a:lvl1pPr marL="0" lvl="0" indent="0" algn="ctr">
              <a:spcBef>
                <a:spcPts val="0"/>
              </a:spcBef>
              <a:buNone/>
              <a:defRPr sz="2400" b="1" i="0" u="none" strike="noStrike" cap="none">
                <a:solidFill>
                  <a:srgbClr val="FFFFFF"/>
                </a:solidFill>
                <a:latin typeface="Twentieth Century"/>
                <a:ea typeface="Twentieth Century"/>
                <a:cs typeface="Twentieth Century"/>
                <a:sym typeface="Twentieth Century"/>
              </a:defRPr>
            </a:lvl1pPr>
            <a:lvl2pPr marL="0" lvl="1" indent="0" algn="ctr">
              <a:spcBef>
                <a:spcPts val="0"/>
              </a:spcBef>
              <a:buNone/>
              <a:defRPr sz="2400" b="1" i="0" u="none" strike="noStrike" cap="none">
                <a:solidFill>
                  <a:srgbClr val="FFFFFF"/>
                </a:solidFill>
                <a:latin typeface="Twentieth Century"/>
                <a:ea typeface="Twentieth Century"/>
                <a:cs typeface="Twentieth Century"/>
                <a:sym typeface="Twentieth Century"/>
              </a:defRPr>
            </a:lvl2pPr>
            <a:lvl3pPr marL="0" lvl="2" indent="0" algn="ctr">
              <a:spcBef>
                <a:spcPts val="0"/>
              </a:spcBef>
              <a:buNone/>
              <a:defRPr sz="2400" b="1" i="0" u="none" strike="noStrike" cap="none">
                <a:solidFill>
                  <a:srgbClr val="FFFFFF"/>
                </a:solidFill>
                <a:latin typeface="Twentieth Century"/>
                <a:ea typeface="Twentieth Century"/>
                <a:cs typeface="Twentieth Century"/>
                <a:sym typeface="Twentieth Century"/>
              </a:defRPr>
            </a:lvl3pPr>
            <a:lvl4pPr marL="0" lvl="3" indent="0" algn="ctr">
              <a:spcBef>
                <a:spcPts val="0"/>
              </a:spcBef>
              <a:buNone/>
              <a:defRPr sz="2400" b="1" i="0" u="none" strike="noStrike" cap="none">
                <a:solidFill>
                  <a:srgbClr val="FFFFFF"/>
                </a:solidFill>
                <a:latin typeface="Twentieth Century"/>
                <a:ea typeface="Twentieth Century"/>
                <a:cs typeface="Twentieth Century"/>
                <a:sym typeface="Twentieth Century"/>
              </a:defRPr>
            </a:lvl4pPr>
            <a:lvl5pPr marL="0" lvl="4" indent="0" algn="ctr">
              <a:spcBef>
                <a:spcPts val="0"/>
              </a:spcBef>
              <a:buNone/>
              <a:defRPr sz="2400" b="1" i="0" u="none" strike="noStrike" cap="none">
                <a:solidFill>
                  <a:srgbClr val="FFFFFF"/>
                </a:solidFill>
                <a:latin typeface="Twentieth Century"/>
                <a:ea typeface="Twentieth Century"/>
                <a:cs typeface="Twentieth Century"/>
                <a:sym typeface="Twentieth Century"/>
              </a:defRPr>
            </a:lvl5pPr>
            <a:lvl6pPr marL="0" lvl="5" indent="0" algn="ctr">
              <a:spcBef>
                <a:spcPts val="0"/>
              </a:spcBef>
              <a:buNone/>
              <a:defRPr sz="2400" b="1" i="0" u="none" strike="noStrike" cap="none">
                <a:solidFill>
                  <a:srgbClr val="FFFFFF"/>
                </a:solidFill>
                <a:latin typeface="Twentieth Century"/>
                <a:ea typeface="Twentieth Century"/>
                <a:cs typeface="Twentieth Century"/>
                <a:sym typeface="Twentieth Century"/>
              </a:defRPr>
            </a:lvl6pPr>
            <a:lvl7pPr marL="0" lvl="6" indent="0" algn="ctr">
              <a:spcBef>
                <a:spcPts val="0"/>
              </a:spcBef>
              <a:buNone/>
              <a:defRPr sz="2400" b="1" i="0" u="none" strike="noStrike" cap="none">
                <a:solidFill>
                  <a:srgbClr val="FFFFFF"/>
                </a:solidFill>
                <a:latin typeface="Twentieth Century"/>
                <a:ea typeface="Twentieth Century"/>
                <a:cs typeface="Twentieth Century"/>
                <a:sym typeface="Twentieth Century"/>
              </a:defRPr>
            </a:lvl7pPr>
            <a:lvl8pPr marL="0" lvl="7" indent="0" algn="ctr">
              <a:spcBef>
                <a:spcPts val="0"/>
              </a:spcBef>
              <a:buNone/>
              <a:defRPr sz="2400" b="1" i="0" u="none" strike="noStrike" cap="none">
                <a:solidFill>
                  <a:srgbClr val="FFFFFF"/>
                </a:solidFill>
                <a:latin typeface="Twentieth Century"/>
                <a:ea typeface="Twentieth Century"/>
                <a:cs typeface="Twentieth Century"/>
                <a:sym typeface="Twentieth Century"/>
              </a:defRPr>
            </a:lvl8pPr>
            <a:lvl9pPr marL="0" lvl="8" indent="0" algn="ctr">
              <a:spcBef>
                <a:spcPts val="0"/>
              </a:spcBef>
              <a:buNone/>
              <a:defRPr sz="2400" b="1" i="0" u="none" strike="noStrike" cap="none">
                <a:solidFill>
                  <a:srgbClr val="FFFFFF"/>
                </a:solidFill>
                <a:latin typeface="Twentieth Century"/>
                <a:ea typeface="Twentieth Century"/>
                <a:cs typeface="Twentieth Century"/>
                <a:sym typeface="Twentieth Century"/>
              </a:defRPr>
            </a:lvl9pPr>
          </a:lstStyle>
          <a:p>
            <a:pPr marL="0" lvl="0" indent="0" algn="ctr" rtl="0">
              <a:spcBef>
                <a:spcPts val="0"/>
              </a:spcBef>
              <a:spcAft>
                <a:spcPts val="0"/>
              </a:spcAft>
              <a:buNone/>
            </a:pPr>
            <a:fld id="{00000000-1234-1234-1234-123412341234}" type="slidenum">
              <a:rPr lang="en-US"/>
              <a:pPr marL="0" lvl="0" indent="0" algn="ctr" rtl="0">
                <a:spcBef>
                  <a:spcPts val="0"/>
                </a:spcBef>
                <a:spcAft>
                  <a:spcPts val="0"/>
                </a:spcAft>
                <a:buNone/>
              </a:pPr>
              <a:t>‹#›</a:t>
            </a:fld>
            <a:endParaRPr/>
          </a:p>
        </p:txBody>
      </p:sp>
      <p:sp>
        <p:nvSpPr>
          <p:cNvPr id="75" name="Google Shape;75;p43"/>
          <p:cNvSpPr txBox="1">
            <a:spLocks noGrp="1"/>
          </p:cNvSpPr>
          <p:nvPr>
            <p:ph type="ftr" idx="11"/>
          </p:nvPr>
        </p:nvSpPr>
        <p:spPr>
          <a:xfrm>
            <a:off x="609600" y="6248206"/>
            <a:ext cx="5421083" cy="365125"/>
          </a:xfrm>
          <a:prstGeom prst="rect">
            <a:avLst/>
          </a:prstGeom>
          <a:noFill/>
          <a:ln>
            <a:noFill/>
          </a:ln>
        </p:spPr>
        <p:txBody>
          <a:bodyPr spcFirstLastPara="1" wrap="square" lIns="91425" tIns="45700" rIns="91425" bIns="45700" anchor="ctr" anchorCtr="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76"/>
        <p:cNvGrpSpPr/>
        <p:nvPr/>
      </p:nvGrpSpPr>
      <p:grpSpPr>
        <a:xfrm>
          <a:off x="0" y="0"/>
          <a:ext cx="0" cy="0"/>
          <a:chOff x="0" y="0"/>
          <a:chExt cx="0" cy="0"/>
        </a:xfrm>
      </p:grpSpPr>
      <p:sp>
        <p:nvSpPr>
          <p:cNvPr id="77" name="Google Shape;77;p44"/>
          <p:cNvSpPr txBox="1">
            <a:spLocks noGrp="1"/>
          </p:cNvSpPr>
          <p:nvPr>
            <p:ph type="title"/>
          </p:nvPr>
        </p:nvSpPr>
        <p:spPr>
          <a:xfrm>
            <a:off x="609600" y="228600"/>
            <a:ext cx="8153400" cy="990600"/>
          </a:xfrm>
          <a:prstGeom prst="rect">
            <a:avLst/>
          </a:prstGeom>
          <a:noFill/>
          <a:ln>
            <a:noFill/>
          </a:ln>
        </p:spPr>
        <p:txBody>
          <a:bodyPr spcFirstLastPara="1" wrap="square" lIns="91425" tIns="45700" rIns="91425" bIns="45700" anchor="ctr" anchorCtr="0">
            <a:normAutofit/>
          </a:bodyPr>
          <a:lstStyle>
            <a:lvl1pPr lvl="0" algn="l">
              <a:spcBef>
                <a:spcPts val="0"/>
              </a:spcBef>
              <a:spcAft>
                <a:spcPts val="0"/>
              </a:spcAft>
              <a:buClr>
                <a:schemeClr val="dk2"/>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78" name="Google Shape;78;p44"/>
          <p:cNvSpPr txBox="1">
            <a:spLocks noGrp="1"/>
          </p:cNvSpPr>
          <p:nvPr>
            <p:ph type="dt" idx="10"/>
          </p:nvPr>
        </p:nvSpPr>
        <p:spPr>
          <a:xfrm>
            <a:off x="6096000" y="6248400"/>
            <a:ext cx="26670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9" name="Google Shape;79;p44"/>
          <p:cNvSpPr txBox="1">
            <a:spLocks noGrp="1"/>
          </p:cNvSpPr>
          <p:nvPr>
            <p:ph type="ftr" idx="11"/>
          </p:nvPr>
        </p:nvSpPr>
        <p:spPr>
          <a:xfrm>
            <a:off x="609600" y="6248206"/>
            <a:ext cx="5421083" cy="365125"/>
          </a:xfrm>
          <a:prstGeom prst="rect">
            <a:avLst/>
          </a:prstGeom>
          <a:noFill/>
          <a:ln>
            <a:noFill/>
          </a:ln>
        </p:spPr>
        <p:txBody>
          <a:bodyPr spcFirstLastPara="1" wrap="square" lIns="91425" tIns="45700" rIns="91425" bIns="45700" anchor="ctr" anchorCtr="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80" name="Google Shape;80;p44"/>
          <p:cNvSpPr txBox="1">
            <a:spLocks noGrp="1"/>
          </p:cNvSpPr>
          <p:nvPr>
            <p:ph type="sldNum" idx="12"/>
          </p:nvPr>
        </p:nvSpPr>
        <p:spPr>
          <a:xfrm>
            <a:off x="0" y="1272222"/>
            <a:ext cx="533400" cy="244476"/>
          </a:xfrm>
          <a:prstGeom prst="rect">
            <a:avLst/>
          </a:prstGeom>
          <a:noFill/>
          <a:ln>
            <a:noFill/>
          </a:ln>
        </p:spPr>
        <p:txBody>
          <a:bodyPr spcFirstLastPara="1" wrap="square" lIns="91425" tIns="45700" rIns="91425" bIns="45700" anchor="ctr" anchorCtr="0">
            <a:normAutofit/>
          </a:bodyPr>
          <a:lstStyle>
            <a:lvl1pPr marL="0" lvl="0" indent="0" algn="ctr">
              <a:spcBef>
                <a:spcPts val="0"/>
              </a:spcBef>
              <a:buNone/>
              <a:defRPr sz="1400" b="1" i="0" u="none" strike="noStrike" cap="none">
                <a:solidFill>
                  <a:srgbClr val="FFFFFF"/>
                </a:solidFill>
                <a:latin typeface="Twentieth Century"/>
                <a:ea typeface="Twentieth Century"/>
                <a:cs typeface="Twentieth Century"/>
                <a:sym typeface="Twentieth Century"/>
              </a:defRPr>
            </a:lvl1pPr>
            <a:lvl2pPr marL="0" lvl="1" indent="0" algn="ctr">
              <a:spcBef>
                <a:spcPts val="0"/>
              </a:spcBef>
              <a:buNone/>
              <a:defRPr sz="1400" b="1" i="0" u="none" strike="noStrike" cap="none">
                <a:solidFill>
                  <a:srgbClr val="FFFFFF"/>
                </a:solidFill>
                <a:latin typeface="Twentieth Century"/>
                <a:ea typeface="Twentieth Century"/>
                <a:cs typeface="Twentieth Century"/>
                <a:sym typeface="Twentieth Century"/>
              </a:defRPr>
            </a:lvl2pPr>
            <a:lvl3pPr marL="0" lvl="2" indent="0" algn="ctr">
              <a:spcBef>
                <a:spcPts val="0"/>
              </a:spcBef>
              <a:buNone/>
              <a:defRPr sz="1400" b="1" i="0" u="none" strike="noStrike" cap="none">
                <a:solidFill>
                  <a:srgbClr val="FFFFFF"/>
                </a:solidFill>
                <a:latin typeface="Twentieth Century"/>
                <a:ea typeface="Twentieth Century"/>
                <a:cs typeface="Twentieth Century"/>
                <a:sym typeface="Twentieth Century"/>
              </a:defRPr>
            </a:lvl3pPr>
            <a:lvl4pPr marL="0" lvl="3" indent="0" algn="ctr">
              <a:spcBef>
                <a:spcPts val="0"/>
              </a:spcBef>
              <a:buNone/>
              <a:defRPr sz="1400" b="1" i="0" u="none" strike="noStrike" cap="none">
                <a:solidFill>
                  <a:srgbClr val="FFFFFF"/>
                </a:solidFill>
                <a:latin typeface="Twentieth Century"/>
                <a:ea typeface="Twentieth Century"/>
                <a:cs typeface="Twentieth Century"/>
                <a:sym typeface="Twentieth Century"/>
              </a:defRPr>
            </a:lvl4pPr>
            <a:lvl5pPr marL="0" lvl="4" indent="0" algn="ctr">
              <a:spcBef>
                <a:spcPts val="0"/>
              </a:spcBef>
              <a:buNone/>
              <a:defRPr sz="1400" b="1" i="0" u="none" strike="noStrike" cap="none">
                <a:solidFill>
                  <a:srgbClr val="FFFFFF"/>
                </a:solidFill>
                <a:latin typeface="Twentieth Century"/>
                <a:ea typeface="Twentieth Century"/>
                <a:cs typeface="Twentieth Century"/>
                <a:sym typeface="Twentieth Century"/>
              </a:defRPr>
            </a:lvl5pPr>
            <a:lvl6pPr marL="0" lvl="5" indent="0" algn="ctr">
              <a:spcBef>
                <a:spcPts val="0"/>
              </a:spcBef>
              <a:buNone/>
              <a:defRPr sz="1400" b="1" i="0" u="none" strike="noStrike" cap="none">
                <a:solidFill>
                  <a:srgbClr val="FFFFFF"/>
                </a:solidFill>
                <a:latin typeface="Twentieth Century"/>
                <a:ea typeface="Twentieth Century"/>
                <a:cs typeface="Twentieth Century"/>
                <a:sym typeface="Twentieth Century"/>
              </a:defRPr>
            </a:lvl6pPr>
            <a:lvl7pPr marL="0" lvl="6" indent="0" algn="ctr">
              <a:spcBef>
                <a:spcPts val="0"/>
              </a:spcBef>
              <a:buNone/>
              <a:defRPr sz="1400" b="1" i="0" u="none" strike="noStrike" cap="none">
                <a:solidFill>
                  <a:srgbClr val="FFFFFF"/>
                </a:solidFill>
                <a:latin typeface="Twentieth Century"/>
                <a:ea typeface="Twentieth Century"/>
                <a:cs typeface="Twentieth Century"/>
                <a:sym typeface="Twentieth Century"/>
              </a:defRPr>
            </a:lvl7pPr>
            <a:lvl8pPr marL="0" lvl="7" indent="0" algn="ctr">
              <a:spcBef>
                <a:spcPts val="0"/>
              </a:spcBef>
              <a:buNone/>
              <a:defRPr sz="1400" b="1" i="0" u="none" strike="noStrike" cap="none">
                <a:solidFill>
                  <a:srgbClr val="FFFFFF"/>
                </a:solidFill>
                <a:latin typeface="Twentieth Century"/>
                <a:ea typeface="Twentieth Century"/>
                <a:cs typeface="Twentieth Century"/>
                <a:sym typeface="Twentieth Century"/>
              </a:defRPr>
            </a:lvl8pPr>
            <a:lvl9pPr marL="0" lvl="8" indent="0" algn="ctr">
              <a:spcBef>
                <a:spcPts val="0"/>
              </a:spcBef>
              <a:buNone/>
              <a:defRPr sz="1400" b="1" i="0" u="none" strike="noStrike" cap="none">
                <a:solidFill>
                  <a:srgbClr val="FFFFFF"/>
                </a:solidFill>
                <a:latin typeface="Twentieth Century"/>
                <a:ea typeface="Twentieth Century"/>
                <a:cs typeface="Twentieth Century"/>
                <a:sym typeface="Twentieth Century"/>
              </a:defRPr>
            </a:lvl9pPr>
          </a:lstStyle>
          <a:p>
            <a:pPr marL="0" lvl="0" indent="0" algn="ctr" rtl="0">
              <a:spcBef>
                <a:spcPts val="0"/>
              </a:spcBef>
              <a:spcAft>
                <a:spcPts val="0"/>
              </a:spcAft>
              <a:buNone/>
            </a:pPr>
            <a:fld id="{00000000-1234-1234-1234-123412341234}" type="slidenum">
              <a:rPr lang="en-US"/>
              <a:pPr marL="0" lvl="0" indent="0" algn="ctr" rtl="0">
                <a:spcBef>
                  <a:spcPts val="0"/>
                </a:spcBef>
                <a:spcAft>
                  <a:spcPts val="0"/>
                </a:spcAft>
                <a:buNone/>
              </a:pPr>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matchingName="Blank" type="blank">
  <p:cSld name="BLANK">
    <p:spTree>
      <p:nvGrpSpPr>
        <p:cNvPr id="1" name="Shape 81"/>
        <p:cNvGrpSpPr/>
        <p:nvPr/>
      </p:nvGrpSpPr>
      <p:grpSpPr>
        <a:xfrm>
          <a:off x="0" y="0"/>
          <a:ext cx="0" cy="0"/>
          <a:chOff x="0" y="0"/>
          <a:chExt cx="0" cy="0"/>
        </a:xfrm>
      </p:grpSpPr>
      <p:sp>
        <p:nvSpPr>
          <p:cNvPr id="82" name="Google Shape;82;p45"/>
          <p:cNvSpPr txBox="1">
            <a:spLocks noGrp="1"/>
          </p:cNvSpPr>
          <p:nvPr>
            <p:ph type="dt" idx="10"/>
          </p:nvPr>
        </p:nvSpPr>
        <p:spPr>
          <a:xfrm>
            <a:off x="6096000" y="6248400"/>
            <a:ext cx="26670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83" name="Google Shape;83;p45"/>
          <p:cNvSpPr txBox="1">
            <a:spLocks noGrp="1"/>
          </p:cNvSpPr>
          <p:nvPr>
            <p:ph type="ftr" idx="11"/>
          </p:nvPr>
        </p:nvSpPr>
        <p:spPr>
          <a:xfrm>
            <a:off x="609600" y="6248206"/>
            <a:ext cx="5421083" cy="365125"/>
          </a:xfrm>
          <a:prstGeom prst="rect">
            <a:avLst/>
          </a:prstGeom>
          <a:noFill/>
          <a:ln>
            <a:noFill/>
          </a:ln>
        </p:spPr>
        <p:txBody>
          <a:bodyPr spcFirstLastPara="1" wrap="square" lIns="91425" tIns="45700" rIns="91425" bIns="45700" anchor="ctr" anchorCtr="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84" name="Google Shape;84;p45"/>
          <p:cNvSpPr txBox="1">
            <a:spLocks noGrp="1"/>
          </p:cNvSpPr>
          <p:nvPr>
            <p:ph type="sldNum" idx="12"/>
          </p:nvPr>
        </p:nvSpPr>
        <p:spPr>
          <a:xfrm>
            <a:off x="0" y="6248400"/>
            <a:ext cx="533400" cy="381000"/>
          </a:xfrm>
          <a:prstGeom prst="rect">
            <a:avLst/>
          </a:prstGeom>
          <a:noFill/>
          <a:ln>
            <a:noFill/>
          </a:ln>
        </p:spPr>
        <p:txBody>
          <a:bodyPr spcFirstLastPara="1" wrap="square" lIns="91425" tIns="45700" rIns="91425" bIns="45700" anchor="ctr" anchorCtr="0">
            <a:normAutofit/>
          </a:bodyPr>
          <a:lstStyle>
            <a:lvl1pPr marL="0" lvl="0" indent="0" algn="ctr">
              <a:spcBef>
                <a:spcPts val="0"/>
              </a:spcBef>
              <a:buNone/>
              <a:defRPr sz="1400" b="1" i="0" u="none" strike="noStrike" cap="none">
                <a:solidFill>
                  <a:schemeClr val="dk2"/>
                </a:solidFill>
                <a:latin typeface="Twentieth Century"/>
                <a:ea typeface="Twentieth Century"/>
                <a:cs typeface="Twentieth Century"/>
                <a:sym typeface="Twentieth Century"/>
              </a:defRPr>
            </a:lvl1pPr>
            <a:lvl2pPr marL="0" lvl="1" indent="0" algn="ctr">
              <a:spcBef>
                <a:spcPts val="0"/>
              </a:spcBef>
              <a:buNone/>
              <a:defRPr sz="1400" b="1" i="0" u="none" strike="noStrike" cap="none">
                <a:solidFill>
                  <a:schemeClr val="dk2"/>
                </a:solidFill>
                <a:latin typeface="Twentieth Century"/>
                <a:ea typeface="Twentieth Century"/>
                <a:cs typeface="Twentieth Century"/>
                <a:sym typeface="Twentieth Century"/>
              </a:defRPr>
            </a:lvl2pPr>
            <a:lvl3pPr marL="0" lvl="2" indent="0" algn="ctr">
              <a:spcBef>
                <a:spcPts val="0"/>
              </a:spcBef>
              <a:buNone/>
              <a:defRPr sz="1400" b="1" i="0" u="none" strike="noStrike" cap="none">
                <a:solidFill>
                  <a:schemeClr val="dk2"/>
                </a:solidFill>
                <a:latin typeface="Twentieth Century"/>
                <a:ea typeface="Twentieth Century"/>
                <a:cs typeface="Twentieth Century"/>
                <a:sym typeface="Twentieth Century"/>
              </a:defRPr>
            </a:lvl3pPr>
            <a:lvl4pPr marL="0" lvl="3" indent="0" algn="ctr">
              <a:spcBef>
                <a:spcPts val="0"/>
              </a:spcBef>
              <a:buNone/>
              <a:defRPr sz="1400" b="1" i="0" u="none" strike="noStrike" cap="none">
                <a:solidFill>
                  <a:schemeClr val="dk2"/>
                </a:solidFill>
                <a:latin typeface="Twentieth Century"/>
                <a:ea typeface="Twentieth Century"/>
                <a:cs typeface="Twentieth Century"/>
                <a:sym typeface="Twentieth Century"/>
              </a:defRPr>
            </a:lvl4pPr>
            <a:lvl5pPr marL="0" lvl="4" indent="0" algn="ctr">
              <a:spcBef>
                <a:spcPts val="0"/>
              </a:spcBef>
              <a:buNone/>
              <a:defRPr sz="1400" b="1" i="0" u="none" strike="noStrike" cap="none">
                <a:solidFill>
                  <a:schemeClr val="dk2"/>
                </a:solidFill>
                <a:latin typeface="Twentieth Century"/>
                <a:ea typeface="Twentieth Century"/>
                <a:cs typeface="Twentieth Century"/>
                <a:sym typeface="Twentieth Century"/>
              </a:defRPr>
            </a:lvl5pPr>
            <a:lvl6pPr marL="0" lvl="5" indent="0" algn="ctr">
              <a:spcBef>
                <a:spcPts val="0"/>
              </a:spcBef>
              <a:buNone/>
              <a:defRPr sz="1400" b="1" i="0" u="none" strike="noStrike" cap="none">
                <a:solidFill>
                  <a:schemeClr val="dk2"/>
                </a:solidFill>
                <a:latin typeface="Twentieth Century"/>
                <a:ea typeface="Twentieth Century"/>
                <a:cs typeface="Twentieth Century"/>
                <a:sym typeface="Twentieth Century"/>
              </a:defRPr>
            </a:lvl6pPr>
            <a:lvl7pPr marL="0" lvl="6" indent="0" algn="ctr">
              <a:spcBef>
                <a:spcPts val="0"/>
              </a:spcBef>
              <a:buNone/>
              <a:defRPr sz="1400" b="1" i="0" u="none" strike="noStrike" cap="none">
                <a:solidFill>
                  <a:schemeClr val="dk2"/>
                </a:solidFill>
                <a:latin typeface="Twentieth Century"/>
                <a:ea typeface="Twentieth Century"/>
                <a:cs typeface="Twentieth Century"/>
                <a:sym typeface="Twentieth Century"/>
              </a:defRPr>
            </a:lvl7pPr>
            <a:lvl8pPr marL="0" lvl="7" indent="0" algn="ctr">
              <a:spcBef>
                <a:spcPts val="0"/>
              </a:spcBef>
              <a:buNone/>
              <a:defRPr sz="1400" b="1" i="0" u="none" strike="noStrike" cap="none">
                <a:solidFill>
                  <a:schemeClr val="dk2"/>
                </a:solidFill>
                <a:latin typeface="Twentieth Century"/>
                <a:ea typeface="Twentieth Century"/>
                <a:cs typeface="Twentieth Century"/>
                <a:sym typeface="Twentieth Century"/>
              </a:defRPr>
            </a:lvl8pPr>
            <a:lvl9pPr marL="0" lvl="8" indent="0" algn="ctr">
              <a:spcBef>
                <a:spcPts val="0"/>
              </a:spcBef>
              <a:buNone/>
              <a:defRPr sz="1400" b="1" i="0" u="none" strike="noStrike" cap="none">
                <a:solidFill>
                  <a:schemeClr val="dk2"/>
                </a:solidFill>
                <a:latin typeface="Twentieth Century"/>
                <a:ea typeface="Twentieth Century"/>
                <a:cs typeface="Twentieth Century"/>
                <a:sym typeface="Twentieth Century"/>
              </a:defRPr>
            </a:lvl9pPr>
          </a:lstStyle>
          <a:p>
            <a:pPr marL="0" lvl="0" indent="0" algn="ctr" rtl="0">
              <a:spcBef>
                <a:spcPts val="0"/>
              </a:spcBef>
              <a:spcAft>
                <a:spcPts val="0"/>
              </a:spcAft>
              <a:buNone/>
            </a:pPr>
            <a:fld id="{00000000-1234-1234-1234-123412341234}" type="slidenum">
              <a:rPr lang="en-US"/>
              <a:pPr marL="0" lvl="0" indent="0" algn="ctr" rtl="0">
                <a:spcBef>
                  <a:spcPts val="0"/>
                </a:spcBef>
                <a:spcAft>
                  <a:spcPts val="0"/>
                </a:spcAft>
                <a:buNone/>
              </a:pPr>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Content with Caption" type="objTx">
  <p:cSld name="OBJECT_WITH_CAPTION_TEXT">
    <p:spTree>
      <p:nvGrpSpPr>
        <p:cNvPr id="1" name="Shape 85"/>
        <p:cNvGrpSpPr/>
        <p:nvPr/>
      </p:nvGrpSpPr>
      <p:grpSpPr>
        <a:xfrm>
          <a:off x="0" y="0"/>
          <a:ext cx="0" cy="0"/>
          <a:chOff x="0" y="0"/>
          <a:chExt cx="0" cy="0"/>
        </a:xfrm>
      </p:grpSpPr>
      <p:sp>
        <p:nvSpPr>
          <p:cNvPr id="86" name="Google Shape;86;p46"/>
          <p:cNvSpPr txBox="1">
            <a:spLocks noGrp="1"/>
          </p:cNvSpPr>
          <p:nvPr>
            <p:ph type="title"/>
          </p:nvPr>
        </p:nvSpPr>
        <p:spPr>
          <a:xfrm>
            <a:off x="609600" y="273050"/>
            <a:ext cx="8077200" cy="869950"/>
          </a:xfrm>
          <a:prstGeom prst="rect">
            <a:avLst/>
          </a:prstGeom>
          <a:noFill/>
          <a:ln>
            <a:noFill/>
          </a:ln>
        </p:spPr>
        <p:txBody>
          <a:bodyPr spcFirstLastPara="1" wrap="square" lIns="91425" tIns="45700" rIns="91425" bIns="45700" anchor="ctr" anchorCtr="0">
            <a:normAutofit/>
          </a:bodyPr>
          <a:lstStyle>
            <a:lvl1pPr lvl="0" algn="l">
              <a:spcBef>
                <a:spcPts val="0"/>
              </a:spcBef>
              <a:spcAft>
                <a:spcPts val="0"/>
              </a:spcAft>
              <a:buClr>
                <a:schemeClr val="dk2"/>
              </a:buClr>
              <a:buSzPts val="4400"/>
              <a:buFont typeface="Twentieth Century"/>
              <a:buNone/>
              <a:defRPr sz="4400" b="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87" name="Google Shape;87;p46"/>
          <p:cNvSpPr txBox="1">
            <a:spLocks noGrp="1"/>
          </p:cNvSpPr>
          <p:nvPr>
            <p:ph type="dt" idx="10"/>
          </p:nvPr>
        </p:nvSpPr>
        <p:spPr>
          <a:xfrm>
            <a:off x="6096000" y="6248400"/>
            <a:ext cx="26670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88" name="Google Shape;88;p46"/>
          <p:cNvSpPr txBox="1">
            <a:spLocks noGrp="1"/>
          </p:cNvSpPr>
          <p:nvPr>
            <p:ph type="ftr" idx="11"/>
          </p:nvPr>
        </p:nvSpPr>
        <p:spPr>
          <a:xfrm>
            <a:off x="609600" y="6248206"/>
            <a:ext cx="5421083" cy="365125"/>
          </a:xfrm>
          <a:prstGeom prst="rect">
            <a:avLst/>
          </a:prstGeom>
          <a:noFill/>
          <a:ln>
            <a:noFill/>
          </a:ln>
        </p:spPr>
        <p:txBody>
          <a:bodyPr spcFirstLastPara="1" wrap="square" lIns="91425" tIns="45700" rIns="91425" bIns="45700" anchor="ctr" anchorCtr="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89" name="Google Shape;89;p46"/>
          <p:cNvSpPr txBox="1">
            <a:spLocks noGrp="1"/>
          </p:cNvSpPr>
          <p:nvPr>
            <p:ph type="sldNum" idx="12"/>
          </p:nvPr>
        </p:nvSpPr>
        <p:spPr>
          <a:xfrm>
            <a:off x="0" y="1272222"/>
            <a:ext cx="533400" cy="244476"/>
          </a:xfrm>
          <a:prstGeom prst="rect">
            <a:avLst/>
          </a:prstGeom>
          <a:noFill/>
          <a:ln>
            <a:noFill/>
          </a:ln>
        </p:spPr>
        <p:txBody>
          <a:bodyPr spcFirstLastPara="1" wrap="square" lIns="91425" tIns="45700" rIns="91425" bIns="45700" anchor="ctr" anchorCtr="0">
            <a:normAutofit/>
          </a:bodyPr>
          <a:lstStyle>
            <a:lvl1pPr marL="0" lvl="0" indent="0" algn="ctr">
              <a:spcBef>
                <a:spcPts val="0"/>
              </a:spcBef>
              <a:buNone/>
              <a:defRPr sz="1400" b="1" i="0" u="none" strike="noStrike" cap="none">
                <a:solidFill>
                  <a:srgbClr val="FFFFFF"/>
                </a:solidFill>
                <a:latin typeface="Twentieth Century"/>
                <a:ea typeface="Twentieth Century"/>
                <a:cs typeface="Twentieth Century"/>
                <a:sym typeface="Twentieth Century"/>
              </a:defRPr>
            </a:lvl1pPr>
            <a:lvl2pPr marL="0" lvl="1" indent="0" algn="ctr">
              <a:spcBef>
                <a:spcPts val="0"/>
              </a:spcBef>
              <a:buNone/>
              <a:defRPr sz="1400" b="1" i="0" u="none" strike="noStrike" cap="none">
                <a:solidFill>
                  <a:srgbClr val="FFFFFF"/>
                </a:solidFill>
                <a:latin typeface="Twentieth Century"/>
                <a:ea typeface="Twentieth Century"/>
                <a:cs typeface="Twentieth Century"/>
                <a:sym typeface="Twentieth Century"/>
              </a:defRPr>
            </a:lvl2pPr>
            <a:lvl3pPr marL="0" lvl="2" indent="0" algn="ctr">
              <a:spcBef>
                <a:spcPts val="0"/>
              </a:spcBef>
              <a:buNone/>
              <a:defRPr sz="1400" b="1" i="0" u="none" strike="noStrike" cap="none">
                <a:solidFill>
                  <a:srgbClr val="FFFFFF"/>
                </a:solidFill>
                <a:latin typeface="Twentieth Century"/>
                <a:ea typeface="Twentieth Century"/>
                <a:cs typeface="Twentieth Century"/>
                <a:sym typeface="Twentieth Century"/>
              </a:defRPr>
            </a:lvl3pPr>
            <a:lvl4pPr marL="0" lvl="3" indent="0" algn="ctr">
              <a:spcBef>
                <a:spcPts val="0"/>
              </a:spcBef>
              <a:buNone/>
              <a:defRPr sz="1400" b="1" i="0" u="none" strike="noStrike" cap="none">
                <a:solidFill>
                  <a:srgbClr val="FFFFFF"/>
                </a:solidFill>
                <a:latin typeface="Twentieth Century"/>
                <a:ea typeface="Twentieth Century"/>
                <a:cs typeface="Twentieth Century"/>
                <a:sym typeface="Twentieth Century"/>
              </a:defRPr>
            </a:lvl4pPr>
            <a:lvl5pPr marL="0" lvl="4" indent="0" algn="ctr">
              <a:spcBef>
                <a:spcPts val="0"/>
              </a:spcBef>
              <a:buNone/>
              <a:defRPr sz="1400" b="1" i="0" u="none" strike="noStrike" cap="none">
                <a:solidFill>
                  <a:srgbClr val="FFFFFF"/>
                </a:solidFill>
                <a:latin typeface="Twentieth Century"/>
                <a:ea typeface="Twentieth Century"/>
                <a:cs typeface="Twentieth Century"/>
                <a:sym typeface="Twentieth Century"/>
              </a:defRPr>
            </a:lvl5pPr>
            <a:lvl6pPr marL="0" lvl="5" indent="0" algn="ctr">
              <a:spcBef>
                <a:spcPts val="0"/>
              </a:spcBef>
              <a:buNone/>
              <a:defRPr sz="1400" b="1" i="0" u="none" strike="noStrike" cap="none">
                <a:solidFill>
                  <a:srgbClr val="FFFFFF"/>
                </a:solidFill>
                <a:latin typeface="Twentieth Century"/>
                <a:ea typeface="Twentieth Century"/>
                <a:cs typeface="Twentieth Century"/>
                <a:sym typeface="Twentieth Century"/>
              </a:defRPr>
            </a:lvl6pPr>
            <a:lvl7pPr marL="0" lvl="6" indent="0" algn="ctr">
              <a:spcBef>
                <a:spcPts val="0"/>
              </a:spcBef>
              <a:buNone/>
              <a:defRPr sz="1400" b="1" i="0" u="none" strike="noStrike" cap="none">
                <a:solidFill>
                  <a:srgbClr val="FFFFFF"/>
                </a:solidFill>
                <a:latin typeface="Twentieth Century"/>
                <a:ea typeface="Twentieth Century"/>
                <a:cs typeface="Twentieth Century"/>
                <a:sym typeface="Twentieth Century"/>
              </a:defRPr>
            </a:lvl7pPr>
            <a:lvl8pPr marL="0" lvl="7" indent="0" algn="ctr">
              <a:spcBef>
                <a:spcPts val="0"/>
              </a:spcBef>
              <a:buNone/>
              <a:defRPr sz="1400" b="1" i="0" u="none" strike="noStrike" cap="none">
                <a:solidFill>
                  <a:srgbClr val="FFFFFF"/>
                </a:solidFill>
                <a:latin typeface="Twentieth Century"/>
                <a:ea typeface="Twentieth Century"/>
                <a:cs typeface="Twentieth Century"/>
                <a:sym typeface="Twentieth Century"/>
              </a:defRPr>
            </a:lvl8pPr>
            <a:lvl9pPr marL="0" lvl="8" indent="0" algn="ctr">
              <a:spcBef>
                <a:spcPts val="0"/>
              </a:spcBef>
              <a:buNone/>
              <a:defRPr sz="1400" b="1" i="0" u="none" strike="noStrike" cap="none">
                <a:solidFill>
                  <a:srgbClr val="FFFFFF"/>
                </a:solidFill>
                <a:latin typeface="Twentieth Century"/>
                <a:ea typeface="Twentieth Century"/>
                <a:cs typeface="Twentieth Century"/>
                <a:sym typeface="Twentieth Century"/>
              </a:defRPr>
            </a:lvl9pPr>
          </a:lstStyle>
          <a:p>
            <a:pPr marL="0" lvl="0" indent="0" algn="ctr" rtl="0">
              <a:spcBef>
                <a:spcPts val="0"/>
              </a:spcBef>
              <a:spcAft>
                <a:spcPts val="0"/>
              </a:spcAft>
              <a:buNone/>
            </a:pPr>
            <a:fld id="{00000000-1234-1234-1234-123412341234}" type="slidenum">
              <a:rPr lang="en-US"/>
              <a:pPr marL="0" lvl="0" indent="0" algn="ctr" rtl="0">
                <a:spcBef>
                  <a:spcPts val="0"/>
                </a:spcBef>
                <a:spcAft>
                  <a:spcPts val="0"/>
                </a:spcAft>
                <a:buNone/>
              </a:pPr>
              <a:t>‹#›</a:t>
            </a:fld>
            <a:endParaRPr/>
          </a:p>
        </p:txBody>
      </p:sp>
      <p:sp>
        <p:nvSpPr>
          <p:cNvPr id="90" name="Google Shape;90;p46"/>
          <p:cNvSpPr txBox="1">
            <a:spLocks noGrp="1"/>
          </p:cNvSpPr>
          <p:nvPr>
            <p:ph type="body" idx="1"/>
          </p:nvPr>
        </p:nvSpPr>
        <p:spPr>
          <a:xfrm>
            <a:off x="609600" y="1752600"/>
            <a:ext cx="1600200" cy="4343400"/>
          </a:xfrm>
          <a:prstGeom prst="rect">
            <a:avLst/>
          </a:prstGeom>
          <a:solidFill>
            <a:schemeClr val="accent2"/>
          </a:solidFill>
          <a:ln w="50800" cap="sq" cmpd="dbl">
            <a:solidFill>
              <a:schemeClr val="accent2"/>
            </a:solidFill>
            <a:prstDash val="solid"/>
            <a:miter lim="800000"/>
            <a:headEnd type="none" w="sm" len="sm"/>
            <a:tailEnd type="none" w="sm" len="sm"/>
          </a:ln>
        </p:spPr>
        <p:txBody>
          <a:bodyPr spcFirstLastPara="1" wrap="square" lIns="137150" tIns="182875" rIns="137150" bIns="91425" anchor="t" anchorCtr="0">
            <a:normAutofit/>
          </a:bodyPr>
          <a:lstStyle>
            <a:lvl1pPr marL="457200" lvl="0" indent="-228600" algn="l">
              <a:spcBef>
                <a:spcPts val="700"/>
              </a:spcBef>
              <a:spcAft>
                <a:spcPts val="0"/>
              </a:spcAft>
              <a:buSzPts val="1080"/>
              <a:buNone/>
              <a:defRPr sz="1800">
                <a:solidFill>
                  <a:schemeClr val="lt1"/>
                </a:solidFill>
                <a:latin typeface="Twentieth Century"/>
                <a:ea typeface="Twentieth Century"/>
                <a:cs typeface="Twentieth Century"/>
                <a:sym typeface="Twentieth Century"/>
              </a:defRPr>
            </a:lvl1pPr>
            <a:lvl2pPr marL="914400" lvl="1" indent="-228600" algn="l">
              <a:spcBef>
                <a:spcPts val="1000"/>
              </a:spcBef>
              <a:spcAft>
                <a:spcPts val="0"/>
              </a:spcAft>
              <a:buSzPts val="840"/>
              <a:buNone/>
              <a:defRPr sz="1200">
                <a:solidFill>
                  <a:schemeClr val="lt1"/>
                </a:solidFill>
                <a:latin typeface="Twentieth Century"/>
                <a:ea typeface="Twentieth Century"/>
                <a:cs typeface="Twentieth Century"/>
                <a:sym typeface="Twentieth Century"/>
              </a:defRPr>
            </a:lvl2pPr>
            <a:lvl3pPr marL="1371600" lvl="2" indent="-228600" algn="l">
              <a:spcBef>
                <a:spcPts val="500"/>
              </a:spcBef>
              <a:spcAft>
                <a:spcPts val="0"/>
              </a:spcAft>
              <a:buSzPts val="750"/>
              <a:buNone/>
              <a:defRPr sz="1000">
                <a:solidFill>
                  <a:schemeClr val="lt1"/>
                </a:solidFill>
                <a:latin typeface="Twentieth Century"/>
                <a:ea typeface="Twentieth Century"/>
                <a:cs typeface="Twentieth Century"/>
                <a:sym typeface="Twentieth Century"/>
              </a:defRPr>
            </a:lvl3pPr>
            <a:lvl4pPr marL="1828800" lvl="3" indent="-228600" algn="l">
              <a:spcBef>
                <a:spcPts val="400"/>
              </a:spcBef>
              <a:spcAft>
                <a:spcPts val="0"/>
              </a:spcAft>
              <a:buSzPts val="675"/>
              <a:buNone/>
              <a:defRPr sz="900">
                <a:solidFill>
                  <a:schemeClr val="lt1"/>
                </a:solidFill>
                <a:latin typeface="Twentieth Century"/>
                <a:ea typeface="Twentieth Century"/>
                <a:cs typeface="Twentieth Century"/>
                <a:sym typeface="Twentieth Century"/>
              </a:defRPr>
            </a:lvl4pPr>
            <a:lvl5pPr marL="2286000" lvl="4" indent="-228600" algn="l">
              <a:spcBef>
                <a:spcPts val="400"/>
              </a:spcBef>
              <a:spcAft>
                <a:spcPts val="0"/>
              </a:spcAft>
              <a:buSzPts val="585"/>
              <a:buNone/>
              <a:defRPr sz="900">
                <a:solidFill>
                  <a:schemeClr val="lt1"/>
                </a:solidFill>
                <a:latin typeface="Twentieth Century"/>
                <a:ea typeface="Twentieth Century"/>
                <a:cs typeface="Twentieth Century"/>
                <a:sym typeface="Twentieth Century"/>
              </a:defRPr>
            </a:lvl5pPr>
            <a:lvl6pPr marL="2743200" lvl="5" indent="-342900" algn="l">
              <a:spcBef>
                <a:spcPts val="360"/>
              </a:spcBef>
              <a:spcAft>
                <a:spcPts val="0"/>
              </a:spcAft>
              <a:buSzPts val="1800"/>
              <a:buChar char="▪"/>
              <a:defRPr/>
            </a:lvl6pPr>
            <a:lvl7pPr marL="3200400" lvl="6" indent="-342900" algn="l">
              <a:spcBef>
                <a:spcPts val="360"/>
              </a:spcBef>
              <a:spcAft>
                <a:spcPts val="0"/>
              </a:spcAft>
              <a:buSzPts val="1800"/>
              <a:buChar char="▪"/>
              <a:defRPr/>
            </a:lvl7pPr>
            <a:lvl8pPr marL="3657600" lvl="7" indent="-342900" algn="l">
              <a:spcBef>
                <a:spcPts val="360"/>
              </a:spcBef>
              <a:spcAft>
                <a:spcPts val="0"/>
              </a:spcAft>
              <a:buSzPts val="1800"/>
              <a:buChar char="▪"/>
              <a:defRPr/>
            </a:lvl8pPr>
            <a:lvl9pPr marL="4114800" lvl="8" indent="-342900" algn="l">
              <a:spcBef>
                <a:spcPts val="360"/>
              </a:spcBef>
              <a:spcAft>
                <a:spcPts val="0"/>
              </a:spcAft>
              <a:buSzPts val="1800"/>
              <a:buChar char="▪"/>
              <a:defRPr/>
            </a:lvl9pPr>
          </a:lstStyle>
          <a:p>
            <a:endParaRPr/>
          </a:p>
        </p:txBody>
      </p:sp>
      <p:sp>
        <p:nvSpPr>
          <p:cNvPr id="91" name="Google Shape;91;p46"/>
          <p:cNvSpPr txBox="1">
            <a:spLocks noGrp="1"/>
          </p:cNvSpPr>
          <p:nvPr>
            <p:ph type="body" idx="2"/>
          </p:nvPr>
        </p:nvSpPr>
        <p:spPr>
          <a:xfrm>
            <a:off x="2362200" y="1752600"/>
            <a:ext cx="6400800" cy="4419600"/>
          </a:xfrm>
          <a:prstGeom prst="rect">
            <a:avLst/>
          </a:prstGeom>
          <a:noFill/>
          <a:ln>
            <a:noFill/>
          </a:ln>
        </p:spPr>
        <p:txBody>
          <a:bodyPr spcFirstLastPara="1" wrap="square" lIns="91425" tIns="45700" rIns="91425" bIns="45700" anchor="t" anchorCtr="0">
            <a:normAutofit/>
          </a:bodyPr>
          <a:lstStyle>
            <a:lvl1pPr marL="457200" lvl="0" indent="-297180" algn="l">
              <a:spcBef>
                <a:spcPts val="700"/>
              </a:spcBef>
              <a:spcAft>
                <a:spcPts val="0"/>
              </a:spcAft>
              <a:buSzPts val="1080"/>
              <a:buChar char="◻"/>
              <a:defRPr/>
            </a:lvl1pPr>
            <a:lvl2pPr marL="914400" lvl="1" indent="-308610" algn="l">
              <a:spcBef>
                <a:spcPts val="550"/>
              </a:spcBef>
              <a:spcAft>
                <a:spcPts val="0"/>
              </a:spcAft>
              <a:buSzPts val="1260"/>
              <a:buChar char="🞑"/>
              <a:defRPr/>
            </a:lvl2pPr>
            <a:lvl3pPr marL="1371600" lvl="2" indent="-314325" algn="l">
              <a:spcBef>
                <a:spcPts val="500"/>
              </a:spcBef>
              <a:spcAft>
                <a:spcPts val="0"/>
              </a:spcAft>
              <a:buSzPts val="1350"/>
              <a:buChar char="■"/>
              <a:defRPr/>
            </a:lvl3pPr>
            <a:lvl4pPr marL="1828800" lvl="3" indent="-314325" algn="l">
              <a:spcBef>
                <a:spcPts val="400"/>
              </a:spcBef>
              <a:spcAft>
                <a:spcPts val="0"/>
              </a:spcAft>
              <a:buSzPts val="1350"/>
              <a:buChar char="■"/>
              <a:defRPr/>
            </a:lvl4pPr>
            <a:lvl5pPr marL="2286000" lvl="4" indent="-302895" algn="l">
              <a:spcBef>
                <a:spcPts val="400"/>
              </a:spcBef>
              <a:spcAft>
                <a:spcPts val="0"/>
              </a:spcAft>
              <a:buSzPts val="1170"/>
              <a:buChar char="■"/>
              <a:defRPr/>
            </a:lvl5pPr>
            <a:lvl6pPr marL="2743200" lvl="5" indent="-342900" algn="l">
              <a:spcBef>
                <a:spcPts val="360"/>
              </a:spcBef>
              <a:spcAft>
                <a:spcPts val="0"/>
              </a:spcAft>
              <a:buSzPts val="1800"/>
              <a:buChar char="▪"/>
              <a:defRPr/>
            </a:lvl6pPr>
            <a:lvl7pPr marL="3200400" lvl="6" indent="-342900" algn="l">
              <a:spcBef>
                <a:spcPts val="360"/>
              </a:spcBef>
              <a:spcAft>
                <a:spcPts val="0"/>
              </a:spcAft>
              <a:buSzPts val="1800"/>
              <a:buChar char="▪"/>
              <a:defRPr/>
            </a:lvl7pPr>
            <a:lvl8pPr marL="3657600" lvl="7" indent="-342900" algn="l">
              <a:spcBef>
                <a:spcPts val="360"/>
              </a:spcBef>
              <a:spcAft>
                <a:spcPts val="0"/>
              </a:spcAft>
              <a:buSzPts val="1800"/>
              <a:buChar char="▪"/>
              <a:defRPr/>
            </a:lvl8pPr>
            <a:lvl9pPr marL="4114800" lvl="8" indent="-342900" algn="l">
              <a:spcBef>
                <a:spcPts val="360"/>
              </a:spcBef>
              <a:spcAft>
                <a:spcPts val="0"/>
              </a:spcAft>
              <a:buSzPts val="1800"/>
              <a:buChar char="▪"/>
              <a:defRPr/>
            </a:lvl9pPr>
          </a:lstStyle>
          <a:p>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matchingName="Picture with Caption" type="picTx">
  <p:cSld name="PICTURE_WITH_CAPTION_TEXT">
    <p:bg>
      <p:bgPr>
        <a:blipFill rotWithShape="1">
          <a:blip r:embed="rId2">
            <a:alphaModFix/>
          </a:blip>
          <a:tile tx="0" ty="0" sx="100000" sy="100000" flip="none" algn="tl"/>
        </a:blipFill>
        <a:effectLst/>
      </p:bgPr>
    </p:bg>
    <p:spTree>
      <p:nvGrpSpPr>
        <p:cNvPr id="1" name="Shape 92"/>
        <p:cNvGrpSpPr/>
        <p:nvPr/>
      </p:nvGrpSpPr>
      <p:grpSpPr>
        <a:xfrm>
          <a:off x="0" y="0"/>
          <a:ext cx="0" cy="0"/>
          <a:chOff x="0" y="0"/>
          <a:chExt cx="0" cy="0"/>
        </a:xfrm>
      </p:grpSpPr>
      <p:sp>
        <p:nvSpPr>
          <p:cNvPr id="93" name="Google Shape;93;p47"/>
          <p:cNvSpPr txBox="1">
            <a:spLocks noGrp="1"/>
          </p:cNvSpPr>
          <p:nvPr>
            <p:ph type="body" idx="1"/>
          </p:nvPr>
        </p:nvSpPr>
        <p:spPr>
          <a:xfrm>
            <a:off x="1600200" y="5486400"/>
            <a:ext cx="7315200" cy="685800"/>
          </a:xfrm>
          <a:prstGeom prst="rect">
            <a:avLst/>
          </a:prstGeom>
          <a:noFill/>
          <a:ln>
            <a:noFill/>
          </a:ln>
        </p:spPr>
        <p:txBody>
          <a:bodyPr spcFirstLastPara="1" wrap="square" lIns="91425" tIns="45700" rIns="91425" bIns="45700" anchor="t" anchorCtr="0">
            <a:normAutofit/>
          </a:bodyPr>
          <a:lstStyle>
            <a:lvl1pPr marL="457200" lvl="0" indent="-228600" algn="l">
              <a:spcBef>
                <a:spcPts val="700"/>
              </a:spcBef>
              <a:spcAft>
                <a:spcPts val="0"/>
              </a:spcAft>
              <a:buSzPts val="1020"/>
              <a:buFont typeface="Twentieth Century"/>
              <a:buNone/>
              <a:defRPr sz="1700"/>
            </a:lvl1pPr>
            <a:lvl2pPr marL="914400" lvl="1" indent="-228600" algn="l">
              <a:spcBef>
                <a:spcPts val="550"/>
              </a:spcBef>
              <a:spcAft>
                <a:spcPts val="0"/>
              </a:spcAft>
              <a:buSzPts val="840"/>
              <a:buFont typeface="Twentieth Century"/>
              <a:buNone/>
              <a:defRPr sz="1200"/>
            </a:lvl2pPr>
            <a:lvl3pPr marL="1371600" lvl="2" indent="-228600" algn="l">
              <a:spcBef>
                <a:spcPts val="500"/>
              </a:spcBef>
              <a:spcAft>
                <a:spcPts val="0"/>
              </a:spcAft>
              <a:buSzPts val="750"/>
              <a:buFont typeface="Twentieth Century"/>
              <a:buNone/>
              <a:defRPr sz="1000"/>
            </a:lvl3pPr>
            <a:lvl4pPr marL="1828800" lvl="3" indent="-228600" algn="l">
              <a:spcBef>
                <a:spcPts val="400"/>
              </a:spcBef>
              <a:spcAft>
                <a:spcPts val="0"/>
              </a:spcAft>
              <a:buSzPts val="675"/>
              <a:buFont typeface="Twentieth Century"/>
              <a:buNone/>
              <a:defRPr sz="900"/>
            </a:lvl4pPr>
            <a:lvl5pPr marL="2286000" lvl="4" indent="-228600" algn="l">
              <a:spcBef>
                <a:spcPts val="400"/>
              </a:spcBef>
              <a:spcAft>
                <a:spcPts val="0"/>
              </a:spcAft>
              <a:buSzPts val="585"/>
              <a:buFont typeface="Twentieth Century"/>
              <a:buNone/>
              <a:defRPr sz="900"/>
            </a:lvl5pPr>
            <a:lvl6pPr marL="2743200" lvl="5" indent="-342900" algn="l">
              <a:spcBef>
                <a:spcPts val="360"/>
              </a:spcBef>
              <a:spcAft>
                <a:spcPts val="0"/>
              </a:spcAft>
              <a:buSzPts val="1800"/>
              <a:buChar char="▪"/>
              <a:defRPr/>
            </a:lvl6pPr>
            <a:lvl7pPr marL="3200400" lvl="6" indent="-342900" algn="l">
              <a:spcBef>
                <a:spcPts val="360"/>
              </a:spcBef>
              <a:spcAft>
                <a:spcPts val="0"/>
              </a:spcAft>
              <a:buSzPts val="1800"/>
              <a:buChar char="▪"/>
              <a:defRPr/>
            </a:lvl7pPr>
            <a:lvl8pPr marL="3657600" lvl="7" indent="-342900" algn="l">
              <a:spcBef>
                <a:spcPts val="360"/>
              </a:spcBef>
              <a:spcAft>
                <a:spcPts val="0"/>
              </a:spcAft>
              <a:buSzPts val="1800"/>
              <a:buChar char="▪"/>
              <a:defRPr/>
            </a:lvl8pPr>
            <a:lvl9pPr marL="4114800" lvl="8" indent="-342900" algn="l">
              <a:spcBef>
                <a:spcPts val="360"/>
              </a:spcBef>
              <a:spcAft>
                <a:spcPts val="0"/>
              </a:spcAft>
              <a:buSzPts val="1800"/>
              <a:buChar char="▪"/>
              <a:defRPr/>
            </a:lvl9pPr>
          </a:lstStyle>
          <a:p>
            <a:endParaRPr/>
          </a:p>
        </p:txBody>
      </p:sp>
      <p:sp>
        <p:nvSpPr>
          <p:cNvPr id="94" name="Google Shape;94;p47"/>
          <p:cNvSpPr/>
          <p:nvPr/>
        </p:nvSpPr>
        <p:spPr>
          <a:xfrm>
            <a:off x="-9144" y="4572000"/>
            <a:ext cx="9144000" cy="886968"/>
          </a:xfrm>
          <a:prstGeom prst="rect">
            <a:avLst/>
          </a:prstGeom>
          <a:solidFill>
            <a:srgbClr val="FFFFFF"/>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Twentieth Century"/>
              <a:ea typeface="Twentieth Century"/>
              <a:cs typeface="Twentieth Century"/>
              <a:sym typeface="Twentieth Century"/>
            </a:endParaRPr>
          </a:p>
        </p:txBody>
      </p:sp>
      <p:sp>
        <p:nvSpPr>
          <p:cNvPr id="95" name="Google Shape;95;p47"/>
          <p:cNvSpPr/>
          <p:nvPr/>
        </p:nvSpPr>
        <p:spPr>
          <a:xfrm>
            <a:off x="-9144" y="4663440"/>
            <a:ext cx="1463040" cy="713232"/>
          </a:xfrm>
          <a:prstGeom prst="rect">
            <a:avLst/>
          </a:prstGeom>
          <a:solidFill>
            <a:schemeClr val="accent2"/>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Twentieth Century"/>
              <a:ea typeface="Twentieth Century"/>
              <a:cs typeface="Twentieth Century"/>
              <a:sym typeface="Twentieth Century"/>
            </a:endParaRPr>
          </a:p>
        </p:txBody>
      </p:sp>
      <p:sp>
        <p:nvSpPr>
          <p:cNvPr id="96" name="Google Shape;96;p47"/>
          <p:cNvSpPr/>
          <p:nvPr/>
        </p:nvSpPr>
        <p:spPr>
          <a:xfrm>
            <a:off x="1545336" y="4654296"/>
            <a:ext cx="7598664" cy="713232"/>
          </a:xfrm>
          <a:prstGeom prst="rect">
            <a:avLst/>
          </a:prstGeom>
          <a:solidFill>
            <a:schemeClr val="accen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Twentieth Century"/>
              <a:ea typeface="Twentieth Century"/>
              <a:cs typeface="Twentieth Century"/>
              <a:sym typeface="Twentieth Century"/>
            </a:endParaRPr>
          </a:p>
        </p:txBody>
      </p:sp>
      <p:sp>
        <p:nvSpPr>
          <p:cNvPr id="97" name="Google Shape;97;p47"/>
          <p:cNvSpPr txBox="1">
            <a:spLocks noGrp="1"/>
          </p:cNvSpPr>
          <p:nvPr>
            <p:ph type="title"/>
          </p:nvPr>
        </p:nvSpPr>
        <p:spPr>
          <a:xfrm>
            <a:off x="1600200" y="4648200"/>
            <a:ext cx="7315200" cy="685800"/>
          </a:xfrm>
          <a:prstGeom prst="rect">
            <a:avLst/>
          </a:prstGeom>
          <a:noFill/>
          <a:ln>
            <a:noFill/>
          </a:ln>
        </p:spPr>
        <p:txBody>
          <a:bodyPr spcFirstLastPara="1" wrap="square" lIns="91425" tIns="45700" rIns="91425" bIns="45700" anchor="ctr" anchorCtr="0">
            <a:normAutofit/>
          </a:bodyPr>
          <a:lstStyle>
            <a:lvl1pPr lvl="0" algn="l">
              <a:spcBef>
                <a:spcPts val="0"/>
              </a:spcBef>
              <a:spcAft>
                <a:spcPts val="0"/>
              </a:spcAft>
              <a:buClr>
                <a:srgbClr val="FFFFFF"/>
              </a:buClr>
              <a:buSzPts val="2800"/>
              <a:buFont typeface="Twentieth Century"/>
              <a:buNone/>
              <a:defRPr sz="2800" b="0">
                <a:solidFill>
                  <a:srgbClr val="FFFFFF"/>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98" name="Google Shape;98;p47"/>
          <p:cNvSpPr/>
          <p:nvPr/>
        </p:nvSpPr>
        <p:spPr>
          <a:xfrm>
            <a:off x="1447800" y="0"/>
            <a:ext cx="100584" cy="6867144"/>
          </a:xfrm>
          <a:prstGeom prst="rect">
            <a:avLst/>
          </a:prstGeom>
          <a:solidFill>
            <a:srgbClr val="FFFFFF"/>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Twentieth Century"/>
              <a:ea typeface="Twentieth Century"/>
              <a:cs typeface="Twentieth Century"/>
              <a:sym typeface="Twentieth Century"/>
            </a:endParaRPr>
          </a:p>
        </p:txBody>
      </p:sp>
      <p:sp>
        <p:nvSpPr>
          <p:cNvPr id="99" name="Google Shape;99;p47"/>
          <p:cNvSpPr txBox="1">
            <a:spLocks noGrp="1"/>
          </p:cNvSpPr>
          <p:nvPr>
            <p:ph type="dt" idx="10"/>
          </p:nvPr>
        </p:nvSpPr>
        <p:spPr>
          <a:xfrm>
            <a:off x="6248400" y="6248400"/>
            <a:ext cx="26670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00" name="Google Shape;100;p47"/>
          <p:cNvSpPr txBox="1">
            <a:spLocks noGrp="1"/>
          </p:cNvSpPr>
          <p:nvPr>
            <p:ph type="sldNum" idx="12"/>
          </p:nvPr>
        </p:nvSpPr>
        <p:spPr>
          <a:xfrm>
            <a:off x="0" y="4667249"/>
            <a:ext cx="1447800" cy="663578"/>
          </a:xfrm>
          <a:prstGeom prst="rect">
            <a:avLst/>
          </a:prstGeom>
          <a:noFill/>
          <a:ln>
            <a:noFill/>
          </a:ln>
        </p:spPr>
        <p:txBody>
          <a:bodyPr spcFirstLastPara="1" wrap="square" lIns="91425" tIns="45700" rIns="91425" bIns="45700" anchor="ctr" anchorCtr="0">
            <a:normAutofit/>
          </a:bodyPr>
          <a:lstStyle>
            <a:lvl1pPr marL="0" lvl="0" indent="0" algn="ctr">
              <a:spcBef>
                <a:spcPts val="0"/>
              </a:spcBef>
              <a:buNone/>
              <a:defRPr sz="2800" b="1" i="0" u="none" strike="noStrike" cap="none">
                <a:solidFill>
                  <a:srgbClr val="FFFFFF"/>
                </a:solidFill>
                <a:latin typeface="Twentieth Century"/>
                <a:ea typeface="Twentieth Century"/>
                <a:cs typeface="Twentieth Century"/>
                <a:sym typeface="Twentieth Century"/>
              </a:defRPr>
            </a:lvl1pPr>
            <a:lvl2pPr marL="0" lvl="1" indent="0" algn="ctr">
              <a:spcBef>
                <a:spcPts val="0"/>
              </a:spcBef>
              <a:buNone/>
              <a:defRPr sz="2800" b="1" i="0" u="none" strike="noStrike" cap="none">
                <a:solidFill>
                  <a:srgbClr val="FFFFFF"/>
                </a:solidFill>
                <a:latin typeface="Twentieth Century"/>
                <a:ea typeface="Twentieth Century"/>
                <a:cs typeface="Twentieth Century"/>
                <a:sym typeface="Twentieth Century"/>
              </a:defRPr>
            </a:lvl2pPr>
            <a:lvl3pPr marL="0" lvl="2" indent="0" algn="ctr">
              <a:spcBef>
                <a:spcPts val="0"/>
              </a:spcBef>
              <a:buNone/>
              <a:defRPr sz="2800" b="1" i="0" u="none" strike="noStrike" cap="none">
                <a:solidFill>
                  <a:srgbClr val="FFFFFF"/>
                </a:solidFill>
                <a:latin typeface="Twentieth Century"/>
                <a:ea typeface="Twentieth Century"/>
                <a:cs typeface="Twentieth Century"/>
                <a:sym typeface="Twentieth Century"/>
              </a:defRPr>
            </a:lvl3pPr>
            <a:lvl4pPr marL="0" lvl="3" indent="0" algn="ctr">
              <a:spcBef>
                <a:spcPts val="0"/>
              </a:spcBef>
              <a:buNone/>
              <a:defRPr sz="2800" b="1" i="0" u="none" strike="noStrike" cap="none">
                <a:solidFill>
                  <a:srgbClr val="FFFFFF"/>
                </a:solidFill>
                <a:latin typeface="Twentieth Century"/>
                <a:ea typeface="Twentieth Century"/>
                <a:cs typeface="Twentieth Century"/>
                <a:sym typeface="Twentieth Century"/>
              </a:defRPr>
            </a:lvl4pPr>
            <a:lvl5pPr marL="0" lvl="4" indent="0" algn="ctr">
              <a:spcBef>
                <a:spcPts val="0"/>
              </a:spcBef>
              <a:buNone/>
              <a:defRPr sz="2800" b="1" i="0" u="none" strike="noStrike" cap="none">
                <a:solidFill>
                  <a:srgbClr val="FFFFFF"/>
                </a:solidFill>
                <a:latin typeface="Twentieth Century"/>
                <a:ea typeface="Twentieth Century"/>
                <a:cs typeface="Twentieth Century"/>
                <a:sym typeface="Twentieth Century"/>
              </a:defRPr>
            </a:lvl5pPr>
            <a:lvl6pPr marL="0" lvl="5" indent="0" algn="ctr">
              <a:spcBef>
                <a:spcPts val="0"/>
              </a:spcBef>
              <a:buNone/>
              <a:defRPr sz="2800" b="1" i="0" u="none" strike="noStrike" cap="none">
                <a:solidFill>
                  <a:srgbClr val="FFFFFF"/>
                </a:solidFill>
                <a:latin typeface="Twentieth Century"/>
                <a:ea typeface="Twentieth Century"/>
                <a:cs typeface="Twentieth Century"/>
                <a:sym typeface="Twentieth Century"/>
              </a:defRPr>
            </a:lvl6pPr>
            <a:lvl7pPr marL="0" lvl="6" indent="0" algn="ctr">
              <a:spcBef>
                <a:spcPts val="0"/>
              </a:spcBef>
              <a:buNone/>
              <a:defRPr sz="2800" b="1" i="0" u="none" strike="noStrike" cap="none">
                <a:solidFill>
                  <a:srgbClr val="FFFFFF"/>
                </a:solidFill>
                <a:latin typeface="Twentieth Century"/>
                <a:ea typeface="Twentieth Century"/>
                <a:cs typeface="Twentieth Century"/>
                <a:sym typeface="Twentieth Century"/>
              </a:defRPr>
            </a:lvl7pPr>
            <a:lvl8pPr marL="0" lvl="7" indent="0" algn="ctr">
              <a:spcBef>
                <a:spcPts val="0"/>
              </a:spcBef>
              <a:buNone/>
              <a:defRPr sz="2800" b="1" i="0" u="none" strike="noStrike" cap="none">
                <a:solidFill>
                  <a:srgbClr val="FFFFFF"/>
                </a:solidFill>
                <a:latin typeface="Twentieth Century"/>
                <a:ea typeface="Twentieth Century"/>
                <a:cs typeface="Twentieth Century"/>
                <a:sym typeface="Twentieth Century"/>
              </a:defRPr>
            </a:lvl8pPr>
            <a:lvl9pPr marL="0" lvl="8" indent="0" algn="ctr">
              <a:spcBef>
                <a:spcPts val="0"/>
              </a:spcBef>
              <a:buNone/>
              <a:defRPr sz="2800" b="1" i="0" u="none" strike="noStrike" cap="none">
                <a:solidFill>
                  <a:srgbClr val="FFFFFF"/>
                </a:solidFill>
                <a:latin typeface="Twentieth Century"/>
                <a:ea typeface="Twentieth Century"/>
                <a:cs typeface="Twentieth Century"/>
                <a:sym typeface="Twentieth Century"/>
              </a:defRPr>
            </a:lvl9pPr>
          </a:lstStyle>
          <a:p>
            <a:pPr marL="0" lvl="0" indent="0" algn="ctr" rtl="0">
              <a:spcBef>
                <a:spcPts val="0"/>
              </a:spcBef>
              <a:spcAft>
                <a:spcPts val="0"/>
              </a:spcAft>
              <a:buNone/>
            </a:pPr>
            <a:fld id="{00000000-1234-1234-1234-123412341234}" type="slidenum">
              <a:rPr lang="en-US"/>
              <a:pPr marL="0" lvl="0" indent="0" algn="ctr" rtl="0">
                <a:spcBef>
                  <a:spcPts val="0"/>
                </a:spcBef>
                <a:spcAft>
                  <a:spcPts val="0"/>
                </a:spcAft>
                <a:buNone/>
              </a:pPr>
              <a:t>‹#›</a:t>
            </a:fld>
            <a:endParaRPr/>
          </a:p>
        </p:txBody>
      </p:sp>
      <p:sp>
        <p:nvSpPr>
          <p:cNvPr id="101" name="Google Shape;101;p47"/>
          <p:cNvSpPr txBox="1">
            <a:spLocks noGrp="1"/>
          </p:cNvSpPr>
          <p:nvPr>
            <p:ph type="ftr" idx="11"/>
          </p:nvPr>
        </p:nvSpPr>
        <p:spPr>
          <a:xfrm>
            <a:off x="1600200" y="6248206"/>
            <a:ext cx="4572000" cy="365125"/>
          </a:xfrm>
          <a:prstGeom prst="rect">
            <a:avLst/>
          </a:prstGeom>
          <a:noFill/>
          <a:ln>
            <a:noFill/>
          </a:ln>
        </p:spPr>
        <p:txBody>
          <a:bodyPr spcFirstLastPara="1" wrap="square" lIns="91425" tIns="45700" rIns="91425" bIns="45700" anchor="ctr" anchorCtr="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02" name="Google Shape;102;p47"/>
          <p:cNvSpPr>
            <a:spLocks noGrp="1"/>
          </p:cNvSpPr>
          <p:nvPr>
            <p:ph type="pic" idx="2"/>
          </p:nvPr>
        </p:nvSpPr>
        <p:spPr>
          <a:xfrm>
            <a:off x="1560576" y="0"/>
            <a:ext cx="7583424" cy="4568952"/>
          </a:xfrm>
          <a:prstGeom prst="rect">
            <a:avLst/>
          </a:prstGeom>
          <a:solidFill>
            <a:srgbClr val="DCE5EE"/>
          </a:solidFill>
          <a:ln>
            <a:noFill/>
          </a:ln>
        </p:spPr>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Title and Vertical Text" type="vertTx">
  <p:cSld name="VERTICAL_TEXT">
    <p:spTree>
      <p:nvGrpSpPr>
        <p:cNvPr id="1" name="Shape 103"/>
        <p:cNvGrpSpPr/>
        <p:nvPr/>
      </p:nvGrpSpPr>
      <p:grpSpPr>
        <a:xfrm>
          <a:off x="0" y="0"/>
          <a:ext cx="0" cy="0"/>
          <a:chOff x="0" y="0"/>
          <a:chExt cx="0" cy="0"/>
        </a:xfrm>
      </p:grpSpPr>
      <p:sp>
        <p:nvSpPr>
          <p:cNvPr id="104" name="Google Shape;104;p48"/>
          <p:cNvSpPr txBox="1">
            <a:spLocks noGrp="1"/>
          </p:cNvSpPr>
          <p:nvPr>
            <p:ph type="title"/>
          </p:nvPr>
        </p:nvSpPr>
        <p:spPr>
          <a:xfrm>
            <a:off x="609600" y="228600"/>
            <a:ext cx="8153400" cy="990600"/>
          </a:xfrm>
          <a:prstGeom prst="rect">
            <a:avLst/>
          </a:prstGeom>
          <a:noFill/>
          <a:ln>
            <a:noFill/>
          </a:ln>
        </p:spPr>
        <p:txBody>
          <a:bodyPr spcFirstLastPara="1" wrap="square" lIns="91425" tIns="45700" rIns="91425" bIns="45700" anchor="ctr" anchorCtr="0">
            <a:normAutofit/>
          </a:bodyPr>
          <a:lstStyle>
            <a:lvl1pPr lvl="0" algn="l">
              <a:spcBef>
                <a:spcPts val="0"/>
              </a:spcBef>
              <a:spcAft>
                <a:spcPts val="0"/>
              </a:spcAft>
              <a:buClr>
                <a:schemeClr val="dk2"/>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05" name="Google Shape;105;p48"/>
          <p:cNvSpPr txBox="1">
            <a:spLocks noGrp="1"/>
          </p:cNvSpPr>
          <p:nvPr>
            <p:ph type="body" idx="1"/>
          </p:nvPr>
        </p:nvSpPr>
        <p:spPr>
          <a:xfrm rot="5400000">
            <a:off x="2426208" y="-213360"/>
            <a:ext cx="4526280" cy="8153400"/>
          </a:xfrm>
          <a:prstGeom prst="rect">
            <a:avLst/>
          </a:prstGeom>
          <a:noFill/>
          <a:ln>
            <a:noFill/>
          </a:ln>
        </p:spPr>
        <p:txBody>
          <a:bodyPr spcFirstLastPara="1" wrap="square" lIns="91425" tIns="45700" rIns="91425" bIns="45700" anchor="t" anchorCtr="0">
            <a:normAutofit/>
          </a:bodyPr>
          <a:lstStyle>
            <a:lvl1pPr marL="457200" lvl="0" indent="-297180" algn="l">
              <a:spcBef>
                <a:spcPts val="700"/>
              </a:spcBef>
              <a:spcAft>
                <a:spcPts val="0"/>
              </a:spcAft>
              <a:buSzPts val="1080"/>
              <a:buChar char="◻"/>
              <a:defRPr/>
            </a:lvl1pPr>
            <a:lvl2pPr marL="914400" lvl="1" indent="-308610" algn="l">
              <a:spcBef>
                <a:spcPts val="550"/>
              </a:spcBef>
              <a:spcAft>
                <a:spcPts val="0"/>
              </a:spcAft>
              <a:buSzPts val="1260"/>
              <a:buChar char="🞑"/>
              <a:defRPr/>
            </a:lvl2pPr>
            <a:lvl3pPr marL="1371600" lvl="2" indent="-314325" algn="l">
              <a:spcBef>
                <a:spcPts val="500"/>
              </a:spcBef>
              <a:spcAft>
                <a:spcPts val="0"/>
              </a:spcAft>
              <a:buSzPts val="1350"/>
              <a:buChar char="■"/>
              <a:defRPr/>
            </a:lvl3pPr>
            <a:lvl4pPr marL="1828800" lvl="3" indent="-314325" algn="l">
              <a:spcBef>
                <a:spcPts val="400"/>
              </a:spcBef>
              <a:spcAft>
                <a:spcPts val="0"/>
              </a:spcAft>
              <a:buSzPts val="1350"/>
              <a:buChar char="■"/>
              <a:defRPr/>
            </a:lvl4pPr>
            <a:lvl5pPr marL="2286000" lvl="4" indent="-302895" algn="l">
              <a:spcBef>
                <a:spcPts val="400"/>
              </a:spcBef>
              <a:spcAft>
                <a:spcPts val="0"/>
              </a:spcAft>
              <a:buSzPts val="1170"/>
              <a:buChar char="■"/>
              <a:defRPr/>
            </a:lvl5pPr>
            <a:lvl6pPr marL="2743200" lvl="5" indent="-342900" algn="l">
              <a:spcBef>
                <a:spcPts val="360"/>
              </a:spcBef>
              <a:spcAft>
                <a:spcPts val="0"/>
              </a:spcAft>
              <a:buSzPts val="1800"/>
              <a:buChar char="▪"/>
              <a:defRPr/>
            </a:lvl6pPr>
            <a:lvl7pPr marL="3200400" lvl="6" indent="-342900" algn="l">
              <a:spcBef>
                <a:spcPts val="360"/>
              </a:spcBef>
              <a:spcAft>
                <a:spcPts val="0"/>
              </a:spcAft>
              <a:buSzPts val="1800"/>
              <a:buChar char="▪"/>
              <a:defRPr/>
            </a:lvl7pPr>
            <a:lvl8pPr marL="3657600" lvl="7" indent="-342900" algn="l">
              <a:spcBef>
                <a:spcPts val="360"/>
              </a:spcBef>
              <a:spcAft>
                <a:spcPts val="0"/>
              </a:spcAft>
              <a:buSzPts val="1800"/>
              <a:buChar char="▪"/>
              <a:defRPr/>
            </a:lvl8pPr>
            <a:lvl9pPr marL="4114800" lvl="8" indent="-342900" algn="l">
              <a:spcBef>
                <a:spcPts val="360"/>
              </a:spcBef>
              <a:spcAft>
                <a:spcPts val="0"/>
              </a:spcAft>
              <a:buSzPts val="1800"/>
              <a:buChar char="▪"/>
              <a:defRPr/>
            </a:lvl9pPr>
          </a:lstStyle>
          <a:p>
            <a:endParaRPr/>
          </a:p>
        </p:txBody>
      </p:sp>
      <p:sp>
        <p:nvSpPr>
          <p:cNvPr id="106" name="Google Shape;106;p48"/>
          <p:cNvSpPr txBox="1">
            <a:spLocks noGrp="1"/>
          </p:cNvSpPr>
          <p:nvPr>
            <p:ph type="dt" idx="10"/>
          </p:nvPr>
        </p:nvSpPr>
        <p:spPr>
          <a:xfrm>
            <a:off x="6096000" y="6248400"/>
            <a:ext cx="26670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07" name="Google Shape;107;p48"/>
          <p:cNvSpPr txBox="1">
            <a:spLocks noGrp="1"/>
          </p:cNvSpPr>
          <p:nvPr>
            <p:ph type="ftr" idx="11"/>
          </p:nvPr>
        </p:nvSpPr>
        <p:spPr>
          <a:xfrm>
            <a:off x="609600" y="6248206"/>
            <a:ext cx="5421083" cy="365125"/>
          </a:xfrm>
          <a:prstGeom prst="rect">
            <a:avLst/>
          </a:prstGeom>
          <a:noFill/>
          <a:ln>
            <a:noFill/>
          </a:ln>
        </p:spPr>
        <p:txBody>
          <a:bodyPr spcFirstLastPara="1" wrap="square" lIns="91425" tIns="45700" rIns="91425" bIns="45700" anchor="ctr" anchorCtr="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08" name="Google Shape;108;p48"/>
          <p:cNvSpPr txBox="1">
            <a:spLocks noGrp="1"/>
          </p:cNvSpPr>
          <p:nvPr>
            <p:ph type="sldNum" idx="12"/>
          </p:nvPr>
        </p:nvSpPr>
        <p:spPr>
          <a:xfrm>
            <a:off x="0" y="1272222"/>
            <a:ext cx="533400" cy="244476"/>
          </a:xfrm>
          <a:prstGeom prst="rect">
            <a:avLst/>
          </a:prstGeom>
          <a:noFill/>
          <a:ln>
            <a:noFill/>
          </a:ln>
        </p:spPr>
        <p:txBody>
          <a:bodyPr spcFirstLastPara="1" wrap="square" lIns="91425" tIns="45700" rIns="91425" bIns="45700" anchor="ctr" anchorCtr="0">
            <a:normAutofit/>
          </a:bodyPr>
          <a:lstStyle>
            <a:lvl1pPr marL="0" lvl="0" indent="0" algn="ctr">
              <a:spcBef>
                <a:spcPts val="0"/>
              </a:spcBef>
              <a:buNone/>
              <a:defRPr/>
            </a:lvl1pPr>
            <a:lvl2pPr marL="0" lvl="1" indent="0" algn="ctr">
              <a:spcBef>
                <a:spcPts val="0"/>
              </a:spcBef>
              <a:buNone/>
              <a:defRPr/>
            </a:lvl2pPr>
            <a:lvl3pPr marL="0" lvl="2" indent="0" algn="ctr">
              <a:spcBef>
                <a:spcPts val="0"/>
              </a:spcBef>
              <a:buNone/>
              <a:defRPr/>
            </a:lvl3pPr>
            <a:lvl4pPr marL="0" lvl="3" indent="0" algn="ctr">
              <a:spcBef>
                <a:spcPts val="0"/>
              </a:spcBef>
              <a:buNone/>
              <a:defRPr/>
            </a:lvl4pPr>
            <a:lvl5pPr marL="0" lvl="4" indent="0" algn="ctr">
              <a:spcBef>
                <a:spcPts val="0"/>
              </a:spcBef>
              <a:buNone/>
              <a:defRPr/>
            </a:lvl5pPr>
            <a:lvl6pPr marL="0" lvl="5" indent="0" algn="ctr">
              <a:spcBef>
                <a:spcPts val="0"/>
              </a:spcBef>
              <a:buNone/>
              <a:defRPr/>
            </a:lvl6pPr>
            <a:lvl7pPr marL="0" lvl="6" indent="0" algn="ctr">
              <a:spcBef>
                <a:spcPts val="0"/>
              </a:spcBef>
              <a:buNone/>
              <a:defRPr/>
            </a:lvl7pPr>
            <a:lvl8pPr marL="0" lvl="7" indent="0" algn="ctr">
              <a:spcBef>
                <a:spcPts val="0"/>
              </a:spcBef>
              <a:buNone/>
              <a:defRPr/>
            </a:lvl8pPr>
            <a:lvl9pPr marL="0" lvl="8" indent="0" algn="ctr">
              <a:spcBef>
                <a:spcPts val="0"/>
              </a:spcBef>
              <a:buNone/>
              <a:defRPr/>
            </a:lvl9pPr>
          </a:lstStyle>
          <a:p>
            <a:pPr marL="0" lvl="0" indent="0" algn="ctr" rtl="0">
              <a:spcBef>
                <a:spcPts val="0"/>
              </a:spcBef>
              <a:spcAft>
                <a:spcPts val="0"/>
              </a:spcAft>
              <a:buNone/>
            </a:pPr>
            <a:fld id="{00000000-1234-1234-1234-123412341234}" type="slidenum">
              <a:rPr lang="en-US"/>
              <a:pPr marL="0" lvl="0" indent="0" algn="ctr" rtl="0">
                <a:spcBef>
                  <a:spcPts val="0"/>
                </a:spcBef>
                <a:spcAft>
                  <a:spcPts val="0"/>
                </a:spcAft>
                <a:buNone/>
              </a:pPr>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matchingName="Vertical Title and Text" type="vertTitleAndTx">
  <p:cSld name="VERTICAL_TITLE_AND_VERTICAL_TEXT">
    <p:bg>
      <p:bgPr>
        <a:solidFill>
          <a:schemeClr val="lt1"/>
        </a:solidFill>
        <a:effectLst/>
      </p:bgPr>
    </p:bg>
    <p:spTree>
      <p:nvGrpSpPr>
        <p:cNvPr id="1" name="Shape 109"/>
        <p:cNvGrpSpPr/>
        <p:nvPr/>
      </p:nvGrpSpPr>
      <p:grpSpPr>
        <a:xfrm>
          <a:off x="0" y="0"/>
          <a:ext cx="0" cy="0"/>
          <a:chOff x="0" y="0"/>
          <a:chExt cx="0" cy="0"/>
        </a:xfrm>
      </p:grpSpPr>
      <p:sp>
        <p:nvSpPr>
          <p:cNvPr id="110" name="Google Shape;110;p49"/>
          <p:cNvSpPr txBox="1">
            <a:spLocks noGrp="1"/>
          </p:cNvSpPr>
          <p:nvPr>
            <p:ph type="title"/>
          </p:nvPr>
        </p:nvSpPr>
        <p:spPr>
          <a:xfrm rot="5400000">
            <a:off x="4823619" y="2339182"/>
            <a:ext cx="5516563" cy="2057400"/>
          </a:xfrm>
          <a:prstGeom prst="rect">
            <a:avLst/>
          </a:prstGeom>
          <a:noFill/>
          <a:ln>
            <a:noFill/>
          </a:ln>
        </p:spPr>
        <p:txBody>
          <a:bodyPr spcFirstLastPara="1" wrap="square" lIns="91425" tIns="45700" rIns="91425" bIns="45700" anchor="ctr" anchorCtr="0">
            <a:normAutofit/>
          </a:bodyPr>
          <a:lstStyle>
            <a:lvl1pPr lvl="0" algn="l">
              <a:spcBef>
                <a:spcPts val="0"/>
              </a:spcBef>
              <a:spcAft>
                <a:spcPts val="0"/>
              </a:spcAft>
              <a:buClr>
                <a:schemeClr val="dk2"/>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11" name="Google Shape;111;p49"/>
          <p:cNvSpPr txBox="1">
            <a:spLocks noGrp="1"/>
          </p:cNvSpPr>
          <p:nvPr>
            <p:ph type="body" idx="1"/>
          </p:nvPr>
        </p:nvSpPr>
        <p:spPr>
          <a:xfrm rot="5400000">
            <a:off x="480218" y="586582"/>
            <a:ext cx="5516564" cy="5562600"/>
          </a:xfrm>
          <a:prstGeom prst="rect">
            <a:avLst/>
          </a:prstGeom>
          <a:noFill/>
          <a:ln>
            <a:noFill/>
          </a:ln>
        </p:spPr>
        <p:txBody>
          <a:bodyPr spcFirstLastPara="1" wrap="square" lIns="91425" tIns="45700" rIns="91425" bIns="45700" anchor="t" anchorCtr="0">
            <a:normAutofit/>
          </a:bodyPr>
          <a:lstStyle>
            <a:lvl1pPr marL="457200" lvl="0" indent="-297180" algn="l">
              <a:spcBef>
                <a:spcPts val="700"/>
              </a:spcBef>
              <a:spcAft>
                <a:spcPts val="0"/>
              </a:spcAft>
              <a:buSzPts val="1080"/>
              <a:buChar char="◻"/>
              <a:defRPr/>
            </a:lvl1pPr>
            <a:lvl2pPr marL="914400" lvl="1" indent="-308610" algn="l">
              <a:spcBef>
                <a:spcPts val="550"/>
              </a:spcBef>
              <a:spcAft>
                <a:spcPts val="0"/>
              </a:spcAft>
              <a:buSzPts val="1260"/>
              <a:buChar char="🞑"/>
              <a:defRPr/>
            </a:lvl2pPr>
            <a:lvl3pPr marL="1371600" lvl="2" indent="-314325" algn="l">
              <a:spcBef>
                <a:spcPts val="500"/>
              </a:spcBef>
              <a:spcAft>
                <a:spcPts val="0"/>
              </a:spcAft>
              <a:buSzPts val="1350"/>
              <a:buChar char="■"/>
              <a:defRPr/>
            </a:lvl3pPr>
            <a:lvl4pPr marL="1828800" lvl="3" indent="-314325" algn="l">
              <a:spcBef>
                <a:spcPts val="400"/>
              </a:spcBef>
              <a:spcAft>
                <a:spcPts val="0"/>
              </a:spcAft>
              <a:buSzPts val="1350"/>
              <a:buChar char="■"/>
              <a:defRPr/>
            </a:lvl4pPr>
            <a:lvl5pPr marL="2286000" lvl="4" indent="-302895" algn="l">
              <a:spcBef>
                <a:spcPts val="400"/>
              </a:spcBef>
              <a:spcAft>
                <a:spcPts val="0"/>
              </a:spcAft>
              <a:buSzPts val="1170"/>
              <a:buChar char="■"/>
              <a:defRPr/>
            </a:lvl5pPr>
            <a:lvl6pPr marL="2743200" lvl="5" indent="-342900" algn="l">
              <a:spcBef>
                <a:spcPts val="360"/>
              </a:spcBef>
              <a:spcAft>
                <a:spcPts val="0"/>
              </a:spcAft>
              <a:buSzPts val="1800"/>
              <a:buChar char="▪"/>
              <a:defRPr/>
            </a:lvl6pPr>
            <a:lvl7pPr marL="3200400" lvl="6" indent="-342900" algn="l">
              <a:spcBef>
                <a:spcPts val="360"/>
              </a:spcBef>
              <a:spcAft>
                <a:spcPts val="0"/>
              </a:spcAft>
              <a:buSzPts val="1800"/>
              <a:buChar char="▪"/>
              <a:defRPr/>
            </a:lvl7pPr>
            <a:lvl8pPr marL="3657600" lvl="7" indent="-342900" algn="l">
              <a:spcBef>
                <a:spcPts val="360"/>
              </a:spcBef>
              <a:spcAft>
                <a:spcPts val="0"/>
              </a:spcAft>
              <a:buSzPts val="1800"/>
              <a:buChar char="▪"/>
              <a:defRPr/>
            </a:lvl8pPr>
            <a:lvl9pPr marL="4114800" lvl="8" indent="-342900" algn="l">
              <a:spcBef>
                <a:spcPts val="360"/>
              </a:spcBef>
              <a:spcAft>
                <a:spcPts val="0"/>
              </a:spcAft>
              <a:buSzPts val="1800"/>
              <a:buChar char="▪"/>
              <a:defRPr/>
            </a:lvl9pPr>
          </a:lstStyle>
          <a:p>
            <a:endParaRPr/>
          </a:p>
        </p:txBody>
      </p:sp>
      <p:sp>
        <p:nvSpPr>
          <p:cNvPr id="112" name="Google Shape;112;p49"/>
          <p:cNvSpPr txBox="1">
            <a:spLocks noGrp="1"/>
          </p:cNvSpPr>
          <p:nvPr>
            <p:ph type="dt" idx="10"/>
          </p:nvPr>
        </p:nvSpPr>
        <p:spPr>
          <a:xfrm>
            <a:off x="6553200" y="6248402"/>
            <a:ext cx="22098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13" name="Google Shape;113;p49"/>
          <p:cNvSpPr txBox="1">
            <a:spLocks noGrp="1"/>
          </p:cNvSpPr>
          <p:nvPr>
            <p:ph type="ftr" idx="11"/>
          </p:nvPr>
        </p:nvSpPr>
        <p:spPr>
          <a:xfrm>
            <a:off x="457201" y="6248207"/>
            <a:ext cx="5573483" cy="365125"/>
          </a:xfrm>
          <a:prstGeom prst="rect">
            <a:avLst/>
          </a:prstGeom>
          <a:noFill/>
          <a:ln>
            <a:noFill/>
          </a:ln>
        </p:spPr>
        <p:txBody>
          <a:bodyPr spcFirstLastPara="1" wrap="square" lIns="91425" tIns="45700" rIns="91425" bIns="45700" anchor="ctr" anchorCtr="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14" name="Google Shape;114;p49"/>
          <p:cNvSpPr/>
          <p:nvPr/>
        </p:nvSpPr>
        <p:spPr>
          <a:xfrm>
            <a:off x="6096318" y="0"/>
            <a:ext cx="320040" cy="6858000"/>
          </a:xfrm>
          <a:prstGeom prst="rect">
            <a:avLst/>
          </a:prstGeom>
          <a:solidFill>
            <a:srgbClr val="FFFFFF"/>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Twentieth Century"/>
              <a:ea typeface="Twentieth Century"/>
              <a:cs typeface="Twentieth Century"/>
              <a:sym typeface="Twentieth Century"/>
            </a:endParaRPr>
          </a:p>
        </p:txBody>
      </p:sp>
      <p:sp>
        <p:nvSpPr>
          <p:cNvPr id="115" name="Google Shape;115;p49"/>
          <p:cNvSpPr/>
          <p:nvPr/>
        </p:nvSpPr>
        <p:spPr>
          <a:xfrm>
            <a:off x="6142038" y="609600"/>
            <a:ext cx="228600" cy="6248400"/>
          </a:xfrm>
          <a:prstGeom prst="rect">
            <a:avLst/>
          </a:prstGeom>
          <a:solidFill>
            <a:schemeClr val="accen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Twentieth Century"/>
              <a:ea typeface="Twentieth Century"/>
              <a:cs typeface="Twentieth Century"/>
              <a:sym typeface="Twentieth Century"/>
            </a:endParaRPr>
          </a:p>
        </p:txBody>
      </p:sp>
      <p:sp>
        <p:nvSpPr>
          <p:cNvPr id="116" name="Google Shape;116;p49"/>
          <p:cNvSpPr/>
          <p:nvPr/>
        </p:nvSpPr>
        <p:spPr>
          <a:xfrm>
            <a:off x="6142038" y="0"/>
            <a:ext cx="228600" cy="533400"/>
          </a:xfrm>
          <a:prstGeom prst="rect">
            <a:avLst/>
          </a:prstGeom>
          <a:solidFill>
            <a:schemeClr val="accent2"/>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Twentieth Century"/>
              <a:ea typeface="Twentieth Century"/>
              <a:cs typeface="Twentieth Century"/>
              <a:sym typeface="Twentieth Century"/>
            </a:endParaRPr>
          </a:p>
        </p:txBody>
      </p:sp>
      <p:sp>
        <p:nvSpPr>
          <p:cNvPr id="117" name="Google Shape;117;p49"/>
          <p:cNvSpPr txBox="1">
            <a:spLocks noGrp="1"/>
          </p:cNvSpPr>
          <p:nvPr>
            <p:ph type="sldNum" idx="12"/>
          </p:nvPr>
        </p:nvSpPr>
        <p:spPr>
          <a:xfrm rot="5400000">
            <a:off x="5989638" y="144462"/>
            <a:ext cx="533400" cy="244476"/>
          </a:xfrm>
          <a:prstGeom prst="rect">
            <a:avLst/>
          </a:prstGeom>
          <a:noFill/>
          <a:ln>
            <a:noFill/>
          </a:ln>
        </p:spPr>
        <p:txBody>
          <a:bodyPr spcFirstLastPara="1" wrap="square" lIns="91425" tIns="45700" rIns="91425" bIns="45700" anchor="ctr" anchorCtr="0">
            <a:normAutofit/>
          </a:bodyPr>
          <a:lstStyle>
            <a:lvl1pPr marL="0" lvl="0" indent="0" algn="ctr">
              <a:spcBef>
                <a:spcPts val="0"/>
              </a:spcBef>
              <a:buNone/>
              <a:defRPr/>
            </a:lvl1pPr>
            <a:lvl2pPr marL="0" lvl="1" indent="0" algn="ctr">
              <a:spcBef>
                <a:spcPts val="0"/>
              </a:spcBef>
              <a:buNone/>
              <a:defRPr/>
            </a:lvl2pPr>
            <a:lvl3pPr marL="0" lvl="2" indent="0" algn="ctr">
              <a:spcBef>
                <a:spcPts val="0"/>
              </a:spcBef>
              <a:buNone/>
              <a:defRPr/>
            </a:lvl3pPr>
            <a:lvl4pPr marL="0" lvl="3" indent="0" algn="ctr">
              <a:spcBef>
                <a:spcPts val="0"/>
              </a:spcBef>
              <a:buNone/>
              <a:defRPr/>
            </a:lvl4pPr>
            <a:lvl5pPr marL="0" lvl="4" indent="0" algn="ctr">
              <a:spcBef>
                <a:spcPts val="0"/>
              </a:spcBef>
              <a:buNone/>
              <a:defRPr/>
            </a:lvl5pPr>
            <a:lvl6pPr marL="0" lvl="5" indent="0" algn="ctr">
              <a:spcBef>
                <a:spcPts val="0"/>
              </a:spcBef>
              <a:buNone/>
              <a:defRPr/>
            </a:lvl6pPr>
            <a:lvl7pPr marL="0" lvl="6" indent="0" algn="ctr">
              <a:spcBef>
                <a:spcPts val="0"/>
              </a:spcBef>
              <a:buNone/>
              <a:defRPr/>
            </a:lvl7pPr>
            <a:lvl8pPr marL="0" lvl="7" indent="0" algn="ctr">
              <a:spcBef>
                <a:spcPts val="0"/>
              </a:spcBef>
              <a:buNone/>
              <a:defRPr/>
            </a:lvl8pPr>
            <a:lvl9pPr marL="0" lvl="8" indent="0" algn="ctr">
              <a:spcBef>
                <a:spcPts val="0"/>
              </a:spcBef>
              <a:buNone/>
              <a:defRPr/>
            </a:lvl9pPr>
          </a:lstStyle>
          <a:p>
            <a:pPr marL="0" lvl="0" indent="0" algn="ctr" rtl="0">
              <a:spcBef>
                <a:spcPts val="0"/>
              </a:spcBef>
              <a:spcAft>
                <a:spcPts val="0"/>
              </a:spcAft>
              <a:buNone/>
            </a:pPr>
            <a:fld id="{00000000-1234-1234-1234-123412341234}" type="slidenum">
              <a:rPr lang="en-US"/>
              <a:pPr marL="0" lvl="0" indent="0" algn="ctr" rtl="0">
                <a:spcBef>
                  <a:spcPts val="0"/>
                </a:spcBef>
                <a:spcAft>
                  <a:spcPts val="0"/>
                </a:spcAft>
                <a:buNone/>
              </a:pPr>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twoObj">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9" name="Content Placeholder 8"/>
          <p:cNvSpPr>
            <a:spLocks noGrp="1"/>
          </p:cNvSpPr>
          <p:nvPr>
            <p:ph sz="quarter" idx="1"/>
          </p:nvPr>
        </p:nvSpPr>
        <p:spPr>
          <a:xfrm>
            <a:off x="609600" y="1589567"/>
            <a:ext cx="3886200" cy="45720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1" name="Content Placeholder 10"/>
          <p:cNvSpPr>
            <a:spLocks noGrp="1"/>
          </p:cNvSpPr>
          <p:nvPr>
            <p:ph sz="quarter" idx="2"/>
          </p:nvPr>
        </p:nvSpPr>
        <p:spPr>
          <a:xfrm>
            <a:off x="4844901" y="1589567"/>
            <a:ext cx="3886200" cy="45720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8" name="Date Placeholder 7"/>
          <p:cNvSpPr>
            <a:spLocks noGrp="1"/>
          </p:cNvSpPr>
          <p:nvPr>
            <p:ph type="dt" sz="half" idx="15"/>
          </p:nvPr>
        </p:nvSpPr>
        <p:spPr/>
        <p:txBody>
          <a:bodyPr rtlCol="0"/>
          <a:lstStyle/>
          <a:p>
            <a:fld id="{339D06E0-3439-499C-844D-5214FD6657F0}" type="datetime1">
              <a:rPr lang="en-US" smtClean="0"/>
              <a:pPr/>
              <a:t>06/08/2022</a:t>
            </a:fld>
            <a:endParaRPr lang="en-US"/>
          </a:p>
        </p:txBody>
      </p:sp>
      <p:sp>
        <p:nvSpPr>
          <p:cNvPr id="10" name="Slide Number Placeholder 9"/>
          <p:cNvSpPr>
            <a:spLocks noGrp="1"/>
          </p:cNvSpPr>
          <p:nvPr>
            <p:ph type="sldNum" sz="quarter" idx="16"/>
          </p:nvPr>
        </p:nvSpPr>
        <p:spPr/>
        <p:txBody>
          <a:bodyPr rtlCol="0"/>
          <a:lstStyle/>
          <a:p>
            <a:fld id="{E90EC951-2603-4970-A40B-F9FF9B845B36}" type="slidenum">
              <a:rPr lang="en-US" smtClean="0"/>
              <a:pPr/>
              <a:t>‹#›</a:t>
            </a:fld>
            <a:endParaRPr lang="en-US"/>
          </a:p>
        </p:txBody>
      </p:sp>
      <p:sp>
        <p:nvSpPr>
          <p:cNvPr id="12" name="Footer Placeholder 11"/>
          <p:cNvSpPr>
            <a:spLocks noGrp="1"/>
          </p:cNvSpPr>
          <p:nvPr>
            <p:ph type="ftr" sz="quarter" idx="17"/>
          </p:nvPr>
        </p:nvSpPr>
        <p:spPr/>
        <p:txBody>
          <a:bodyPr rtlCol="0"/>
          <a:lstStyle/>
          <a:p>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2" Type="http://schemas.openxmlformats.org/officeDocument/2006/relationships/theme" Target="../theme/theme1.xml"/><Relationship Id="rId1" Type="http://schemas.openxmlformats.org/officeDocument/2006/relationships/slideLayout" Target="../slideLayouts/slideLayout1.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9.xml"/><Relationship Id="rId3" Type="http://schemas.openxmlformats.org/officeDocument/2006/relationships/slideLayout" Target="../slideLayouts/slideLayout4.xml"/><Relationship Id="rId7" Type="http://schemas.openxmlformats.org/officeDocument/2006/relationships/slideLayout" Target="../slideLayouts/slideLayout8.xml"/><Relationship Id="rId2" Type="http://schemas.openxmlformats.org/officeDocument/2006/relationships/slideLayout" Target="../slideLayouts/slideLayout3.xml"/><Relationship Id="rId1" Type="http://schemas.openxmlformats.org/officeDocument/2006/relationships/slideLayout" Target="../slideLayouts/slideLayout2.xml"/><Relationship Id="rId6" Type="http://schemas.openxmlformats.org/officeDocument/2006/relationships/slideLayout" Target="../slideLayouts/slideLayout7.xml"/><Relationship Id="rId11" Type="http://schemas.openxmlformats.org/officeDocument/2006/relationships/theme" Target="../theme/theme2.xml"/><Relationship Id="rId5" Type="http://schemas.openxmlformats.org/officeDocument/2006/relationships/slideLayout" Target="../slideLayouts/slideLayout6.xml"/><Relationship Id="rId10" Type="http://schemas.openxmlformats.org/officeDocument/2006/relationships/slideLayout" Target="../slideLayouts/slideLayout11.xml"/><Relationship Id="rId4" Type="http://schemas.openxmlformats.org/officeDocument/2006/relationships/slideLayout" Target="../slideLayouts/slideLayout5.xml"/><Relationship Id="rId9" Type="http://schemas.openxmlformats.org/officeDocument/2006/relationships/slideLayout" Target="../slideLayouts/slideLayout1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dk1"/>
        </a:solidFill>
        <a:effectLst/>
      </p:bgPr>
    </p:bg>
    <p:spTree>
      <p:nvGrpSpPr>
        <p:cNvPr id="1" name="Shape 9"/>
        <p:cNvGrpSpPr/>
        <p:nvPr/>
      </p:nvGrpSpPr>
      <p:grpSpPr>
        <a:xfrm>
          <a:off x="0" y="0"/>
          <a:ext cx="0" cy="0"/>
          <a:chOff x="0" y="0"/>
          <a:chExt cx="0" cy="0"/>
        </a:xfrm>
      </p:grpSpPr>
      <p:sp>
        <p:nvSpPr>
          <p:cNvPr id="10" name="Google Shape;10;p37"/>
          <p:cNvSpPr txBox="1">
            <a:spLocks noGrp="1"/>
          </p:cNvSpPr>
          <p:nvPr>
            <p:ph type="title"/>
          </p:nvPr>
        </p:nvSpPr>
        <p:spPr>
          <a:xfrm>
            <a:off x="609600" y="228600"/>
            <a:ext cx="8153400" cy="990600"/>
          </a:xfrm>
          <a:prstGeom prst="rect">
            <a:avLst/>
          </a:prstGeom>
          <a:noFill/>
          <a:ln>
            <a:noFill/>
          </a:ln>
        </p:spPr>
        <p:txBody>
          <a:bodyPr spcFirstLastPara="1" wrap="square" lIns="91425" tIns="45700" rIns="91425" bIns="45700" anchor="ctr" anchorCtr="0">
            <a:normAutofit/>
          </a:bodyPr>
          <a:lstStyle>
            <a:lvl1pPr marR="0" lvl="0" algn="l" rtl="0">
              <a:spcBef>
                <a:spcPts val="0"/>
              </a:spcBef>
              <a:spcAft>
                <a:spcPts val="0"/>
              </a:spcAft>
              <a:buClr>
                <a:schemeClr val="lt2"/>
              </a:buClr>
              <a:buSzPts val="4400"/>
              <a:buFont typeface="Twentieth Century"/>
              <a:buNone/>
              <a:defRPr sz="4400" b="0" i="0" u="none" strike="noStrike" cap="none">
                <a:solidFill>
                  <a:schemeClr val="lt2"/>
                </a:solidFill>
                <a:latin typeface="Twentieth Century"/>
                <a:ea typeface="Twentieth Century"/>
                <a:cs typeface="Twentieth Century"/>
                <a:sym typeface="Twentieth Century"/>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11" name="Google Shape;11;p37"/>
          <p:cNvSpPr txBox="1">
            <a:spLocks noGrp="1"/>
          </p:cNvSpPr>
          <p:nvPr>
            <p:ph type="body" idx="1"/>
          </p:nvPr>
        </p:nvSpPr>
        <p:spPr>
          <a:xfrm>
            <a:off x="612648" y="1600200"/>
            <a:ext cx="8153400" cy="4526280"/>
          </a:xfrm>
          <a:prstGeom prst="rect">
            <a:avLst/>
          </a:prstGeom>
          <a:noFill/>
          <a:ln>
            <a:noFill/>
          </a:ln>
        </p:spPr>
        <p:txBody>
          <a:bodyPr spcFirstLastPara="1" wrap="square" lIns="91425" tIns="45700" rIns="91425" bIns="45700" anchor="t" anchorCtr="0">
            <a:normAutofit/>
          </a:bodyPr>
          <a:lstStyle>
            <a:lvl1pPr marL="457200" marR="0" lvl="0" indent="-339090" algn="l" rtl="0">
              <a:spcBef>
                <a:spcPts val="700"/>
              </a:spcBef>
              <a:spcAft>
                <a:spcPts val="0"/>
              </a:spcAft>
              <a:buClr>
                <a:schemeClr val="accent2"/>
              </a:buClr>
              <a:buSzPts val="1740"/>
              <a:buFont typeface="Noto Sans Symbols"/>
              <a:buChar char="◻"/>
              <a:defRPr sz="2900" b="0" i="0" u="none" strike="noStrike" cap="none">
                <a:solidFill>
                  <a:schemeClr val="lt1"/>
                </a:solidFill>
                <a:latin typeface="Twentieth Century"/>
                <a:ea typeface="Twentieth Century"/>
                <a:cs typeface="Twentieth Century"/>
                <a:sym typeface="Twentieth Century"/>
              </a:defRPr>
            </a:lvl1pPr>
            <a:lvl2pPr marL="914400" marR="0" lvl="1" indent="-344169" algn="l" rtl="0">
              <a:spcBef>
                <a:spcPts val="550"/>
              </a:spcBef>
              <a:spcAft>
                <a:spcPts val="0"/>
              </a:spcAft>
              <a:buClr>
                <a:schemeClr val="accent1"/>
              </a:buClr>
              <a:buSzPts val="1820"/>
              <a:buFont typeface="Noto Sans Symbols"/>
              <a:buChar char="🞑"/>
              <a:defRPr sz="2600" b="0" i="0" u="none" strike="noStrike" cap="none">
                <a:solidFill>
                  <a:schemeClr val="lt1"/>
                </a:solidFill>
                <a:latin typeface="Twentieth Century"/>
                <a:ea typeface="Twentieth Century"/>
                <a:cs typeface="Twentieth Century"/>
                <a:sym typeface="Twentieth Century"/>
              </a:defRPr>
            </a:lvl2pPr>
            <a:lvl3pPr marL="1371600" marR="0" lvl="2" indent="-338137" algn="l" rtl="0">
              <a:spcBef>
                <a:spcPts val="500"/>
              </a:spcBef>
              <a:spcAft>
                <a:spcPts val="0"/>
              </a:spcAft>
              <a:buClr>
                <a:schemeClr val="accent2"/>
              </a:buClr>
              <a:buSzPts val="1725"/>
              <a:buFont typeface="Noto Sans Symbols"/>
              <a:buChar char="■"/>
              <a:defRPr sz="2300" b="0" i="0" u="none" strike="noStrike" cap="none">
                <a:solidFill>
                  <a:schemeClr val="lt1"/>
                </a:solidFill>
                <a:latin typeface="Twentieth Century"/>
                <a:ea typeface="Twentieth Century"/>
                <a:cs typeface="Twentieth Century"/>
                <a:sym typeface="Twentieth Century"/>
              </a:defRPr>
            </a:lvl3pPr>
            <a:lvl4pPr marL="1828800" marR="0" lvl="3" indent="-323850" algn="l" rtl="0">
              <a:spcBef>
                <a:spcPts val="400"/>
              </a:spcBef>
              <a:spcAft>
                <a:spcPts val="0"/>
              </a:spcAft>
              <a:buClr>
                <a:schemeClr val="accent3"/>
              </a:buClr>
              <a:buSzPts val="1500"/>
              <a:buFont typeface="Noto Sans Symbols"/>
              <a:buChar char="■"/>
              <a:defRPr sz="2000" b="0" i="0" u="none" strike="noStrike" cap="none">
                <a:solidFill>
                  <a:schemeClr val="lt1"/>
                </a:solidFill>
                <a:latin typeface="Twentieth Century"/>
                <a:ea typeface="Twentieth Century"/>
                <a:cs typeface="Twentieth Century"/>
                <a:sym typeface="Twentieth Century"/>
              </a:defRPr>
            </a:lvl4pPr>
            <a:lvl5pPr marL="2286000" marR="0" lvl="4" indent="-311150" algn="l" rtl="0">
              <a:spcBef>
                <a:spcPts val="400"/>
              </a:spcBef>
              <a:spcAft>
                <a:spcPts val="0"/>
              </a:spcAft>
              <a:buClr>
                <a:schemeClr val="accent4"/>
              </a:buClr>
              <a:buSzPts val="1300"/>
              <a:buFont typeface="Noto Sans Symbols"/>
              <a:buChar char="■"/>
              <a:defRPr sz="2000" b="0" i="0" u="none" strike="noStrike" cap="none">
                <a:solidFill>
                  <a:schemeClr val="lt1"/>
                </a:solidFill>
                <a:latin typeface="Twentieth Century"/>
                <a:ea typeface="Twentieth Century"/>
                <a:cs typeface="Twentieth Century"/>
                <a:sym typeface="Twentieth Century"/>
              </a:defRPr>
            </a:lvl5pPr>
            <a:lvl6pPr marL="2743200" marR="0" lvl="5" indent="-342900" algn="l" rtl="0">
              <a:spcBef>
                <a:spcPts val="360"/>
              </a:spcBef>
              <a:spcAft>
                <a:spcPts val="0"/>
              </a:spcAft>
              <a:buClr>
                <a:schemeClr val="accent1"/>
              </a:buClr>
              <a:buSzPts val="1800"/>
              <a:buFont typeface="Noto Sans Symbols"/>
              <a:buChar char="▪"/>
              <a:defRPr sz="1800" b="0" i="0" u="none" strike="noStrike" cap="none">
                <a:solidFill>
                  <a:schemeClr val="lt1"/>
                </a:solidFill>
                <a:latin typeface="Twentieth Century"/>
                <a:ea typeface="Twentieth Century"/>
                <a:cs typeface="Twentieth Century"/>
                <a:sym typeface="Twentieth Century"/>
              </a:defRPr>
            </a:lvl6pPr>
            <a:lvl7pPr marL="3200400" marR="0" lvl="6" indent="-342900" algn="l" rtl="0">
              <a:spcBef>
                <a:spcPts val="360"/>
              </a:spcBef>
              <a:spcAft>
                <a:spcPts val="0"/>
              </a:spcAft>
              <a:buClr>
                <a:schemeClr val="accent2"/>
              </a:buClr>
              <a:buSzPts val="1800"/>
              <a:buFont typeface="Noto Sans Symbols"/>
              <a:buChar char="▪"/>
              <a:defRPr sz="1800" b="0" i="0" u="none" strike="noStrike" cap="none">
                <a:solidFill>
                  <a:schemeClr val="lt1"/>
                </a:solidFill>
                <a:latin typeface="Twentieth Century"/>
                <a:ea typeface="Twentieth Century"/>
                <a:cs typeface="Twentieth Century"/>
                <a:sym typeface="Twentieth Century"/>
              </a:defRPr>
            </a:lvl7pPr>
            <a:lvl8pPr marL="3657600" marR="0" lvl="7" indent="-342900" algn="l" rtl="0">
              <a:spcBef>
                <a:spcPts val="360"/>
              </a:spcBef>
              <a:spcAft>
                <a:spcPts val="0"/>
              </a:spcAft>
              <a:buClr>
                <a:schemeClr val="accent3"/>
              </a:buClr>
              <a:buSzPts val="1800"/>
              <a:buFont typeface="Noto Sans Symbols"/>
              <a:buChar char="▪"/>
              <a:defRPr sz="1800" b="0" i="0" u="none" strike="noStrike" cap="none">
                <a:solidFill>
                  <a:schemeClr val="lt1"/>
                </a:solidFill>
                <a:latin typeface="Twentieth Century"/>
                <a:ea typeface="Twentieth Century"/>
                <a:cs typeface="Twentieth Century"/>
                <a:sym typeface="Twentieth Century"/>
              </a:defRPr>
            </a:lvl8pPr>
            <a:lvl9pPr marL="4114800" marR="0" lvl="8" indent="-342900" algn="l" rtl="0">
              <a:spcBef>
                <a:spcPts val="360"/>
              </a:spcBef>
              <a:spcAft>
                <a:spcPts val="0"/>
              </a:spcAft>
              <a:buClr>
                <a:schemeClr val="accent4"/>
              </a:buClr>
              <a:buSzPts val="1800"/>
              <a:buFont typeface="Noto Sans Symbols"/>
              <a:buChar char="▪"/>
              <a:defRPr sz="1800" b="0" i="0" u="none" strike="noStrike" cap="none">
                <a:solidFill>
                  <a:schemeClr val="lt1"/>
                </a:solidFill>
                <a:latin typeface="Twentieth Century"/>
                <a:ea typeface="Twentieth Century"/>
                <a:cs typeface="Twentieth Century"/>
                <a:sym typeface="Twentieth Century"/>
              </a:defRPr>
            </a:lvl9pPr>
          </a:lstStyle>
          <a:p>
            <a:endParaRPr/>
          </a:p>
        </p:txBody>
      </p:sp>
      <p:sp>
        <p:nvSpPr>
          <p:cNvPr id="12" name="Google Shape;12;p37"/>
          <p:cNvSpPr txBox="1">
            <a:spLocks noGrp="1"/>
          </p:cNvSpPr>
          <p:nvPr>
            <p:ph type="dt" idx="10"/>
          </p:nvPr>
        </p:nvSpPr>
        <p:spPr>
          <a:xfrm>
            <a:off x="6096000" y="6248400"/>
            <a:ext cx="2667000" cy="365125"/>
          </a:xfrm>
          <a:prstGeom prst="rect">
            <a:avLst/>
          </a:prstGeom>
          <a:noFill/>
          <a:ln>
            <a:noFill/>
          </a:ln>
        </p:spPr>
        <p:txBody>
          <a:bodyPr spcFirstLastPara="1" wrap="square" lIns="91425" tIns="45700" rIns="91425" bIns="45700" anchor="ctr" anchorCtr="0">
            <a:noAutofit/>
          </a:bodyPr>
          <a:lstStyle>
            <a:lvl1pPr marR="0" lvl="0" algn="l" rtl="0">
              <a:spcBef>
                <a:spcPts val="0"/>
              </a:spcBef>
              <a:spcAft>
                <a:spcPts val="0"/>
              </a:spcAft>
              <a:buSzPts val="1400"/>
              <a:buNone/>
              <a:defRPr sz="1400" b="0" i="0" u="none" strike="noStrike" cap="none">
                <a:solidFill>
                  <a:schemeClr val="lt2"/>
                </a:solidFill>
                <a:latin typeface="Twentieth Century"/>
                <a:ea typeface="Twentieth Century"/>
                <a:cs typeface="Twentieth Century"/>
                <a:sym typeface="Twentieth Century"/>
              </a:defRPr>
            </a:lvl1pPr>
            <a:lvl2pPr marR="0" lvl="1" algn="l" rtl="0">
              <a:spcBef>
                <a:spcPts val="0"/>
              </a:spcBef>
              <a:spcAft>
                <a:spcPts val="0"/>
              </a:spcAft>
              <a:buSzPts val="1400"/>
              <a:buNone/>
              <a:defRPr sz="1800" b="0" i="0" u="none" strike="noStrike" cap="none">
                <a:solidFill>
                  <a:schemeClr val="lt1"/>
                </a:solidFill>
                <a:latin typeface="Twentieth Century"/>
                <a:ea typeface="Twentieth Century"/>
                <a:cs typeface="Twentieth Century"/>
                <a:sym typeface="Twentieth Century"/>
              </a:defRPr>
            </a:lvl2pPr>
            <a:lvl3pPr marR="0" lvl="2" algn="l" rtl="0">
              <a:spcBef>
                <a:spcPts val="0"/>
              </a:spcBef>
              <a:spcAft>
                <a:spcPts val="0"/>
              </a:spcAft>
              <a:buSzPts val="1400"/>
              <a:buNone/>
              <a:defRPr sz="1800" b="0" i="0" u="none" strike="noStrike" cap="none">
                <a:solidFill>
                  <a:schemeClr val="lt1"/>
                </a:solidFill>
                <a:latin typeface="Twentieth Century"/>
                <a:ea typeface="Twentieth Century"/>
                <a:cs typeface="Twentieth Century"/>
                <a:sym typeface="Twentieth Century"/>
              </a:defRPr>
            </a:lvl3pPr>
            <a:lvl4pPr marR="0" lvl="3" algn="l" rtl="0">
              <a:spcBef>
                <a:spcPts val="0"/>
              </a:spcBef>
              <a:spcAft>
                <a:spcPts val="0"/>
              </a:spcAft>
              <a:buSzPts val="1400"/>
              <a:buNone/>
              <a:defRPr sz="1800" b="0" i="0" u="none" strike="noStrike" cap="none">
                <a:solidFill>
                  <a:schemeClr val="lt1"/>
                </a:solidFill>
                <a:latin typeface="Twentieth Century"/>
                <a:ea typeface="Twentieth Century"/>
                <a:cs typeface="Twentieth Century"/>
                <a:sym typeface="Twentieth Century"/>
              </a:defRPr>
            </a:lvl4pPr>
            <a:lvl5pPr marR="0" lvl="4" algn="l" rtl="0">
              <a:spcBef>
                <a:spcPts val="0"/>
              </a:spcBef>
              <a:spcAft>
                <a:spcPts val="0"/>
              </a:spcAft>
              <a:buSzPts val="1400"/>
              <a:buNone/>
              <a:defRPr sz="1800" b="0" i="0" u="none" strike="noStrike" cap="none">
                <a:solidFill>
                  <a:schemeClr val="lt1"/>
                </a:solidFill>
                <a:latin typeface="Twentieth Century"/>
                <a:ea typeface="Twentieth Century"/>
                <a:cs typeface="Twentieth Century"/>
                <a:sym typeface="Twentieth Century"/>
              </a:defRPr>
            </a:lvl5pPr>
            <a:lvl6pPr marR="0" lvl="5" algn="l" rtl="0">
              <a:spcBef>
                <a:spcPts val="0"/>
              </a:spcBef>
              <a:spcAft>
                <a:spcPts val="0"/>
              </a:spcAft>
              <a:buSzPts val="1400"/>
              <a:buNone/>
              <a:defRPr sz="1800" b="0" i="0" u="none" strike="noStrike" cap="none">
                <a:solidFill>
                  <a:schemeClr val="lt1"/>
                </a:solidFill>
                <a:latin typeface="Twentieth Century"/>
                <a:ea typeface="Twentieth Century"/>
                <a:cs typeface="Twentieth Century"/>
                <a:sym typeface="Twentieth Century"/>
              </a:defRPr>
            </a:lvl6pPr>
            <a:lvl7pPr marR="0" lvl="6" algn="l" rtl="0">
              <a:spcBef>
                <a:spcPts val="0"/>
              </a:spcBef>
              <a:spcAft>
                <a:spcPts val="0"/>
              </a:spcAft>
              <a:buSzPts val="1400"/>
              <a:buNone/>
              <a:defRPr sz="1800" b="0" i="0" u="none" strike="noStrike" cap="none">
                <a:solidFill>
                  <a:schemeClr val="lt1"/>
                </a:solidFill>
                <a:latin typeface="Twentieth Century"/>
                <a:ea typeface="Twentieth Century"/>
                <a:cs typeface="Twentieth Century"/>
                <a:sym typeface="Twentieth Century"/>
              </a:defRPr>
            </a:lvl7pPr>
            <a:lvl8pPr marR="0" lvl="7" algn="l" rtl="0">
              <a:spcBef>
                <a:spcPts val="0"/>
              </a:spcBef>
              <a:spcAft>
                <a:spcPts val="0"/>
              </a:spcAft>
              <a:buSzPts val="1400"/>
              <a:buNone/>
              <a:defRPr sz="1800" b="0" i="0" u="none" strike="noStrike" cap="none">
                <a:solidFill>
                  <a:schemeClr val="lt1"/>
                </a:solidFill>
                <a:latin typeface="Twentieth Century"/>
                <a:ea typeface="Twentieth Century"/>
                <a:cs typeface="Twentieth Century"/>
                <a:sym typeface="Twentieth Century"/>
              </a:defRPr>
            </a:lvl8pPr>
            <a:lvl9pPr marR="0" lvl="8" algn="l" rtl="0">
              <a:spcBef>
                <a:spcPts val="0"/>
              </a:spcBef>
              <a:spcAft>
                <a:spcPts val="0"/>
              </a:spcAft>
              <a:buSzPts val="1400"/>
              <a:buNone/>
              <a:defRPr sz="1800" b="0" i="0" u="none" strike="noStrike" cap="none">
                <a:solidFill>
                  <a:schemeClr val="lt1"/>
                </a:solidFill>
                <a:latin typeface="Twentieth Century"/>
                <a:ea typeface="Twentieth Century"/>
                <a:cs typeface="Twentieth Century"/>
                <a:sym typeface="Twentieth Century"/>
              </a:defRPr>
            </a:lvl9pPr>
          </a:lstStyle>
          <a:p>
            <a:endParaRPr/>
          </a:p>
        </p:txBody>
      </p:sp>
      <p:sp>
        <p:nvSpPr>
          <p:cNvPr id="13" name="Google Shape;13;p37"/>
          <p:cNvSpPr txBox="1">
            <a:spLocks noGrp="1"/>
          </p:cNvSpPr>
          <p:nvPr>
            <p:ph type="ftr" idx="11"/>
          </p:nvPr>
        </p:nvSpPr>
        <p:spPr>
          <a:xfrm>
            <a:off x="609600" y="6248206"/>
            <a:ext cx="5421083" cy="365125"/>
          </a:xfrm>
          <a:prstGeom prst="rect">
            <a:avLst/>
          </a:prstGeom>
          <a:noFill/>
          <a:ln>
            <a:noFill/>
          </a:ln>
        </p:spPr>
        <p:txBody>
          <a:bodyPr spcFirstLastPara="1" wrap="square" lIns="91425" tIns="45700" rIns="91425" bIns="45700" anchor="ctr" anchorCtr="0">
            <a:noAutofit/>
          </a:bodyPr>
          <a:lstStyle>
            <a:lvl1pPr marR="0" lvl="0" algn="r" rtl="0">
              <a:spcBef>
                <a:spcPts val="0"/>
              </a:spcBef>
              <a:spcAft>
                <a:spcPts val="0"/>
              </a:spcAft>
              <a:buSzPts val="1400"/>
              <a:buNone/>
              <a:defRPr sz="1400" b="0" i="0" u="none" strike="noStrike" cap="none">
                <a:solidFill>
                  <a:schemeClr val="lt2"/>
                </a:solidFill>
                <a:latin typeface="Twentieth Century"/>
                <a:ea typeface="Twentieth Century"/>
                <a:cs typeface="Twentieth Century"/>
                <a:sym typeface="Twentieth Century"/>
              </a:defRPr>
            </a:lvl1pPr>
            <a:lvl2pPr marR="0" lvl="1" algn="l" rtl="0">
              <a:spcBef>
                <a:spcPts val="0"/>
              </a:spcBef>
              <a:spcAft>
                <a:spcPts val="0"/>
              </a:spcAft>
              <a:buSzPts val="1400"/>
              <a:buNone/>
              <a:defRPr sz="1800" b="0" i="0" u="none" strike="noStrike" cap="none">
                <a:solidFill>
                  <a:schemeClr val="lt1"/>
                </a:solidFill>
                <a:latin typeface="Twentieth Century"/>
                <a:ea typeface="Twentieth Century"/>
                <a:cs typeface="Twentieth Century"/>
                <a:sym typeface="Twentieth Century"/>
              </a:defRPr>
            </a:lvl2pPr>
            <a:lvl3pPr marR="0" lvl="2" algn="l" rtl="0">
              <a:spcBef>
                <a:spcPts val="0"/>
              </a:spcBef>
              <a:spcAft>
                <a:spcPts val="0"/>
              </a:spcAft>
              <a:buSzPts val="1400"/>
              <a:buNone/>
              <a:defRPr sz="1800" b="0" i="0" u="none" strike="noStrike" cap="none">
                <a:solidFill>
                  <a:schemeClr val="lt1"/>
                </a:solidFill>
                <a:latin typeface="Twentieth Century"/>
                <a:ea typeface="Twentieth Century"/>
                <a:cs typeface="Twentieth Century"/>
                <a:sym typeface="Twentieth Century"/>
              </a:defRPr>
            </a:lvl3pPr>
            <a:lvl4pPr marR="0" lvl="3" algn="l" rtl="0">
              <a:spcBef>
                <a:spcPts val="0"/>
              </a:spcBef>
              <a:spcAft>
                <a:spcPts val="0"/>
              </a:spcAft>
              <a:buSzPts val="1400"/>
              <a:buNone/>
              <a:defRPr sz="1800" b="0" i="0" u="none" strike="noStrike" cap="none">
                <a:solidFill>
                  <a:schemeClr val="lt1"/>
                </a:solidFill>
                <a:latin typeface="Twentieth Century"/>
                <a:ea typeface="Twentieth Century"/>
                <a:cs typeface="Twentieth Century"/>
                <a:sym typeface="Twentieth Century"/>
              </a:defRPr>
            </a:lvl4pPr>
            <a:lvl5pPr marR="0" lvl="4" algn="l" rtl="0">
              <a:spcBef>
                <a:spcPts val="0"/>
              </a:spcBef>
              <a:spcAft>
                <a:spcPts val="0"/>
              </a:spcAft>
              <a:buSzPts val="1400"/>
              <a:buNone/>
              <a:defRPr sz="1800" b="0" i="0" u="none" strike="noStrike" cap="none">
                <a:solidFill>
                  <a:schemeClr val="lt1"/>
                </a:solidFill>
                <a:latin typeface="Twentieth Century"/>
                <a:ea typeface="Twentieth Century"/>
                <a:cs typeface="Twentieth Century"/>
                <a:sym typeface="Twentieth Century"/>
              </a:defRPr>
            </a:lvl5pPr>
            <a:lvl6pPr marR="0" lvl="5" algn="l" rtl="0">
              <a:spcBef>
                <a:spcPts val="0"/>
              </a:spcBef>
              <a:spcAft>
                <a:spcPts val="0"/>
              </a:spcAft>
              <a:buSzPts val="1400"/>
              <a:buNone/>
              <a:defRPr sz="1800" b="0" i="0" u="none" strike="noStrike" cap="none">
                <a:solidFill>
                  <a:schemeClr val="lt1"/>
                </a:solidFill>
                <a:latin typeface="Twentieth Century"/>
                <a:ea typeface="Twentieth Century"/>
                <a:cs typeface="Twentieth Century"/>
                <a:sym typeface="Twentieth Century"/>
              </a:defRPr>
            </a:lvl6pPr>
            <a:lvl7pPr marR="0" lvl="6" algn="l" rtl="0">
              <a:spcBef>
                <a:spcPts val="0"/>
              </a:spcBef>
              <a:spcAft>
                <a:spcPts val="0"/>
              </a:spcAft>
              <a:buSzPts val="1400"/>
              <a:buNone/>
              <a:defRPr sz="1800" b="0" i="0" u="none" strike="noStrike" cap="none">
                <a:solidFill>
                  <a:schemeClr val="lt1"/>
                </a:solidFill>
                <a:latin typeface="Twentieth Century"/>
                <a:ea typeface="Twentieth Century"/>
                <a:cs typeface="Twentieth Century"/>
                <a:sym typeface="Twentieth Century"/>
              </a:defRPr>
            </a:lvl7pPr>
            <a:lvl8pPr marR="0" lvl="7" algn="l" rtl="0">
              <a:spcBef>
                <a:spcPts val="0"/>
              </a:spcBef>
              <a:spcAft>
                <a:spcPts val="0"/>
              </a:spcAft>
              <a:buSzPts val="1400"/>
              <a:buNone/>
              <a:defRPr sz="1800" b="0" i="0" u="none" strike="noStrike" cap="none">
                <a:solidFill>
                  <a:schemeClr val="lt1"/>
                </a:solidFill>
                <a:latin typeface="Twentieth Century"/>
                <a:ea typeface="Twentieth Century"/>
                <a:cs typeface="Twentieth Century"/>
                <a:sym typeface="Twentieth Century"/>
              </a:defRPr>
            </a:lvl8pPr>
            <a:lvl9pPr marR="0" lvl="8" algn="l" rtl="0">
              <a:spcBef>
                <a:spcPts val="0"/>
              </a:spcBef>
              <a:spcAft>
                <a:spcPts val="0"/>
              </a:spcAft>
              <a:buSzPts val="1400"/>
              <a:buNone/>
              <a:defRPr sz="1800" b="0" i="0" u="none" strike="noStrike" cap="none">
                <a:solidFill>
                  <a:schemeClr val="lt1"/>
                </a:solidFill>
                <a:latin typeface="Twentieth Century"/>
                <a:ea typeface="Twentieth Century"/>
                <a:cs typeface="Twentieth Century"/>
                <a:sym typeface="Twentieth Century"/>
              </a:defRPr>
            </a:lvl9pPr>
          </a:lstStyle>
          <a:p>
            <a:endParaRPr/>
          </a:p>
        </p:txBody>
      </p:sp>
      <p:sp>
        <p:nvSpPr>
          <p:cNvPr id="14" name="Google Shape;14;p37"/>
          <p:cNvSpPr/>
          <p:nvPr/>
        </p:nvSpPr>
        <p:spPr>
          <a:xfrm>
            <a:off x="0" y="1234440"/>
            <a:ext cx="9144000" cy="320040"/>
          </a:xfrm>
          <a:prstGeom prst="rect">
            <a:avLst/>
          </a:prstGeom>
          <a:solidFill>
            <a:srgbClr val="FFFFFF"/>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Twentieth Century"/>
              <a:ea typeface="Twentieth Century"/>
              <a:cs typeface="Twentieth Century"/>
              <a:sym typeface="Twentieth Century"/>
            </a:endParaRPr>
          </a:p>
        </p:txBody>
      </p:sp>
      <p:sp>
        <p:nvSpPr>
          <p:cNvPr id="15" name="Google Shape;15;p37"/>
          <p:cNvSpPr/>
          <p:nvPr/>
        </p:nvSpPr>
        <p:spPr>
          <a:xfrm>
            <a:off x="0" y="1280160"/>
            <a:ext cx="533400" cy="228600"/>
          </a:xfrm>
          <a:prstGeom prst="rect">
            <a:avLst/>
          </a:prstGeom>
          <a:solidFill>
            <a:schemeClr val="accent2"/>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Twentieth Century"/>
              <a:ea typeface="Twentieth Century"/>
              <a:cs typeface="Twentieth Century"/>
              <a:sym typeface="Twentieth Century"/>
            </a:endParaRPr>
          </a:p>
        </p:txBody>
      </p:sp>
      <p:sp>
        <p:nvSpPr>
          <p:cNvPr id="16" name="Google Shape;16;p37"/>
          <p:cNvSpPr/>
          <p:nvPr/>
        </p:nvSpPr>
        <p:spPr>
          <a:xfrm>
            <a:off x="590550" y="1280160"/>
            <a:ext cx="8553450" cy="228600"/>
          </a:xfrm>
          <a:prstGeom prst="rect">
            <a:avLst/>
          </a:prstGeom>
          <a:solidFill>
            <a:schemeClr val="accen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Twentieth Century"/>
              <a:ea typeface="Twentieth Century"/>
              <a:cs typeface="Twentieth Century"/>
              <a:sym typeface="Twentieth Century"/>
            </a:endParaRPr>
          </a:p>
        </p:txBody>
      </p:sp>
      <p:sp>
        <p:nvSpPr>
          <p:cNvPr id="17" name="Google Shape;17;p37"/>
          <p:cNvSpPr txBox="1">
            <a:spLocks noGrp="1"/>
          </p:cNvSpPr>
          <p:nvPr>
            <p:ph type="sldNum" idx="12"/>
          </p:nvPr>
        </p:nvSpPr>
        <p:spPr>
          <a:xfrm>
            <a:off x="0" y="1272222"/>
            <a:ext cx="533400" cy="244476"/>
          </a:xfrm>
          <a:prstGeom prst="rect">
            <a:avLst/>
          </a:prstGeom>
          <a:noFill/>
          <a:ln>
            <a:noFill/>
          </a:ln>
        </p:spPr>
        <p:txBody>
          <a:bodyPr spcFirstLastPara="1" wrap="square" lIns="91425" tIns="45700" rIns="91425" bIns="45700" anchor="ctr" anchorCtr="0">
            <a:normAutofit/>
          </a:bodyPr>
          <a:lstStyle>
            <a:lvl1pPr marL="0" marR="0" lvl="0" indent="0" algn="ctr" rtl="0">
              <a:spcBef>
                <a:spcPts val="0"/>
              </a:spcBef>
              <a:buNone/>
              <a:defRPr sz="1400" b="1" i="0" u="none" strike="noStrike" cap="none">
                <a:solidFill>
                  <a:srgbClr val="FFFFFF"/>
                </a:solidFill>
                <a:latin typeface="Twentieth Century"/>
                <a:ea typeface="Twentieth Century"/>
                <a:cs typeface="Twentieth Century"/>
                <a:sym typeface="Twentieth Century"/>
              </a:defRPr>
            </a:lvl1pPr>
            <a:lvl2pPr marL="0" marR="0" lvl="1" indent="0" algn="ctr" rtl="0">
              <a:spcBef>
                <a:spcPts val="0"/>
              </a:spcBef>
              <a:buNone/>
              <a:defRPr sz="1400" b="1" i="0" u="none" strike="noStrike" cap="none">
                <a:solidFill>
                  <a:srgbClr val="FFFFFF"/>
                </a:solidFill>
                <a:latin typeface="Twentieth Century"/>
                <a:ea typeface="Twentieth Century"/>
                <a:cs typeface="Twentieth Century"/>
                <a:sym typeface="Twentieth Century"/>
              </a:defRPr>
            </a:lvl2pPr>
            <a:lvl3pPr marL="0" marR="0" lvl="2" indent="0" algn="ctr" rtl="0">
              <a:spcBef>
                <a:spcPts val="0"/>
              </a:spcBef>
              <a:buNone/>
              <a:defRPr sz="1400" b="1" i="0" u="none" strike="noStrike" cap="none">
                <a:solidFill>
                  <a:srgbClr val="FFFFFF"/>
                </a:solidFill>
                <a:latin typeface="Twentieth Century"/>
                <a:ea typeface="Twentieth Century"/>
                <a:cs typeface="Twentieth Century"/>
                <a:sym typeface="Twentieth Century"/>
              </a:defRPr>
            </a:lvl3pPr>
            <a:lvl4pPr marL="0" marR="0" lvl="3" indent="0" algn="ctr" rtl="0">
              <a:spcBef>
                <a:spcPts val="0"/>
              </a:spcBef>
              <a:buNone/>
              <a:defRPr sz="1400" b="1" i="0" u="none" strike="noStrike" cap="none">
                <a:solidFill>
                  <a:srgbClr val="FFFFFF"/>
                </a:solidFill>
                <a:latin typeface="Twentieth Century"/>
                <a:ea typeface="Twentieth Century"/>
                <a:cs typeface="Twentieth Century"/>
                <a:sym typeface="Twentieth Century"/>
              </a:defRPr>
            </a:lvl4pPr>
            <a:lvl5pPr marL="0" marR="0" lvl="4" indent="0" algn="ctr" rtl="0">
              <a:spcBef>
                <a:spcPts val="0"/>
              </a:spcBef>
              <a:buNone/>
              <a:defRPr sz="1400" b="1" i="0" u="none" strike="noStrike" cap="none">
                <a:solidFill>
                  <a:srgbClr val="FFFFFF"/>
                </a:solidFill>
                <a:latin typeface="Twentieth Century"/>
                <a:ea typeface="Twentieth Century"/>
                <a:cs typeface="Twentieth Century"/>
                <a:sym typeface="Twentieth Century"/>
              </a:defRPr>
            </a:lvl5pPr>
            <a:lvl6pPr marL="0" marR="0" lvl="5" indent="0" algn="ctr" rtl="0">
              <a:spcBef>
                <a:spcPts val="0"/>
              </a:spcBef>
              <a:buNone/>
              <a:defRPr sz="1400" b="1" i="0" u="none" strike="noStrike" cap="none">
                <a:solidFill>
                  <a:srgbClr val="FFFFFF"/>
                </a:solidFill>
                <a:latin typeface="Twentieth Century"/>
                <a:ea typeface="Twentieth Century"/>
                <a:cs typeface="Twentieth Century"/>
                <a:sym typeface="Twentieth Century"/>
              </a:defRPr>
            </a:lvl6pPr>
            <a:lvl7pPr marL="0" marR="0" lvl="6" indent="0" algn="ctr" rtl="0">
              <a:spcBef>
                <a:spcPts val="0"/>
              </a:spcBef>
              <a:buNone/>
              <a:defRPr sz="1400" b="1" i="0" u="none" strike="noStrike" cap="none">
                <a:solidFill>
                  <a:srgbClr val="FFFFFF"/>
                </a:solidFill>
                <a:latin typeface="Twentieth Century"/>
                <a:ea typeface="Twentieth Century"/>
                <a:cs typeface="Twentieth Century"/>
                <a:sym typeface="Twentieth Century"/>
              </a:defRPr>
            </a:lvl7pPr>
            <a:lvl8pPr marL="0" marR="0" lvl="7" indent="0" algn="ctr" rtl="0">
              <a:spcBef>
                <a:spcPts val="0"/>
              </a:spcBef>
              <a:buNone/>
              <a:defRPr sz="1400" b="1" i="0" u="none" strike="noStrike" cap="none">
                <a:solidFill>
                  <a:srgbClr val="FFFFFF"/>
                </a:solidFill>
                <a:latin typeface="Twentieth Century"/>
                <a:ea typeface="Twentieth Century"/>
                <a:cs typeface="Twentieth Century"/>
                <a:sym typeface="Twentieth Century"/>
              </a:defRPr>
            </a:lvl8pPr>
            <a:lvl9pPr marL="0" marR="0" lvl="8" indent="0" algn="ctr" rtl="0">
              <a:spcBef>
                <a:spcPts val="0"/>
              </a:spcBef>
              <a:buNone/>
              <a:defRPr sz="1400" b="1" i="0" u="none" strike="noStrike" cap="none">
                <a:solidFill>
                  <a:srgbClr val="FFFFFF"/>
                </a:solidFill>
                <a:latin typeface="Twentieth Century"/>
                <a:ea typeface="Twentieth Century"/>
                <a:cs typeface="Twentieth Century"/>
                <a:sym typeface="Twentieth Century"/>
              </a:defRPr>
            </a:lvl9pPr>
          </a:lstStyle>
          <a:p>
            <a:pPr marL="0" lvl="0" indent="0" algn="ctr" rtl="0">
              <a:spcBef>
                <a:spcPts val="0"/>
              </a:spcBef>
              <a:spcAft>
                <a:spcPts val="0"/>
              </a:spcAft>
              <a:buNone/>
            </a:pPr>
            <a:fld id="{00000000-1234-1234-1234-123412341234}" type="slidenum">
              <a:rPr lang="en-US"/>
              <a:pPr marL="0" lvl="0" indent="0" algn="ctr" rtl="0">
                <a:spcBef>
                  <a:spcPts val="0"/>
                </a:spcBef>
                <a:spcAft>
                  <a:spcPts val="0"/>
                </a:spcAft>
                <a:buNone/>
              </a:pPr>
              <a:t>‹#›</a:t>
            </a:fld>
            <a:endParaRPr/>
          </a:p>
        </p:txBody>
      </p:sp>
    </p:spTree>
  </p:cSld>
  <p:clrMap bg1="lt1" tx1="dk1" bg2="dk2" tx2="lt2" accent1="accent1" accent2="accent2" accent3="accent3" accent4="accent4" accent5="accent5" accent6="accent6" hlink="hlink" folHlink="folHlink"/>
  <p:sldLayoutIdLst>
    <p:sldLayoutId id="2147483649" r:id="rId1"/>
  </p:sldLayoutIdLst>
  <p:hf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7"/>
        <p:cNvGrpSpPr/>
        <p:nvPr/>
      </p:nvGrpSpPr>
      <p:grpSpPr>
        <a:xfrm>
          <a:off x="0" y="0"/>
          <a:ext cx="0" cy="0"/>
          <a:chOff x="0" y="0"/>
          <a:chExt cx="0" cy="0"/>
        </a:xfrm>
      </p:grpSpPr>
      <p:sp>
        <p:nvSpPr>
          <p:cNvPr id="28" name="Google Shape;28;p36"/>
          <p:cNvSpPr txBox="1">
            <a:spLocks noGrp="1"/>
          </p:cNvSpPr>
          <p:nvPr>
            <p:ph type="title"/>
          </p:nvPr>
        </p:nvSpPr>
        <p:spPr>
          <a:xfrm>
            <a:off x="609600" y="228600"/>
            <a:ext cx="8153400" cy="990600"/>
          </a:xfrm>
          <a:prstGeom prst="rect">
            <a:avLst/>
          </a:prstGeom>
          <a:noFill/>
          <a:ln>
            <a:noFill/>
          </a:ln>
        </p:spPr>
        <p:txBody>
          <a:bodyPr spcFirstLastPara="1" wrap="square" lIns="91425" tIns="45700" rIns="91425" bIns="45700" anchor="ctr" anchorCtr="0">
            <a:normAutofit/>
          </a:bodyPr>
          <a:lstStyle>
            <a:lvl1pPr marR="0" lvl="0" algn="l" rtl="0">
              <a:spcBef>
                <a:spcPts val="0"/>
              </a:spcBef>
              <a:spcAft>
                <a:spcPts val="0"/>
              </a:spcAft>
              <a:buClr>
                <a:schemeClr val="dk2"/>
              </a:buClr>
              <a:buSzPts val="4400"/>
              <a:buFont typeface="Twentieth Century"/>
              <a:buNone/>
              <a:defRPr sz="4400" b="0" i="0" u="none" strike="noStrike" cap="none">
                <a:solidFill>
                  <a:schemeClr val="dk2"/>
                </a:solidFill>
                <a:latin typeface="Twentieth Century"/>
                <a:ea typeface="Twentieth Century"/>
                <a:cs typeface="Twentieth Century"/>
                <a:sym typeface="Twentieth Century"/>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29" name="Google Shape;29;p36"/>
          <p:cNvSpPr txBox="1">
            <a:spLocks noGrp="1"/>
          </p:cNvSpPr>
          <p:nvPr>
            <p:ph type="body" idx="1"/>
          </p:nvPr>
        </p:nvSpPr>
        <p:spPr>
          <a:xfrm>
            <a:off x="612648" y="1600200"/>
            <a:ext cx="8153400" cy="4526280"/>
          </a:xfrm>
          <a:prstGeom prst="rect">
            <a:avLst/>
          </a:prstGeom>
          <a:noFill/>
          <a:ln>
            <a:noFill/>
          </a:ln>
        </p:spPr>
        <p:txBody>
          <a:bodyPr spcFirstLastPara="1" wrap="square" lIns="91425" tIns="45700" rIns="91425" bIns="45700" anchor="t" anchorCtr="0">
            <a:normAutofit/>
          </a:bodyPr>
          <a:lstStyle>
            <a:lvl1pPr marL="457200" marR="0" lvl="0" indent="-339090" algn="l" rtl="0">
              <a:spcBef>
                <a:spcPts val="700"/>
              </a:spcBef>
              <a:spcAft>
                <a:spcPts val="0"/>
              </a:spcAft>
              <a:buClr>
                <a:schemeClr val="accent2"/>
              </a:buClr>
              <a:buSzPts val="1740"/>
              <a:buFont typeface="Noto Sans Symbols"/>
              <a:buChar char="◻"/>
              <a:defRPr sz="2900" b="0" i="0" u="none" strike="noStrike" cap="none">
                <a:solidFill>
                  <a:schemeClr val="dk1"/>
                </a:solidFill>
                <a:latin typeface="Twentieth Century"/>
                <a:ea typeface="Twentieth Century"/>
                <a:cs typeface="Twentieth Century"/>
                <a:sym typeface="Twentieth Century"/>
              </a:defRPr>
            </a:lvl1pPr>
            <a:lvl2pPr marL="914400" marR="0" lvl="1" indent="-344169" algn="l" rtl="0">
              <a:spcBef>
                <a:spcPts val="550"/>
              </a:spcBef>
              <a:spcAft>
                <a:spcPts val="0"/>
              </a:spcAft>
              <a:buClr>
                <a:schemeClr val="accent1"/>
              </a:buClr>
              <a:buSzPts val="1820"/>
              <a:buFont typeface="Noto Sans Symbols"/>
              <a:buChar char="🞑"/>
              <a:defRPr sz="2600" b="0" i="0" u="none" strike="noStrike" cap="none">
                <a:solidFill>
                  <a:schemeClr val="dk1"/>
                </a:solidFill>
                <a:latin typeface="Twentieth Century"/>
                <a:ea typeface="Twentieth Century"/>
                <a:cs typeface="Twentieth Century"/>
                <a:sym typeface="Twentieth Century"/>
              </a:defRPr>
            </a:lvl2pPr>
            <a:lvl3pPr marL="1371600" marR="0" lvl="2" indent="-338137" algn="l" rtl="0">
              <a:spcBef>
                <a:spcPts val="500"/>
              </a:spcBef>
              <a:spcAft>
                <a:spcPts val="0"/>
              </a:spcAft>
              <a:buClr>
                <a:schemeClr val="accent2"/>
              </a:buClr>
              <a:buSzPts val="1725"/>
              <a:buFont typeface="Noto Sans Symbols"/>
              <a:buChar char="■"/>
              <a:defRPr sz="2300" b="0" i="0" u="none" strike="noStrike" cap="none">
                <a:solidFill>
                  <a:schemeClr val="dk1"/>
                </a:solidFill>
                <a:latin typeface="Twentieth Century"/>
                <a:ea typeface="Twentieth Century"/>
                <a:cs typeface="Twentieth Century"/>
                <a:sym typeface="Twentieth Century"/>
              </a:defRPr>
            </a:lvl3pPr>
            <a:lvl4pPr marL="1828800" marR="0" lvl="3" indent="-323850" algn="l" rtl="0">
              <a:spcBef>
                <a:spcPts val="400"/>
              </a:spcBef>
              <a:spcAft>
                <a:spcPts val="0"/>
              </a:spcAft>
              <a:buClr>
                <a:schemeClr val="accent3"/>
              </a:buClr>
              <a:buSzPts val="1500"/>
              <a:buFont typeface="Noto Sans Symbols"/>
              <a:buChar char="■"/>
              <a:defRPr sz="2000" b="0" i="0" u="none" strike="noStrike" cap="none">
                <a:solidFill>
                  <a:schemeClr val="dk1"/>
                </a:solidFill>
                <a:latin typeface="Twentieth Century"/>
                <a:ea typeface="Twentieth Century"/>
                <a:cs typeface="Twentieth Century"/>
                <a:sym typeface="Twentieth Century"/>
              </a:defRPr>
            </a:lvl4pPr>
            <a:lvl5pPr marL="2286000" marR="0" lvl="4" indent="-311150" algn="l" rtl="0">
              <a:spcBef>
                <a:spcPts val="400"/>
              </a:spcBef>
              <a:spcAft>
                <a:spcPts val="0"/>
              </a:spcAft>
              <a:buClr>
                <a:schemeClr val="accent4"/>
              </a:buClr>
              <a:buSzPts val="1300"/>
              <a:buFont typeface="Noto Sans Symbols"/>
              <a:buChar char="■"/>
              <a:defRPr sz="2000" b="0" i="0" u="none" strike="noStrike" cap="none">
                <a:solidFill>
                  <a:schemeClr val="dk1"/>
                </a:solidFill>
                <a:latin typeface="Twentieth Century"/>
                <a:ea typeface="Twentieth Century"/>
                <a:cs typeface="Twentieth Century"/>
                <a:sym typeface="Twentieth Century"/>
              </a:defRPr>
            </a:lvl5pPr>
            <a:lvl6pPr marL="2743200" marR="0" lvl="5" indent="-342900" algn="l" rtl="0">
              <a:spcBef>
                <a:spcPts val="360"/>
              </a:spcBef>
              <a:spcAft>
                <a:spcPts val="0"/>
              </a:spcAft>
              <a:buClr>
                <a:schemeClr val="accent1"/>
              </a:buClr>
              <a:buSzPts val="1800"/>
              <a:buFont typeface="Noto Sans Symbols"/>
              <a:buChar char="▪"/>
              <a:defRPr sz="1800" b="0" i="0" u="none" strike="noStrike" cap="none">
                <a:solidFill>
                  <a:schemeClr val="dk1"/>
                </a:solidFill>
                <a:latin typeface="Twentieth Century"/>
                <a:ea typeface="Twentieth Century"/>
                <a:cs typeface="Twentieth Century"/>
                <a:sym typeface="Twentieth Century"/>
              </a:defRPr>
            </a:lvl6pPr>
            <a:lvl7pPr marL="3200400" marR="0" lvl="6" indent="-342900" algn="l" rtl="0">
              <a:spcBef>
                <a:spcPts val="360"/>
              </a:spcBef>
              <a:spcAft>
                <a:spcPts val="0"/>
              </a:spcAft>
              <a:buClr>
                <a:schemeClr val="accent2"/>
              </a:buClr>
              <a:buSzPts val="1800"/>
              <a:buFont typeface="Noto Sans Symbols"/>
              <a:buChar char="▪"/>
              <a:defRPr sz="1800" b="0" i="0" u="none" strike="noStrike" cap="none">
                <a:solidFill>
                  <a:schemeClr val="dk1"/>
                </a:solidFill>
                <a:latin typeface="Twentieth Century"/>
                <a:ea typeface="Twentieth Century"/>
                <a:cs typeface="Twentieth Century"/>
                <a:sym typeface="Twentieth Century"/>
              </a:defRPr>
            </a:lvl7pPr>
            <a:lvl8pPr marL="3657600" marR="0" lvl="7" indent="-342900" algn="l" rtl="0">
              <a:spcBef>
                <a:spcPts val="360"/>
              </a:spcBef>
              <a:spcAft>
                <a:spcPts val="0"/>
              </a:spcAft>
              <a:buClr>
                <a:schemeClr val="accent3"/>
              </a:buClr>
              <a:buSzPts val="1800"/>
              <a:buFont typeface="Noto Sans Symbols"/>
              <a:buChar char="▪"/>
              <a:defRPr sz="1800" b="0" i="0" u="none" strike="noStrike" cap="none">
                <a:solidFill>
                  <a:schemeClr val="dk1"/>
                </a:solidFill>
                <a:latin typeface="Twentieth Century"/>
                <a:ea typeface="Twentieth Century"/>
                <a:cs typeface="Twentieth Century"/>
                <a:sym typeface="Twentieth Century"/>
              </a:defRPr>
            </a:lvl8pPr>
            <a:lvl9pPr marL="4114800" marR="0" lvl="8" indent="-342900" algn="l" rtl="0">
              <a:spcBef>
                <a:spcPts val="360"/>
              </a:spcBef>
              <a:spcAft>
                <a:spcPts val="0"/>
              </a:spcAft>
              <a:buClr>
                <a:schemeClr val="accent4"/>
              </a:buClr>
              <a:buSzPts val="1800"/>
              <a:buFont typeface="Noto Sans Symbols"/>
              <a:buChar char="▪"/>
              <a:defRPr sz="1800" b="0" i="0" u="none" strike="noStrike" cap="none">
                <a:solidFill>
                  <a:schemeClr val="dk1"/>
                </a:solidFill>
                <a:latin typeface="Twentieth Century"/>
                <a:ea typeface="Twentieth Century"/>
                <a:cs typeface="Twentieth Century"/>
                <a:sym typeface="Twentieth Century"/>
              </a:defRPr>
            </a:lvl9pPr>
          </a:lstStyle>
          <a:p>
            <a:endParaRPr/>
          </a:p>
        </p:txBody>
      </p:sp>
      <p:sp>
        <p:nvSpPr>
          <p:cNvPr id="30" name="Google Shape;30;p36"/>
          <p:cNvSpPr txBox="1">
            <a:spLocks noGrp="1"/>
          </p:cNvSpPr>
          <p:nvPr>
            <p:ph type="dt" idx="10"/>
          </p:nvPr>
        </p:nvSpPr>
        <p:spPr>
          <a:xfrm>
            <a:off x="6096000" y="6248400"/>
            <a:ext cx="2667000" cy="365125"/>
          </a:xfrm>
          <a:prstGeom prst="rect">
            <a:avLst/>
          </a:prstGeom>
          <a:noFill/>
          <a:ln>
            <a:noFill/>
          </a:ln>
        </p:spPr>
        <p:txBody>
          <a:bodyPr spcFirstLastPara="1" wrap="square" lIns="91425" tIns="45700" rIns="91425" bIns="45700" anchor="ctr" anchorCtr="0">
            <a:noAutofit/>
          </a:bodyPr>
          <a:lstStyle>
            <a:lvl1pPr marR="0" lvl="0" algn="l" rtl="0">
              <a:spcBef>
                <a:spcPts val="0"/>
              </a:spcBef>
              <a:spcAft>
                <a:spcPts val="0"/>
              </a:spcAft>
              <a:buSzPts val="1400"/>
              <a:buNone/>
              <a:defRPr sz="1400" b="0" i="0" u="none" strike="noStrike" cap="none">
                <a:solidFill>
                  <a:schemeClr val="dk2"/>
                </a:solidFill>
                <a:latin typeface="Twentieth Century"/>
                <a:ea typeface="Twentieth Century"/>
                <a:cs typeface="Twentieth Century"/>
                <a:sym typeface="Twentieth Century"/>
              </a:defRPr>
            </a:lvl1pPr>
            <a:lvl2pPr marR="0" lvl="1" algn="l" rtl="0">
              <a:spcBef>
                <a:spcPts val="0"/>
              </a:spcBef>
              <a:spcAft>
                <a:spcPts val="0"/>
              </a:spcAft>
              <a:buSzPts val="1400"/>
              <a:buNone/>
              <a:defRPr sz="1800" b="0" i="0" u="none" strike="noStrike" cap="none">
                <a:solidFill>
                  <a:schemeClr val="dk1"/>
                </a:solidFill>
                <a:latin typeface="Twentieth Century"/>
                <a:ea typeface="Twentieth Century"/>
                <a:cs typeface="Twentieth Century"/>
                <a:sym typeface="Twentieth Century"/>
              </a:defRPr>
            </a:lvl2pPr>
            <a:lvl3pPr marR="0" lvl="2" algn="l" rtl="0">
              <a:spcBef>
                <a:spcPts val="0"/>
              </a:spcBef>
              <a:spcAft>
                <a:spcPts val="0"/>
              </a:spcAft>
              <a:buSzPts val="1400"/>
              <a:buNone/>
              <a:defRPr sz="1800" b="0" i="0" u="none" strike="noStrike" cap="none">
                <a:solidFill>
                  <a:schemeClr val="dk1"/>
                </a:solidFill>
                <a:latin typeface="Twentieth Century"/>
                <a:ea typeface="Twentieth Century"/>
                <a:cs typeface="Twentieth Century"/>
                <a:sym typeface="Twentieth Century"/>
              </a:defRPr>
            </a:lvl3pPr>
            <a:lvl4pPr marR="0" lvl="3" algn="l" rtl="0">
              <a:spcBef>
                <a:spcPts val="0"/>
              </a:spcBef>
              <a:spcAft>
                <a:spcPts val="0"/>
              </a:spcAft>
              <a:buSzPts val="1400"/>
              <a:buNone/>
              <a:defRPr sz="1800" b="0" i="0" u="none" strike="noStrike" cap="none">
                <a:solidFill>
                  <a:schemeClr val="dk1"/>
                </a:solidFill>
                <a:latin typeface="Twentieth Century"/>
                <a:ea typeface="Twentieth Century"/>
                <a:cs typeface="Twentieth Century"/>
                <a:sym typeface="Twentieth Century"/>
              </a:defRPr>
            </a:lvl4pPr>
            <a:lvl5pPr marR="0" lvl="4" algn="l" rtl="0">
              <a:spcBef>
                <a:spcPts val="0"/>
              </a:spcBef>
              <a:spcAft>
                <a:spcPts val="0"/>
              </a:spcAft>
              <a:buSzPts val="1400"/>
              <a:buNone/>
              <a:defRPr sz="1800" b="0" i="0" u="none" strike="noStrike" cap="none">
                <a:solidFill>
                  <a:schemeClr val="dk1"/>
                </a:solidFill>
                <a:latin typeface="Twentieth Century"/>
                <a:ea typeface="Twentieth Century"/>
                <a:cs typeface="Twentieth Century"/>
                <a:sym typeface="Twentieth Century"/>
              </a:defRPr>
            </a:lvl5pPr>
            <a:lvl6pPr marR="0" lvl="5" algn="l" rtl="0">
              <a:spcBef>
                <a:spcPts val="0"/>
              </a:spcBef>
              <a:spcAft>
                <a:spcPts val="0"/>
              </a:spcAft>
              <a:buSzPts val="1400"/>
              <a:buNone/>
              <a:defRPr sz="1800" b="0" i="0" u="none" strike="noStrike" cap="none">
                <a:solidFill>
                  <a:schemeClr val="dk1"/>
                </a:solidFill>
                <a:latin typeface="Twentieth Century"/>
                <a:ea typeface="Twentieth Century"/>
                <a:cs typeface="Twentieth Century"/>
                <a:sym typeface="Twentieth Century"/>
              </a:defRPr>
            </a:lvl6pPr>
            <a:lvl7pPr marR="0" lvl="6" algn="l" rtl="0">
              <a:spcBef>
                <a:spcPts val="0"/>
              </a:spcBef>
              <a:spcAft>
                <a:spcPts val="0"/>
              </a:spcAft>
              <a:buSzPts val="1400"/>
              <a:buNone/>
              <a:defRPr sz="1800" b="0" i="0" u="none" strike="noStrike" cap="none">
                <a:solidFill>
                  <a:schemeClr val="dk1"/>
                </a:solidFill>
                <a:latin typeface="Twentieth Century"/>
                <a:ea typeface="Twentieth Century"/>
                <a:cs typeface="Twentieth Century"/>
                <a:sym typeface="Twentieth Century"/>
              </a:defRPr>
            </a:lvl7pPr>
            <a:lvl8pPr marR="0" lvl="7" algn="l" rtl="0">
              <a:spcBef>
                <a:spcPts val="0"/>
              </a:spcBef>
              <a:spcAft>
                <a:spcPts val="0"/>
              </a:spcAft>
              <a:buSzPts val="1400"/>
              <a:buNone/>
              <a:defRPr sz="1800" b="0" i="0" u="none" strike="noStrike" cap="none">
                <a:solidFill>
                  <a:schemeClr val="dk1"/>
                </a:solidFill>
                <a:latin typeface="Twentieth Century"/>
                <a:ea typeface="Twentieth Century"/>
                <a:cs typeface="Twentieth Century"/>
                <a:sym typeface="Twentieth Century"/>
              </a:defRPr>
            </a:lvl8pPr>
            <a:lvl9pPr marR="0" lvl="8" algn="l" rtl="0">
              <a:spcBef>
                <a:spcPts val="0"/>
              </a:spcBef>
              <a:spcAft>
                <a:spcPts val="0"/>
              </a:spcAft>
              <a:buSzPts val="1400"/>
              <a:buNone/>
              <a:defRPr sz="1800" b="0" i="0" u="none" strike="noStrike" cap="none">
                <a:solidFill>
                  <a:schemeClr val="dk1"/>
                </a:solidFill>
                <a:latin typeface="Twentieth Century"/>
                <a:ea typeface="Twentieth Century"/>
                <a:cs typeface="Twentieth Century"/>
                <a:sym typeface="Twentieth Century"/>
              </a:defRPr>
            </a:lvl9pPr>
          </a:lstStyle>
          <a:p>
            <a:endParaRPr/>
          </a:p>
        </p:txBody>
      </p:sp>
      <p:sp>
        <p:nvSpPr>
          <p:cNvPr id="31" name="Google Shape;31;p36"/>
          <p:cNvSpPr txBox="1">
            <a:spLocks noGrp="1"/>
          </p:cNvSpPr>
          <p:nvPr>
            <p:ph type="ftr" idx="11"/>
          </p:nvPr>
        </p:nvSpPr>
        <p:spPr>
          <a:xfrm>
            <a:off x="609600" y="6248206"/>
            <a:ext cx="5421083" cy="365125"/>
          </a:xfrm>
          <a:prstGeom prst="rect">
            <a:avLst/>
          </a:prstGeom>
          <a:noFill/>
          <a:ln>
            <a:noFill/>
          </a:ln>
        </p:spPr>
        <p:txBody>
          <a:bodyPr spcFirstLastPara="1" wrap="square" lIns="91425" tIns="45700" rIns="91425" bIns="45700" anchor="ctr" anchorCtr="0">
            <a:noAutofit/>
          </a:bodyPr>
          <a:lstStyle>
            <a:lvl1pPr marR="0" lvl="0" algn="r" rtl="0">
              <a:spcBef>
                <a:spcPts val="0"/>
              </a:spcBef>
              <a:spcAft>
                <a:spcPts val="0"/>
              </a:spcAft>
              <a:buSzPts val="1400"/>
              <a:buNone/>
              <a:defRPr sz="1400" b="0" i="0" u="none" strike="noStrike" cap="none">
                <a:solidFill>
                  <a:schemeClr val="dk2"/>
                </a:solidFill>
                <a:latin typeface="Twentieth Century"/>
                <a:ea typeface="Twentieth Century"/>
                <a:cs typeface="Twentieth Century"/>
                <a:sym typeface="Twentieth Century"/>
              </a:defRPr>
            </a:lvl1pPr>
            <a:lvl2pPr marR="0" lvl="1" algn="l" rtl="0">
              <a:spcBef>
                <a:spcPts val="0"/>
              </a:spcBef>
              <a:spcAft>
                <a:spcPts val="0"/>
              </a:spcAft>
              <a:buSzPts val="1400"/>
              <a:buNone/>
              <a:defRPr sz="1800" b="0" i="0" u="none" strike="noStrike" cap="none">
                <a:solidFill>
                  <a:schemeClr val="dk1"/>
                </a:solidFill>
                <a:latin typeface="Twentieth Century"/>
                <a:ea typeface="Twentieth Century"/>
                <a:cs typeface="Twentieth Century"/>
                <a:sym typeface="Twentieth Century"/>
              </a:defRPr>
            </a:lvl2pPr>
            <a:lvl3pPr marR="0" lvl="2" algn="l" rtl="0">
              <a:spcBef>
                <a:spcPts val="0"/>
              </a:spcBef>
              <a:spcAft>
                <a:spcPts val="0"/>
              </a:spcAft>
              <a:buSzPts val="1400"/>
              <a:buNone/>
              <a:defRPr sz="1800" b="0" i="0" u="none" strike="noStrike" cap="none">
                <a:solidFill>
                  <a:schemeClr val="dk1"/>
                </a:solidFill>
                <a:latin typeface="Twentieth Century"/>
                <a:ea typeface="Twentieth Century"/>
                <a:cs typeface="Twentieth Century"/>
                <a:sym typeface="Twentieth Century"/>
              </a:defRPr>
            </a:lvl3pPr>
            <a:lvl4pPr marR="0" lvl="3" algn="l" rtl="0">
              <a:spcBef>
                <a:spcPts val="0"/>
              </a:spcBef>
              <a:spcAft>
                <a:spcPts val="0"/>
              </a:spcAft>
              <a:buSzPts val="1400"/>
              <a:buNone/>
              <a:defRPr sz="1800" b="0" i="0" u="none" strike="noStrike" cap="none">
                <a:solidFill>
                  <a:schemeClr val="dk1"/>
                </a:solidFill>
                <a:latin typeface="Twentieth Century"/>
                <a:ea typeface="Twentieth Century"/>
                <a:cs typeface="Twentieth Century"/>
                <a:sym typeface="Twentieth Century"/>
              </a:defRPr>
            </a:lvl4pPr>
            <a:lvl5pPr marR="0" lvl="4" algn="l" rtl="0">
              <a:spcBef>
                <a:spcPts val="0"/>
              </a:spcBef>
              <a:spcAft>
                <a:spcPts val="0"/>
              </a:spcAft>
              <a:buSzPts val="1400"/>
              <a:buNone/>
              <a:defRPr sz="1800" b="0" i="0" u="none" strike="noStrike" cap="none">
                <a:solidFill>
                  <a:schemeClr val="dk1"/>
                </a:solidFill>
                <a:latin typeface="Twentieth Century"/>
                <a:ea typeface="Twentieth Century"/>
                <a:cs typeface="Twentieth Century"/>
                <a:sym typeface="Twentieth Century"/>
              </a:defRPr>
            </a:lvl5pPr>
            <a:lvl6pPr marR="0" lvl="5" algn="l" rtl="0">
              <a:spcBef>
                <a:spcPts val="0"/>
              </a:spcBef>
              <a:spcAft>
                <a:spcPts val="0"/>
              </a:spcAft>
              <a:buSzPts val="1400"/>
              <a:buNone/>
              <a:defRPr sz="1800" b="0" i="0" u="none" strike="noStrike" cap="none">
                <a:solidFill>
                  <a:schemeClr val="dk1"/>
                </a:solidFill>
                <a:latin typeface="Twentieth Century"/>
                <a:ea typeface="Twentieth Century"/>
                <a:cs typeface="Twentieth Century"/>
                <a:sym typeface="Twentieth Century"/>
              </a:defRPr>
            </a:lvl6pPr>
            <a:lvl7pPr marR="0" lvl="6" algn="l" rtl="0">
              <a:spcBef>
                <a:spcPts val="0"/>
              </a:spcBef>
              <a:spcAft>
                <a:spcPts val="0"/>
              </a:spcAft>
              <a:buSzPts val="1400"/>
              <a:buNone/>
              <a:defRPr sz="1800" b="0" i="0" u="none" strike="noStrike" cap="none">
                <a:solidFill>
                  <a:schemeClr val="dk1"/>
                </a:solidFill>
                <a:latin typeface="Twentieth Century"/>
                <a:ea typeface="Twentieth Century"/>
                <a:cs typeface="Twentieth Century"/>
                <a:sym typeface="Twentieth Century"/>
              </a:defRPr>
            </a:lvl7pPr>
            <a:lvl8pPr marR="0" lvl="7" algn="l" rtl="0">
              <a:spcBef>
                <a:spcPts val="0"/>
              </a:spcBef>
              <a:spcAft>
                <a:spcPts val="0"/>
              </a:spcAft>
              <a:buSzPts val="1400"/>
              <a:buNone/>
              <a:defRPr sz="1800" b="0" i="0" u="none" strike="noStrike" cap="none">
                <a:solidFill>
                  <a:schemeClr val="dk1"/>
                </a:solidFill>
                <a:latin typeface="Twentieth Century"/>
                <a:ea typeface="Twentieth Century"/>
                <a:cs typeface="Twentieth Century"/>
                <a:sym typeface="Twentieth Century"/>
              </a:defRPr>
            </a:lvl8pPr>
            <a:lvl9pPr marR="0" lvl="8" algn="l" rtl="0">
              <a:spcBef>
                <a:spcPts val="0"/>
              </a:spcBef>
              <a:spcAft>
                <a:spcPts val="0"/>
              </a:spcAft>
              <a:buSzPts val="1400"/>
              <a:buNone/>
              <a:defRPr sz="1800" b="0" i="0" u="none" strike="noStrike" cap="none">
                <a:solidFill>
                  <a:schemeClr val="dk1"/>
                </a:solidFill>
                <a:latin typeface="Twentieth Century"/>
                <a:ea typeface="Twentieth Century"/>
                <a:cs typeface="Twentieth Century"/>
                <a:sym typeface="Twentieth Century"/>
              </a:defRPr>
            </a:lvl9pPr>
          </a:lstStyle>
          <a:p>
            <a:endParaRPr/>
          </a:p>
        </p:txBody>
      </p:sp>
      <p:sp>
        <p:nvSpPr>
          <p:cNvPr id="32" name="Google Shape;32;p36"/>
          <p:cNvSpPr/>
          <p:nvPr/>
        </p:nvSpPr>
        <p:spPr>
          <a:xfrm>
            <a:off x="0" y="1234440"/>
            <a:ext cx="9144000" cy="320040"/>
          </a:xfrm>
          <a:prstGeom prst="rect">
            <a:avLst/>
          </a:prstGeom>
          <a:solidFill>
            <a:srgbClr val="FFFFFF"/>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Twentieth Century"/>
              <a:ea typeface="Twentieth Century"/>
              <a:cs typeface="Twentieth Century"/>
              <a:sym typeface="Twentieth Century"/>
            </a:endParaRPr>
          </a:p>
        </p:txBody>
      </p:sp>
      <p:sp>
        <p:nvSpPr>
          <p:cNvPr id="33" name="Google Shape;33;p36"/>
          <p:cNvSpPr/>
          <p:nvPr/>
        </p:nvSpPr>
        <p:spPr>
          <a:xfrm>
            <a:off x="0" y="1280160"/>
            <a:ext cx="533400" cy="228600"/>
          </a:xfrm>
          <a:prstGeom prst="rect">
            <a:avLst/>
          </a:prstGeom>
          <a:solidFill>
            <a:schemeClr val="accent2"/>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Twentieth Century"/>
              <a:ea typeface="Twentieth Century"/>
              <a:cs typeface="Twentieth Century"/>
              <a:sym typeface="Twentieth Century"/>
            </a:endParaRPr>
          </a:p>
        </p:txBody>
      </p:sp>
      <p:sp>
        <p:nvSpPr>
          <p:cNvPr id="34" name="Google Shape;34;p36"/>
          <p:cNvSpPr/>
          <p:nvPr/>
        </p:nvSpPr>
        <p:spPr>
          <a:xfrm>
            <a:off x="590550" y="1280160"/>
            <a:ext cx="8553450" cy="228600"/>
          </a:xfrm>
          <a:prstGeom prst="rect">
            <a:avLst/>
          </a:prstGeom>
          <a:solidFill>
            <a:schemeClr val="accen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Twentieth Century"/>
              <a:ea typeface="Twentieth Century"/>
              <a:cs typeface="Twentieth Century"/>
              <a:sym typeface="Twentieth Century"/>
            </a:endParaRPr>
          </a:p>
        </p:txBody>
      </p:sp>
      <p:sp>
        <p:nvSpPr>
          <p:cNvPr id="35" name="Google Shape;35;p36"/>
          <p:cNvSpPr txBox="1">
            <a:spLocks noGrp="1"/>
          </p:cNvSpPr>
          <p:nvPr>
            <p:ph type="sldNum" idx="12"/>
          </p:nvPr>
        </p:nvSpPr>
        <p:spPr>
          <a:xfrm>
            <a:off x="0" y="1272222"/>
            <a:ext cx="533400" cy="244476"/>
          </a:xfrm>
          <a:prstGeom prst="rect">
            <a:avLst/>
          </a:prstGeom>
          <a:noFill/>
          <a:ln>
            <a:noFill/>
          </a:ln>
        </p:spPr>
        <p:txBody>
          <a:bodyPr spcFirstLastPara="1" wrap="square" lIns="91425" tIns="45700" rIns="91425" bIns="45700" anchor="ctr" anchorCtr="0">
            <a:normAutofit/>
          </a:bodyPr>
          <a:lstStyle>
            <a:lvl1pPr marL="0" marR="0" lvl="0" indent="0" algn="ctr" rtl="0">
              <a:spcBef>
                <a:spcPts val="0"/>
              </a:spcBef>
              <a:buNone/>
              <a:defRPr sz="1400" b="1" i="0" u="none" strike="noStrike" cap="none">
                <a:solidFill>
                  <a:srgbClr val="FFFFFF"/>
                </a:solidFill>
                <a:latin typeface="Twentieth Century"/>
                <a:ea typeface="Twentieth Century"/>
                <a:cs typeface="Twentieth Century"/>
                <a:sym typeface="Twentieth Century"/>
              </a:defRPr>
            </a:lvl1pPr>
            <a:lvl2pPr marL="0" marR="0" lvl="1" indent="0" algn="ctr" rtl="0">
              <a:spcBef>
                <a:spcPts val="0"/>
              </a:spcBef>
              <a:buNone/>
              <a:defRPr sz="1400" b="1" i="0" u="none" strike="noStrike" cap="none">
                <a:solidFill>
                  <a:srgbClr val="FFFFFF"/>
                </a:solidFill>
                <a:latin typeface="Twentieth Century"/>
                <a:ea typeface="Twentieth Century"/>
                <a:cs typeface="Twentieth Century"/>
                <a:sym typeface="Twentieth Century"/>
              </a:defRPr>
            </a:lvl2pPr>
            <a:lvl3pPr marL="0" marR="0" lvl="2" indent="0" algn="ctr" rtl="0">
              <a:spcBef>
                <a:spcPts val="0"/>
              </a:spcBef>
              <a:buNone/>
              <a:defRPr sz="1400" b="1" i="0" u="none" strike="noStrike" cap="none">
                <a:solidFill>
                  <a:srgbClr val="FFFFFF"/>
                </a:solidFill>
                <a:latin typeface="Twentieth Century"/>
                <a:ea typeface="Twentieth Century"/>
                <a:cs typeface="Twentieth Century"/>
                <a:sym typeface="Twentieth Century"/>
              </a:defRPr>
            </a:lvl3pPr>
            <a:lvl4pPr marL="0" marR="0" lvl="3" indent="0" algn="ctr" rtl="0">
              <a:spcBef>
                <a:spcPts val="0"/>
              </a:spcBef>
              <a:buNone/>
              <a:defRPr sz="1400" b="1" i="0" u="none" strike="noStrike" cap="none">
                <a:solidFill>
                  <a:srgbClr val="FFFFFF"/>
                </a:solidFill>
                <a:latin typeface="Twentieth Century"/>
                <a:ea typeface="Twentieth Century"/>
                <a:cs typeface="Twentieth Century"/>
                <a:sym typeface="Twentieth Century"/>
              </a:defRPr>
            </a:lvl4pPr>
            <a:lvl5pPr marL="0" marR="0" lvl="4" indent="0" algn="ctr" rtl="0">
              <a:spcBef>
                <a:spcPts val="0"/>
              </a:spcBef>
              <a:buNone/>
              <a:defRPr sz="1400" b="1" i="0" u="none" strike="noStrike" cap="none">
                <a:solidFill>
                  <a:srgbClr val="FFFFFF"/>
                </a:solidFill>
                <a:latin typeface="Twentieth Century"/>
                <a:ea typeface="Twentieth Century"/>
                <a:cs typeface="Twentieth Century"/>
                <a:sym typeface="Twentieth Century"/>
              </a:defRPr>
            </a:lvl5pPr>
            <a:lvl6pPr marL="0" marR="0" lvl="5" indent="0" algn="ctr" rtl="0">
              <a:spcBef>
                <a:spcPts val="0"/>
              </a:spcBef>
              <a:buNone/>
              <a:defRPr sz="1400" b="1" i="0" u="none" strike="noStrike" cap="none">
                <a:solidFill>
                  <a:srgbClr val="FFFFFF"/>
                </a:solidFill>
                <a:latin typeface="Twentieth Century"/>
                <a:ea typeface="Twentieth Century"/>
                <a:cs typeface="Twentieth Century"/>
                <a:sym typeface="Twentieth Century"/>
              </a:defRPr>
            </a:lvl6pPr>
            <a:lvl7pPr marL="0" marR="0" lvl="6" indent="0" algn="ctr" rtl="0">
              <a:spcBef>
                <a:spcPts val="0"/>
              </a:spcBef>
              <a:buNone/>
              <a:defRPr sz="1400" b="1" i="0" u="none" strike="noStrike" cap="none">
                <a:solidFill>
                  <a:srgbClr val="FFFFFF"/>
                </a:solidFill>
                <a:latin typeface="Twentieth Century"/>
                <a:ea typeface="Twentieth Century"/>
                <a:cs typeface="Twentieth Century"/>
                <a:sym typeface="Twentieth Century"/>
              </a:defRPr>
            </a:lvl7pPr>
            <a:lvl8pPr marL="0" marR="0" lvl="7" indent="0" algn="ctr" rtl="0">
              <a:spcBef>
                <a:spcPts val="0"/>
              </a:spcBef>
              <a:buNone/>
              <a:defRPr sz="1400" b="1" i="0" u="none" strike="noStrike" cap="none">
                <a:solidFill>
                  <a:srgbClr val="FFFFFF"/>
                </a:solidFill>
                <a:latin typeface="Twentieth Century"/>
                <a:ea typeface="Twentieth Century"/>
                <a:cs typeface="Twentieth Century"/>
                <a:sym typeface="Twentieth Century"/>
              </a:defRPr>
            </a:lvl8pPr>
            <a:lvl9pPr marL="0" marR="0" lvl="8" indent="0" algn="ctr" rtl="0">
              <a:spcBef>
                <a:spcPts val="0"/>
              </a:spcBef>
              <a:buNone/>
              <a:defRPr sz="1400" b="1" i="0" u="none" strike="noStrike" cap="none">
                <a:solidFill>
                  <a:srgbClr val="FFFFFF"/>
                </a:solidFill>
                <a:latin typeface="Twentieth Century"/>
                <a:ea typeface="Twentieth Century"/>
                <a:cs typeface="Twentieth Century"/>
                <a:sym typeface="Twentieth Century"/>
              </a:defRPr>
            </a:lvl9pPr>
          </a:lstStyle>
          <a:p>
            <a:pPr marL="0" lvl="0" indent="0" algn="ctr" rtl="0">
              <a:spcBef>
                <a:spcPts val="0"/>
              </a:spcBef>
              <a:spcAft>
                <a:spcPts val="0"/>
              </a:spcAft>
              <a:buNone/>
            </a:pPr>
            <a:fld id="{00000000-1234-1234-1234-123412341234}" type="slidenum">
              <a:rPr lang="en-US"/>
              <a:pPr marL="0" lvl="0" indent="0" algn="ctr" rtl="0">
                <a:spcBef>
                  <a:spcPts val="0"/>
                </a:spcBef>
                <a:spcAft>
                  <a:spcPts val="0"/>
                </a:spcAft>
                <a:buNone/>
              </a:pPr>
              <a:t>‹#›</a:t>
            </a:fld>
            <a:endParaRPr/>
          </a:p>
        </p:txBody>
      </p:sp>
    </p:spTree>
  </p:cSld>
  <p:clrMap bg1="lt1" tx1="dk1" bg2="dk2" tx2="lt2" accent1="accent1" accent2="accent2" accent3="accent3" accent4="accent4" accent5="accent5" accent6="accent6" hlink="hlink" folHlink="folHlink"/>
  <p:sldLayoutIdLst>
    <p:sldLayoutId id="2147483651" r:id="rId1"/>
    <p:sldLayoutId id="2147483654" r:id="rId2"/>
    <p:sldLayoutId id="2147483655" r:id="rId3"/>
    <p:sldLayoutId id="2147483656" r:id="rId4"/>
    <p:sldLayoutId id="2147483657" r:id="rId5"/>
    <p:sldLayoutId id="2147483658" r:id="rId6"/>
    <p:sldLayoutId id="2147483659" r:id="rId7"/>
    <p:sldLayoutId id="2147483660" r:id="rId8"/>
    <p:sldLayoutId id="2147483661" r:id="rId9"/>
    <p:sldLayoutId id="2147483662" r:id="rId10"/>
  </p:sldLayoutIdLst>
  <p:hf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1.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1.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1.xml"/></Relationships>
</file>

<file path=ppt/slides/_rels/slide1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1.xml"/></Relationships>
</file>

<file path=ppt/slides/_rels/slide1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1.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11.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Layout" Target="../slideLayouts/slideLayout11.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Layout" Target="../slideLayouts/slideLayout11.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png"/><Relationship Id="rId1" Type="http://schemas.openxmlformats.org/officeDocument/2006/relationships/slideLayout" Target="../slideLayouts/slideLayout11.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121"/>
        <p:cNvGrpSpPr/>
        <p:nvPr/>
      </p:nvGrpSpPr>
      <p:grpSpPr>
        <a:xfrm>
          <a:off x="0" y="0"/>
          <a:ext cx="0" cy="0"/>
          <a:chOff x="0" y="0"/>
          <a:chExt cx="0" cy="0"/>
        </a:xfrm>
      </p:grpSpPr>
      <p:sp>
        <p:nvSpPr>
          <p:cNvPr id="122" name="Google Shape;122;p1"/>
          <p:cNvSpPr txBox="1">
            <a:spLocks noGrp="1"/>
          </p:cNvSpPr>
          <p:nvPr>
            <p:ph type="ctrTitle"/>
          </p:nvPr>
        </p:nvSpPr>
        <p:spPr>
          <a:xfrm>
            <a:off x="1752600" y="533400"/>
            <a:ext cx="6477000" cy="4876800"/>
          </a:xfrm>
          <a:prstGeom prst="rect">
            <a:avLst/>
          </a:prstGeom>
          <a:noFill/>
          <a:ln>
            <a:noFill/>
          </a:ln>
        </p:spPr>
        <p:txBody>
          <a:bodyPr spcFirstLastPara="1" wrap="square" lIns="91425" tIns="45700" rIns="91425" bIns="45700" anchor="b" anchorCtr="0">
            <a:noAutofit/>
          </a:bodyPr>
          <a:lstStyle/>
          <a:p>
            <a:pPr marL="0" lvl="0" indent="0" algn="ctr" rtl="0">
              <a:spcBef>
                <a:spcPts val="0"/>
              </a:spcBef>
              <a:spcAft>
                <a:spcPts val="0"/>
              </a:spcAft>
              <a:buClr>
                <a:schemeClr val="lt2"/>
              </a:buClr>
              <a:buSzPts val="4400"/>
              <a:buFont typeface="Twentieth Century"/>
              <a:buNone/>
            </a:pPr>
            <a:r>
              <a:rPr lang="en-US" b="1" dirty="0"/>
              <a:t>FUNDAMENTALS</a:t>
            </a:r>
            <a:br>
              <a:rPr lang="en-US" b="1" dirty="0"/>
            </a:br>
            <a:r>
              <a:rPr lang="en-US" sz="4000" b="1" dirty="0"/>
              <a:t>OF</a:t>
            </a:r>
            <a:r>
              <a:rPr lang="en-US" b="1" dirty="0"/>
              <a:t> ELECTRONICS</a:t>
            </a:r>
            <a:r>
              <a:rPr lang="en-US" dirty="0"/>
              <a:t/>
            </a:r>
            <a:br>
              <a:rPr lang="en-US" dirty="0"/>
            </a:br>
            <a:r>
              <a:rPr lang="en-US" dirty="0"/>
              <a:t/>
            </a:r>
            <a:br>
              <a:rPr lang="en-US" dirty="0"/>
            </a:br>
            <a:r>
              <a:rPr lang="en-US" sz="2800" b="1" dirty="0">
                <a:solidFill>
                  <a:srgbClr val="00B050"/>
                </a:solidFill>
              </a:rPr>
              <a:t>WEEK </a:t>
            </a:r>
            <a:r>
              <a:rPr lang="en-US" sz="2800" b="1" dirty="0" smtClean="0">
                <a:solidFill>
                  <a:srgbClr val="00B050"/>
                </a:solidFill>
              </a:rPr>
              <a:t>10_LECTURE 10:</a:t>
            </a:r>
            <a:r>
              <a:rPr lang="en-US" sz="2800" b="1" dirty="0">
                <a:solidFill>
                  <a:srgbClr val="00B050"/>
                </a:solidFill>
              </a:rPr>
              <a:t/>
            </a:r>
            <a:br>
              <a:rPr lang="en-US" sz="2800" b="1" dirty="0">
                <a:solidFill>
                  <a:srgbClr val="00B050"/>
                </a:solidFill>
              </a:rPr>
            </a:br>
            <a:r>
              <a:rPr lang="en-US" sz="2800" b="1" dirty="0">
                <a:solidFill>
                  <a:srgbClr val="00B050"/>
                </a:solidFill>
              </a:rPr>
              <a:t> DESCRIPTION </a:t>
            </a:r>
            <a:r>
              <a:rPr lang="en-US" sz="2800" b="1" dirty="0" smtClean="0">
                <a:solidFill>
                  <a:srgbClr val="00B050"/>
                </a:solidFill>
              </a:rPr>
              <a:t>OF </a:t>
            </a:r>
            <a:r>
              <a:rPr lang="en-US" sz="2800" b="1" dirty="0" smtClean="0">
                <a:solidFill>
                  <a:srgbClr val="00B050"/>
                </a:solidFill>
              </a:rPr>
              <a:t>AMPLIFIERS</a:t>
            </a:r>
            <a:r>
              <a:rPr lang="en-US" dirty="0"/>
              <a:t/>
            </a:r>
            <a:br>
              <a:rPr lang="en-US" dirty="0"/>
            </a:br>
            <a:endParaRPr/>
          </a:p>
        </p:txBody>
      </p:sp>
      <p:sp>
        <p:nvSpPr>
          <p:cNvPr id="123" name="Google Shape;123;p1"/>
          <p:cNvSpPr txBox="1">
            <a:spLocks noGrp="1"/>
          </p:cNvSpPr>
          <p:nvPr>
            <p:ph type="subTitle" idx="1"/>
          </p:nvPr>
        </p:nvSpPr>
        <p:spPr>
          <a:xfrm>
            <a:off x="2362200" y="6050037"/>
            <a:ext cx="6705600" cy="685800"/>
          </a:xfrm>
          <a:prstGeom prst="rect">
            <a:avLst/>
          </a:prstGeom>
          <a:noFill/>
          <a:ln>
            <a:noFill/>
          </a:ln>
        </p:spPr>
        <p:txBody>
          <a:bodyPr spcFirstLastPara="1" wrap="square" lIns="91425" tIns="45700" rIns="91425" bIns="45700" anchor="ctr" anchorCtr="0">
            <a:noAutofit/>
          </a:bodyPr>
          <a:lstStyle/>
          <a:p>
            <a:pPr marL="0" lvl="0" indent="0" algn="l" rtl="0">
              <a:spcBef>
                <a:spcPts val="0"/>
              </a:spcBef>
              <a:spcAft>
                <a:spcPts val="0"/>
              </a:spcAft>
              <a:buSzPts val="1440"/>
              <a:buNone/>
            </a:pPr>
            <a:r>
              <a:rPr lang="en-US" sz="2000" dirty="0"/>
              <a:t>Lecturer: NSABIMANA Camille, B.Sc. Eng., M.Sc. IT</a:t>
            </a:r>
            <a:endParaRPr sz="2400"/>
          </a:p>
        </p:txBody>
      </p:sp>
      <p:sp>
        <p:nvSpPr>
          <p:cNvPr id="124" name="Google Shape;124;p1"/>
          <p:cNvSpPr txBox="1">
            <a:spLocks noGrp="1"/>
          </p:cNvSpPr>
          <p:nvPr>
            <p:ph type="dt" idx="10"/>
          </p:nvPr>
        </p:nvSpPr>
        <p:spPr>
          <a:xfrm>
            <a:off x="76200" y="6068699"/>
            <a:ext cx="2057400" cy="685800"/>
          </a:xfrm>
          <a:prstGeom prst="rect">
            <a:avLst/>
          </a:prstGeom>
          <a:noFill/>
          <a:ln>
            <a:noFill/>
          </a:ln>
        </p:spPr>
        <p:txBody>
          <a:bodyPr spcFirstLastPara="1" wrap="square" lIns="91425" tIns="45700" rIns="91425" bIns="45700" anchor="ctr" anchorCtr="0">
            <a:noAutofit/>
          </a:bodyPr>
          <a:lstStyle/>
          <a:p>
            <a:pPr marL="0" lvl="0" indent="0" algn="ctr" rtl="0">
              <a:spcBef>
                <a:spcPts val="0"/>
              </a:spcBef>
              <a:spcAft>
                <a:spcPts val="0"/>
              </a:spcAft>
              <a:buNone/>
            </a:pPr>
            <a:r>
              <a:rPr lang="en-US"/>
              <a:t>4/22/2022</a:t>
            </a:r>
            <a:endParaRPr/>
          </a:p>
        </p:txBody>
      </p:sp>
      <p:sp>
        <p:nvSpPr>
          <p:cNvPr id="125" name="Google Shape;125;p1"/>
          <p:cNvSpPr txBox="1">
            <a:spLocks noGrp="1"/>
          </p:cNvSpPr>
          <p:nvPr>
            <p:ph type="sldNum" idx="12"/>
          </p:nvPr>
        </p:nvSpPr>
        <p:spPr>
          <a:xfrm>
            <a:off x="8001000" y="228600"/>
            <a:ext cx="838200" cy="381000"/>
          </a:xfrm>
          <a:prstGeom prst="rect">
            <a:avLst/>
          </a:prstGeom>
          <a:noFill/>
          <a:ln>
            <a:noFill/>
          </a:ln>
        </p:spPr>
        <p:txBody>
          <a:bodyPr spcFirstLastPara="1" wrap="square" lIns="91425" tIns="45700" rIns="91425" bIns="45700" anchor="ctr" anchorCtr="0">
            <a:normAutofit/>
          </a:bodyPr>
          <a:lstStyle/>
          <a:p>
            <a:pPr marL="0" lvl="0" indent="0" algn="ctr" rtl="0">
              <a:spcBef>
                <a:spcPts val="0"/>
              </a:spcBef>
              <a:spcAft>
                <a:spcPts val="0"/>
              </a:spcAft>
              <a:buNone/>
            </a:pPr>
            <a:fld id="{00000000-1234-1234-1234-123412341234}" type="slidenum">
              <a:rPr lang="en-US"/>
              <a:pPr marL="0" lvl="0" indent="0" algn="ctr" rtl="0">
                <a:spcBef>
                  <a:spcPts val="0"/>
                </a:spcBef>
                <a:spcAft>
                  <a:spcPts val="0"/>
                </a:spcAft>
                <a:buNone/>
              </a:pPr>
              <a:t>1</a:t>
            </a:fld>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129"/>
        <p:cNvGrpSpPr/>
        <p:nvPr/>
      </p:nvGrpSpPr>
      <p:grpSpPr>
        <a:xfrm>
          <a:off x="0" y="0"/>
          <a:ext cx="0" cy="0"/>
          <a:chOff x="0" y="0"/>
          <a:chExt cx="0" cy="0"/>
        </a:xfrm>
      </p:grpSpPr>
      <p:sp>
        <p:nvSpPr>
          <p:cNvPr id="130" name="Google Shape;130;p2"/>
          <p:cNvSpPr txBox="1">
            <a:spLocks noGrp="1"/>
          </p:cNvSpPr>
          <p:nvPr>
            <p:ph type="title"/>
          </p:nvPr>
        </p:nvSpPr>
        <p:spPr>
          <a:xfrm>
            <a:off x="612648" y="228600"/>
            <a:ext cx="8153400" cy="990600"/>
          </a:xfrm>
          <a:prstGeom prst="rect">
            <a:avLst/>
          </a:prstGeom>
          <a:noFill/>
          <a:ln>
            <a:noFill/>
          </a:ln>
        </p:spPr>
        <p:txBody>
          <a:bodyPr spcFirstLastPara="1" wrap="square" lIns="91425" tIns="45700" rIns="91425" bIns="45700" anchor="ctr" anchorCtr="0">
            <a:normAutofit/>
          </a:bodyPr>
          <a:lstStyle/>
          <a:p>
            <a:pPr marL="0" lvl="0" indent="0" algn="ctr" rtl="0">
              <a:spcBef>
                <a:spcPts val="0"/>
              </a:spcBef>
              <a:spcAft>
                <a:spcPts val="0"/>
              </a:spcAft>
              <a:buClr>
                <a:schemeClr val="dk2"/>
              </a:buClr>
              <a:buSzPts val="4400"/>
              <a:buFont typeface="Twentieth Century"/>
              <a:buNone/>
            </a:pPr>
            <a:r>
              <a:rPr lang="en-US"/>
              <a:t>Content</a:t>
            </a:r>
            <a:endParaRPr/>
          </a:p>
        </p:txBody>
      </p:sp>
      <p:sp>
        <p:nvSpPr>
          <p:cNvPr id="131" name="Google Shape;131;p2"/>
          <p:cNvSpPr txBox="1">
            <a:spLocks noGrp="1"/>
          </p:cNvSpPr>
          <p:nvPr>
            <p:ph type="dt" idx="10"/>
          </p:nvPr>
        </p:nvSpPr>
        <p:spPr>
          <a:xfrm>
            <a:off x="6096000" y="6248400"/>
            <a:ext cx="2667000" cy="365125"/>
          </a:xfrm>
          <a:prstGeom prst="rect">
            <a:avLst/>
          </a:prstGeom>
          <a:noFill/>
          <a:ln>
            <a:noFill/>
          </a:ln>
        </p:spPr>
        <p:txBody>
          <a:bodyPr spcFirstLastPara="1" wrap="square" lIns="91425" tIns="45700" rIns="91425" bIns="45700" anchor="ctr" anchorCtr="0">
            <a:noAutofit/>
          </a:bodyPr>
          <a:lstStyle/>
          <a:p>
            <a:pPr marL="0" lvl="0" indent="0" algn="l" rtl="0">
              <a:spcBef>
                <a:spcPts val="0"/>
              </a:spcBef>
              <a:spcAft>
                <a:spcPts val="0"/>
              </a:spcAft>
              <a:buNone/>
            </a:pPr>
            <a:r>
              <a:rPr lang="en-US"/>
              <a:t>4/22/2022</a:t>
            </a:r>
            <a:endParaRPr/>
          </a:p>
        </p:txBody>
      </p:sp>
      <p:sp>
        <p:nvSpPr>
          <p:cNvPr id="132" name="Google Shape;132;p2"/>
          <p:cNvSpPr txBox="1">
            <a:spLocks noGrp="1"/>
          </p:cNvSpPr>
          <p:nvPr>
            <p:ph type="sldNum" idx="12"/>
          </p:nvPr>
        </p:nvSpPr>
        <p:spPr>
          <a:xfrm>
            <a:off x="0" y="1272222"/>
            <a:ext cx="533400" cy="244476"/>
          </a:xfrm>
          <a:prstGeom prst="rect">
            <a:avLst/>
          </a:prstGeom>
          <a:noFill/>
          <a:ln>
            <a:noFill/>
          </a:ln>
        </p:spPr>
        <p:txBody>
          <a:bodyPr spcFirstLastPara="1" wrap="square" lIns="91425" tIns="45700" rIns="91425" bIns="45700" anchor="ctr" anchorCtr="0">
            <a:normAutofit fontScale="85000" lnSpcReduction="20000"/>
          </a:bodyPr>
          <a:lstStyle/>
          <a:p>
            <a:pPr marL="0" lvl="0" indent="0" algn="ctr" rtl="0">
              <a:spcBef>
                <a:spcPts val="0"/>
              </a:spcBef>
              <a:spcAft>
                <a:spcPts val="0"/>
              </a:spcAft>
              <a:buNone/>
            </a:pPr>
            <a:fld id="{00000000-1234-1234-1234-123412341234}" type="slidenum">
              <a:rPr lang="en-US"/>
              <a:pPr marL="0" lvl="0" indent="0" algn="ctr" rtl="0">
                <a:spcBef>
                  <a:spcPts val="0"/>
                </a:spcBef>
                <a:spcAft>
                  <a:spcPts val="0"/>
                </a:spcAft>
                <a:buNone/>
              </a:pPr>
              <a:t>2</a:t>
            </a:fld>
            <a:endParaRPr/>
          </a:p>
        </p:txBody>
      </p:sp>
      <p:sp>
        <p:nvSpPr>
          <p:cNvPr id="133" name="Google Shape;133;p2"/>
          <p:cNvSpPr txBox="1">
            <a:spLocks noGrp="1"/>
          </p:cNvSpPr>
          <p:nvPr>
            <p:ph type="body" idx="1"/>
          </p:nvPr>
        </p:nvSpPr>
        <p:spPr>
          <a:xfrm>
            <a:off x="612648" y="1600200"/>
            <a:ext cx="8153400" cy="4495800"/>
          </a:xfrm>
          <a:prstGeom prst="rect">
            <a:avLst/>
          </a:prstGeom>
          <a:noFill/>
          <a:ln>
            <a:noFill/>
          </a:ln>
        </p:spPr>
        <p:txBody>
          <a:bodyPr spcFirstLastPara="1" wrap="square" lIns="91425" tIns="45700" rIns="91425" bIns="45700" anchor="t" anchorCtr="0">
            <a:normAutofit lnSpcReduction="10000"/>
          </a:bodyPr>
          <a:lstStyle/>
          <a:p>
            <a:pPr lvl="0"/>
            <a:r>
              <a:rPr lang="en-ZA" sz="2400" dirty="0" smtClean="0"/>
              <a:t>Definition of amplifier</a:t>
            </a:r>
            <a:endParaRPr lang="en-US" sz="2400" dirty="0" smtClean="0"/>
          </a:p>
          <a:p>
            <a:pPr lvl="0"/>
            <a:r>
              <a:rPr lang="en-ZA" sz="2400" dirty="0" smtClean="0"/>
              <a:t>Describe types of amplifiers based on:</a:t>
            </a:r>
            <a:endParaRPr lang="en-US" sz="2400" dirty="0" smtClean="0"/>
          </a:p>
          <a:p>
            <a:pPr lvl="2"/>
            <a:r>
              <a:rPr lang="en-ZA" sz="2200" dirty="0" smtClean="0"/>
              <a:t>Stages</a:t>
            </a:r>
            <a:endParaRPr lang="en-US" sz="2200" dirty="0" smtClean="0"/>
          </a:p>
          <a:p>
            <a:pPr lvl="4"/>
            <a:r>
              <a:rPr lang="en-ZA" sz="1900" dirty="0" smtClean="0"/>
              <a:t>Single stage</a:t>
            </a:r>
            <a:endParaRPr lang="en-US" sz="1900" dirty="0" smtClean="0"/>
          </a:p>
          <a:p>
            <a:pPr lvl="4"/>
            <a:r>
              <a:rPr lang="en-ZA" sz="1900" dirty="0" smtClean="0"/>
              <a:t>Multi-stage</a:t>
            </a:r>
            <a:endParaRPr lang="en-US" sz="1900" dirty="0" smtClean="0"/>
          </a:p>
          <a:p>
            <a:pPr lvl="2"/>
            <a:r>
              <a:rPr lang="en-ZA" sz="2200" dirty="0" smtClean="0"/>
              <a:t>Classes</a:t>
            </a:r>
            <a:endParaRPr lang="en-US" sz="2200" dirty="0" smtClean="0"/>
          </a:p>
          <a:p>
            <a:pPr lvl="2"/>
            <a:r>
              <a:rPr lang="en-ZA" sz="2200" dirty="0" smtClean="0"/>
              <a:t>Input and Output parameters</a:t>
            </a:r>
            <a:endParaRPr lang="en-US" sz="2200" dirty="0" smtClean="0"/>
          </a:p>
          <a:p>
            <a:pPr lvl="0"/>
            <a:r>
              <a:rPr lang="en-ZA" sz="2400" dirty="0" smtClean="0"/>
              <a:t>Description of amplifier application</a:t>
            </a:r>
            <a:endParaRPr lang="en-US" sz="2400" dirty="0" smtClean="0"/>
          </a:p>
          <a:p>
            <a:pPr lvl="2"/>
            <a:r>
              <a:rPr lang="en-ZA" sz="2200" dirty="0" smtClean="0"/>
              <a:t>Audio application</a:t>
            </a:r>
            <a:endParaRPr lang="en-US" sz="2200" dirty="0" smtClean="0"/>
          </a:p>
          <a:p>
            <a:pPr lvl="2"/>
            <a:r>
              <a:rPr lang="en-ZA" sz="2200" dirty="0" smtClean="0"/>
              <a:t>Video application</a:t>
            </a:r>
            <a:endParaRPr lang="en-US" sz="2200" dirty="0" smtClean="0"/>
          </a:p>
          <a:p>
            <a:pPr lvl="2"/>
            <a:r>
              <a:rPr lang="en-ZA" sz="2200" dirty="0" smtClean="0"/>
              <a:t>Microwave application</a:t>
            </a:r>
            <a:endParaRPr lang="en-US" sz="2200" dirty="0" smtClean="0"/>
          </a:p>
          <a:p>
            <a:pPr marL="320040" lvl="0" indent="-209550" algn="l" rtl="0">
              <a:spcBef>
                <a:spcPts val="700"/>
              </a:spcBef>
              <a:spcAft>
                <a:spcPts val="0"/>
              </a:spcAft>
              <a:buSzPts val="1740"/>
              <a:buNone/>
            </a:pPr>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lvl="0" algn="ctr"/>
            <a:r>
              <a:rPr lang="en-ZA" dirty="0" smtClean="0"/>
              <a:t/>
            </a:r>
            <a:br>
              <a:rPr lang="en-ZA" dirty="0" smtClean="0"/>
            </a:br>
            <a:r>
              <a:rPr lang="en-ZA" b="1" dirty="0" smtClean="0">
                <a:solidFill>
                  <a:srgbClr val="FF0000"/>
                </a:solidFill>
                <a:effectLst>
                  <a:outerShdw blurRad="38100" dist="38100" dir="2700000" algn="tl">
                    <a:srgbClr val="000000">
                      <a:alpha val="43137"/>
                    </a:srgbClr>
                  </a:outerShdw>
                </a:effectLst>
              </a:rPr>
              <a:t>Definition </a:t>
            </a:r>
            <a:r>
              <a:rPr lang="en-ZA" b="1" dirty="0">
                <a:solidFill>
                  <a:srgbClr val="FF0000"/>
                </a:solidFill>
                <a:effectLst>
                  <a:outerShdw blurRad="38100" dist="38100" dir="2700000" algn="tl">
                    <a:srgbClr val="000000">
                      <a:alpha val="43137"/>
                    </a:srgbClr>
                  </a:outerShdw>
                </a:effectLst>
              </a:rPr>
              <a:t>of amplifier</a:t>
            </a:r>
            <a:r>
              <a:rPr lang="en-US" dirty="0"/>
              <a:t/>
            </a:r>
            <a:br>
              <a:rPr lang="en-US" dirty="0"/>
            </a:br>
            <a:endParaRPr lang="en-US" dirty="0"/>
          </a:p>
        </p:txBody>
      </p:sp>
      <p:sp>
        <p:nvSpPr>
          <p:cNvPr id="3" name="Date Placeholder 2"/>
          <p:cNvSpPr>
            <a:spLocks noGrp="1"/>
          </p:cNvSpPr>
          <p:nvPr>
            <p:ph type="dt" sz="half" idx="10"/>
          </p:nvPr>
        </p:nvSpPr>
        <p:spPr/>
        <p:txBody>
          <a:bodyPr/>
          <a:lstStyle/>
          <a:p>
            <a:fld id="{BE0371E6-B039-4F58-81EE-4250707C90EF}" type="datetime1">
              <a:rPr lang="en-US" smtClean="0"/>
              <a:pPr/>
              <a:t>06/08/2022</a:t>
            </a:fld>
            <a:endParaRPr lang="en-US"/>
          </a:p>
        </p:txBody>
      </p:sp>
      <p:sp>
        <p:nvSpPr>
          <p:cNvPr id="4" name="Slide Number Placeholder 3"/>
          <p:cNvSpPr>
            <a:spLocks noGrp="1"/>
          </p:cNvSpPr>
          <p:nvPr>
            <p:ph type="sldNum" sz="quarter" idx="12"/>
          </p:nvPr>
        </p:nvSpPr>
        <p:spPr/>
        <p:txBody>
          <a:bodyPr>
            <a:normAutofit fontScale="85000" lnSpcReduction="20000"/>
          </a:bodyPr>
          <a:lstStyle/>
          <a:p>
            <a:fld id="{E90EC951-2603-4970-A40B-F9FF9B845B36}" type="slidenum">
              <a:rPr lang="en-US" smtClean="0"/>
              <a:pPr/>
              <a:t>3</a:t>
            </a:fld>
            <a:endParaRPr lang="en-US"/>
          </a:p>
        </p:txBody>
      </p:sp>
      <p:sp>
        <p:nvSpPr>
          <p:cNvPr id="5" name="Content Placeholder 4"/>
          <p:cNvSpPr>
            <a:spLocks noGrp="1"/>
          </p:cNvSpPr>
          <p:nvPr>
            <p:ph sz="quarter" idx="1"/>
          </p:nvPr>
        </p:nvSpPr>
        <p:spPr/>
        <p:txBody>
          <a:bodyPr>
            <a:normAutofit lnSpcReduction="10000"/>
          </a:bodyPr>
          <a:lstStyle/>
          <a:p>
            <a:pPr algn="just"/>
            <a:r>
              <a:rPr lang="en-US" dirty="0"/>
              <a:t>An amplifier is one of the most commonly used electronic devices in the world. It’s a basic building block of a vast number of circuits, and comes in various forms. </a:t>
            </a:r>
            <a:endParaRPr lang="en-US" dirty="0" smtClean="0"/>
          </a:p>
          <a:p>
            <a:pPr algn="just"/>
            <a:endParaRPr lang="en-US" dirty="0" smtClean="0"/>
          </a:p>
          <a:p>
            <a:pPr algn="just"/>
            <a:r>
              <a:rPr lang="en-US" dirty="0" smtClean="0"/>
              <a:t>Amplifiers </a:t>
            </a:r>
            <a:r>
              <a:rPr lang="en-US" dirty="0"/>
              <a:t>can be defined simply as an electronic device that increases the power of a signal. In other words, it increases the amplitude of a signal, and makes it stronger than the given input.</a:t>
            </a:r>
          </a:p>
        </p:txBody>
      </p:sp>
    </p:spTree>
    <p:extLst>
      <p:ext uri="{BB962C8B-B14F-4D97-AF65-F5344CB8AC3E}">
        <p14:creationId xmlns="" xmlns:p14="http://schemas.microsoft.com/office/powerpoint/2010/main" val="272765858"/>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en-US" sz="4000" b="1" dirty="0" smtClean="0">
                <a:solidFill>
                  <a:srgbClr val="FF0000"/>
                </a:solidFill>
              </a:rPr>
              <a:t/>
            </a:r>
            <a:br>
              <a:rPr lang="en-US" sz="4000" b="1" dirty="0" smtClean="0">
                <a:solidFill>
                  <a:srgbClr val="FF0000"/>
                </a:solidFill>
              </a:rPr>
            </a:br>
            <a:r>
              <a:rPr lang="en-US" sz="4000" b="1" dirty="0" smtClean="0">
                <a:solidFill>
                  <a:srgbClr val="FF0000"/>
                </a:solidFill>
              </a:rPr>
              <a:t>Important </a:t>
            </a:r>
            <a:r>
              <a:rPr lang="en-US" sz="4000" b="1" dirty="0">
                <a:solidFill>
                  <a:srgbClr val="FF0000"/>
                </a:solidFill>
              </a:rPr>
              <a:t>Characteristics of an Amplifier</a:t>
            </a:r>
            <a:r>
              <a:rPr lang="en-US" b="1" dirty="0"/>
              <a:t/>
            </a:r>
            <a:br>
              <a:rPr lang="en-US" b="1" dirty="0"/>
            </a:br>
            <a:endParaRPr lang="en-US" dirty="0"/>
          </a:p>
        </p:txBody>
      </p:sp>
      <p:sp>
        <p:nvSpPr>
          <p:cNvPr id="3" name="Date Placeholder 2"/>
          <p:cNvSpPr>
            <a:spLocks noGrp="1"/>
          </p:cNvSpPr>
          <p:nvPr>
            <p:ph type="dt" sz="half" idx="10"/>
          </p:nvPr>
        </p:nvSpPr>
        <p:spPr/>
        <p:txBody>
          <a:bodyPr/>
          <a:lstStyle/>
          <a:p>
            <a:fld id="{BE0371E6-B039-4F58-81EE-4250707C90EF}" type="datetime1">
              <a:rPr lang="en-US" smtClean="0"/>
              <a:pPr/>
              <a:t>06/08/2022</a:t>
            </a:fld>
            <a:endParaRPr lang="en-US"/>
          </a:p>
        </p:txBody>
      </p:sp>
      <p:sp>
        <p:nvSpPr>
          <p:cNvPr id="4" name="Slide Number Placeholder 3"/>
          <p:cNvSpPr>
            <a:spLocks noGrp="1"/>
          </p:cNvSpPr>
          <p:nvPr>
            <p:ph type="sldNum" sz="quarter" idx="12"/>
          </p:nvPr>
        </p:nvSpPr>
        <p:spPr/>
        <p:txBody>
          <a:bodyPr>
            <a:normAutofit fontScale="85000" lnSpcReduction="20000"/>
          </a:bodyPr>
          <a:lstStyle/>
          <a:p>
            <a:fld id="{E90EC951-2603-4970-A40B-F9FF9B845B36}" type="slidenum">
              <a:rPr lang="en-US" smtClean="0"/>
              <a:pPr/>
              <a:t>4</a:t>
            </a:fld>
            <a:endParaRPr lang="en-US"/>
          </a:p>
        </p:txBody>
      </p:sp>
      <p:sp>
        <p:nvSpPr>
          <p:cNvPr id="5" name="Content Placeholder 4"/>
          <p:cNvSpPr>
            <a:spLocks noGrp="1"/>
          </p:cNvSpPr>
          <p:nvPr>
            <p:ph sz="quarter" idx="1"/>
          </p:nvPr>
        </p:nvSpPr>
        <p:spPr/>
        <p:txBody>
          <a:bodyPr>
            <a:normAutofit fontScale="70000" lnSpcReduction="20000"/>
          </a:bodyPr>
          <a:lstStyle/>
          <a:p>
            <a:r>
              <a:rPr lang="en-US" dirty="0" smtClean="0"/>
              <a:t>The </a:t>
            </a:r>
            <a:r>
              <a:rPr lang="en-US" dirty="0"/>
              <a:t>quality of an amplifier is measured by a series of specifications called figures of merit. They are as follows:</a:t>
            </a:r>
          </a:p>
          <a:p>
            <a:pPr lvl="1"/>
            <a:r>
              <a:rPr lang="en-US" b="1" dirty="0"/>
              <a:t>Bandwidth:</a:t>
            </a:r>
            <a:r>
              <a:rPr lang="en-US" dirty="0"/>
              <a:t> The frequency range at which the amplifier can operate.</a:t>
            </a:r>
          </a:p>
          <a:p>
            <a:pPr lvl="1"/>
            <a:r>
              <a:rPr lang="en-US" b="1" dirty="0"/>
              <a:t>Noise:</a:t>
            </a:r>
            <a:r>
              <a:rPr lang="en-US" dirty="0"/>
              <a:t> The amount of unwanted extra information included in the output.</a:t>
            </a:r>
          </a:p>
          <a:p>
            <a:pPr lvl="1"/>
            <a:r>
              <a:rPr lang="en-US" b="1" dirty="0"/>
              <a:t>Skew Rate:</a:t>
            </a:r>
            <a:r>
              <a:rPr lang="en-US" dirty="0"/>
              <a:t> The maximum rate of change of output.</a:t>
            </a:r>
          </a:p>
          <a:p>
            <a:pPr lvl="1"/>
            <a:r>
              <a:rPr lang="en-US" b="1" dirty="0"/>
              <a:t>Gain:</a:t>
            </a:r>
            <a:r>
              <a:rPr lang="en-US" dirty="0"/>
              <a:t> Perhaps the most important, the ratio between the magnitudes of input and output signals.</a:t>
            </a:r>
          </a:p>
          <a:p>
            <a:r>
              <a:rPr lang="en-US" b="1" dirty="0"/>
              <a:t>Stability:</a:t>
            </a:r>
            <a:r>
              <a:rPr lang="en-US" dirty="0"/>
              <a:t> The ability to provide constant and reliable output.</a:t>
            </a:r>
          </a:p>
          <a:p>
            <a:r>
              <a:rPr lang="en-US" b="1" dirty="0"/>
              <a:t>Linearity</a:t>
            </a:r>
            <a:r>
              <a:rPr lang="en-US" dirty="0"/>
              <a:t>: The degree of proportionality between input and output signals.</a:t>
            </a:r>
          </a:p>
          <a:p>
            <a:r>
              <a:rPr lang="en-US" b="1" dirty="0"/>
              <a:t>Efficiency:</a:t>
            </a:r>
            <a:r>
              <a:rPr lang="en-US" dirty="0"/>
              <a:t> Another very important characteristic, it is the ratio between the output power and power consumed.</a:t>
            </a:r>
          </a:p>
          <a:p>
            <a:r>
              <a:rPr lang="en-US" b="1" dirty="0"/>
              <a:t>Output Dynamic Range:</a:t>
            </a:r>
            <a:r>
              <a:rPr lang="en-US" dirty="0"/>
              <a:t> Ratio between the largest and smallest useful output levels.</a:t>
            </a:r>
          </a:p>
          <a:p>
            <a:endParaRPr lang="en-US" dirty="0"/>
          </a:p>
        </p:txBody>
      </p:sp>
    </p:spTree>
    <p:extLst>
      <p:ext uri="{BB962C8B-B14F-4D97-AF65-F5344CB8AC3E}">
        <p14:creationId xmlns="" xmlns:p14="http://schemas.microsoft.com/office/powerpoint/2010/main" val="2879464963"/>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en-US" b="1" dirty="0" smtClean="0"/>
              <a:t/>
            </a:r>
            <a:br>
              <a:rPr lang="en-US" b="1" dirty="0" smtClean="0"/>
            </a:br>
            <a:r>
              <a:rPr lang="en-US" b="1" dirty="0" smtClean="0">
                <a:solidFill>
                  <a:srgbClr val="FF0000"/>
                </a:solidFill>
              </a:rPr>
              <a:t>Types </a:t>
            </a:r>
            <a:r>
              <a:rPr lang="en-US" b="1" dirty="0">
                <a:solidFill>
                  <a:srgbClr val="FF0000"/>
                </a:solidFill>
              </a:rPr>
              <a:t>of Amplifiers</a:t>
            </a:r>
            <a:r>
              <a:rPr lang="en-US" b="1" dirty="0"/>
              <a:t/>
            </a:r>
            <a:br>
              <a:rPr lang="en-US" b="1" dirty="0"/>
            </a:br>
            <a:endParaRPr lang="en-US" dirty="0"/>
          </a:p>
        </p:txBody>
      </p:sp>
      <p:sp>
        <p:nvSpPr>
          <p:cNvPr id="3" name="Date Placeholder 2"/>
          <p:cNvSpPr>
            <a:spLocks noGrp="1"/>
          </p:cNvSpPr>
          <p:nvPr>
            <p:ph type="dt" sz="half" idx="10"/>
          </p:nvPr>
        </p:nvSpPr>
        <p:spPr/>
        <p:txBody>
          <a:bodyPr/>
          <a:lstStyle/>
          <a:p>
            <a:fld id="{BE0371E6-B039-4F58-81EE-4250707C90EF}" type="datetime1">
              <a:rPr lang="en-US" smtClean="0"/>
              <a:pPr/>
              <a:t>06/08/2022</a:t>
            </a:fld>
            <a:endParaRPr lang="en-US"/>
          </a:p>
        </p:txBody>
      </p:sp>
      <p:sp>
        <p:nvSpPr>
          <p:cNvPr id="4" name="Slide Number Placeholder 3"/>
          <p:cNvSpPr>
            <a:spLocks noGrp="1"/>
          </p:cNvSpPr>
          <p:nvPr>
            <p:ph type="sldNum" sz="quarter" idx="12"/>
          </p:nvPr>
        </p:nvSpPr>
        <p:spPr/>
        <p:txBody>
          <a:bodyPr>
            <a:normAutofit fontScale="85000" lnSpcReduction="20000"/>
          </a:bodyPr>
          <a:lstStyle/>
          <a:p>
            <a:fld id="{E90EC951-2603-4970-A40B-F9FF9B845B36}" type="slidenum">
              <a:rPr lang="en-US" smtClean="0"/>
              <a:pPr/>
              <a:t>5</a:t>
            </a:fld>
            <a:endParaRPr lang="en-US"/>
          </a:p>
        </p:txBody>
      </p:sp>
      <p:sp>
        <p:nvSpPr>
          <p:cNvPr id="5" name="Content Placeholder 4"/>
          <p:cNvSpPr>
            <a:spLocks noGrp="1"/>
          </p:cNvSpPr>
          <p:nvPr>
            <p:ph sz="quarter" idx="1"/>
          </p:nvPr>
        </p:nvSpPr>
        <p:spPr/>
        <p:txBody>
          <a:bodyPr>
            <a:normAutofit/>
          </a:bodyPr>
          <a:lstStyle/>
          <a:p>
            <a:pPr marL="0" lvl="0" indent="0">
              <a:buNone/>
            </a:pPr>
            <a:r>
              <a:rPr lang="en-ZA" sz="3600" dirty="0" smtClean="0"/>
              <a:t>This part deals with the description of different </a:t>
            </a:r>
            <a:r>
              <a:rPr lang="en-ZA" sz="3600" dirty="0"/>
              <a:t>types of amplifiers based on:</a:t>
            </a:r>
            <a:endParaRPr lang="en-US" sz="3600" dirty="0"/>
          </a:p>
          <a:p>
            <a:pPr lvl="2"/>
            <a:r>
              <a:rPr lang="en-ZA" sz="3200" dirty="0"/>
              <a:t>Stages</a:t>
            </a:r>
            <a:endParaRPr lang="en-US" sz="3200" dirty="0"/>
          </a:p>
          <a:p>
            <a:pPr lvl="4"/>
            <a:r>
              <a:rPr lang="en-ZA" sz="2800" dirty="0"/>
              <a:t>Single stage</a:t>
            </a:r>
            <a:endParaRPr lang="en-US" sz="2800" dirty="0"/>
          </a:p>
          <a:p>
            <a:pPr lvl="4"/>
            <a:r>
              <a:rPr lang="en-ZA" sz="2800" dirty="0"/>
              <a:t>Multi-stage</a:t>
            </a:r>
            <a:endParaRPr lang="en-US" sz="2800" dirty="0"/>
          </a:p>
          <a:p>
            <a:pPr lvl="2"/>
            <a:r>
              <a:rPr lang="en-ZA" sz="3200" dirty="0"/>
              <a:t>Classes</a:t>
            </a:r>
            <a:endParaRPr lang="en-US" sz="3200" dirty="0"/>
          </a:p>
          <a:p>
            <a:pPr lvl="2"/>
            <a:r>
              <a:rPr lang="en-ZA" sz="3200" dirty="0"/>
              <a:t>Input and Output parameters</a:t>
            </a:r>
            <a:endParaRPr lang="en-US" sz="3200" dirty="0"/>
          </a:p>
          <a:p>
            <a:endParaRPr lang="en-US" sz="4000" dirty="0"/>
          </a:p>
        </p:txBody>
      </p:sp>
    </p:spTree>
    <p:extLst>
      <p:ext uri="{BB962C8B-B14F-4D97-AF65-F5344CB8AC3E}">
        <p14:creationId xmlns="" xmlns:p14="http://schemas.microsoft.com/office/powerpoint/2010/main" val="1927075447"/>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marL="0" lvl="0" indent="0" algn="ctr"/>
            <a:r>
              <a:rPr lang="en-ZA" dirty="0" smtClean="0"/>
              <a:t/>
            </a:r>
            <a:br>
              <a:rPr lang="en-ZA" dirty="0" smtClean="0"/>
            </a:br>
            <a:r>
              <a:rPr lang="en-ZA" dirty="0" smtClean="0">
                <a:solidFill>
                  <a:srgbClr val="FF0000"/>
                </a:solidFill>
                <a:effectLst>
                  <a:outerShdw blurRad="38100" dist="38100" dir="2700000" algn="tl">
                    <a:srgbClr val="000000">
                      <a:alpha val="43137"/>
                    </a:srgbClr>
                  </a:outerShdw>
                </a:effectLst>
              </a:rPr>
              <a:t>Types </a:t>
            </a:r>
            <a:r>
              <a:rPr lang="en-ZA" dirty="0">
                <a:solidFill>
                  <a:srgbClr val="FF0000"/>
                </a:solidFill>
                <a:effectLst>
                  <a:outerShdw blurRad="38100" dist="38100" dir="2700000" algn="tl">
                    <a:srgbClr val="000000">
                      <a:alpha val="43137"/>
                    </a:srgbClr>
                  </a:outerShdw>
                </a:effectLst>
              </a:rPr>
              <a:t>of amplifiers based </a:t>
            </a:r>
            <a:r>
              <a:rPr lang="en-ZA" dirty="0" smtClean="0">
                <a:solidFill>
                  <a:srgbClr val="FF0000"/>
                </a:solidFill>
                <a:effectLst>
                  <a:outerShdw blurRad="38100" dist="38100" dir="2700000" algn="tl">
                    <a:srgbClr val="000000">
                      <a:alpha val="43137"/>
                    </a:srgbClr>
                  </a:outerShdw>
                </a:effectLst>
              </a:rPr>
              <a:t>on</a:t>
            </a:r>
            <a:r>
              <a:rPr lang="en-US" dirty="0" smtClean="0">
                <a:solidFill>
                  <a:srgbClr val="FF0000"/>
                </a:solidFill>
                <a:effectLst>
                  <a:outerShdw blurRad="38100" dist="38100" dir="2700000" algn="tl">
                    <a:srgbClr val="000000">
                      <a:alpha val="43137"/>
                    </a:srgbClr>
                  </a:outerShdw>
                </a:effectLst>
              </a:rPr>
              <a:t> </a:t>
            </a:r>
            <a:r>
              <a:rPr lang="en-ZA" sz="4000" dirty="0" smtClean="0">
                <a:solidFill>
                  <a:srgbClr val="FF0000"/>
                </a:solidFill>
                <a:effectLst>
                  <a:outerShdw blurRad="38100" dist="38100" dir="2700000" algn="tl">
                    <a:srgbClr val="000000">
                      <a:alpha val="43137"/>
                    </a:srgbClr>
                  </a:outerShdw>
                </a:effectLst>
              </a:rPr>
              <a:t>Stages</a:t>
            </a:r>
            <a:r>
              <a:rPr lang="en-US" sz="4000" dirty="0"/>
              <a:t/>
            </a:r>
            <a:br>
              <a:rPr lang="en-US" sz="4000" dirty="0"/>
            </a:br>
            <a:endParaRPr lang="en-US" dirty="0"/>
          </a:p>
        </p:txBody>
      </p:sp>
      <p:sp>
        <p:nvSpPr>
          <p:cNvPr id="3" name="Date Placeholder 2"/>
          <p:cNvSpPr>
            <a:spLocks noGrp="1"/>
          </p:cNvSpPr>
          <p:nvPr>
            <p:ph type="dt" sz="half" idx="10"/>
          </p:nvPr>
        </p:nvSpPr>
        <p:spPr/>
        <p:txBody>
          <a:bodyPr/>
          <a:lstStyle/>
          <a:p>
            <a:fld id="{BE0371E6-B039-4F58-81EE-4250707C90EF}" type="datetime1">
              <a:rPr lang="en-US" smtClean="0"/>
              <a:pPr/>
              <a:t>06/08/2022</a:t>
            </a:fld>
            <a:endParaRPr lang="en-US"/>
          </a:p>
        </p:txBody>
      </p:sp>
      <p:sp>
        <p:nvSpPr>
          <p:cNvPr id="4" name="Slide Number Placeholder 3"/>
          <p:cNvSpPr>
            <a:spLocks noGrp="1"/>
          </p:cNvSpPr>
          <p:nvPr>
            <p:ph type="sldNum" sz="quarter" idx="12"/>
          </p:nvPr>
        </p:nvSpPr>
        <p:spPr/>
        <p:txBody>
          <a:bodyPr>
            <a:normAutofit fontScale="85000" lnSpcReduction="20000"/>
          </a:bodyPr>
          <a:lstStyle/>
          <a:p>
            <a:fld id="{E90EC951-2603-4970-A40B-F9FF9B845B36}" type="slidenum">
              <a:rPr lang="en-US" smtClean="0"/>
              <a:pPr/>
              <a:t>6</a:t>
            </a:fld>
            <a:endParaRPr lang="en-US"/>
          </a:p>
        </p:txBody>
      </p:sp>
      <p:sp>
        <p:nvSpPr>
          <p:cNvPr id="5" name="Content Placeholder 4"/>
          <p:cNvSpPr>
            <a:spLocks noGrp="1"/>
          </p:cNvSpPr>
          <p:nvPr>
            <p:ph sz="quarter" idx="1"/>
          </p:nvPr>
        </p:nvSpPr>
        <p:spPr/>
        <p:txBody>
          <a:bodyPr>
            <a:normAutofit lnSpcReduction="10000"/>
          </a:bodyPr>
          <a:lstStyle/>
          <a:p>
            <a:pPr marL="1600200" lvl="4" indent="0">
              <a:buNone/>
            </a:pPr>
            <a:r>
              <a:rPr lang="en-ZA" sz="2800" dirty="0" smtClean="0">
                <a:solidFill>
                  <a:srgbClr val="FF0000"/>
                </a:solidFill>
                <a:effectLst>
                  <a:outerShdw blurRad="38100" dist="38100" dir="2700000" algn="tl">
                    <a:srgbClr val="000000">
                      <a:alpha val="43137"/>
                    </a:srgbClr>
                  </a:outerShdw>
                </a:effectLst>
              </a:rPr>
              <a:t>      </a:t>
            </a:r>
            <a:r>
              <a:rPr lang="en-ZA" sz="3600" dirty="0" smtClean="0">
                <a:solidFill>
                  <a:srgbClr val="FF0000"/>
                </a:solidFill>
                <a:effectLst>
                  <a:outerShdw blurRad="38100" dist="38100" dir="2700000" algn="tl">
                    <a:srgbClr val="000000">
                      <a:alpha val="43137"/>
                    </a:srgbClr>
                  </a:outerShdw>
                </a:effectLst>
              </a:rPr>
              <a:t>Single stage Amplifier</a:t>
            </a:r>
            <a:endParaRPr lang="en-US" sz="3600" dirty="0">
              <a:solidFill>
                <a:srgbClr val="FF0000"/>
              </a:solidFill>
              <a:effectLst>
                <a:outerShdw blurRad="38100" dist="38100" dir="2700000" algn="tl">
                  <a:srgbClr val="000000">
                    <a:alpha val="43137"/>
                  </a:srgbClr>
                </a:outerShdw>
              </a:effectLst>
            </a:endParaRPr>
          </a:p>
          <a:p>
            <a:r>
              <a:rPr lang="en-US" dirty="0"/>
              <a:t>W</a:t>
            </a:r>
            <a:r>
              <a:rPr lang="en-US" dirty="0" smtClean="0"/>
              <a:t>hen </a:t>
            </a:r>
            <a:r>
              <a:rPr lang="en-US" dirty="0"/>
              <a:t>in an amplifier circuit only one transistor is used for amplifying a weak signal, the circuit is known as single stage amplifier.</a:t>
            </a:r>
          </a:p>
          <a:p>
            <a:r>
              <a:rPr lang="en-US" dirty="0"/>
              <a:t>However, a practical amplifier consists of a number of single stage amplifiers and hence  a complex circuit. Therefore, such a complex circuit can be conveniently split into several single stages and can be effectively </a:t>
            </a:r>
            <a:r>
              <a:rPr lang="en-US" dirty="0" err="1"/>
              <a:t>analysed</a:t>
            </a:r>
            <a:r>
              <a:rPr lang="en-US" dirty="0"/>
              <a:t>.</a:t>
            </a:r>
          </a:p>
          <a:p>
            <a:endParaRPr lang="en-US" dirty="0"/>
          </a:p>
        </p:txBody>
      </p:sp>
    </p:spTree>
    <p:extLst>
      <p:ext uri="{BB962C8B-B14F-4D97-AF65-F5344CB8AC3E}">
        <p14:creationId xmlns="" xmlns:p14="http://schemas.microsoft.com/office/powerpoint/2010/main" val="1748222371"/>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title"/>
          </p:nvPr>
        </p:nvSpPr>
        <p:spPr/>
        <p:txBody>
          <a:bodyPr/>
          <a:lstStyle/>
          <a:p>
            <a:pPr lvl="4" algn="ctr" rtl="0">
              <a:spcBef>
                <a:spcPct val="0"/>
              </a:spcBef>
            </a:pPr>
            <a:r>
              <a:rPr lang="en-ZA" sz="3600" dirty="0" smtClean="0">
                <a:solidFill>
                  <a:srgbClr val="FF0000"/>
                </a:solidFill>
                <a:effectLst>
                  <a:outerShdw blurRad="38100" dist="38100" dir="2700000" algn="tl">
                    <a:srgbClr val="000000">
                      <a:alpha val="43137"/>
                    </a:srgbClr>
                  </a:outerShdw>
                </a:effectLst>
              </a:rPr>
              <a:t>Single stage Amplifier</a:t>
            </a:r>
            <a:r>
              <a:rPr lang="en-US" sz="3600" dirty="0" smtClean="0">
                <a:solidFill>
                  <a:srgbClr val="FF0000"/>
                </a:solidFill>
                <a:effectLst>
                  <a:outerShdw blurRad="38100" dist="38100" dir="2700000" algn="tl">
                    <a:srgbClr val="000000">
                      <a:alpha val="43137"/>
                    </a:srgbClr>
                  </a:outerShdw>
                </a:effectLst>
              </a:rPr>
              <a:t/>
            </a:r>
            <a:br>
              <a:rPr lang="en-US" sz="3600" dirty="0" smtClean="0">
                <a:solidFill>
                  <a:srgbClr val="FF0000"/>
                </a:solidFill>
                <a:effectLst>
                  <a:outerShdw blurRad="38100" dist="38100" dir="2700000" algn="tl">
                    <a:srgbClr val="000000">
                      <a:alpha val="43137"/>
                    </a:srgbClr>
                  </a:outerShdw>
                </a:effectLst>
              </a:rPr>
            </a:br>
            <a:endParaRPr lang="en-US" dirty="0"/>
          </a:p>
        </p:txBody>
      </p:sp>
      <p:sp>
        <p:nvSpPr>
          <p:cNvPr id="8" name="Content Placeholder 7"/>
          <p:cNvSpPr>
            <a:spLocks noGrp="1"/>
          </p:cNvSpPr>
          <p:nvPr>
            <p:ph sz="quarter" idx="2"/>
          </p:nvPr>
        </p:nvSpPr>
        <p:spPr>
          <a:xfrm>
            <a:off x="3505200" y="1589566"/>
            <a:ext cx="5225901" cy="4735033"/>
          </a:xfrm>
        </p:spPr>
        <p:txBody>
          <a:bodyPr>
            <a:noAutofit/>
          </a:bodyPr>
          <a:lstStyle/>
          <a:p>
            <a:pPr algn="just"/>
            <a:r>
              <a:rPr lang="en-US" sz="1800" dirty="0" smtClean="0"/>
              <a:t>The </a:t>
            </a:r>
            <a:r>
              <a:rPr lang="en-US" sz="1800" dirty="0"/>
              <a:t>fig. shows a single stage transistor amplifier.</a:t>
            </a:r>
          </a:p>
          <a:p>
            <a:pPr algn="just"/>
            <a:r>
              <a:rPr lang="en-US" sz="1800" dirty="0"/>
              <a:t>When a weak </a:t>
            </a:r>
            <a:r>
              <a:rPr lang="en-US" sz="1800" dirty="0" err="1"/>
              <a:t>a.c</a:t>
            </a:r>
            <a:r>
              <a:rPr lang="en-US" sz="1800" dirty="0"/>
              <a:t>. signal is applied to the base of the transistor, a small base current starts flowing in the input </a:t>
            </a:r>
            <a:r>
              <a:rPr lang="en-US" sz="1800" dirty="0" smtClean="0"/>
              <a:t>circuit</a:t>
            </a:r>
            <a:r>
              <a:rPr lang="en-US" sz="1800" dirty="0"/>
              <a:t>.</a:t>
            </a:r>
          </a:p>
          <a:p>
            <a:pPr algn="just"/>
            <a:r>
              <a:rPr lang="en-US" sz="1800" dirty="0"/>
              <a:t>Due to transistor action, a much larger (β times the base current) </a:t>
            </a:r>
            <a:r>
              <a:rPr lang="en-US" sz="1800" dirty="0" err="1"/>
              <a:t>a.c</a:t>
            </a:r>
            <a:r>
              <a:rPr lang="en-US" sz="1800" dirty="0"/>
              <a:t>. current flows through the </a:t>
            </a:r>
            <a:r>
              <a:rPr lang="en-US" sz="1800" dirty="0" err="1"/>
              <a:t>the</a:t>
            </a:r>
            <a:r>
              <a:rPr lang="en-US" sz="1800" dirty="0"/>
              <a:t> load </a:t>
            </a:r>
            <a:r>
              <a:rPr lang="en-US" sz="1800" dirty="0" err="1"/>
              <a:t>Rc</a:t>
            </a:r>
            <a:r>
              <a:rPr lang="en-US" sz="1800" dirty="0"/>
              <a:t> in the output circuit.</a:t>
            </a:r>
          </a:p>
          <a:p>
            <a:pPr algn="just"/>
            <a:r>
              <a:rPr lang="en-US" sz="1800" dirty="0"/>
              <a:t>Since the value of load resistance </a:t>
            </a:r>
            <a:r>
              <a:rPr lang="en-US" sz="1800" dirty="0" err="1"/>
              <a:t>Rc</a:t>
            </a:r>
            <a:r>
              <a:rPr lang="en-US" sz="1800" dirty="0"/>
              <a:t> is very high, a large voltage will drop across it.</a:t>
            </a:r>
          </a:p>
          <a:p>
            <a:pPr algn="just"/>
            <a:r>
              <a:rPr lang="en-US" sz="1800" dirty="0"/>
              <a:t>Thus, a weak signal applied in the base circuit appears in amplified form in the collector circuit. In this way the transistor acts as an amplifier</a:t>
            </a:r>
            <a:r>
              <a:rPr lang="en-US" sz="2000" dirty="0" smtClean="0"/>
              <a:t>.</a:t>
            </a:r>
            <a:endParaRPr lang="en-US" sz="2000" dirty="0"/>
          </a:p>
        </p:txBody>
      </p:sp>
      <p:sp>
        <p:nvSpPr>
          <p:cNvPr id="3" name="Date Placeholder 2"/>
          <p:cNvSpPr>
            <a:spLocks noGrp="1"/>
          </p:cNvSpPr>
          <p:nvPr>
            <p:ph type="dt" sz="half" idx="15"/>
          </p:nvPr>
        </p:nvSpPr>
        <p:spPr/>
        <p:txBody>
          <a:bodyPr/>
          <a:lstStyle/>
          <a:p>
            <a:fld id="{BE0371E6-B039-4F58-81EE-4250707C90EF}" type="datetime1">
              <a:rPr lang="en-US" smtClean="0"/>
              <a:pPr/>
              <a:t>06/08/2022</a:t>
            </a:fld>
            <a:endParaRPr lang="en-US"/>
          </a:p>
        </p:txBody>
      </p:sp>
      <p:sp>
        <p:nvSpPr>
          <p:cNvPr id="4" name="Slide Number Placeholder 3"/>
          <p:cNvSpPr>
            <a:spLocks noGrp="1"/>
          </p:cNvSpPr>
          <p:nvPr>
            <p:ph type="sldNum" sz="quarter" idx="16"/>
          </p:nvPr>
        </p:nvSpPr>
        <p:spPr/>
        <p:txBody>
          <a:bodyPr>
            <a:normAutofit fontScale="85000" lnSpcReduction="20000"/>
          </a:bodyPr>
          <a:lstStyle/>
          <a:p>
            <a:fld id="{E90EC951-2603-4970-A40B-F9FF9B845B36}" type="slidenum">
              <a:rPr lang="en-US" smtClean="0"/>
              <a:pPr/>
              <a:t>7</a:t>
            </a:fld>
            <a:endParaRPr lang="en-US"/>
          </a:p>
        </p:txBody>
      </p:sp>
      <p:pic>
        <p:nvPicPr>
          <p:cNvPr id="8194" name="Picture 2"/>
          <p:cNvPicPr>
            <a:picLocks noGrp="1" noChangeAspect="1" noChangeArrowheads="1"/>
          </p:cNvPicPr>
          <p:nvPr>
            <p:ph sz="quarter" idx="1"/>
          </p:nvPr>
        </p:nvPicPr>
        <p:blipFill>
          <a:blip r:embed="rId2">
            <a:extLst>
              <a:ext uri="{28A0092B-C50C-407E-A947-70E740481C1C}">
                <a14:useLocalDpi xmlns="" xmlns:a14="http://schemas.microsoft.com/office/drawing/2010/main" val="0"/>
              </a:ext>
            </a:extLst>
          </a:blip>
          <a:srcRect/>
          <a:stretch>
            <a:fillRect/>
          </a:stretch>
        </p:blipFill>
        <p:spPr bwMode="auto">
          <a:xfrm>
            <a:off x="381000" y="2057400"/>
            <a:ext cx="2943098" cy="3128328"/>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pic>
      <p:sp>
        <p:nvSpPr>
          <p:cNvPr id="7" name="Google Shape;315;p22"/>
          <p:cNvSpPr txBox="1"/>
          <p:nvPr/>
        </p:nvSpPr>
        <p:spPr>
          <a:xfrm>
            <a:off x="269631" y="5669280"/>
            <a:ext cx="3733800" cy="618978"/>
          </a:xfrm>
          <a:prstGeom prst="rect">
            <a:avLst/>
          </a:prstGeom>
          <a:noFill/>
          <a:ln>
            <a:noFill/>
          </a:ln>
        </p:spPr>
        <p:txBody>
          <a:bodyPr spcFirstLastPara="1" wrap="square" lIns="91425" tIns="45700" rIns="91425" bIns="45700" anchor="t" anchorCtr="0">
            <a:normAutofit fontScale="85000" lnSpcReduction="10000"/>
          </a:bodyPr>
          <a:lstStyle/>
          <a:p>
            <a:pPr lvl="0"/>
            <a:r>
              <a:rPr lang="en-US" sz="1800" b="0" i="0" u="none" strike="noStrike" cap="none" dirty="0">
                <a:solidFill>
                  <a:schemeClr val="dk1"/>
                </a:solidFill>
                <a:latin typeface="Calibri"/>
                <a:ea typeface="Calibri"/>
                <a:cs typeface="Calibri"/>
                <a:sym typeface="Calibri"/>
              </a:rPr>
              <a:t>Source: </a:t>
            </a:r>
            <a:r>
              <a:rPr lang="en-US" sz="1800" dirty="0" smtClean="0">
                <a:solidFill>
                  <a:schemeClr val="dk1"/>
                </a:solidFill>
                <a:latin typeface="Calibri"/>
                <a:ea typeface="Calibri"/>
                <a:cs typeface="Calibri"/>
                <a:sym typeface="Calibri"/>
              </a:rPr>
              <a:t>https://electronicspost.com/single-stage-transistor-amplifier/</a:t>
            </a:r>
            <a:endParaRPr sz="1800" b="0" i="0" u="none" strike="noStrike" cap="none">
              <a:solidFill>
                <a:schemeClr val="dk1"/>
              </a:solidFill>
              <a:latin typeface="Twentieth Century"/>
              <a:ea typeface="Twentieth Century"/>
              <a:cs typeface="Twentieth Century"/>
              <a:sym typeface="Twentieth Century"/>
            </a:endParaRPr>
          </a:p>
        </p:txBody>
      </p:sp>
    </p:spTree>
    <p:extLst>
      <p:ext uri="{BB962C8B-B14F-4D97-AF65-F5344CB8AC3E}">
        <p14:creationId xmlns="" xmlns:p14="http://schemas.microsoft.com/office/powerpoint/2010/main" val="218495018"/>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p:cNvSpPr>
            <a:spLocks noGrp="1"/>
          </p:cNvSpPr>
          <p:nvPr>
            <p:ph type="title"/>
          </p:nvPr>
        </p:nvSpPr>
        <p:spPr/>
        <p:txBody>
          <a:bodyPr>
            <a:normAutofit fontScale="90000"/>
          </a:bodyPr>
          <a:lstStyle/>
          <a:p>
            <a:pPr algn="ctr"/>
            <a:r>
              <a:rPr lang="en-US" b="1" dirty="0"/>
              <a:t/>
            </a:r>
            <a:br>
              <a:rPr lang="en-US" b="1" dirty="0"/>
            </a:br>
            <a:r>
              <a:rPr lang="en-US" b="1" dirty="0" smtClean="0"/>
              <a:t/>
            </a:r>
            <a:br>
              <a:rPr lang="en-US" b="1" dirty="0" smtClean="0"/>
            </a:br>
            <a:r>
              <a:rPr lang="en-US" b="1" dirty="0" smtClean="0">
                <a:solidFill>
                  <a:srgbClr val="FF0000"/>
                </a:solidFill>
                <a:effectLst>
                  <a:outerShdw blurRad="38100" dist="38100" dir="2700000" algn="tl">
                    <a:srgbClr val="000000">
                      <a:alpha val="43137"/>
                    </a:srgbClr>
                  </a:outerShdw>
                </a:effectLst>
              </a:rPr>
              <a:t>Multistage </a:t>
            </a:r>
            <a:r>
              <a:rPr lang="en-US" b="1" dirty="0">
                <a:solidFill>
                  <a:srgbClr val="FF0000"/>
                </a:solidFill>
                <a:effectLst>
                  <a:outerShdw blurRad="38100" dist="38100" dir="2700000" algn="tl">
                    <a:srgbClr val="000000">
                      <a:alpha val="43137"/>
                    </a:srgbClr>
                  </a:outerShdw>
                </a:effectLst>
              </a:rPr>
              <a:t>Amplifier</a:t>
            </a:r>
            <a:r>
              <a:rPr lang="en-US" b="1" dirty="0"/>
              <a:t/>
            </a:r>
            <a:br>
              <a:rPr lang="en-US" b="1" dirty="0"/>
            </a:br>
            <a:r>
              <a:rPr lang="en-US" b="1" dirty="0"/>
              <a:t/>
            </a:r>
            <a:br>
              <a:rPr lang="en-US" b="1" dirty="0"/>
            </a:br>
            <a:endParaRPr lang="en-US" dirty="0"/>
          </a:p>
        </p:txBody>
      </p:sp>
      <p:sp>
        <p:nvSpPr>
          <p:cNvPr id="5" name="Date Placeholder 4"/>
          <p:cNvSpPr>
            <a:spLocks noGrp="1"/>
          </p:cNvSpPr>
          <p:nvPr>
            <p:ph type="dt" sz="half" idx="10"/>
          </p:nvPr>
        </p:nvSpPr>
        <p:spPr/>
        <p:txBody>
          <a:bodyPr/>
          <a:lstStyle/>
          <a:p>
            <a:fld id="{339D06E0-3439-499C-844D-5214FD6657F0}" type="datetime1">
              <a:rPr lang="en-US" smtClean="0"/>
              <a:pPr/>
              <a:t>06/08/2022</a:t>
            </a:fld>
            <a:endParaRPr lang="en-US"/>
          </a:p>
        </p:txBody>
      </p:sp>
      <p:sp>
        <p:nvSpPr>
          <p:cNvPr id="6" name="Slide Number Placeholder 5"/>
          <p:cNvSpPr>
            <a:spLocks noGrp="1"/>
          </p:cNvSpPr>
          <p:nvPr>
            <p:ph type="sldNum" sz="quarter" idx="12"/>
          </p:nvPr>
        </p:nvSpPr>
        <p:spPr/>
        <p:txBody>
          <a:bodyPr>
            <a:normAutofit fontScale="85000" lnSpcReduction="20000"/>
          </a:bodyPr>
          <a:lstStyle/>
          <a:p>
            <a:fld id="{E90EC951-2603-4970-A40B-F9FF9B845B36}" type="slidenum">
              <a:rPr lang="en-US" smtClean="0"/>
              <a:pPr/>
              <a:t>8</a:t>
            </a:fld>
            <a:endParaRPr lang="en-US"/>
          </a:p>
        </p:txBody>
      </p:sp>
      <p:sp>
        <p:nvSpPr>
          <p:cNvPr id="8" name="Content Placeholder 7"/>
          <p:cNvSpPr>
            <a:spLocks noGrp="1"/>
          </p:cNvSpPr>
          <p:nvPr>
            <p:ph sz="quarter" idx="1"/>
          </p:nvPr>
        </p:nvSpPr>
        <p:spPr/>
        <p:txBody>
          <a:bodyPr>
            <a:noAutofit/>
          </a:bodyPr>
          <a:lstStyle/>
          <a:p>
            <a:pPr algn="just"/>
            <a:r>
              <a:rPr lang="en-US" sz="2000" dirty="0" smtClean="0"/>
              <a:t>In many of the practical applications, the output of a single-stage amplifier is not sufficient to provide the required </a:t>
            </a:r>
            <a:r>
              <a:rPr lang="en-US" sz="2000" b="1" dirty="0" smtClean="0"/>
              <a:t>bandwidth or gain</a:t>
            </a:r>
            <a:r>
              <a:rPr lang="en-US" sz="2000" dirty="0" smtClean="0"/>
              <a:t>. So, the enhance either power or voltage gain, the multistage amplifier is required. These kinds of amplifier circuits hold the ability to offer augmented specifications and enhance the circuit performance and so preferred as fundamental building circuits for the development of complicated </a:t>
            </a:r>
            <a:r>
              <a:rPr lang="en-US" sz="2000" b="1" dirty="0" smtClean="0"/>
              <a:t>amplifier</a:t>
            </a:r>
            <a:r>
              <a:rPr lang="en-US" sz="2000" dirty="0" smtClean="0"/>
              <a:t> networks. </a:t>
            </a:r>
          </a:p>
          <a:p>
            <a:pPr algn="just"/>
            <a:endParaRPr lang="en-US" sz="2000" dirty="0" smtClean="0"/>
          </a:p>
          <a:p>
            <a:pPr algn="just"/>
            <a:r>
              <a:rPr lang="en-US" sz="2000" dirty="0" smtClean="0"/>
              <a:t>When the output of the previous stage is connected as an input to the following stage through a </a:t>
            </a:r>
            <a:r>
              <a:rPr lang="en-US" sz="2000" b="1" dirty="0" smtClean="0"/>
              <a:t>coupling device</a:t>
            </a:r>
            <a:r>
              <a:rPr lang="en-US" sz="2000" dirty="0" smtClean="0"/>
              <a:t>, it is termed as a multistage amplifier. For the purpose of coupling, either a </a:t>
            </a:r>
            <a:r>
              <a:rPr lang="en-US" sz="2000" b="1" dirty="0" smtClean="0"/>
              <a:t>transformer</a:t>
            </a:r>
            <a:r>
              <a:rPr lang="en-US" sz="2000" dirty="0" smtClean="0"/>
              <a:t> or capacitor is used. So, the procedure of connecting two amplifier levels with a cascading tool is also specified as Cascading. The below picture clearly depicts how the amplifiers are connected.</a:t>
            </a:r>
            <a:endParaRPr lang="en-US" sz="2000" dirty="0"/>
          </a:p>
        </p:txBody>
      </p:sp>
    </p:spTree>
    <p:extLst>
      <p:ext uri="{BB962C8B-B14F-4D97-AF65-F5344CB8AC3E}">
        <p14:creationId xmlns="" xmlns:p14="http://schemas.microsoft.com/office/powerpoint/2010/main" val="3818142522"/>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title"/>
          </p:nvPr>
        </p:nvSpPr>
        <p:spPr/>
        <p:txBody>
          <a:bodyPr>
            <a:normAutofit fontScale="90000"/>
          </a:bodyPr>
          <a:lstStyle/>
          <a:p>
            <a:pPr algn="ctr"/>
            <a:r>
              <a:rPr lang="en-US" b="1" dirty="0"/>
              <a:t/>
            </a:r>
            <a:br>
              <a:rPr lang="en-US" b="1" dirty="0"/>
            </a:br>
            <a:r>
              <a:rPr lang="en-US" b="1" dirty="0"/>
              <a:t/>
            </a:r>
            <a:br>
              <a:rPr lang="en-US" b="1" dirty="0"/>
            </a:br>
            <a:r>
              <a:rPr lang="en-US" b="1" dirty="0">
                <a:solidFill>
                  <a:srgbClr val="FF0000"/>
                </a:solidFill>
                <a:effectLst>
                  <a:outerShdw blurRad="38100" dist="38100" dir="2700000" algn="tl">
                    <a:srgbClr val="000000">
                      <a:alpha val="43137"/>
                    </a:srgbClr>
                  </a:outerShdw>
                </a:effectLst>
              </a:rPr>
              <a:t>Multistage </a:t>
            </a:r>
            <a:r>
              <a:rPr lang="en-US" b="1" dirty="0" smtClean="0">
                <a:solidFill>
                  <a:srgbClr val="FF0000"/>
                </a:solidFill>
                <a:effectLst>
                  <a:outerShdw blurRad="38100" dist="38100" dir="2700000" algn="tl">
                    <a:srgbClr val="000000">
                      <a:alpha val="43137"/>
                    </a:srgbClr>
                  </a:outerShdw>
                </a:effectLst>
              </a:rPr>
              <a:t>Amplifier </a:t>
            </a:r>
            <a:r>
              <a:rPr lang="en-US" b="1" dirty="0" err="1" smtClean="0">
                <a:solidFill>
                  <a:srgbClr val="FF0000"/>
                </a:solidFill>
                <a:effectLst>
                  <a:outerShdw blurRad="38100" dist="38100" dir="2700000" algn="tl">
                    <a:srgbClr val="000000">
                      <a:alpha val="43137"/>
                    </a:srgbClr>
                  </a:outerShdw>
                </a:effectLst>
              </a:rPr>
              <a:t>cont</a:t>
            </a:r>
            <a:r>
              <a:rPr lang="en-US" b="1" dirty="0" smtClean="0">
                <a:solidFill>
                  <a:srgbClr val="FF0000"/>
                </a:solidFill>
                <a:effectLst>
                  <a:outerShdw blurRad="38100" dist="38100" dir="2700000" algn="tl">
                    <a:srgbClr val="000000">
                      <a:alpha val="43137"/>
                    </a:srgbClr>
                  </a:outerShdw>
                </a:effectLst>
              </a:rPr>
              <a:t>’</a:t>
            </a:r>
            <a:r>
              <a:rPr lang="en-US" b="1" dirty="0"/>
              <a:t/>
            </a:r>
            <a:br>
              <a:rPr lang="en-US" b="1" dirty="0"/>
            </a:br>
            <a:r>
              <a:rPr lang="en-US" b="1" dirty="0"/>
              <a:t/>
            </a:r>
            <a:br>
              <a:rPr lang="en-US" b="1" dirty="0"/>
            </a:br>
            <a:endParaRPr lang="en-US" dirty="0"/>
          </a:p>
        </p:txBody>
      </p:sp>
      <p:sp>
        <p:nvSpPr>
          <p:cNvPr id="8" name="Content Placeholder 7"/>
          <p:cNvSpPr>
            <a:spLocks noGrp="1"/>
          </p:cNvSpPr>
          <p:nvPr>
            <p:ph sz="quarter" idx="2"/>
          </p:nvPr>
        </p:nvSpPr>
        <p:spPr>
          <a:xfrm>
            <a:off x="457200" y="3276600"/>
            <a:ext cx="8273901" cy="2884966"/>
          </a:xfrm>
        </p:spPr>
        <p:txBody>
          <a:bodyPr>
            <a:normAutofit fontScale="55000" lnSpcReduction="20000"/>
          </a:bodyPr>
          <a:lstStyle/>
          <a:p>
            <a:endParaRPr lang="en-US" dirty="0" smtClean="0"/>
          </a:p>
          <a:p>
            <a:r>
              <a:rPr lang="en-US" dirty="0" smtClean="0"/>
              <a:t>And </a:t>
            </a:r>
            <a:r>
              <a:rPr lang="en-US" dirty="0"/>
              <a:t>from the above diagram, the gain of the circuit is the multiplication of all the individual stages where it is given by:</a:t>
            </a:r>
          </a:p>
          <a:p>
            <a:pPr marL="0" indent="0" algn="ctr">
              <a:buNone/>
            </a:pPr>
            <a:r>
              <a:rPr lang="en-US" b="1" dirty="0"/>
              <a:t>V</a:t>
            </a:r>
            <a:r>
              <a:rPr lang="en-US" b="1" baseline="-25000" dirty="0"/>
              <a:t>M</a:t>
            </a:r>
            <a:r>
              <a:rPr lang="en-US" b="1" dirty="0"/>
              <a:t> = V</a:t>
            </a:r>
            <a:r>
              <a:rPr lang="en-US" b="1" baseline="-25000" dirty="0"/>
              <a:t>M1</a:t>
            </a:r>
            <a:r>
              <a:rPr lang="en-US" b="1" dirty="0"/>
              <a:t> × V</a:t>
            </a:r>
            <a:r>
              <a:rPr lang="en-US" b="1" baseline="-25000" dirty="0"/>
              <a:t>M2</a:t>
            </a:r>
            <a:endParaRPr lang="en-US" dirty="0"/>
          </a:p>
          <a:p>
            <a:r>
              <a:rPr lang="en-US" dirty="0"/>
              <a:t>Where ‘V</a:t>
            </a:r>
            <a:r>
              <a:rPr lang="en-US" baseline="-25000" dirty="0"/>
              <a:t>M</a:t>
            </a:r>
            <a:r>
              <a:rPr lang="en-US" dirty="0"/>
              <a:t>’ is the overall voltage gain of the circuit</a:t>
            </a:r>
          </a:p>
          <a:p>
            <a:r>
              <a:rPr lang="en-US" dirty="0"/>
              <a:t>‘V</a:t>
            </a:r>
            <a:r>
              <a:rPr lang="en-US" baseline="-25000" dirty="0"/>
              <a:t>M1</a:t>
            </a:r>
            <a:r>
              <a:rPr lang="en-US" dirty="0"/>
              <a:t>’ is the voltage gain of the first amplifier and ‘V</a:t>
            </a:r>
            <a:r>
              <a:rPr lang="en-US" baseline="-25000" dirty="0"/>
              <a:t>M2</a:t>
            </a:r>
            <a:r>
              <a:rPr lang="en-US" dirty="0"/>
              <a:t>’ is the voltage gain of the second amplifier.</a:t>
            </a:r>
          </a:p>
          <a:p>
            <a:r>
              <a:rPr lang="en-US" dirty="0"/>
              <a:t>For instance, when a circuit has ‘n’ stages, then the overall voltage gain is the product of all the individual stages present in the circuit.</a:t>
            </a:r>
          </a:p>
          <a:p>
            <a:pPr marL="0" indent="0">
              <a:buNone/>
            </a:pPr>
            <a:r>
              <a:rPr lang="en-US" b="1" dirty="0" smtClean="0"/>
              <a:t>                                       V</a:t>
            </a:r>
            <a:r>
              <a:rPr lang="en-US" b="1" baseline="-25000" dirty="0" smtClean="0"/>
              <a:t>M</a:t>
            </a:r>
            <a:r>
              <a:rPr lang="en-US" b="1" dirty="0" smtClean="0"/>
              <a:t> </a:t>
            </a:r>
            <a:r>
              <a:rPr lang="en-US" b="1" dirty="0"/>
              <a:t>= V</a:t>
            </a:r>
            <a:r>
              <a:rPr lang="en-US" b="1" baseline="-25000" dirty="0"/>
              <a:t>M1</a:t>
            </a:r>
            <a:r>
              <a:rPr lang="en-US" b="1" dirty="0"/>
              <a:t> × V</a:t>
            </a:r>
            <a:r>
              <a:rPr lang="en-US" b="1" baseline="-25000" dirty="0"/>
              <a:t>M2</a:t>
            </a:r>
            <a:r>
              <a:rPr lang="en-US" b="1" dirty="0"/>
              <a:t>……………. </a:t>
            </a:r>
            <a:r>
              <a:rPr lang="en-US" b="1" dirty="0" err="1"/>
              <a:t>V</a:t>
            </a:r>
            <a:r>
              <a:rPr lang="en-US" b="1" baseline="-25000" dirty="0" err="1"/>
              <a:t>Mn</a:t>
            </a:r>
            <a:endParaRPr lang="en-US" dirty="0"/>
          </a:p>
          <a:p>
            <a:endParaRPr lang="en-US" dirty="0"/>
          </a:p>
        </p:txBody>
      </p:sp>
      <p:sp>
        <p:nvSpPr>
          <p:cNvPr id="3" name="Date Placeholder 2"/>
          <p:cNvSpPr>
            <a:spLocks noGrp="1"/>
          </p:cNvSpPr>
          <p:nvPr>
            <p:ph type="dt" sz="half" idx="15"/>
          </p:nvPr>
        </p:nvSpPr>
        <p:spPr/>
        <p:txBody>
          <a:bodyPr/>
          <a:lstStyle/>
          <a:p>
            <a:fld id="{BE0371E6-B039-4F58-81EE-4250707C90EF}" type="datetime1">
              <a:rPr lang="en-US" smtClean="0"/>
              <a:pPr/>
              <a:t>06/08/2022</a:t>
            </a:fld>
            <a:endParaRPr lang="en-US"/>
          </a:p>
        </p:txBody>
      </p:sp>
      <p:sp>
        <p:nvSpPr>
          <p:cNvPr id="4" name="Slide Number Placeholder 3"/>
          <p:cNvSpPr>
            <a:spLocks noGrp="1"/>
          </p:cNvSpPr>
          <p:nvPr>
            <p:ph type="sldNum" sz="quarter" idx="16"/>
          </p:nvPr>
        </p:nvSpPr>
        <p:spPr/>
        <p:txBody>
          <a:bodyPr>
            <a:normAutofit fontScale="85000" lnSpcReduction="20000"/>
          </a:bodyPr>
          <a:lstStyle/>
          <a:p>
            <a:fld id="{E90EC951-2603-4970-A40B-F9FF9B845B36}" type="slidenum">
              <a:rPr lang="en-US" smtClean="0"/>
              <a:pPr/>
              <a:t>9</a:t>
            </a:fld>
            <a:endParaRPr lang="en-US"/>
          </a:p>
        </p:txBody>
      </p:sp>
      <p:pic>
        <p:nvPicPr>
          <p:cNvPr id="9218" name="Picture 2"/>
          <p:cNvPicPr>
            <a:picLocks noGrp="1" noChangeAspect="1" noChangeArrowheads="1"/>
          </p:cNvPicPr>
          <p:nvPr>
            <p:ph sz="quarter" idx="1"/>
          </p:nvPr>
        </p:nvPicPr>
        <p:blipFill>
          <a:blip r:embed="rId2">
            <a:extLst>
              <a:ext uri="{28A0092B-C50C-407E-A947-70E740481C1C}">
                <a14:useLocalDpi xmlns="" xmlns:a14="http://schemas.microsoft.com/office/drawing/2010/main" val="0"/>
              </a:ext>
            </a:extLst>
          </a:blip>
          <a:srcRect/>
          <a:stretch>
            <a:fillRect/>
          </a:stretch>
        </p:blipFill>
        <p:spPr bwMode="auto">
          <a:xfrm>
            <a:off x="381000" y="1766094"/>
            <a:ext cx="8229600" cy="1510506"/>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pic>
      <p:sp>
        <p:nvSpPr>
          <p:cNvPr id="7" name="Google Shape;315;p22"/>
          <p:cNvSpPr txBox="1"/>
          <p:nvPr/>
        </p:nvSpPr>
        <p:spPr>
          <a:xfrm>
            <a:off x="1294228" y="3123027"/>
            <a:ext cx="7301132" cy="267287"/>
          </a:xfrm>
          <a:prstGeom prst="rect">
            <a:avLst/>
          </a:prstGeom>
          <a:noFill/>
          <a:ln>
            <a:noFill/>
          </a:ln>
        </p:spPr>
        <p:txBody>
          <a:bodyPr spcFirstLastPara="1" wrap="square" lIns="91425" tIns="45700" rIns="91425" bIns="45700" anchor="t" anchorCtr="0">
            <a:normAutofit fontScale="77500" lnSpcReduction="20000"/>
          </a:bodyPr>
          <a:lstStyle/>
          <a:p>
            <a:pPr lvl="0"/>
            <a:r>
              <a:rPr lang="en-US" sz="1800" b="0" i="0" u="none" strike="noStrike" cap="none" dirty="0">
                <a:solidFill>
                  <a:schemeClr val="dk1"/>
                </a:solidFill>
                <a:latin typeface="Calibri"/>
                <a:ea typeface="Calibri"/>
                <a:cs typeface="Calibri"/>
                <a:sym typeface="Calibri"/>
              </a:rPr>
              <a:t>Source: </a:t>
            </a:r>
            <a:r>
              <a:rPr lang="en-US" sz="1800" dirty="0" smtClean="0">
                <a:solidFill>
                  <a:schemeClr val="dk1"/>
                </a:solidFill>
                <a:latin typeface="Calibri"/>
                <a:ea typeface="Calibri"/>
                <a:cs typeface="Calibri"/>
                <a:sym typeface="Calibri"/>
              </a:rPr>
              <a:t>https://www.allaboutcircuits.com/worksheets/multi-stage-transistor-amplifiers/</a:t>
            </a:r>
            <a:r>
              <a:rPr lang="en-US" sz="1800" b="0" i="0" u="none" strike="noStrike" cap="none" dirty="0" smtClean="0">
                <a:solidFill>
                  <a:schemeClr val="dk1"/>
                </a:solidFill>
                <a:latin typeface="Twentieth Century"/>
                <a:ea typeface="Twentieth Century"/>
                <a:cs typeface="Twentieth Century"/>
                <a:sym typeface="Twentieth Century"/>
              </a:rPr>
              <a:t> </a:t>
            </a:r>
            <a:endParaRPr sz="1800" b="0" i="0" u="none" strike="noStrike" cap="none">
              <a:solidFill>
                <a:schemeClr val="dk1"/>
              </a:solidFill>
              <a:latin typeface="Twentieth Century"/>
              <a:ea typeface="Twentieth Century"/>
              <a:cs typeface="Twentieth Century"/>
              <a:sym typeface="Twentieth Century"/>
            </a:endParaRPr>
          </a:p>
        </p:txBody>
      </p:sp>
    </p:spTree>
    <p:extLst>
      <p:ext uri="{BB962C8B-B14F-4D97-AF65-F5344CB8AC3E}">
        <p14:creationId xmlns="" xmlns:p14="http://schemas.microsoft.com/office/powerpoint/2010/main" val="1727620938"/>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p:cNvSpPr>
            <a:spLocks noGrp="1"/>
          </p:cNvSpPr>
          <p:nvPr>
            <p:ph type="title"/>
          </p:nvPr>
        </p:nvSpPr>
        <p:spPr/>
        <p:txBody>
          <a:bodyPr>
            <a:normAutofit fontScale="90000"/>
          </a:bodyPr>
          <a:lstStyle/>
          <a:p>
            <a:pPr algn="ctr"/>
            <a:r>
              <a:rPr lang="en-US" b="1" dirty="0" smtClean="0"/>
              <a:t/>
            </a:r>
            <a:br>
              <a:rPr lang="en-US" b="1" dirty="0" smtClean="0"/>
            </a:br>
            <a:r>
              <a:rPr lang="en-US" b="1" dirty="0" smtClean="0"/>
              <a:t>Multistage </a:t>
            </a:r>
            <a:r>
              <a:rPr lang="en-US" b="1" dirty="0"/>
              <a:t>Amplifier Types</a:t>
            </a:r>
            <a:br>
              <a:rPr lang="en-US" b="1" dirty="0"/>
            </a:br>
            <a:endParaRPr lang="en-US" dirty="0"/>
          </a:p>
        </p:txBody>
      </p:sp>
      <p:sp>
        <p:nvSpPr>
          <p:cNvPr id="5" name="Date Placeholder 4"/>
          <p:cNvSpPr>
            <a:spLocks noGrp="1"/>
          </p:cNvSpPr>
          <p:nvPr>
            <p:ph type="dt" sz="half" idx="10"/>
          </p:nvPr>
        </p:nvSpPr>
        <p:spPr/>
        <p:txBody>
          <a:bodyPr/>
          <a:lstStyle/>
          <a:p>
            <a:fld id="{339D06E0-3439-499C-844D-5214FD6657F0}" type="datetime1">
              <a:rPr lang="en-US" smtClean="0"/>
              <a:pPr/>
              <a:t>06/08/2022</a:t>
            </a:fld>
            <a:endParaRPr lang="en-US"/>
          </a:p>
        </p:txBody>
      </p:sp>
      <p:sp>
        <p:nvSpPr>
          <p:cNvPr id="6" name="Slide Number Placeholder 5"/>
          <p:cNvSpPr>
            <a:spLocks noGrp="1"/>
          </p:cNvSpPr>
          <p:nvPr>
            <p:ph type="sldNum" sz="quarter" idx="12"/>
          </p:nvPr>
        </p:nvSpPr>
        <p:spPr/>
        <p:txBody>
          <a:bodyPr>
            <a:normAutofit fontScale="85000" lnSpcReduction="20000"/>
          </a:bodyPr>
          <a:lstStyle/>
          <a:p>
            <a:fld id="{E90EC951-2603-4970-A40B-F9FF9B845B36}" type="slidenum">
              <a:rPr lang="en-US" smtClean="0"/>
              <a:pPr/>
              <a:t>10</a:t>
            </a:fld>
            <a:endParaRPr lang="en-US"/>
          </a:p>
        </p:txBody>
      </p:sp>
      <p:sp>
        <p:nvSpPr>
          <p:cNvPr id="8" name="Content Placeholder 7"/>
          <p:cNvSpPr>
            <a:spLocks noGrp="1"/>
          </p:cNvSpPr>
          <p:nvPr>
            <p:ph sz="quarter" idx="1"/>
          </p:nvPr>
        </p:nvSpPr>
        <p:spPr/>
        <p:txBody>
          <a:bodyPr>
            <a:normAutofit/>
          </a:bodyPr>
          <a:lstStyle/>
          <a:p>
            <a:pPr marL="0" indent="0">
              <a:buNone/>
            </a:pPr>
            <a:r>
              <a:rPr lang="en-US" dirty="0" smtClean="0"/>
              <a:t>When </a:t>
            </a:r>
            <a:r>
              <a:rPr lang="en-US" dirty="0"/>
              <a:t>the amplifiers are connected using a coupling device, it is termed as </a:t>
            </a:r>
            <a:r>
              <a:rPr lang="en-US" dirty="0" err="1"/>
              <a:t>interstage</a:t>
            </a:r>
            <a:r>
              <a:rPr lang="en-US" dirty="0"/>
              <a:t> coupling. The type of coupling decides the classification of the multistage amplifier and those are as follows:</a:t>
            </a:r>
          </a:p>
          <a:p>
            <a:r>
              <a:rPr lang="en-US" dirty="0"/>
              <a:t>Direct coupling</a:t>
            </a:r>
          </a:p>
          <a:p>
            <a:r>
              <a:rPr lang="en-US" dirty="0"/>
              <a:t>Transformer coupling and</a:t>
            </a:r>
          </a:p>
          <a:p>
            <a:r>
              <a:rPr lang="en-US" dirty="0"/>
              <a:t>Capacitor coupling</a:t>
            </a:r>
          </a:p>
          <a:p>
            <a:pPr marL="0" indent="0">
              <a:buNone/>
            </a:pPr>
            <a:endParaRPr lang="en-US" dirty="0"/>
          </a:p>
        </p:txBody>
      </p:sp>
    </p:spTree>
    <p:extLst>
      <p:ext uri="{BB962C8B-B14F-4D97-AF65-F5344CB8AC3E}">
        <p14:creationId xmlns="" xmlns:p14="http://schemas.microsoft.com/office/powerpoint/2010/main" val="2109601676"/>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title"/>
          </p:nvPr>
        </p:nvSpPr>
        <p:spPr/>
        <p:txBody>
          <a:bodyPr>
            <a:normAutofit fontScale="90000"/>
          </a:bodyPr>
          <a:lstStyle/>
          <a:p>
            <a:pPr algn="ctr"/>
            <a:r>
              <a:rPr lang="en-US" b="1" dirty="0" smtClean="0"/>
              <a:t/>
            </a:r>
            <a:br>
              <a:rPr lang="en-US" b="1" dirty="0" smtClean="0"/>
            </a:br>
            <a:r>
              <a:rPr lang="en-US" b="1" dirty="0" smtClean="0"/>
              <a:t>Direct </a:t>
            </a:r>
            <a:r>
              <a:rPr lang="en-US" b="1" dirty="0"/>
              <a:t>Coupling (DC)</a:t>
            </a:r>
            <a:br>
              <a:rPr lang="en-US" b="1" dirty="0"/>
            </a:br>
            <a:endParaRPr lang="en-US" dirty="0"/>
          </a:p>
        </p:txBody>
      </p:sp>
      <p:sp>
        <p:nvSpPr>
          <p:cNvPr id="7" name="Content Placeholder 6"/>
          <p:cNvSpPr>
            <a:spLocks noGrp="1"/>
          </p:cNvSpPr>
          <p:nvPr>
            <p:ph sz="quarter" idx="1"/>
          </p:nvPr>
        </p:nvSpPr>
        <p:spPr>
          <a:xfrm>
            <a:off x="381000" y="1676400"/>
            <a:ext cx="5562600" cy="4572000"/>
          </a:xfrm>
        </p:spPr>
        <p:txBody>
          <a:bodyPr>
            <a:normAutofit fontScale="55000" lnSpcReduction="20000"/>
          </a:bodyPr>
          <a:lstStyle/>
          <a:p>
            <a:r>
              <a:rPr lang="en-US" dirty="0" smtClean="0"/>
              <a:t>In </a:t>
            </a:r>
            <a:r>
              <a:rPr lang="en-US" dirty="0"/>
              <a:t>a few of the amplifiers, both AC and DC are connected between the amplifier stages. Whereas in the direct coupling, the collector stage output has a direct connection (or through resistance) with the base stage and this does not show any blockage to DC. The direct coupling type permits the amplification of extremely minimal frequency values along with 0Hz. Mostly, wideband amplifiers employ this type so as to remove the usage of capacitors, because capacitors may cause increased frequency instability conditions. With this, there might have changes in the output gain at few frequency levels</a:t>
            </a:r>
            <a:r>
              <a:rPr lang="en-US" dirty="0" smtClean="0"/>
              <a:t>.</a:t>
            </a:r>
          </a:p>
          <a:p>
            <a:r>
              <a:rPr lang="en-US" dirty="0"/>
              <a:t>Multistage amplifiers that are coupled through this approach need to have good stability mainly in correspondence with temperature changes. Even a minimal variation in the biasing conditions at the transistor base will deliver extremely high changes at the collector. This will generate an error (error means the variation in the correct voltage and the estimated collector voltage level).</a:t>
            </a:r>
          </a:p>
          <a:p>
            <a:endParaRPr lang="en-US" dirty="0"/>
          </a:p>
        </p:txBody>
      </p:sp>
      <p:sp>
        <p:nvSpPr>
          <p:cNvPr id="3" name="Date Placeholder 2"/>
          <p:cNvSpPr>
            <a:spLocks noGrp="1"/>
          </p:cNvSpPr>
          <p:nvPr>
            <p:ph type="dt" sz="half" idx="15"/>
          </p:nvPr>
        </p:nvSpPr>
        <p:spPr/>
        <p:txBody>
          <a:bodyPr/>
          <a:lstStyle/>
          <a:p>
            <a:fld id="{BE0371E6-B039-4F58-81EE-4250707C90EF}" type="datetime1">
              <a:rPr lang="en-US" smtClean="0"/>
              <a:pPr/>
              <a:t>06/08/2022</a:t>
            </a:fld>
            <a:endParaRPr lang="en-US"/>
          </a:p>
        </p:txBody>
      </p:sp>
      <p:sp>
        <p:nvSpPr>
          <p:cNvPr id="4" name="Slide Number Placeholder 3"/>
          <p:cNvSpPr>
            <a:spLocks noGrp="1"/>
          </p:cNvSpPr>
          <p:nvPr>
            <p:ph type="sldNum" sz="quarter" idx="16"/>
          </p:nvPr>
        </p:nvSpPr>
        <p:spPr/>
        <p:txBody>
          <a:bodyPr>
            <a:normAutofit fontScale="85000" lnSpcReduction="20000"/>
          </a:bodyPr>
          <a:lstStyle/>
          <a:p>
            <a:fld id="{E90EC951-2603-4970-A40B-F9FF9B845B36}" type="slidenum">
              <a:rPr lang="en-US" smtClean="0"/>
              <a:pPr/>
              <a:t>11</a:t>
            </a:fld>
            <a:endParaRPr lang="en-US"/>
          </a:p>
        </p:txBody>
      </p:sp>
      <p:pic>
        <p:nvPicPr>
          <p:cNvPr id="10242" name="Picture 2"/>
          <p:cNvPicPr>
            <a:picLocks noGrp="1" noChangeAspect="1" noChangeArrowheads="1"/>
          </p:cNvPicPr>
          <p:nvPr>
            <p:ph sz="quarter" idx="2"/>
          </p:nvPr>
        </p:nvPicPr>
        <p:blipFill>
          <a:blip r:embed="rId2">
            <a:extLst>
              <a:ext uri="{28A0092B-C50C-407E-A947-70E740481C1C}">
                <a14:useLocalDpi xmlns="" xmlns:a14="http://schemas.microsoft.com/office/drawing/2010/main" val="0"/>
              </a:ext>
            </a:extLst>
          </a:blip>
          <a:srcRect/>
          <a:stretch>
            <a:fillRect/>
          </a:stretch>
        </p:blipFill>
        <p:spPr bwMode="auto">
          <a:xfrm>
            <a:off x="5791200" y="2286000"/>
            <a:ext cx="3016250" cy="3429000"/>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pic>
      <p:sp>
        <p:nvSpPr>
          <p:cNvPr id="8" name="Google Shape;315;p22"/>
          <p:cNvSpPr txBox="1"/>
          <p:nvPr/>
        </p:nvSpPr>
        <p:spPr>
          <a:xfrm>
            <a:off x="3896751" y="5753685"/>
            <a:ext cx="4622409" cy="534573"/>
          </a:xfrm>
          <a:prstGeom prst="rect">
            <a:avLst/>
          </a:prstGeom>
          <a:noFill/>
          <a:ln>
            <a:noFill/>
          </a:ln>
        </p:spPr>
        <p:txBody>
          <a:bodyPr spcFirstLastPara="1" wrap="square" lIns="91425" tIns="45700" rIns="91425" bIns="45700" anchor="t" anchorCtr="0">
            <a:noAutofit/>
          </a:bodyPr>
          <a:lstStyle/>
          <a:p>
            <a:pPr lvl="0"/>
            <a:r>
              <a:rPr lang="en-US" b="0" i="0" u="none" strike="noStrike" cap="none" dirty="0">
                <a:solidFill>
                  <a:schemeClr val="dk1"/>
                </a:solidFill>
                <a:latin typeface="Calibri"/>
                <a:ea typeface="Calibri"/>
                <a:cs typeface="Calibri"/>
                <a:sym typeface="Calibri"/>
              </a:rPr>
              <a:t>Source: </a:t>
            </a:r>
            <a:r>
              <a:rPr lang="en-US" dirty="0" smtClean="0">
                <a:solidFill>
                  <a:schemeClr val="dk1"/>
                </a:solidFill>
                <a:latin typeface="Calibri"/>
                <a:ea typeface="Calibri"/>
                <a:cs typeface="Calibri"/>
                <a:sym typeface="Calibri"/>
              </a:rPr>
              <a:t>https://www.allaboutcircuits.com/worksheets/multi-stage-transistor-amplifiers/</a:t>
            </a:r>
            <a:r>
              <a:rPr lang="en-US" b="0" i="0" u="none" strike="noStrike" cap="none" dirty="0" smtClean="0">
                <a:solidFill>
                  <a:schemeClr val="dk1"/>
                </a:solidFill>
                <a:latin typeface="Twentieth Century"/>
                <a:ea typeface="Twentieth Century"/>
                <a:cs typeface="Twentieth Century"/>
                <a:sym typeface="Twentieth Century"/>
              </a:rPr>
              <a:t> </a:t>
            </a:r>
            <a:endParaRPr b="0" i="0" u="none" strike="noStrike" cap="none">
              <a:solidFill>
                <a:schemeClr val="dk1"/>
              </a:solidFill>
              <a:latin typeface="Twentieth Century"/>
              <a:ea typeface="Twentieth Century"/>
              <a:cs typeface="Twentieth Century"/>
              <a:sym typeface="Twentieth Century"/>
            </a:endParaRPr>
          </a:p>
        </p:txBody>
      </p:sp>
    </p:spTree>
    <p:extLst>
      <p:ext uri="{BB962C8B-B14F-4D97-AF65-F5344CB8AC3E}">
        <p14:creationId xmlns="" xmlns:p14="http://schemas.microsoft.com/office/powerpoint/2010/main" val="4069506186"/>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en-US" b="1" dirty="0" smtClean="0"/>
              <a:t/>
            </a:r>
            <a:br>
              <a:rPr lang="en-US" b="1" dirty="0" smtClean="0"/>
            </a:br>
            <a:r>
              <a:rPr lang="en-US" b="1" dirty="0" smtClean="0"/>
              <a:t>Transformer </a:t>
            </a:r>
            <a:r>
              <a:rPr lang="en-US" b="1" dirty="0"/>
              <a:t>Coupling</a:t>
            </a:r>
            <a:br>
              <a:rPr lang="en-US" b="1" dirty="0"/>
            </a:br>
            <a:endParaRPr lang="en-US" dirty="0"/>
          </a:p>
        </p:txBody>
      </p:sp>
      <p:sp>
        <p:nvSpPr>
          <p:cNvPr id="3" name="Content Placeholder 2"/>
          <p:cNvSpPr>
            <a:spLocks noGrp="1"/>
          </p:cNvSpPr>
          <p:nvPr>
            <p:ph sz="quarter" idx="1"/>
          </p:nvPr>
        </p:nvSpPr>
        <p:spPr>
          <a:xfrm>
            <a:off x="609600" y="1589566"/>
            <a:ext cx="4953000" cy="5039833"/>
          </a:xfrm>
        </p:spPr>
        <p:txBody>
          <a:bodyPr>
            <a:noAutofit/>
          </a:bodyPr>
          <a:lstStyle/>
          <a:p>
            <a:pPr algn="just"/>
            <a:r>
              <a:rPr lang="en-US" sz="1800" dirty="0" smtClean="0"/>
              <a:t>In </a:t>
            </a:r>
            <a:r>
              <a:rPr lang="en-US" sz="1800" dirty="0"/>
              <a:t>this type of coupling, the current flow at the collector of one stage will stream via the primary winding of the transformer. This stimulates signal voltage to the secondary winding which is connected at the input of the following stage. This signal is connected to the DC biasing at the base end of the following stage</a:t>
            </a:r>
            <a:r>
              <a:rPr lang="en-US" sz="1800" dirty="0" smtClean="0"/>
              <a:t>.</a:t>
            </a:r>
          </a:p>
          <a:p>
            <a:pPr algn="just"/>
            <a:r>
              <a:rPr lang="en-US" sz="1800" dirty="0"/>
              <a:t>Here, DC is obstructed and the AC signals are cascaded, and the ratio of transformer turns might be even employed to offer impedance matching between the amplifier stages. This coupling type is most appropriate for the RF amplifiers as the reason that the size of the transformer can be maintained so small.</a:t>
            </a:r>
          </a:p>
          <a:p>
            <a:pPr algn="just"/>
            <a:endParaRPr lang="en-US" sz="1800" dirty="0"/>
          </a:p>
        </p:txBody>
      </p:sp>
      <p:sp>
        <p:nvSpPr>
          <p:cNvPr id="5" name="Date Placeholder 4"/>
          <p:cNvSpPr>
            <a:spLocks noGrp="1"/>
          </p:cNvSpPr>
          <p:nvPr>
            <p:ph type="dt" sz="half" idx="15"/>
          </p:nvPr>
        </p:nvSpPr>
        <p:spPr/>
        <p:txBody>
          <a:bodyPr/>
          <a:lstStyle/>
          <a:p>
            <a:fld id="{339D06E0-3439-499C-844D-5214FD6657F0}" type="datetime1">
              <a:rPr lang="en-US" smtClean="0"/>
              <a:pPr/>
              <a:t>06/08/2022</a:t>
            </a:fld>
            <a:endParaRPr lang="en-US"/>
          </a:p>
        </p:txBody>
      </p:sp>
      <p:sp>
        <p:nvSpPr>
          <p:cNvPr id="6" name="Slide Number Placeholder 5"/>
          <p:cNvSpPr>
            <a:spLocks noGrp="1"/>
          </p:cNvSpPr>
          <p:nvPr>
            <p:ph type="sldNum" sz="quarter" idx="16"/>
          </p:nvPr>
        </p:nvSpPr>
        <p:spPr/>
        <p:txBody>
          <a:bodyPr>
            <a:normAutofit fontScale="85000" lnSpcReduction="20000"/>
          </a:bodyPr>
          <a:lstStyle/>
          <a:p>
            <a:fld id="{E90EC951-2603-4970-A40B-F9FF9B845B36}" type="slidenum">
              <a:rPr lang="en-US" smtClean="0"/>
              <a:pPr/>
              <a:t>12</a:t>
            </a:fld>
            <a:endParaRPr lang="en-US"/>
          </a:p>
        </p:txBody>
      </p:sp>
      <p:pic>
        <p:nvPicPr>
          <p:cNvPr id="11266" name="Picture 2"/>
          <p:cNvPicPr>
            <a:picLocks noGrp="1" noChangeAspect="1" noChangeArrowheads="1"/>
          </p:cNvPicPr>
          <p:nvPr>
            <p:ph sz="quarter" idx="2"/>
          </p:nvPr>
        </p:nvPicPr>
        <p:blipFill>
          <a:blip r:embed="rId2">
            <a:extLst>
              <a:ext uri="{28A0092B-C50C-407E-A947-70E740481C1C}">
                <a14:useLocalDpi xmlns="" xmlns:a14="http://schemas.microsoft.com/office/drawing/2010/main" val="0"/>
              </a:ext>
            </a:extLst>
          </a:blip>
          <a:srcRect/>
          <a:stretch>
            <a:fillRect/>
          </a:stretch>
        </p:blipFill>
        <p:spPr bwMode="auto">
          <a:xfrm>
            <a:off x="5715000" y="1819434"/>
            <a:ext cx="2807335" cy="3514566"/>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pic>
      <p:sp>
        <p:nvSpPr>
          <p:cNvPr id="7" name="Google Shape;315;p22"/>
          <p:cNvSpPr txBox="1"/>
          <p:nvPr/>
        </p:nvSpPr>
        <p:spPr>
          <a:xfrm>
            <a:off x="5795888" y="5444196"/>
            <a:ext cx="3089031" cy="675250"/>
          </a:xfrm>
          <a:prstGeom prst="rect">
            <a:avLst/>
          </a:prstGeom>
          <a:noFill/>
          <a:ln>
            <a:noFill/>
          </a:ln>
        </p:spPr>
        <p:txBody>
          <a:bodyPr spcFirstLastPara="1" wrap="square" lIns="91425" tIns="45700" rIns="91425" bIns="45700" anchor="t" anchorCtr="0">
            <a:normAutofit fontScale="70000" lnSpcReduction="20000"/>
          </a:bodyPr>
          <a:lstStyle/>
          <a:p>
            <a:pPr lvl="0"/>
            <a:r>
              <a:rPr lang="en-US" sz="1800" b="0" i="0" u="none" strike="noStrike" cap="none" dirty="0">
                <a:solidFill>
                  <a:schemeClr val="dk1"/>
                </a:solidFill>
                <a:latin typeface="Calibri"/>
                <a:ea typeface="Calibri"/>
                <a:cs typeface="Calibri"/>
                <a:sym typeface="Calibri"/>
              </a:rPr>
              <a:t>Source: </a:t>
            </a:r>
            <a:r>
              <a:rPr lang="en-US" sz="1800" dirty="0" smtClean="0">
                <a:solidFill>
                  <a:schemeClr val="dk1"/>
                </a:solidFill>
                <a:latin typeface="Calibri"/>
                <a:ea typeface="Calibri"/>
                <a:cs typeface="Calibri"/>
                <a:sym typeface="Calibri"/>
              </a:rPr>
              <a:t>https://www.allaboutcircuits.com/worksheets/multi-stage-transistor-amplifiers/</a:t>
            </a:r>
            <a:endParaRPr sz="1800" b="0" i="0" u="none" strike="noStrike" cap="none">
              <a:solidFill>
                <a:schemeClr val="dk1"/>
              </a:solidFill>
              <a:latin typeface="Twentieth Century"/>
              <a:ea typeface="Twentieth Century"/>
              <a:cs typeface="Twentieth Century"/>
              <a:sym typeface="Twentieth Century"/>
            </a:endParaRPr>
          </a:p>
        </p:txBody>
      </p:sp>
    </p:spTree>
    <p:extLst>
      <p:ext uri="{BB962C8B-B14F-4D97-AF65-F5344CB8AC3E}">
        <p14:creationId xmlns="" xmlns:p14="http://schemas.microsoft.com/office/powerpoint/2010/main" val="51664384"/>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en-US" b="1" dirty="0" smtClean="0"/>
              <a:t/>
            </a:r>
            <a:br>
              <a:rPr lang="en-US" b="1" dirty="0" smtClean="0"/>
            </a:br>
            <a:r>
              <a:rPr lang="en-US" b="1" dirty="0" smtClean="0"/>
              <a:t>Capacitor </a:t>
            </a:r>
            <a:r>
              <a:rPr lang="en-US" b="1" dirty="0"/>
              <a:t>Coupling</a:t>
            </a:r>
            <a:br>
              <a:rPr lang="en-US" b="1" dirty="0"/>
            </a:br>
            <a:endParaRPr lang="en-US" dirty="0"/>
          </a:p>
        </p:txBody>
      </p:sp>
      <p:sp>
        <p:nvSpPr>
          <p:cNvPr id="3" name="Content Placeholder 2"/>
          <p:cNvSpPr>
            <a:spLocks noGrp="1"/>
          </p:cNvSpPr>
          <p:nvPr>
            <p:ph sz="quarter" idx="1"/>
          </p:nvPr>
        </p:nvSpPr>
        <p:spPr>
          <a:xfrm>
            <a:off x="609600" y="1589567"/>
            <a:ext cx="4419600" cy="4572000"/>
          </a:xfrm>
        </p:spPr>
        <p:txBody>
          <a:bodyPr>
            <a:normAutofit fontScale="70000" lnSpcReduction="20000"/>
          </a:bodyPr>
          <a:lstStyle/>
          <a:p>
            <a:r>
              <a:rPr lang="en-US" dirty="0" smtClean="0"/>
              <a:t>This </a:t>
            </a:r>
            <a:r>
              <a:rPr lang="en-US" dirty="0"/>
              <a:t>type of coupling method offers electrical separation (which means blockage of DC) between the cascaded stages and permits the AC signals. This scenario permits for a various base and the collector voltages on the cascaded stages and minimizes any kind of DC stability complications. </a:t>
            </a:r>
            <a:endParaRPr lang="en-US" dirty="0" smtClean="0"/>
          </a:p>
          <a:p>
            <a:r>
              <a:rPr lang="en-US" dirty="0" smtClean="0"/>
              <a:t>Through </a:t>
            </a:r>
            <a:r>
              <a:rPr lang="en-US" dirty="0"/>
              <a:t>this approach, the capacitor reactance should be so minimal at the low signal frequency range where this not extensively minimize signal in between the stages.</a:t>
            </a:r>
          </a:p>
          <a:p>
            <a:endParaRPr lang="en-US" dirty="0"/>
          </a:p>
        </p:txBody>
      </p:sp>
      <p:sp>
        <p:nvSpPr>
          <p:cNvPr id="5" name="Date Placeholder 4"/>
          <p:cNvSpPr>
            <a:spLocks noGrp="1"/>
          </p:cNvSpPr>
          <p:nvPr>
            <p:ph type="dt" sz="half" idx="15"/>
          </p:nvPr>
        </p:nvSpPr>
        <p:spPr/>
        <p:txBody>
          <a:bodyPr/>
          <a:lstStyle/>
          <a:p>
            <a:fld id="{339D06E0-3439-499C-844D-5214FD6657F0}" type="datetime1">
              <a:rPr lang="en-US" smtClean="0"/>
              <a:pPr/>
              <a:t>06/08/2022</a:t>
            </a:fld>
            <a:endParaRPr lang="en-US"/>
          </a:p>
        </p:txBody>
      </p:sp>
      <p:sp>
        <p:nvSpPr>
          <p:cNvPr id="6" name="Slide Number Placeholder 5"/>
          <p:cNvSpPr>
            <a:spLocks noGrp="1"/>
          </p:cNvSpPr>
          <p:nvPr>
            <p:ph type="sldNum" sz="quarter" idx="16"/>
          </p:nvPr>
        </p:nvSpPr>
        <p:spPr/>
        <p:txBody>
          <a:bodyPr>
            <a:normAutofit fontScale="85000" lnSpcReduction="20000"/>
          </a:bodyPr>
          <a:lstStyle/>
          <a:p>
            <a:fld id="{E90EC951-2603-4970-A40B-F9FF9B845B36}" type="slidenum">
              <a:rPr lang="en-US" smtClean="0"/>
              <a:pPr/>
              <a:t>13</a:t>
            </a:fld>
            <a:endParaRPr lang="en-US"/>
          </a:p>
        </p:txBody>
      </p:sp>
      <p:pic>
        <p:nvPicPr>
          <p:cNvPr id="12290" name="Picture 2"/>
          <p:cNvPicPr>
            <a:picLocks noGrp="1" noChangeAspect="1" noChangeArrowheads="1"/>
          </p:cNvPicPr>
          <p:nvPr>
            <p:ph sz="quarter" idx="2"/>
          </p:nvPr>
        </p:nvPicPr>
        <p:blipFill>
          <a:blip r:embed="rId2">
            <a:extLst>
              <a:ext uri="{28A0092B-C50C-407E-A947-70E740481C1C}">
                <a14:useLocalDpi xmlns="" xmlns:a14="http://schemas.microsoft.com/office/drawing/2010/main" val="0"/>
              </a:ext>
            </a:extLst>
          </a:blip>
          <a:srcRect/>
          <a:stretch>
            <a:fillRect/>
          </a:stretch>
        </p:blipFill>
        <p:spPr bwMode="auto">
          <a:xfrm>
            <a:off x="5105400" y="1905000"/>
            <a:ext cx="3702939" cy="3466782"/>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pic>
      <p:sp>
        <p:nvSpPr>
          <p:cNvPr id="7" name="Google Shape;315;p22"/>
          <p:cNvSpPr txBox="1"/>
          <p:nvPr/>
        </p:nvSpPr>
        <p:spPr>
          <a:xfrm>
            <a:off x="5080782" y="5416061"/>
            <a:ext cx="3733800" cy="576776"/>
          </a:xfrm>
          <a:prstGeom prst="rect">
            <a:avLst/>
          </a:prstGeom>
          <a:noFill/>
          <a:ln>
            <a:noFill/>
          </a:ln>
        </p:spPr>
        <p:txBody>
          <a:bodyPr spcFirstLastPara="1" wrap="square" lIns="91425" tIns="45700" rIns="91425" bIns="45700" anchor="t" anchorCtr="0">
            <a:normAutofit fontScale="70000" lnSpcReduction="20000"/>
          </a:bodyPr>
          <a:lstStyle/>
          <a:p>
            <a:pPr lvl="0"/>
            <a:r>
              <a:rPr lang="en-US" sz="1800" b="0" i="0" u="none" strike="noStrike" cap="none" dirty="0">
                <a:solidFill>
                  <a:schemeClr val="dk1"/>
                </a:solidFill>
                <a:latin typeface="Calibri"/>
                <a:ea typeface="Calibri"/>
                <a:cs typeface="Calibri"/>
                <a:sym typeface="Calibri"/>
              </a:rPr>
              <a:t>Source: </a:t>
            </a:r>
            <a:r>
              <a:rPr lang="en-US" sz="1800" dirty="0" smtClean="0">
                <a:solidFill>
                  <a:schemeClr val="dk1"/>
                </a:solidFill>
                <a:latin typeface="Calibri"/>
                <a:ea typeface="Calibri"/>
                <a:cs typeface="Calibri"/>
                <a:sym typeface="Calibri"/>
              </a:rPr>
              <a:t>https://www.allaboutcircuits.com/worksheets/multi-stage-transistor-amplifiers/</a:t>
            </a:r>
            <a:endParaRPr sz="1800" b="0" i="0" u="none" strike="noStrike" cap="none">
              <a:solidFill>
                <a:schemeClr val="dk1"/>
              </a:solidFill>
              <a:latin typeface="Twentieth Century"/>
              <a:ea typeface="Twentieth Century"/>
              <a:cs typeface="Twentieth Century"/>
              <a:sym typeface="Twentieth Century"/>
            </a:endParaRPr>
          </a:p>
        </p:txBody>
      </p:sp>
    </p:spTree>
    <p:extLst>
      <p:ext uri="{BB962C8B-B14F-4D97-AF65-F5344CB8AC3E}">
        <p14:creationId xmlns="" xmlns:p14="http://schemas.microsoft.com/office/powerpoint/2010/main" val="1501244352"/>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p:cNvSpPr>
            <a:spLocks noGrp="1"/>
          </p:cNvSpPr>
          <p:nvPr>
            <p:ph type="title"/>
          </p:nvPr>
        </p:nvSpPr>
        <p:spPr/>
        <p:txBody>
          <a:bodyPr>
            <a:normAutofit fontScale="90000"/>
          </a:bodyPr>
          <a:lstStyle/>
          <a:p>
            <a:pPr algn="ctr"/>
            <a:r>
              <a:rPr lang="en-US" b="1" dirty="0">
                <a:solidFill>
                  <a:srgbClr val="C00000"/>
                </a:solidFill>
                <a:effectLst>
                  <a:outerShdw blurRad="38100" dist="38100" dir="2700000" algn="tl">
                    <a:srgbClr val="000000">
                      <a:alpha val="43137"/>
                    </a:srgbClr>
                  </a:outerShdw>
                </a:effectLst>
              </a:rPr>
              <a:t>The multistage amplifier applications</a:t>
            </a:r>
          </a:p>
        </p:txBody>
      </p:sp>
      <p:sp>
        <p:nvSpPr>
          <p:cNvPr id="5" name="Date Placeholder 4"/>
          <p:cNvSpPr>
            <a:spLocks noGrp="1"/>
          </p:cNvSpPr>
          <p:nvPr>
            <p:ph type="dt" sz="half" idx="10"/>
          </p:nvPr>
        </p:nvSpPr>
        <p:spPr/>
        <p:txBody>
          <a:bodyPr/>
          <a:lstStyle/>
          <a:p>
            <a:fld id="{339D06E0-3439-499C-844D-5214FD6657F0}" type="datetime1">
              <a:rPr lang="en-US" smtClean="0"/>
              <a:pPr/>
              <a:t>06/08/2022</a:t>
            </a:fld>
            <a:endParaRPr lang="en-US"/>
          </a:p>
        </p:txBody>
      </p:sp>
      <p:sp>
        <p:nvSpPr>
          <p:cNvPr id="6" name="Slide Number Placeholder 5"/>
          <p:cNvSpPr>
            <a:spLocks noGrp="1"/>
          </p:cNvSpPr>
          <p:nvPr>
            <p:ph type="sldNum" sz="quarter" idx="12"/>
          </p:nvPr>
        </p:nvSpPr>
        <p:spPr/>
        <p:txBody>
          <a:bodyPr>
            <a:normAutofit fontScale="85000" lnSpcReduction="20000"/>
          </a:bodyPr>
          <a:lstStyle/>
          <a:p>
            <a:fld id="{E90EC951-2603-4970-A40B-F9FF9B845B36}" type="slidenum">
              <a:rPr lang="en-US" smtClean="0"/>
              <a:pPr/>
              <a:t>14</a:t>
            </a:fld>
            <a:endParaRPr lang="en-US"/>
          </a:p>
        </p:txBody>
      </p:sp>
      <p:sp>
        <p:nvSpPr>
          <p:cNvPr id="8" name="Content Placeholder 7"/>
          <p:cNvSpPr>
            <a:spLocks noGrp="1"/>
          </p:cNvSpPr>
          <p:nvPr>
            <p:ph sz="quarter" idx="1"/>
          </p:nvPr>
        </p:nvSpPr>
        <p:spPr>
          <a:xfrm>
            <a:off x="612648" y="1600200"/>
            <a:ext cx="8153400" cy="4648200"/>
          </a:xfrm>
        </p:spPr>
        <p:txBody>
          <a:bodyPr>
            <a:normAutofit fontScale="47500" lnSpcReduction="20000"/>
          </a:bodyPr>
          <a:lstStyle/>
          <a:p>
            <a:pPr marL="0" indent="0">
              <a:buNone/>
            </a:pPr>
            <a:r>
              <a:rPr lang="en-US" sz="3800" dirty="0"/>
              <a:t>The multistage amplifier applications can be found in various industries in various scenarios and those are:</a:t>
            </a:r>
          </a:p>
          <a:p>
            <a:r>
              <a:rPr lang="en-US" sz="3800" dirty="0"/>
              <a:t>Employed in the conditions when perfect impedance matching is required</a:t>
            </a:r>
          </a:p>
          <a:p>
            <a:r>
              <a:rPr lang="en-US" sz="3800" dirty="0"/>
              <a:t>Used in the applications when correct frequency response is necessary</a:t>
            </a:r>
          </a:p>
          <a:p>
            <a:r>
              <a:rPr lang="en-US" sz="3800" dirty="0"/>
              <a:t>These amplifiers are also used for DC isolation purposes</a:t>
            </a:r>
          </a:p>
          <a:p>
            <a:r>
              <a:rPr lang="en-US" sz="3800" dirty="0"/>
              <a:t>Applications those need enhanced gain, and good flexibility</a:t>
            </a:r>
          </a:p>
          <a:p>
            <a:r>
              <a:rPr lang="en-US" sz="3800" dirty="0"/>
              <a:t>Enhanced bandwidth</a:t>
            </a:r>
          </a:p>
          <a:p>
            <a:r>
              <a:rPr lang="en-US" sz="3800" dirty="0"/>
              <a:t>Multistage amplifiers designed with </a:t>
            </a:r>
            <a:r>
              <a:rPr lang="en-US" sz="3800" b="1" dirty="0" smtClean="0"/>
              <a:t>MOSFET </a:t>
            </a:r>
            <a:r>
              <a:rPr lang="en-US" sz="3800" dirty="0"/>
              <a:t>devices are also employed in many applications</a:t>
            </a:r>
          </a:p>
          <a:p>
            <a:r>
              <a:rPr lang="en-US" sz="3800" dirty="0"/>
              <a:t>Audio transformers</a:t>
            </a:r>
          </a:p>
          <a:p>
            <a:r>
              <a:rPr lang="en-US" sz="3800" dirty="0"/>
              <a:t>Microphones</a:t>
            </a:r>
          </a:p>
          <a:p>
            <a:r>
              <a:rPr lang="en-US" sz="3800" dirty="0"/>
              <a:t>Multistage amplifier cascading is used for high-voltage and high-speed applications</a:t>
            </a:r>
          </a:p>
          <a:p>
            <a:endParaRPr lang="en-US" dirty="0"/>
          </a:p>
        </p:txBody>
      </p:sp>
    </p:spTree>
    <p:extLst>
      <p:ext uri="{BB962C8B-B14F-4D97-AF65-F5344CB8AC3E}">
        <p14:creationId xmlns="" xmlns:p14="http://schemas.microsoft.com/office/powerpoint/2010/main" val="4060051515"/>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en-ZA" dirty="0">
                <a:solidFill>
                  <a:srgbClr val="FF0000"/>
                </a:solidFill>
                <a:effectLst>
                  <a:outerShdw blurRad="38100" dist="38100" dir="2700000" algn="tl">
                    <a:srgbClr val="000000">
                      <a:alpha val="43137"/>
                    </a:srgbClr>
                  </a:outerShdw>
                </a:effectLst>
              </a:rPr>
              <a:t>Types of amplifiers based on</a:t>
            </a:r>
            <a:r>
              <a:rPr lang="en-US" dirty="0">
                <a:solidFill>
                  <a:srgbClr val="FF0000"/>
                </a:solidFill>
                <a:effectLst>
                  <a:outerShdw blurRad="38100" dist="38100" dir="2700000" algn="tl">
                    <a:srgbClr val="000000">
                      <a:alpha val="43137"/>
                    </a:srgbClr>
                  </a:outerShdw>
                </a:effectLst>
              </a:rPr>
              <a:t> </a:t>
            </a:r>
            <a:r>
              <a:rPr lang="en-ZA" sz="4000" dirty="0" smtClean="0">
                <a:solidFill>
                  <a:srgbClr val="FF0000"/>
                </a:solidFill>
                <a:effectLst>
                  <a:outerShdw blurRad="38100" dist="38100" dir="2700000" algn="tl">
                    <a:srgbClr val="000000">
                      <a:alpha val="43137"/>
                    </a:srgbClr>
                  </a:outerShdw>
                </a:effectLst>
              </a:rPr>
              <a:t>Classes</a:t>
            </a:r>
            <a:endParaRPr lang="en-US" dirty="0"/>
          </a:p>
        </p:txBody>
      </p:sp>
      <p:sp>
        <p:nvSpPr>
          <p:cNvPr id="3" name="Date Placeholder 2"/>
          <p:cNvSpPr>
            <a:spLocks noGrp="1"/>
          </p:cNvSpPr>
          <p:nvPr>
            <p:ph type="dt" sz="half" idx="10"/>
          </p:nvPr>
        </p:nvSpPr>
        <p:spPr/>
        <p:txBody>
          <a:bodyPr/>
          <a:lstStyle/>
          <a:p>
            <a:fld id="{BE0371E6-B039-4F58-81EE-4250707C90EF}" type="datetime1">
              <a:rPr lang="en-US" smtClean="0"/>
              <a:pPr/>
              <a:t>06/08/2022</a:t>
            </a:fld>
            <a:endParaRPr lang="en-US"/>
          </a:p>
        </p:txBody>
      </p:sp>
      <p:sp>
        <p:nvSpPr>
          <p:cNvPr id="4" name="Slide Number Placeholder 3"/>
          <p:cNvSpPr>
            <a:spLocks noGrp="1"/>
          </p:cNvSpPr>
          <p:nvPr>
            <p:ph type="sldNum" sz="quarter" idx="12"/>
          </p:nvPr>
        </p:nvSpPr>
        <p:spPr/>
        <p:txBody>
          <a:bodyPr>
            <a:normAutofit fontScale="85000" lnSpcReduction="20000"/>
          </a:bodyPr>
          <a:lstStyle/>
          <a:p>
            <a:fld id="{E90EC951-2603-4970-A40B-F9FF9B845B36}" type="slidenum">
              <a:rPr lang="en-US" smtClean="0"/>
              <a:pPr/>
              <a:t>15</a:t>
            </a:fld>
            <a:endParaRPr lang="en-US"/>
          </a:p>
        </p:txBody>
      </p:sp>
      <p:sp>
        <p:nvSpPr>
          <p:cNvPr id="5" name="Content Placeholder 4"/>
          <p:cNvSpPr>
            <a:spLocks noGrp="1"/>
          </p:cNvSpPr>
          <p:nvPr>
            <p:ph sz="quarter" idx="1"/>
          </p:nvPr>
        </p:nvSpPr>
        <p:spPr/>
        <p:txBody>
          <a:bodyPr>
            <a:normAutofit fontScale="92500" lnSpcReduction="20000"/>
          </a:bodyPr>
          <a:lstStyle/>
          <a:p>
            <a:pPr marL="0" indent="0" algn="just">
              <a:buNone/>
            </a:pPr>
            <a:r>
              <a:rPr lang="en-US" dirty="0" smtClean="0"/>
              <a:t>Often </a:t>
            </a:r>
            <a:r>
              <a:rPr lang="en-US" dirty="0"/>
              <a:t>confused as the only categories of amplifiers, they are actually types of power amplifiers and are classified on the basis of the proportion of the input cycle during which the amplifier is giving an output. </a:t>
            </a:r>
          </a:p>
          <a:p>
            <a:pPr marL="0" indent="0" algn="just">
              <a:buNone/>
            </a:pPr>
            <a:endParaRPr lang="en-US" dirty="0"/>
          </a:p>
          <a:p>
            <a:pPr marL="0" indent="0" algn="just">
              <a:buNone/>
            </a:pPr>
            <a:r>
              <a:rPr lang="en-US" dirty="0" smtClean="0"/>
              <a:t>The </a:t>
            </a:r>
            <a:r>
              <a:rPr lang="en-US" dirty="0"/>
              <a:t>proportion of the active input cycle is also known as conduction angle. For example, a 360 degrees conduction angle means that the device is always on, a conduction angle of 180 degrees means that the device is on only for half of each cycle. Now, the different types of power amplifiers are described below:</a:t>
            </a:r>
          </a:p>
        </p:txBody>
      </p:sp>
    </p:spTree>
    <p:extLst>
      <p:ext uri="{BB962C8B-B14F-4D97-AF65-F5344CB8AC3E}">
        <p14:creationId xmlns="" xmlns:p14="http://schemas.microsoft.com/office/powerpoint/2010/main" val="292565613"/>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en-US" dirty="0" smtClean="0"/>
              <a:t/>
            </a:r>
            <a:br>
              <a:rPr lang="en-US" dirty="0" smtClean="0"/>
            </a:br>
            <a:r>
              <a:rPr lang="en-US" dirty="0" smtClean="0"/>
              <a:t>Class A Power Amplifier</a:t>
            </a:r>
            <a:br>
              <a:rPr lang="en-US" dirty="0" smtClean="0"/>
            </a:br>
            <a:endParaRPr lang="en-US" dirty="0"/>
          </a:p>
        </p:txBody>
      </p:sp>
      <p:sp>
        <p:nvSpPr>
          <p:cNvPr id="3" name="Date Placeholder 2"/>
          <p:cNvSpPr>
            <a:spLocks noGrp="1"/>
          </p:cNvSpPr>
          <p:nvPr>
            <p:ph type="dt" sz="half" idx="15"/>
          </p:nvPr>
        </p:nvSpPr>
        <p:spPr/>
        <p:txBody>
          <a:bodyPr/>
          <a:lstStyle/>
          <a:p>
            <a:fld id="{BE0371E6-B039-4F58-81EE-4250707C90EF}" type="datetime1">
              <a:rPr lang="en-US" smtClean="0"/>
              <a:pPr/>
              <a:t>06/08/2022</a:t>
            </a:fld>
            <a:endParaRPr lang="en-US"/>
          </a:p>
        </p:txBody>
      </p:sp>
      <p:sp>
        <p:nvSpPr>
          <p:cNvPr id="4" name="Slide Number Placeholder 3"/>
          <p:cNvSpPr>
            <a:spLocks noGrp="1"/>
          </p:cNvSpPr>
          <p:nvPr>
            <p:ph type="sldNum" sz="quarter" idx="16"/>
          </p:nvPr>
        </p:nvSpPr>
        <p:spPr/>
        <p:txBody>
          <a:bodyPr>
            <a:normAutofit fontScale="85000" lnSpcReduction="20000"/>
          </a:bodyPr>
          <a:lstStyle/>
          <a:p>
            <a:fld id="{E90EC951-2603-4970-A40B-F9FF9B845B36}" type="slidenum">
              <a:rPr lang="en-US" smtClean="0"/>
              <a:pPr/>
              <a:t>16</a:t>
            </a:fld>
            <a:endParaRPr lang="en-US"/>
          </a:p>
        </p:txBody>
      </p:sp>
      <p:pic>
        <p:nvPicPr>
          <p:cNvPr id="1027" name="Picture 3"/>
          <p:cNvPicPr>
            <a:picLocks noGrp="1" noChangeAspect="1" noChangeArrowheads="1"/>
          </p:cNvPicPr>
          <p:nvPr>
            <p:ph sz="quarter" idx="1"/>
          </p:nvPr>
        </p:nvPicPr>
        <p:blipFill>
          <a:blip r:embed="rId2">
            <a:extLst>
              <a:ext uri="{28A0092B-C50C-407E-A947-70E740481C1C}">
                <a14:useLocalDpi xmlns="" xmlns:a14="http://schemas.microsoft.com/office/drawing/2010/main" val="0"/>
              </a:ext>
            </a:extLst>
          </a:blip>
          <a:srcRect/>
          <a:stretch>
            <a:fillRect/>
          </a:stretch>
        </p:blipFill>
        <p:spPr bwMode="auto">
          <a:xfrm>
            <a:off x="685800" y="1981200"/>
            <a:ext cx="3774604" cy="3581034"/>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pic>
      <p:pic>
        <p:nvPicPr>
          <p:cNvPr id="1028" name="Picture 4"/>
          <p:cNvPicPr>
            <a:picLocks noGrp="1" noChangeAspect="1" noChangeArrowheads="1"/>
          </p:cNvPicPr>
          <p:nvPr>
            <p:ph sz="quarter" idx="2"/>
          </p:nvPr>
        </p:nvPicPr>
        <p:blipFill>
          <a:blip r:embed="rId3">
            <a:extLst>
              <a:ext uri="{28A0092B-C50C-407E-A947-70E740481C1C}">
                <a14:useLocalDpi xmlns="" xmlns:a14="http://schemas.microsoft.com/office/drawing/2010/main" val="0"/>
              </a:ext>
            </a:extLst>
          </a:blip>
          <a:srcRect/>
          <a:stretch>
            <a:fillRect/>
          </a:stretch>
        </p:blipFill>
        <p:spPr bwMode="auto">
          <a:xfrm>
            <a:off x="4419600" y="1900238"/>
            <a:ext cx="4343400" cy="3376930"/>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pic>
      <p:sp>
        <p:nvSpPr>
          <p:cNvPr id="7" name="Google Shape;315;p22"/>
          <p:cNvSpPr txBox="1"/>
          <p:nvPr/>
        </p:nvSpPr>
        <p:spPr>
          <a:xfrm>
            <a:off x="1111347" y="5866228"/>
            <a:ext cx="7695027" cy="407962"/>
          </a:xfrm>
          <a:prstGeom prst="rect">
            <a:avLst/>
          </a:prstGeom>
          <a:noFill/>
          <a:ln>
            <a:noFill/>
          </a:ln>
        </p:spPr>
        <p:txBody>
          <a:bodyPr spcFirstLastPara="1" wrap="square" lIns="91425" tIns="45700" rIns="91425" bIns="45700" anchor="t" anchorCtr="0">
            <a:normAutofit/>
          </a:bodyPr>
          <a:lstStyle/>
          <a:p>
            <a:pPr lvl="0"/>
            <a:r>
              <a:rPr lang="en-US" sz="1800" b="0" i="0" u="none" strike="noStrike" cap="none" dirty="0">
                <a:solidFill>
                  <a:schemeClr val="dk1"/>
                </a:solidFill>
                <a:latin typeface="Calibri"/>
                <a:ea typeface="Calibri"/>
                <a:cs typeface="Calibri"/>
                <a:sym typeface="Calibri"/>
              </a:rPr>
              <a:t>Source: </a:t>
            </a:r>
            <a:r>
              <a:rPr lang="en-US" sz="1800" dirty="0" smtClean="0">
                <a:solidFill>
                  <a:schemeClr val="dk1"/>
                </a:solidFill>
                <a:latin typeface="Calibri"/>
                <a:ea typeface="Calibri"/>
                <a:cs typeface="Calibri"/>
                <a:sym typeface="Calibri"/>
              </a:rPr>
              <a:t>https://www.electronics-tutorials.ws/amplifier/amplifier-classes.html</a:t>
            </a:r>
            <a:endParaRPr sz="1800" b="0" i="0" u="none" strike="noStrike" cap="none">
              <a:solidFill>
                <a:schemeClr val="dk1"/>
              </a:solidFill>
              <a:latin typeface="Twentieth Century"/>
              <a:ea typeface="Twentieth Century"/>
              <a:cs typeface="Twentieth Century"/>
              <a:sym typeface="Twentieth Century"/>
            </a:endParaRPr>
          </a:p>
        </p:txBody>
      </p:sp>
    </p:spTree>
    <p:extLst>
      <p:ext uri="{BB962C8B-B14F-4D97-AF65-F5344CB8AC3E}">
        <p14:creationId xmlns="" xmlns:p14="http://schemas.microsoft.com/office/powerpoint/2010/main" val="1636279516"/>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en-US" dirty="0"/>
              <a:t/>
            </a:r>
            <a:br>
              <a:rPr lang="en-US" dirty="0"/>
            </a:br>
            <a:r>
              <a:rPr lang="en-US" dirty="0"/>
              <a:t>Class A </a:t>
            </a:r>
            <a:r>
              <a:rPr lang="en-US" dirty="0" smtClean="0"/>
              <a:t>Amplifier </a:t>
            </a:r>
            <a:r>
              <a:rPr lang="en-US" dirty="0" err="1" smtClean="0"/>
              <a:t>cont</a:t>
            </a:r>
            <a:r>
              <a:rPr lang="en-US" dirty="0" smtClean="0"/>
              <a:t>’</a:t>
            </a:r>
            <a:r>
              <a:rPr lang="en-US" dirty="0"/>
              <a:t/>
            </a:r>
            <a:br>
              <a:rPr lang="en-US" dirty="0"/>
            </a:br>
            <a:endParaRPr lang="en-US" dirty="0"/>
          </a:p>
        </p:txBody>
      </p:sp>
      <p:sp>
        <p:nvSpPr>
          <p:cNvPr id="3" name="Date Placeholder 2"/>
          <p:cNvSpPr>
            <a:spLocks noGrp="1"/>
          </p:cNvSpPr>
          <p:nvPr>
            <p:ph type="dt" sz="half" idx="10"/>
          </p:nvPr>
        </p:nvSpPr>
        <p:spPr/>
        <p:txBody>
          <a:bodyPr/>
          <a:lstStyle/>
          <a:p>
            <a:fld id="{BE0371E6-B039-4F58-81EE-4250707C90EF}" type="datetime1">
              <a:rPr lang="en-US" smtClean="0"/>
              <a:pPr/>
              <a:t>06/08/2022</a:t>
            </a:fld>
            <a:endParaRPr lang="en-US"/>
          </a:p>
        </p:txBody>
      </p:sp>
      <p:sp>
        <p:nvSpPr>
          <p:cNvPr id="4" name="Slide Number Placeholder 3"/>
          <p:cNvSpPr>
            <a:spLocks noGrp="1"/>
          </p:cNvSpPr>
          <p:nvPr>
            <p:ph type="sldNum" sz="quarter" idx="12"/>
          </p:nvPr>
        </p:nvSpPr>
        <p:spPr/>
        <p:txBody>
          <a:bodyPr>
            <a:normAutofit fontScale="85000" lnSpcReduction="20000"/>
          </a:bodyPr>
          <a:lstStyle/>
          <a:p>
            <a:fld id="{E90EC951-2603-4970-A40B-F9FF9B845B36}" type="slidenum">
              <a:rPr lang="en-US" smtClean="0"/>
              <a:pPr/>
              <a:t>17</a:t>
            </a:fld>
            <a:endParaRPr lang="en-US"/>
          </a:p>
        </p:txBody>
      </p:sp>
      <p:sp>
        <p:nvSpPr>
          <p:cNvPr id="5" name="Content Placeholder 4"/>
          <p:cNvSpPr>
            <a:spLocks noGrp="1"/>
          </p:cNvSpPr>
          <p:nvPr>
            <p:ph sz="quarter" idx="1"/>
          </p:nvPr>
        </p:nvSpPr>
        <p:spPr>
          <a:xfrm>
            <a:off x="612648" y="1600200"/>
            <a:ext cx="8153400" cy="4648200"/>
          </a:xfrm>
        </p:spPr>
        <p:txBody>
          <a:bodyPr>
            <a:normAutofit fontScale="55000" lnSpcReduction="20000"/>
          </a:bodyPr>
          <a:lstStyle/>
          <a:p>
            <a:pPr marL="0" indent="0">
              <a:buNone/>
            </a:pPr>
            <a:r>
              <a:rPr lang="en-US" sz="3400" dirty="0"/>
              <a:t>An amplifier that conducts during the full cycle, or has a conducting angle of 360 degrees is known as a Class A power amplifier. It is the simplest and most common type of power amplifier, because of low signal distortion levels. It has its fair share of disadvantages though, and is generally not used in high power applications. Some of its characteristics are:</a:t>
            </a:r>
          </a:p>
          <a:p>
            <a:r>
              <a:rPr lang="en-US" sz="3400" dirty="0"/>
              <a:t>Low signal distortion levels</a:t>
            </a:r>
          </a:p>
          <a:p>
            <a:r>
              <a:rPr lang="en-US" sz="3400" dirty="0"/>
              <a:t>Simple design</a:t>
            </a:r>
          </a:p>
          <a:p>
            <a:r>
              <a:rPr lang="en-US" sz="3400" dirty="0"/>
              <a:t>The device is always conducting due to amplifying element bias</a:t>
            </a:r>
          </a:p>
          <a:p>
            <a:r>
              <a:rPr lang="en-US" sz="3400" dirty="0"/>
              <a:t>No turn on time or charge storage problems</a:t>
            </a:r>
          </a:p>
          <a:p>
            <a:r>
              <a:rPr lang="en-US" sz="3400" dirty="0"/>
              <a:t>Quite stable</a:t>
            </a:r>
          </a:p>
          <a:p>
            <a:r>
              <a:rPr lang="en-US" sz="3400" dirty="0"/>
              <a:t>Highest linearity</a:t>
            </a:r>
          </a:p>
          <a:p>
            <a:r>
              <a:rPr lang="en-US" sz="3400" dirty="0"/>
              <a:t>Low efficiency due to being on all the time, around the vicinity of 25-50%</a:t>
            </a:r>
          </a:p>
          <a:p>
            <a:r>
              <a:rPr lang="en-US" sz="3400" dirty="0"/>
              <a:t>High heat output during operation</a:t>
            </a:r>
          </a:p>
          <a:p>
            <a:endParaRPr lang="en-US" dirty="0"/>
          </a:p>
        </p:txBody>
      </p:sp>
    </p:spTree>
    <p:extLst>
      <p:ext uri="{BB962C8B-B14F-4D97-AF65-F5344CB8AC3E}">
        <p14:creationId xmlns="" xmlns:p14="http://schemas.microsoft.com/office/powerpoint/2010/main" val="3791293554"/>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en-US" b="1" dirty="0" smtClean="0"/>
              <a:t/>
            </a:r>
            <a:br>
              <a:rPr lang="en-US" b="1" dirty="0" smtClean="0"/>
            </a:br>
            <a:r>
              <a:rPr lang="en-US" b="1" dirty="0" smtClean="0"/>
              <a:t>Class </a:t>
            </a:r>
            <a:r>
              <a:rPr lang="en-US" b="1" dirty="0"/>
              <a:t>B Power Amplifier</a:t>
            </a:r>
            <a:br>
              <a:rPr lang="en-US" b="1" dirty="0"/>
            </a:br>
            <a:endParaRPr lang="en-US" dirty="0"/>
          </a:p>
        </p:txBody>
      </p:sp>
      <p:sp>
        <p:nvSpPr>
          <p:cNvPr id="3" name="Date Placeholder 2"/>
          <p:cNvSpPr>
            <a:spLocks noGrp="1"/>
          </p:cNvSpPr>
          <p:nvPr>
            <p:ph type="dt" sz="half" idx="15"/>
          </p:nvPr>
        </p:nvSpPr>
        <p:spPr/>
        <p:txBody>
          <a:bodyPr/>
          <a:lstStyle/>
          <a:p>
            <a:fld id="{BE0371E6-B039-4F58-81EE-4250707C90EF}" type="datetime1">
              <a:rPr lang="en-US" smtClean="0"/>
              <a:pPr/>
              <a:t>06/08/2022</a:t>
            </a:fld>
            <a:endParaRPr lang="en-US"/>
          </a:p>
        </p:txBody>
      </p:sp>
      <p:sp>
        <p:nvSpPr>
          <p:cNvPr id="4" name="Slide Number Placeholder 3"/>
          <p:cNvSpPr>
            <a:spLocks noGrp="1"/>
          </p:cNvSpPr>
          <p:nvPr>
            <p:ph type="sldNum" sz="quarter" idx="16"/>
          </p:nvPr>
        </p:nvSpPr>
        <p:spPr/>
        <p:txBody>
          <a:bodyPr>
            <a:normAutofit fontScale="85000" lnSpcReduction="20000"/>
          </a:bodyPr>
          <a:lstStyle/>
          <a:p>
            <a:fld id="{E90EC951-2603-4970-A40B-F9FF9B845B36}" type="slidenum">
              <a:rPr lang="en-US" smtClean="0"/>
              <a:pPr/>
              <a:t>18</a:t>
            </a:fld>
            <a:endParaRPr lang="en-US"/>
          </a:p>
        </p:txBody>
      </p:sp>
      <p:pic>
        <p:nvPicPr>
          <p:cNvPr id="2050" name="Picture 2"/>
          <p:cNvPicPr>
            <a:picLocks noGrp="1" noChangeAspect="1" noChangeArrowheads="1"/>
          </p:cNvPicPr>
          <p:nvPr>
            <p:ph sz="quarter" idx="1"/>
          </p:nvPr>
        </p:nvPicPr>
        <p:blipFill>
          <a:blip r:embed="rId2">
            <a:extLst>
              <a:ext uri="{28A0092B-C50C-407E-A947-70E740481C1C}">
                <a14:useLocalDpi xmlns="" xmlns:a14="http://schemas.microsoft.com/office/drawing/2010/main" val="0"/>
              </a:ext>
            </a:extLst>
          </a:blip>
          <a:srcRect/>
          <a:stretch>
            <a:fillRect/>
          </a:stretch>
        </p:blipFill>
        <p:spPr bwMode="auto">
          <a:xfrm>
            <a:off x="1223888" y="2110326"/>
            <a:ext cx="3043311" cy="3740259"/>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pic>
      <p:pic>
        <p:nvPicPr>
          <p:cNvPr id="2051" name="Picture 3"/>
          <p:cNvPicPr>
            <a:picLocks noGrp="1" noChangeAspect="1" noChangeArrowheads="1"/>
          </p:cNvPicPr>
          <p:nvPr>
            <p:ph sz="quarter" idx="2"/>
          </p:nvPr>
        </p:nvPicPr>
        <p:blipFill>
          <a:blip r:embed="rId3">
            <a:extLst>
              <a:ext uri="{28A0092B-C50C-407E-A947-70E740481C1C}">
                <a14:useLocalDpi xmlns="" xmlns:a14="http://schemas.microsoft.com/office/drawing/2010/main" val="0"/>
              </a:ext>
            </a:extLst>
          </a:blip>
          <a:srcRect/>
          <a:stretch>
            <a:fillRect/>
          </a:stretch>
        </p:blipFill>
        <p:spPr bwMode="auto">
          <a:xfrm>
            <a:off x="4724400" y="1676400"/>
            <a:ext cx="4114800" cy="4267200"/>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pic>
      <p:sp>
        <p:nvSpPr>
          <p:cNvPr id="7" name="Google Shape;315;p22"/>
          <p:cNvSpPr txBox="1"/>
          <p:nvPr/>
        </p:nvSpPr>
        <p:spPr>
          <a:xfrm>
            <a:off x="1929618" y="6006905"/>
            <a:ext cx="6032696" cy="436098"/>
          </a:xfrm>
          <a:prstGeom prst="rect">
            <a:avLst/>
          </a:prstGeom>
          <a:noFill/>
          <a:ln>
            <a:noFill/>
          </a:ln>
        </p:spPr>
        <p:txBody>
          <a:bodyPr spcFirstLastPara="1" wrap="square" lIns="91425" tIns="45700" rIns="91425" bIns="45700" anchor="t" anchorCtr="0">
            <a:normAutofit fontScale="77500" lnSpcReduction="20000"/>
          </a:bodyPr>
          <a:lstStyle/>
          <a:p>
            <a:pPr lvl="0"/>
            <a:r>
              <a:rPr lang="en-US" sz="1800" b="0" i="0" u="none" strike="noStrike" cap="none" dirty="0">
                <a:solidFill>
                  <a:schemeClr val="dk1"/>
                </a:solidFill>
                <a:latin typeface="Calibri"/>
                <a:ea typeface="Calibri"/>
                <a:cs typeface="Calibri"/>
                <a:sym typeface="Calibri"/>
              </a:rPr>
              <a:t>Source: </a:t>
            </a:r>
            <a:r>
              <a:rPr lang="en-US" sz="1800" dirty="0" smtClean="0">
                <a:solidFill>
                  <a:schemeClr val="dk1"/>
                </a:solidFill>
                <a:latin typeface="Calibri"/>
                <a:ea typeface="Calibri"/>
                <a:cs typeface="Calibri"/>
                <a:sym typeface="Calibri"/>
              </a:rPr>
              <a:t>https://www.electronics-tutorials.ws/amplifier/amplifier-classes.html</a:t>
            </a:r>
            <a:endParaRPr sz="1800" b="0" i="0" u="none" strike="noStrike" cap="none">
              <a:solidFill>
                <a:schemeClr val="dk1"/>
              </a:solidFill>
              <a:latin typeface="Twentieth Century"/>
              <a:ea typeface="Twentieth Century"/>
              <a:cs typeface="Twentieth Century"/>
              <a:sym typeface="Twentieth Century"/>
            </a:endParaRPr>
          </a:p>
        </p:txBody>
      </p:sp>
    </p:spTree>
    <p:extLst>
      <p:ext uri="{BB962C8B-B14F-4D97-AF65-F5344CB8AC3E}">
        <p14:creationId xmlns="" xmlns:p14="http://schemas.microsoft.com/office/powerpoint/2010/main" val="3145952412"/>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b="1" dirty="0"/>
              <a:t>Class </a:t>
            </a:r>
            <a:r>
              <a:rPr lang="en-US" b="1" dirty="0" smtClean="0"/>
              <a:t>B Amplifier </a:t>
            </a:r>
            <a:r>
              <a:rPr lang="en-US" b="1" dirty="0" err="1" smtClean="0"/>
              <a:t>cont</a:t>
            </a:r>
            <a:r>
              <a:rPr lang="en-US" b="1" dirty="0" smtClean="0"/>
              <a:t>’</a:t>
            </a:r>
            <a:endParaRPr lang="en-US" dirty="0"/>
          </a:p>
        </p:txBody>
      </p:sp>
      <p:sp>
        <p:nvSpPr>
          <p:cNvPr id="3" name="Date Placeholder 2"/>
          <p:cNvSpPr>
            <a:spLocks noGrp="1"/>
          </p:cNvSpPr>
          <p:nvPr>
            <p:ph type="dt" sz="half" idx="10"/>
          </p:nvPr>
        </p:nvSpPr>
        <p:spPr/>
        <p:txBody>
          <a:bodyPr/>
          <a:lstStyle/>
          <a:p>
            <a:fld id="{BE0371E6-B039-4F58-81EE-4250707C90EF}" type="datetime1">
              <a:rPr lang="en-US" smtClean="0"/>
              <a:pPr/>
              <a:t>06/08/2022</a:t>
            </a:fld>
            <a:endParaRPr lang="en-US"/>
          </a:p>
        </p:txBody>
      </p:sp>
      <p:sp>
        <p:nvSpPr>
          <p:cNvPr id="4" name="Slide Number Placeholder 3"/>
          <p:cNvSpPr>
            <a:spLocks noGrp="1"/>
          </p:cNvSpPr>
          <p:nvPr>
            <p:ph type="sldNum" sz="quarter" idx="12"/>
          </p:nvPr>
        </p:nvSpPr>
        <p:spPr/>
        <p:txBody>
          <a:bodyPr>
            <a:normAutofit fontScale="85000" lnSpcReduction="20000"/>
          </a:bodyPr>
          <a:lstStyle/>
          <a:p>
            <a:fld id="{E90EC951-2603-4970-A40B-F9FF9B845B36}" type="slidenum">
              <a:rPr lang="en-US" smtClean="0"/>
              <a:pPr/>
              <a:t>19</a:t>
            </a:fld>
            <a:endParaRPr lang="en-US"/>
          </a:p>
        </p:txBody>
      </p:sp>
      <p:sp>
        <p:nvSpPr>
          <p:cNvPr id="5" name="Content Placeholder 4"/>
          <p:cNvSpPr>
            <a:spLocks noGrp="1"/>
          </p:cNvSpPr>
          <p:nvPr>
            <p:ph sz="quarter" idx="1"/>
          </p:nvPr>
        </p:nvSpPr>
        <p:spPr>
          <a:xfrm>
            <a:off x="612648" y="1600200"/>
            <a:ext cx="8153400" cy="4724400"/>
          </a:xfrm>
        </p:spPr>
        <p:txBody>
          <a:bodyPr>
            <a:noAutofit/>
          </a:bodyPr>
          <a:lstStyle/>
          <a:p>
            <a:pPr algn="just"/>
            <a:r>
              <a:rPr lang="en-US" sz="1600" dirty="0"/>
              <a:t>Class B Power Amplifiers, unlike Class A, work for only half of each input cycle, which means they have a conducting angle of 180 degrees. In simple words, these amplifiers amplify only half of the input cycle. On paper that probably sounds unusable, but in reality, it’s quite different. A Class B amplifier consists of a positive and negative transistor, which run alternatively, amplifying the positive and negative cycle respectively, which in the end is combined to form a full output cycle. It’s a more efficient design, and has its own set of advantages and disadvantages compared to the Class A power amplifier. It’s characterized by:</a:t>
            </a:r>
          </a:p>
          <a:p>
            <a:pPr algn="just"/>
            <a:r>
              <a:rPr lang="en-US" sz="1600" dirty="0"/>
              <a:t>Uses 2 complementary transistors, one each for the positive and negative cycle</a:t>
            </a:r>
          </a:p>
          <a:p>
            <a:pPr algn="just"/>
            <a:r>
              <a:rPr lang="en-US" sz="1600" dirty="0"/>
              <a:t>Much higher efficiency, around 75-78.5%</a:t>
            </a:r>
          </a:p>
          <a:p>
            <a:pPr algn="just"/>
            <a:r>
              <a:rPr lang="en-US" sz="1600" dirty="0"/>
              <a:t>Lesser heat output</a:t>
            </a:r>
          </a:p>
          <a:p>
            <a:pPr algn="just"/>
            <a:r>
              <a:rPr lang="en-US" sz="1600" dirty="0"/>
              <a:t>Stable and reliable</a:t>
            </a:r>
          </a:p>
          <a:p>
            <a:pPr algn="just"/>
            <a:r>
              <a:rPr lang="en-US" sz="1600" dirty="0"/>
              <a:t>Requires at least 0.7 V to start conducting, which means anything under it doesn’t register, so cannot be used for precise applications</a:t>
            </a:r>
          </a:p>
          <a:p>
            <a:pPr algn="just"/>
            <a:r>
              <a:rPr lang="en-US" sz="1600" dirty="0"/>
              <a:t>Combines 2 half cycles to form one full </a:t>
            </a:r>
            <a:r>
              <a:rPr lang="en-US" sz="1600" dirty="0" smtClean="0"/>
              <a:t>cycle</a:t>
            </a:r>
            <a:endParaRPr lang="en-US" sz="1600" dirty="0"/>
          </a:p>
        </p:txBody>
      </p:sp>
    </p:spTree>
    <p:extLst>
      <p:ext uri="{BB962C8B-B14F-4D97-AF65-F5344CB8AC3E}">
        <p14:creationId xmlns="" xmlns:p14="http://schemas.microsoft.com/office/powerpoint/2010/main" val="3023010435"/>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en-US" b="1" dirty="0" smtClean="0"/>
              <a:t/>
            </a:r>
            <a:br>
              <a:rPr lang="en-US" b="1" dirty="0" smtClean="0"/>
            </a:br>
            <a:r>
              <a:rPr lang="en-US" b="1" dirty="0" smtClean="0"/>
              <a:t>Class </a:t>
            </a:r>
            <a:r>
              <a:rPr lang="en-US" b="1" dirty="0"/>
              <a:t>AB Power Amplifier</a:t>
            </a:r>
            <a:br>
              <a:rPr lang="en-US" b="1" dirty="0"/>
            </a:br>
            <a:endParaRPr lang="en-US" dirty="0"/>
          </a:p>
        </p:txBody>
      </p:sp>
      <p:sp>
        <p:nvSpPr>
          <p:cNvPr id="3" name="Date Placeholder 2"/>
          <p:cNvSpPr>
            <a:spLocks noGrp="1"/>
          </p:cNvSpPr>
          <p:nvPr>
            <p:ph type="dt" sz="half" idx="15"/>
          </p:nvPr>
        </p:nvSpPr>
        <p:spPr/>
        <p:txBody>
          <a:bodyPr/>
          <a:lstStyle/>
          <a:p>
            <a:fld id="{BE0371E6-B039-4F58-81EE-4250707C90EF}" type="datetime1">
              <a:rPr lang="en-US" smtClean="0"/>
              <a:pPr/>
              <a:t>06/08/2022</a:t>
            </a:fld>
            <a:endParaRPr lang="en-US"/>
          </a:p>
        </p:txBody>
      </p:sp>
      <p:sp>
        <p:nvSpPr>
          <p:cNvPr id="4" name="Slide Number Placeholder 3"/>
          <p:cNvSpPr>
            <a:spLocks noGrp="1"/>
          </p:cNvSpPr>
          <p:nvPr>
            <p:ph type="sldNum" sz="quarter" idx="16"/>
          </p:nvPr>
        </p:nvSpPr>
        <p:spPr/>
        <p:txBody>
          <a:bodyPr>
            <a:normAutofit fontScale="85000" lnSpcReduction="20000"/>
          </a:bodyPr>
          <a:lstStyle/>
          <a:p>
            <a:fld id="{E90EC951-2603-4970-A40B-F9FF9B845B36}" type="slidenum">
              <a:rPr lang="en-US" smtClean="0"/>
              <a:pPr/>
              <a:t>20</a:t>
            </a:fld>
            <a:endParaRPr lang="en-US"/>
          </a:p>
        </p:txBody>
      </p:sp>
      <p:pic>
        <p:nvPicPr>
          <p:cNvPr id="3074" name="Picture 2"/>
          <p:cNvPicPr>
            <a:picLocks noGrp="1" noChangeAspect="1" noChangeArrowheads="1"/>
          </p:cNvPicPr>
          <p:nvPr>
            <p:ph sz="quarter" idx="1"/>
          </p:nvPr>
        </p:nvPicPr>
        <p:blipFill>
          <a:blip r:embed="rId2">
            <a:extLst>
              <a:ext uri="{28A0092B-C50C-407E-A947-70E740481C1C}">
                <a14:useLocalDpi xmlns="" xmlns:a14="http://schemas.microsoft.com/office/drawing/2010/main" val="0"/>
              </a:ext>
            </a:extLst>
          </a:blip>
          <a:srcRect/>
          <a:stretch>
            <a:fillRect/>
          </a:stretch>
        </p:blipFill>
        <p:spPr bwMode="auto">
          <a:xfrm>
            <a:off x="685800" y="1816032"/>
            <a:ext cx="3810000" cy="3839515"/>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pic>
      <p:pic>
        <p:nvPicPr>
          <p:cNvPr id="3075" name="Picture 3"/>
          <p:cNvPicPr>
            <a:picLocks noGrp="1" noChangeAspect="1" noChangeArrowheads="1"/>
          </p:cNvPicPr>
          <p:nvPr>
            <p:ph sz="quarter" idx="2"/>
          </p:nvPr>
        </p:nvPicPr>
        <p:blipFill>
          <a:blip r:embed="rId3">
            <a:extLst>
              <a:ext uri="{28A0092B-C50C-407E-A947-70E740481C1C}">
                <a14:useLocalDpi xmlns="" xmlns:a14="http://schemas.microsoft.com/office/drawing/2010/main" val="0"/>
              </a:ext>
            </a:extLst>
          </a:blip>
          <a:srcRect/>
          <a:stretch>
            <a:fillRect/>
          </a:stretch>
        </p:blipFill>
        <p:spPr bwMode="auto">
          <a:xfrm>
            <a:off x="4953001" y="1981200"/>
            <a:ext cx="3897134" cy="3810000"/>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pic>
      <p:sp>
        <p:nvSpPr>
          <p:cNvPr id="7" name="Google Shape;315;p22"/>
          <p:cNvSpPr txBox="1"/>
          <p:nvPr/>
        </p:nvSpPr>
        <p:spPr>
          <a:xfrm>
            <a:off x="886265" y="5795888"/>
            <a:ext cx="7202658" cy="520505"/>
          </a:xfrm>
          <a:prstGeom prst="rect">
            <a:avLst/>
          </a:prstGeom>
          <a:noFill/>
          <a:ln>
            <a:noFill/>
          </a:ln>
        </p:spPr>
        <p:txBody>
          <a:bodyPr spcFirstLastPara="1" wrap="square" lIns="91425" tIns="45700" rIns="91425" bIns="45700" anchor="t" anchorCtr="0">
            <a:normAutofit fontScale="92500"/>
          </a:bodyPr>
          <a:lstStyle/>
          <a:p>
            <a:pPr lvl="0"/>
            <a:r>
              <a:rPr lang="en-US" sz="1800" b="0" i="0" u="none" strike="noStrike" cap="none" dirty="0">
                <a:solidFill>
                  <a:schemeClr val="dk1"/>
                </a:solidFill>
                <a:latin typeface="Calibri"/>
                <a:ea typeface="Calibri"/>
                <a:cs typeface="Calibri"/>
                <a:sym typeface="Calibri"/>
              </a:rPr>
              <a:t>Source: </a:t>
            </a:r>
            <a:r>
              <a:rPr lang="en-US" sz="1800" dirty="0" smtClean="0">
                <a:solidFill>
                  <a:schemeClr val="dk1"/>
                </a:solidFill>
                <a:latin typeface="Calibri"/>
                <a:ea typeface="Calibri"/>
                <a:cs typeface="Calibri"/>
                <a:sym typeface="Calibri"/>
              </a:rPr>
              <a:t>https://www.electronics-tutorials.ws/amplifier/amplifier-classes.html</a:t>
            </a:r>
            <a:endParaRPr sz="1800" b="0" i="0" u="none" strike="noStrike" cap="none">
              <a:solidFill>
                <a:schemeClr val="dk1"/>
              </a:solidFill>
              <a:latin typeface="Twentieth Century"/>
              <a:ea typeface="Twentieth Century"/>
              <a:cs typeface="Twentieth Century"/>
              <a:sym typeface="Twentieth Century"/>
            </a:endParaRPr>
          </a:p>
        </p:txBody>
      </p:sp>
    </p:spTree>
    <p:extLst>
      <p:ext uri="{BB962C8B-B14F-4D97-AF65-F5344CB8AC3E}">
        <p14:creationId xmlns="" xmlns:p14="http://schemas.microsoft.com/office/powerpoint/2010/main" val="4036784836"/>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en-US" b="1" dirty="0"/>
              <a:t/>
            </a:r>
            <a:br>
              <a:rPr lang="en-US" b="1" dirty="0"/>
            </a:br>
            <a:r>
              <a:rPr lang="en-US" b="1" dirty="0"/>
              <a:t>Class </a:t>
            </a:r>
            <a:r>
              <a:rPr lang="en-US" b="1" dirty="0" smtClean="0"/>
              <a:t>AB Amplifier </a:t>
            </a:r>
            <a:r>
              <a:rPr lang="en-US" b="1" dirty="0" err="1" smtClean="0"/>
              <a:t>cont</a:t>
            </a:r>
            <a:r>
              <a:rPr lang="en-US" b="1" dirty="0" smtClean="0"/>
              <a:t>’</a:t>
            </a:r>
            <a:r>
              <a:rPr lang="en-US" b="1" dirty="0"/>
              <a:t/>
            </a:r>
            <a:br>
              <a:rPr lang="en-US" b="1" dirty="0"/>
            </a:br>
            <a:endParaRPr lang="en-US" dirty="0"/>
          </a:p>
        </p:txBody>
      </p:sp>
      <p:sp>
        <p:nvSpPr>
          <p:cNvPr id="3" name="Date Placeholder 2"/>
          <p:cNvSpPr>
            <a:spLocks noGrp="1"/>
          </p:cNvSpPr>
          <p:nvPr>
            <p:ph type="dt" sz="half" idx="10"/>
          </p:nvPr>
        </p:nvSpPr>
        <p:spPr/>
        <p:txBody>
          <a:bodyPr/>
          <a:lstStyle/>
          <a:p>
            <a:fld id="{BE0371E6-B039-4F58-81EE-4250707C90EF}" type="datetime1">
              <a:rPr lang="en-US" smtClean="0"/>
              <a:pPr/>
              <a:t>06/08/2022</a:t>
            </a:fld>
            <a:endParaRPr lang="en-US"/>
          </a:p>
        </p:txBody>
      </p:sp>
      <p:sp>
        <p:nvSpPr>
          <p:cNvPr id="4" name="Slide Number Placeholder 3"/>
          <p:cNvSpPr>
            <a:spLocks noGrp="1"/>
          </p:cNvSpPr>
          <p:nvPr>
            <p:ph type="sldNum" sz="quarter" idx="12"/>
          </p:nvPr>
        </p:nvSpPr>
        <p:spPr/>
        <p:txBody>
          <a:bodyPr>
            <a:normAutofit fontScale="85000" lnSpcReduction="20000"/>
          </a:bodyPr>
          <a:lstStyle/>
          <a:p>
            <a:fld id="{E90EC951-2603-4970-A40B-F9FF9B845B36}" type="slidenum">
              <a:rPr lang="en-US" smtClean="0"/>
              <a:pPr/>
              <a:t>21</a:t>
            </a:fld>
            <a:endParaRPr lang="en-US"/>
          </a:p>
        </p:txBody>
      </p:sp>
      <p:sp>
        <p:nvSpPr>
          <p:cNvPr id="5" name="Content Placeholder 4"/>
          <p:cNvSpPr>
            <a:spLocks noGrp="1"/>
          </p:cNvSpPr>
          <p:nvPr>
            <p:ph sz="quarter" idx="1"/>
          </p:nvPr>
        </p:nvSpPr>
        <p:spPr>
          <a:xfrm>
            <a:off x="612648" y="1600200"/>
            <a:ext cx="8153400" cy="4648200"/>
          </a:xfrm>
        </p:spPr>
        <p:txBody>
          <a:bodyPr>
            <a:normAutofit fontScale="70000" lnSpcReduction="20000"/>
          </a:bodyPr>
          <a:lstStyle/>
          <a:p>
            <a:pPr marL="0" indent="0">
              <a:buNone/>
            </a:pPr>
            <a:r>
              <a:rPr lang="en-US" dirty="0"/>
              <a:t>A Class AB Power Amplifier is, as the name suggests, a mix of Class A and Class B power amplifiers. Like the Class B amplifier, it also uses 2 conducting elements (transistors), but they both run at the same time. This eliminates the ‘dead zone’ from -0.7 V to + 0.7 V seen in the Class B power amplifier. But in this case, while each transistor conducts for more than a half cycle, they conduct less than a full cycle completely. So the conduction angle is somewhere around 180 degrees and 360 degrees, commonly shown as 270 degrees in some cases. Here are it’s characteristics</a:t>
            </a:r>
            <a:r>
              <a:rPr lang="en-US" dirty="0" smtClean="0"/>
              <a:t>:</a:t>
            </a:r>
          </a:p>
          <a:p>
            <a:r>
              <a:rPr lang="en-US" dirty="0"/>
              <a:t>Uses 2 transistors that work together</a:t>
            </a:r>
          </a:p>
          <a:p>
            <a:r>
              <a:rPr lang="en-US" dirty="0"/>
              <a:t>Each transistor is active for slightly less than a full cycle but more than a half cycle</a:t>
            </a:r>
          </a:p>
          <a:p>
            <a:r>
              <a:rPr lang="en-US" dirty="0"/>
              <a:t>Combines Class A and Class B characteristics</a:t>
            </a:r>
          </a:p>
          <a:p>
            <a:r>
              <a:rPr lang="en-US" dirty="0"/>
              <a:t>No crossover distortion</a:t>
            </a:r>
          </a:p>
          <a:p>
            <a:r>
              <a:rPr lang="en-US" dirty="0"/>
              <a:t>Fairly efficient, at around 50-60%</a:t>
            </a:r>
          </a:p>
          <a:p>
            <a:r>
              <a:rPr lang="en-US" dirty="0"/>
              <a:t>Most common audio amplifier design</a:t>
            </a:r>
          </a:p>
          <a:p>
            <a:endParaRPr lang="en-US" dirty="0"/>
          </a:p>
        </p:txBody>
      </p:sp>
    </p:spTree>
    <p:extLst>
      <p:ext uri="{BB962C8B-B14F-4D97-AF65-F5344CB8AC3E}">
        <p14:creationId xmlns="" xmlns:p14="http://schemas.microsoft.com/office/powerpoint/2010/main" val="3062743088"/>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en-US" b="1" dirty="0" smtClean="0"/>
              <a:t/>
            </a:r>
            <a:br>
              <a:rPr lang="en-US" b="1" dirty="0" smtClean="0"/>
            </a:br>
            <a:r>
              <a:rPr lang="en-US" b="1" dirty="0" smtClean="0"/>
              <a:t>Class </a:t>
            </a:r>
            <a:r>
              <a:rPr lang="en-US" b="1" dirty="0"/>
              <a:t>C Power Amplifier</a:t>
            </a:r>
            <a:br>
              <a:rPr lang="en-US" b="1" dirty="0"/>
            </a:br>
            <a:endParaRPr lang="en-US" dirty="0"/>
          </a:p>
        </p:txBody>
      </p:sp>
      <p:sp>
        <p:nvSpPr>
          <p:cNvPr id="3" name="Date Placeholder 2"/>
          <p:cNvSpPr>
            <a:spLocks noGrp="1"/>
          </p:cNvSpPr>
          <p:nvPr>
            <p:ph type="dt" sz="half" idx="15"/>
          </p:nvPr>
        </p:nvSpPr>
        <p:spPr/>
        <p:txBody>
          <a:bodyPr/>
          <a:lstStyle/>
          <a:p>
            <a:fld id="{BE0371E6-B039-4F58-81EE-4250707C90EF}" type="datetime1">
              <a:rPr lang="en-US" smtClean="0"/>
              <a:pPr/>
              <a:t>06/08/2022</a:t>
            </a:fld>
            <a:endParaRPr lang="en-US"/>
          </a:p>
        </p:txBody>
      </p:sp>
      <p:sp>
        <p:nvSpPr>
          <p:cNvPr id="4" name="Slide Number Placeholder 3"/>
          <p:cNvSpPr>
            <a:spLocks noGrp="1"/>
          </p:cNvSpPr>
          <p:nvPr>
            <p:ph type="sldNum" sz="quarter" idx="16"/>
          </p:nvPr>
        </p:nvSpPr>
        <p:spPr/>
        <p:txBody>
          <a:bodyPr>
            <a:normAutofit fontScale="85000" lnSpcReduction="20000"/>
          </a:bodyPr>
          <a:lstStyle/>
          <a:p>
            <a:fld id="{E90EC951-2603-4970-A40B-F9FF9B845B36}" type="slidenum">
              <a:rPr lang="en-US" smtClean="0"/>
              <a:pPr/>
              <a:t>22</a:t>
            </a:fld>
            <a:endParaRPr lang="en-US"/>
          </a:p>
        </p:txBody>
      </p:sp>
      <p:pic>
        <p:nvPicPr>
          <p:cNvPr id="4099" name="Picture 3"/>
          <p:cNvPicPr>
            <a:picLocks noGrp="1" noChangeAspect="1" noChangeArrowheads="1"/>
          </p:cNvPicPr>
          <p:nvPr>
            <p:ph sz="quarter" idx="1"/>
          </p:nvPr>
        </p:nvPicPr>
        <p:blipFill>
          <a:blip r:embed="rId2">
            <a:extLst>
              <a:ext uri="{28A0092B-C50C-407E-A947-70E740481C1C}">
                <a14:useLocalDpi xmlns="" xmlns:a14="http://schemas.microsoft.com/office/drawing/2010/main" val="0"/>
              </a:ext>
            </a:extLst>
          </a:blip>
          <a:srcRect/>
          <a:stretch>
            <a:fillRect/>
          </a:stretch>
        </p:blipFill>
        <p:spPr bwMode="auto">
          <a:xfrm>
            <a:off x="873329" y="1981200"/>
            <a:ext cx="3446016" cy="3886200"/>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pic>
      <p:pic>
        <p:nvPicPr>
          <p:cNvPr id="4100" name="Picture 4"/>
          <p:cNvPicPr>
            <a:picLocks noGrp="1" noChangeAspect="1" noChangeArrowheads="1"/>
          </p:cNvPicPr>
          <p:nvPr>
            <p:ph sz="quarter" idx="2"/>
          </p:nvPr>
        </p:nvPicPr>
        <p:blipFill>
          <a:blip r:embed="rId3">
            <a:extLst>
              <a:ext uri="{28A0092B-C50C-407E-A947-70E740481C1C}">
                <a14:useLocalDpi xmlns="" xmlns:a14="http://schemas.microsoft.com/office/drawing/2010/main" val="0"/>
              </a:ext>
            </a:extLst>
          </a:blip>
          <a:srcRect/>
          <a:stretch>
            <a:fillRect/>
          </a:stretch>
        </p:blipFill>
        <p:spPr bwMode="auto">
          <a:xfrm>
            <a:off x="4743278" y="1981200"/>
            <a:ext cx="3917116" cy="3962400"/>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pic>
      <p:sp>
        <p:nvSpPr>
          <p:cNvPr id="8" name="Google Shape;315;p22"/>
          <p:cNvSpPr txBox="1"/>
          <p:nvPr/>
        </p:nvSpPr>
        <p:spPr>
          <a:xfrm>
            <a:off x="1929618" y="6006905"/>
            <a:ext cx="6032696" cy="436098"/>
          </a:xfrm>
          <a:prstGeom prst="rect">
            <a:avLst/>
          </a:prstGeom>
          <a:noFill/>
          <a:ln>
            <a:noFill/>
          </a:ln>
        </p:spPr>
        <p:txBody>
          <a:bodyPr spcFirstLastPara="1" wrap="square" lIns="91425" tIns="45700" rIns="91425" bIns="45700" anchor="t" anchorCtr="0">
            <a:normAutofit fontScale="77500" lnSpcReduction="20000"/>
          </a:bodyPr>
          <a:lstStyle/>
          <a:p>
            <a:pPr lvl="0"/>
            <a:r>
              <a:rPr lang="en-US" sz="1800" b="0" i="0" u="none" strike="noStrike" cap="none" dirty="0">
                <a:solidFill>
                  <a:schemeClr val="dk1"/>
                </a:solidFill>
                <a:latin typeface="Calibri"/>
                <a:ea typeface="Calibri"/>
                <a:cs typeface="Calibri"/>
                <a:sym typeface="Calibri"/>
              </a:rPr>
              <a:t>Source: </a:t>
            </a:r>
            <a:r>
              <a:rPr lang="en-US" sz="1800" dirty="0" smtClean="0">
                <a:solidFill>
                  <a:schemeClr val="dk1"/>
                </a:solidFill>
                <a:latin typeface="Calibri"/>
                <a:ea typeface="Calibri"/>
                <a:cs typeface="Calibri"/>
                <a:sym typeface="Calibri"/>
              </a:rPr>
              <a:t>https://www.electronics-tutorials.ws/amplifier/amplifier-classes.html</a:t>
            </a:r>
            <a:endParaRPr sz="1800" b="0" i="0" u="none" strike="noStrike" cap="none">
              <a:solidFill>
                <a:schemeClr val="dk1"/>
              </a:solidFill>
              <a:latin typeface="Twentieth Century"/>
              <a:ea typeface="Twentieth Century"/>
              <a:cs typeface="Twentieth Century"/>
              <a:sym typeface="Twentieth Century"/>
            </a:endParaRPr>
          </a:p>
        </p:txBody>
      </p:sp>
    </p:spTree>
    <p:extLst>
      <p:ext uri="{BB962C8B-B14F-4D97-AF65-F5344CB8AC3E}">
        <p14:creationId xmlns="" xmlns:p14="http://schemas.microsoft.com/office/powerpoint/2010/main" val="1237779417"/>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en-US" b="1" dirty="0"/>
              <a:t/>
            </a:r>
            <a:br>
              <a:rPr lang="en-US" b="1" dirty="0"/>
            </a:br>
            <a:r>
              <a:rPr lang="en-US" b="1" dirty="0"/>
              <a:t>Class C </a:t>
            </a:r>
            <a:r>
              <a:rPr lang="en-US" b="1" dirty="0" smtClean="0"/>
              <a:t>Amplifier </a:t>
            </a:r>
            <a:r>
              <a:rPr lang="en-US" b="1" dirty="0" err="1" smtClean="0"/>
              <a:t>cont</a:t>
            </a:r>
            <a:r>
              <a:rPr lang="en-US" b="1" dirty="0" smtClean="0"/>
              <a:t>’</a:t>
            </a:r>
            <a:r>
              <a:rPr lang="en-US" b="1" dirty="0"/>
              <a:t/>
            </a:r>
            <a:br>
              <a:rPr lang="en-US" b="1" dirty="0"/>
            </a:br>
            <a:endParaRPr lang="en-US" dirty="0"/>
          </a:p>
        </p:txBody>
      </p:sp>
      <p:sp>
        <p:nvSpPr>
          <p:cNvPr id="3" name="Date Placeholder 2"/>
          <p:cNvSpPr>
            <a:spLocks noGrp="1"/>
          </p:cNvSpPr>
          <p:nvPr>
            <p:ph type="dt" sz="half" idx="10"/>
          </p:nvPr>
        </p:nvSpPr>
        <p:spPr/>
        <p:txBody>
          <a:bodyPr/>
          <a:lstStyle/>
          <a:p>
            <a:fld id="{BE0371E6-B039-4F58-81EE-4250707C90EF}" type="datetime1">
              <a:rPr lang="en-US" smtClean="0"/>
              <a:pPr/>
              <a:t>06/08/2022</a:t>
            </a:fld>
            <a:endParaRPr lang="en-US"/>
          </a:p>
        </p:txBody>
      </p:sp>
      <p:sp>
        <p:nvSpPr>
          <p:cNvPr id="4" name="Slide Number Placeholder 3"/>
          <p:cNvSpPr>
            <a:spLocks noGrp="1"/>
          </p:cNvSpPr>
          <p:nvPr>
            <p:ph type="sldNum" sz="quarter" idx="12"/>
          </p:nvPr>
        </p:nvSpPr>
        <p:spPr/>
        <p:txBody>
          <a:bodyPr>
            <a:normAutofit fontScale="85000" lnSpcReduction="20000"/>
          </a:bodyPr>
          <a:lstStyle/>
          <a:p>
            <a:fld id="{E90EC951-2603-4970-A40B-F9FF9B845B36}" type="slidenum">
              <a:rPr lang="en-US" smtClean="0"/>
              <a:pPr/>
              <a:t>23</a:t>
            </a:fld>
            <a:endParaRPr lang="en-US"/>
          </a:p>
        </p:txBody>
      </p:sp>
      <p:sp>
        <p:nvSpPr>
          <p:cNvPr id="5" name="Content Placeholder 4"/>
          <p:cNvSpPr>
            <a:spLocks noGrp="1"/>
          </p:cNvSpPr>
          <p:nvPr>
            <p:ph sz="quarter" idx="1"/>
          </p:nvPr>
        </p:nvSpPr>
        <p:spPr>
          <a:xfrm>
            <a:off x="612648" y="1600200"/>
            <a:ext cx="8153400" cy="4648200"/>
          </a:xfrm>
        </p:spPr>
        <p:txBody>
          <a:bodyPr>
            <a:normAutofit fontScale="32500" lnSpcReduction="20000"/>
          </a:bodyPr>
          <a:lstStyle/>
          <a:p>
            <a:pPr marL="0" indent="0" algn="just">
              <a:buNone/>
            </a:pPr>
            <a:r>
              <a:rPr lang="en-US" sz="5500" dirty="0"/>
              <a:t>A Class C Power Amplifier is something of an oddity compared to the other 3 types listed above. It’s the most efficient, but has the lowest operating cycle and linearity. Since it’s heavily biased, it stays on for less than half of an input cycle, and thus has a conducting angle somewhere around the vicinity of 90 degrees. This results in the high efficiency mentioned above, but also causes high distortion in the output signal, so Class C amplifiers are usually not used as audio amplifiers. They’re used in certain radio frequency applications where efficiency is key. Its most important characteristics are</a:t>
            </a:r>
            <a:r>
              <a:rPr lang="en-US" sz="5500" dirty="0" smtClean="0"/>
              <a:t>:</a:t>
            </a:r>
          </a:p>
          <a:p>
            <a:pPr marL="0" indent="0" algn="just">
              <a:buNone/>
            </a:pPr>
            <a:endParaRPr lang="en-US" sz="5500" dirty="0"/>
          </a:p>
          <a:p>
            <a:pPr algn="just"/>
            <a:r>
              <a:rPr lang="en-US" sz="5500" dirty="0"/>
              <a:t>Least linear among power amplifiers</a:t>
            </a:r>
          </a:p>
          <a:p>
            <a:pPr algn="just"/>
            <a:r>
              <a:rPr lang="en-US" sz="5500" dirty="0"/>
              <a:t>Very high efficiency of around 80-90%</a:t>
            </a:r>
          </a:p>
          <a:p>
            <a:pPr algn="just"/>
            <a:r>
              <a:rPr lang="en-US" sz="5500" dirty="0"/>
              <a:t>High output distortion</a:t>
            </a:r>
          </a:p>
          <a:p>
            <a:pPr algn="just"/>
            <a:r>
              <a:rPr lang="en-US" sz="5500" dirty="0"/>
              <a:t>Two operating modes, tuned and </a:t>
            </a:r>
            <a:r>
              <a:rPr lang="en-US" sz="5500" dirty="0" err="1"/>
              <a:t>untuned</a:t>
            </a:r>
            <a:endParaRPr lang="en-US" sz="5500" dirty="0"/>
          </a:p>
          <a:p>
            <a:pPr algn="just"/>
            <a:r>
              <a:rPr lang="en-US" sz="5500" dirty="0"/>
              <a:t>Low </a:t>
            </a:r>
            <a:r>
              <a:rPr lang="en-US" sz="5500" dirty="0" smtClean="0"/>
              <a:t>power dissipation</a:t>
            </a:r>
            <a:endParaRPr lang="en-US" sz="5500" dirty="0"/>
          </a:p>
          <a:p>
            <a:pPr marL="0" indent="0" algn="just">
              <a:buNone/>
            </a:pPr>
            <a:endParaRPr lang="en-US" dirty="0"/>
          </a:p>
        </p:txBody>
      </p:sp>
    </p:spTree>
    <p:extLst>
      <p:ext uri="{BB962C8B-B14F-4D97-AF65-F5344CB8AC3E}">
        <p14:creationId xmlns="" xmlns:p14="http://schemas.microsoft.com/office/powerpoint/2010/main" val="927060616"/>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en-US" b="1" dirty="0" smtClean="0"/>
              <a:t/>
            </a:r>
            <a:br>
              <a:rPr lang="en-US" b="1" dirty="0" smtClean="0"/>
            </a:br>
            <a:r>
              <a:rPr lang="en-US" b="1" dirty="0" smtClean="0"/>
              <a:t>Class </a:t>
            </a:r>
            <a:r>
              <a:rPr lang="en-US" b="1" dirty="0"/>
              <a:t>D Power Amplifier</a:t>
            </a:r>
            <a:br>
              <a:rPr lang="en-US" b="1" dirty="0"/>
            </a:br>
            <a:endParaRPr lang="en-US" dirty="0"/>
          </a:p>
        </p:txBody>
      </p:sp>
      <p:sp>
        <p:nvSpPr>
          <p:cNvPr id="3" name="Date Placeholder 2"/>
          <p:cNvSpPr>
            <a:spLocks noGrp="1"/>
          </p:cNvSpPr>
          <p:nvPr>
            <p:ph type="dt" sz="half" idx="10"/>
          </p:nvPr>
        </p:nvSpPr>
        <p:spPr/>
        <p:txBody>
          <a:bodyPr/>
          <a:lstStyle/>
          <a:p>
            <a:fld id="{BE0371E6-B039-4F58-81EE-4250707C90EF}" type="datetime1">
              <a:rPr lang="en-US" smtClean="0"/>
              <a:pPr/>
              <a:t>06/08/2022</a:t>
            </a:fld>
            <a:endParaRPr lang="en-US"/>
          </a:p>
        </p:txBody>
      </p:sp>
      <p:sp>
        <p:nvSpPr>
          <p:cNvPr id="4" name="Slide Number Placeholder 3"/>
          <p:cNvSpPr>
            <a:spLocks noGrp="1"/>
          </p:cNvSpPr>
          <p:nvPr>
            <p:ph type="sldNum" sz="quarter" idx="12"/>
          </p:nvPr>
        </p:nvSpPr>
        <p:spPr/>
        <p:txBody>
          <a:bodyPr>
            <a:normAutofit fontScale="85000" lnSpcReduction="20000"/>
          </a:bodyPr>
          <a:lstStyle/>
          <a:p>
            <a:fld id="{E90EC951-2603-4970-A40B-F9FF9B845B36}" type="slidenum">
              <a:rPr lang="en-US" smtClean="0"/>
              <a:pPr/>
              <a:t>24</a:t>
            </a:fld>
            <a:endParaRPr lang="en-US"/>
          </a:p>
        </p:txBody>
      </p:sp>
      <p:sp>
        <p:nvSpPr>
          <p:cNvPr id="5" name="Content Placeholder 4"/>
          <p:cNvSpPr>
            <a:spLocks noGrp="1"/>
          </p:cNvSpPr>
          <p:nvPr>
            <p:ph sz="quarter" idx="1"/>
          </p:nvPr>
        </p:nvSpPr>
        <p:spPr/>
        <p:txBody>
          <a:bodyPr>
            <a:normAutofit fontScale="62500" lnSpcReduction="20000"/>
          </a:bodyPr>
          <a:lstStyle/>
          <a:p>
            <a:pPr marL="0" indent="0" algn="just">
              <a:buNone/>
            </a:pPr>
            <a:r>
              <a:rPr lang="en-US" dirty="0"/>
              <a:t>And finally, we have Class D Power Amplifiers, which sometimes aren’t considered among the 4 mentioned above. It’s a non-linear switching amplifier in which the two transistors function as switches instead of linear gain devices. It converts the analog signal into digital via pulse width modulation, pulse density modulation or something similar before being amplified. The end result is a cycled output with high efficiency and gain, without too much distortion. Although originally used to control motors, they are now used as audio power amplifiers as well. Contrary to popular belief, the ‘D’ in the name doesn’t stand for digital, because the converted signal is pulse width modulated analog, and not pulse width modulated digital. It is characterized by</a:t>
            </a:r>
            <a:r>
              <a:rPr lang="en-US" dirty="0" smtClean="0"/>
              <a:t>:</a:t>
            </a:r>
          </a:p>
          <a:p>
            <a:pPr marL="0" indent="0" algn="just">
              <a:buNone/>
            </a:pPr>
            <a:endParaRPr lang="en-US" dirty="0"/>
          </a:p>
          <a:p>
            <a:r>
              <a:rPr lang="en-US" dirty="0"/>
              <a:t>High efficiency, can theoretically be 100%</a:t>
            </a:r>
          </a:p>
          <a:p>
            <a:r>
              <a:rPr lang="en-US" dirty="0"/>
              <a:t>Low power dissipation</a:t>
            </a:r>
          </a:p>
          <a:p>
            <a:r>
              <a:rPr lang="en-US" dirty="0"/>
              <a:t>Low power consumption</a:t>
            </a:r>
          </a:p>
          <a:p>
            <a:r>
              <a:rPr lang="en-US" dirty="0"/>
              <a:t>More complex than other types of power amplifiers</a:t>
            </a:r>
          </a:p>
          <a:p>
            <a:r>
              <a:rPr lang="en-US" dirty="0"/>
              <a:t>Precise and accurate output</a:t>
            </a:r>
          </a:p>
          <a:p>
            <a:endParaRPr lang="en-US" dirty="0"/>
          </a:p>
        </p:txBody>
      </p:sp>
    </p:spTree>
    <p:extLst>
      <p:ext uri="{BB962C8B-B14F-4D97-AF65-F5344CB8AC3E}">
        <p14:creationId xmlns="" xmlns:p14="http://schemas.microsoft.com/office/powerpoint/2010/main" val="3491773993"/>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en-US" b="1" dirty="0" smtClean="0"/>
              <a:t/>
            </a:r>
            <a:br>
              <a:rPr lang="en-US" b="1" dirty="0" smtClean="0"/>
            </a:br>
            <a:r>
              <a:rPr lang="en-US" b="1" dirty="0" smtClean="0"/>
              <a:t>Class </a:t>
            </a:r>
            <a:r>
              <a:rPr lang="en-US" b="1" dirty="0"/>
              <a:t>D </a:t>
            </a:r>
            <a:r>
              <a:rPr lang="en-US" b="1" dirty="0" smtClean="0"/>
              <a:t>Amplifier </a:t>
            </a:r>
            <a:r>
              <a:rPr lang="en-US" b="1" dirty="0" err="1" smtClean="0"/>
              <a:t>cont</a:t>
            </a:r>
            <a:r>
              <a:rPr lang="en-US" b="1" dirty="0" smtClean="0"/>
              <a:t>’</a:t>
            </a:r>
            <a:r>
              <a:rPr lang="en-US" b="1" dirty="0"/>
              <a:t/>
            </a:r>
            <a:br>
              <a:rPr lang="en-US" b="1" dirty="0"/>
            </a:br>
            <a:endParaRPr lang="en-US" dirty="0"/>
          </a:p>
        </p:txBody>
      </p:sp>
      <p:sp>
        <p:nvSpPr>
          <p:cNvPr id="3" name="Date Placeholder 2"/>
          <p:cNvSpPr>
            <a:spLocks noGrp="1"/>
          </p:cNvSpPr>
          <p:nvPr>
            <p:ph type="dt" sz="half" idx="10"/>
          </p:nvPr>
        </p:nvSpPr>
        <p:spPr/>
        <p:txBody>
          <a:bodyPr/>
          <a:lstStyle/>
          <a:p>
            <a:fld id="{BE0371E6-B039-4F58-81EE-4250707C90EF}" type="datetime1">
              <a:rPr lang="en-US" smtClean="0"/>
              <a:pPr/>
              <a:t>06/08/2022</a:t>
            </a:fld>
            <a:endParaRPr lang="en-US"/>
          </a:p>
        </p:txBody>
      </p:sp>
      <p:sp>
        <p:nvSpPr>
          <p:cNvPr id="4" name="Slide Number Placeholder 3"/>
          <p:cNvSpPr>
            <a:spLocks noGrp="1"/>
          </p:cNvSpPr>
          <p:nvPr>
            <p:ph type="sldNum" sz="quarter" idx="12"/>
          </p:nvPr>
        </p:nvSpPr>
        <p:spPr/>
        <p:txBody>
          <a:bodyPr>
            <a:normAutofit fontScale="85000" lnSpcReduction="20000"/>
          </a:bodyPr>
          <a:lstStyle/>
          <a:p>
            <a:fld id="{E90EC951-2603-4970-A40B-F9FF9B845B36}" type="slidenum">
              <a:rPr lang="en-US" smtClean="0"/>
              <a:pPr/>
              <a:t>25</a:t>
            </a:fld>
            <a:endParaRPr lang="en-US"/>
          </a:p>
        </p:txBody>
      </p:sp>
      <p:pic>
        <p:nvPicPr>
          <p:cNvPr id="5122" name="Picture 2"/>
          <p:cNvPicPr>
            <a:picLocks noGrp="1" noChangeAspect="1" noChangeArrowheads="1"/>
          </p:cNvPicPr>
          <p:nvPr>
            <p:ph sz="quarter" idx="1"/>
          </p:nvPr>
        </p:nvPicPr>
        <p:blipFill>
          <a:blip r:embed="rId2">
            <a:extLst>
              <a:ext uri="{28A0092B-C50C-407E-A947-70E740481C1C}">
                <a14:useLocalDpi xmlns="" xmlns:a14="http://schemas.microsoft.com/office/drawing/2010/main" val="0"/>
              </a:ext>
            </a:extLst>
          </a:blip>
          <a:srcRect/>
          <a:stretch>
            <a:fillRect/>
          </a:stretch>
        </p:blipFill>
        <p:spPr bwMode="auto">
          <a:xfrm>
            <a:off x="759654" y="1524000"/>
            <a:ext cx="7927145" cy="4654470"/>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pic>
      <p:sp>
        <p:nvSpPr>
          <p:cNvPr id="7" name="Google Shape;315;p22"/>
          <p:cNvSpPr txBox="1"/>
          <p:nvPr/>
        </p:nvSpPr>
        <p:spPr>
          <a:xfrm>
            <a:off x="1929618" y="6006905"/>
            <a:ext cx="6032696" cy="436098"/>
          </a:xfrm>
          <a:prstGeom prst="rect">
            <a:avLst/>
          </a:prstGeom>
          <a:noFill/>
          <a:ln>
            <a:noFill/>
          </a:ln>
        </p:spPr>
        <p:txBody>
          <a:bodyPr spcFirstLastPara="1" wrap="square" lIns="91425" tIns="45700" rIns="91425" bIns="45700" anchor="t" anchorCtr="0">
            <a:normAutofit fontScale="77500" lnSpcReduction="20000"/>
          </a:bodyPr>
          <a:lstStyle/>
          <a:p>
            <a:pPr lvl="0"/>
            <a:r>
              <a:rPr lang="en-US" sz="1800" b="0" i="0" u="none" strike="noStrike" cap="none" dirty="0">
                <a:solidFill>
                  <a:schemeClr val="dk1"/>
                </a:solidFill>
                <a:latin typeface="Calibri"/>
                <a:ea typeface="Calibri"/>
                <a:cs typeface="Calibri"/>
                <a:sym typeface="Calibri"/>
              </a:rPr>
              <a:t>Source: </a:t>
            </a:r>
            <a:r>
              <a:rPr lang="en-US" sz="1800" dirty="0" smtClean="0">
                <a:solidFill>
                  <a:schemeClr val="dk1"/>
                </a:solidFill>
                <a:latin typeface="Calibri"/>
                <a:ea typeface="Calibri"/>
                <a:cs typeface="Calibri"/>
                <a:sym typeface="Calibri"/>
              </a:rPr>
              <a:t>https://www.electronics-tutorials.ws/amplifier/amplifier-classes.html</a:t>
            </a:r>
            <a:endParaRPr sz="1800" b="0" i="0" u="none" strike="noStrike" cap="none">
              <a:solidFill>
                <a:schemeClr val="dk1"/>
              </a:solidFill>
              <a:latin typeface="Twentieth Century"/>
              <a:ea typeface="Twentieth Century"/>
              <a:cs typeface="Twentieth Century"/>
              <a:sym typeface="Twentieth Century"/>
            </a:endParaRPr>
          </a:p>
        </p:txBody>
      </p:sp>
    </p:spTree>
    <p:extLst>
      <p:ext uri="{BB962C8B-B14F-4D97-AF65-F5344CB8AC3E}">
        <p14:creationId xmlns="" xmlns:p14="http://schemas.microsoft.com/office/powerpoint/2010/main" val="4267437337"/>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z="4000" b="1" dirty="0" smtClean="0"/>
              <a:t>Class of Amplifier </a:t>
            </a:r>
            <a:r>
              <a:rPr lang="en-US" sz="4000" b="1" dirty="0" err="1" smtClean="0"/>
              <a:t>cont</a:t>
            </a:r>
            <a:r>
              <a:rPr lang="en-US" sz="4000" b="1" dirty="0" smtClean="0"/>
              <a:t>’</a:t>
            </a:r>
            <a:endParaRPr lang="en-US" sz="4000" b="1" dirty="0"/>
          </a:p>
        </p:txBody>
      </p:sp>
      <p:sp>
        <p:nvSpPr>
          <p:cNvPr id="3" name="Date Placeholder 2"/>
          <p:cNvSpPr>
            <a:spLocks noGrp="1"/>
          </p:cNvSpPr>
          <p:nvPr>
            <p:ph type="dt" sz="half" idx="10"/>
          </p:nvPr>
        </p:nvSpPr>
        <p:spPr/>
        <p:txBody>
          <a:bodyPr/>
          <a:lstStyle/>
          <a:p>
            <a:fld id="{BE0371E6-B039-4F58-81EE-4250707C90EF}" type="datetime1">
              <a:rPr lang="en-US" smtClean="0"/>
              <a:pPr/>
              <a:t>06/08/2022</a:t>
            </a:fld>
            <a:endParaRPr lang="en-US"/>
          </a:p>
        </p:txBody>
      </p:sp>
      <p:sp>
        <p:nvSpPr>
          <p:cNvPr id="4" name="Slide Number Placeholder 3"/>
          <p:cNvSpPr>
            <a:spLocks noGrp="1"/>
          </p:cNvSpPr>
          <p:nvPr>
            <p:ph type="sldNum" sz="quarter" idx="12"/>
          </p:nvPr>
        </p:nvSpPr>
        <p:spPr/>
        <p:txBody>
          <a:bodyPr>
            <a:normAutofit fontScale="85000" lnSpcReduction="20000"/>
          </a:bodyPr>
          <a:lstStyle/>
          <a:p>
            <a:fld id="{E90EC951-2603-4970-A40B-F9FF9B845B36}" type="slidenum">
              <a:rPr lang="en-US" smtClean="0"/>
              <a:pPr/>
              <a:t>26</a:t>
            </a:fld>
            <a:endParaRPr lang="en-US"/>
          </a:p>
        </p:txBody>
      </p:sp>
      <p:pic>
        <p:nvPicPr>
          <p:cNvPr id="6146" name="Picture 2"/>
          <p:cNvPicPr>
            <a:picLocks noGrp="1" noChangeAspect="1" noChangeArrowheads="1"/>
          </p:cNvPicPr>
          <p:nvPr>
            <p:ph sz="quarter" idx="1"/>
          </p:nvPr>
        </p:nvPicPr>
        <p:blipFill>
          <a:blip r:embed="rId2">
            <a:extLst>
              <a:ext uri="{28A0092B-C50C-407E-A947-70E740481C1C}">
                <a14:useLocalDpi xmlns="" xmlns:a14="http://schemas.microsoft.com/office/drawing/2010/main" val="0"/>
              </a:ext>
            </a:extLst>
          </a:blip>
          <a:srcRect/>
          <a:stretch>
            <a:fillRect/>
          </a:stretch>
        </p:blipFill>
        <p:spPr bwMode="auto">
          <a:xfrm>
            <a:off x="1477108" y="1600201"/>
            <a:ext cx="7209691" cy="4279767"/>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pic>
      <p:sp>
        <p:nvSpPr>
          <p:cNvPr id="7" name="Google Shape;315;p22"/>
          <p:cNvSpPr txBox="1"/>
          <p:nvPr/>
        </p:nvSpPr>
        <p:spPr>
          <a:xfrm>
            <a:off x="1929618" y="6006905"/>
            <a:ext cx="6032696" cy="436098"/>
          </a:xfrm>
          <a:prstGeom prst="rect">
            <a:avLst/>
          </a:prstGeom>
          <a:noFill/>
          <a:ln>
            <a:noFill/>
          </a:ln>
        </p:spPr>
        <p:txBody>
          <a:bodyPr spcFirstLastPara="1" wrap="square" lIns="91425" tIns="45700" rIns="91425" bIns="45700" anchor="t" anchorCtr="0">
            <a:normAutofit fontScale="77500" lnSpcReduction="20000"/>
          </a:bodyPr>
          <a:lstStyle/>
          <a:p>
            <a:pPr lvl="0"/>
            <a:r>
              <a:rPr lang="en-US" sz="1800" b="0" i="0" u="none" strike="noStrike" cap="none" dirty="0">
                <a:solidFill>
                  <a:schemeClr val="dk1"/>
                </a:solidFill>
                <a:latin typeface="Calibri"/>
                <a:ea typeface="Calibri"/>
                <a:cs typeface="Calibri"/>
                <a:sym typeface="Calibri"/>
              </a:rPr>
              <a:t>Source: </a:t>
            </a:r>
            <a:r>
              <a:rPr lang="en-US" sz="1800" dirty="0" smtClean="0">
                <a:solidFill>
                  <a:schemeClr val="dk1"/>
                </a:solidFill>
                <a:latin typeface="Calibri"/>
                <a:ea typeface="Calibri"/>
                <a:cs typeface="Calibri"/>
                <a:sym typeface="Calibri"/>
              </a:rPr>
              <a:t>https://www.electronics-tutorials.ws/amplifier/amplifier-classes.html</a:t>
            </a:r>
            <a:endParaRPr sz="1800" b="0" i="0" u="none" strike="noStrike" cap="none">
              <a:solidFill>
                <a:schemeClr val="dk1"/>
              </a:solidFill>
              <a:latin typeface="Twentieth Century"/>
              <a:ea typeface="Twentieth Century"/>
              <a:cs typeface="Twentieth Century"/>
              <a:sym typeface="Twentieth Century"/>
            </a:endParaRPr>
          </a:p>
        </p:txBody>
      </p:sp>
    </p:spTree>
    <p:extLst>
      <p:ext uri="{BB962C8B-B14F-4D97-AF65-F5344CB8AC3E}">
        <p14:creationId xmlns="" xmlns:p14="http://schemas.microsoft.com/office/powerpoint/2010/main" val="609226954"/>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lvl="2" algn="ctr" rtl="0">
              <a:spcBef>
                <a:spcPct val="0"/>
              </a:spcBef>
            </a:pPr>
            <a:r>
              <a:rPr lang="en-ZA" sz="3200" dirty="0" smtClean="0">
                <a:solidFill>
                  <a:srgbClr val="FF0000"/>
                </a:solidFill>
                <a:effectLst>
                  <a:outerShdw blurRad="38100" dist="38100" dir="2700000" algn="tl">
                    <a:srgbClr val="000000">
                      <a:alpha val="43137"/>
                    </a:srgbClr>
                  </a:outerShdw>
                </a:effectLst>
              </a:rPr>
              <a:t>Types of amplifiers based on Input and Output parameters</a:t>
            </a:r>
            <a:r>
              <a:rPr lang="en-US" sz="3200" dirty="0" smtClean="0"/>
              <a:t/>
            </a:r>
            <a:br>
              <a:rPr lang="en-US" sz="3200" dirty="0" smtClean="0"/>
            </a:br>
            <a:endParaRPr lang="en-US" dirty="0"/>
          </a:p>
        </p:txBody>
      </p:sp>
      <p:sp>
        <p:nvSpPr>
          <p:cNvPr id="3" name="Date Placeholder 2"/>
          <p:cNvSpPr>
            <a:spLocks noGrp="1"/>
          </p:cNvSpPr>
          <p:nvPr>
            <p:ph type="dt" sz="half" idx="10"/>
          </p:nvPr>
        </p:nvSpPr>
        <p:spPr/>
        <p:txBody>
          <a:bodyPr/>
          <a:lstStyle/>
          <a:p>
            <a:fld id="{BE0371E6-B039-4F58-81EE-4250707C90EF}" type="datetime1">
              <a:rPr lang="en-US" smtClean="0"/>
              <a:pPr/>
              <a:t>06/08/2022</a:t>
            </a:fld>
            <a:endParaRPr lang="en-US"/>
          </a:p>
        </p:txBody>
      </p:sp>
      <p:sp>
        <p:nvSpPr>
          <p:cNvPr id="4" name="Slide Number Placeholder 3"/>
          <p:cNvSpPr>
            <a:spLocks noGrp="1"/>
          </p:cNvSpPr>
          <p:nvPr>
            <p:ph type="sldNum" sz="quarter" idx="12"/>
          </p:nvPr>
        </p:nvSpPr>
        <p:spPr/>
        <p:txBody>
          <a:bodyPr>
            <a:normAutofit fontScale="85000" lnSpcReduction="20000"/>
          </a:bodyPr>
          <a:lstStyle/>
          <a:p>
            <a:fld id="{E90EC951-2603-4970-A40B-F9FF9B845B36}" type="slidenum">
              <a:rPr lang="en-US" smtClean="0"/>
              <a:pPr/>
              <a:t>27</a:t>
            </a:fld>
            <a:endParaRPr lang="en-US"/>
          </a:p>
        </p:txBody>
      </p:sp>
      <p:sp>
        <p:nvSpPr>
          <p:cNvPr id="5" name="Content Placeholder 4"/>
          <p:cNvSpPr>
            <a:spLocks noGrp="1"/>
          </p:cNvSpPr>
          <p:nvPr>
            <p:ph sz="quarter" idx="1"/>
          </p:nvPr>
        </p:nvSpPr>
        <p:spPr/>
        <p:txBody>
          <a:bodyPr>
            <a:normAutofit fontScale="77500" lnSpcReduction="20000"/>
          </a:bodyPr>
          <a:lstStyle/>
          <a:p>
            <a:pPr marL="0" indent="0">
              <a:buNone/>
            </a:pPr>
            <a:r>
              <a:rPr lang="en-US" dirty="0"/>
              <a:t>Although amplifiers are sometimes classified according to input and output parameters (we’ll get to that), there are 4 basic types, which are:</a:t>
            </a:r>
          </a:p>
          <a:p>
            <a:r>
              <a:rPr lang="en-US" b="1" dirty="0"/>
              <a:t>Current Amplifier:</a:t>
            </a:r>
            <a:r>
              <a:rPr lang="en-US" dirty="0"/>
              <a:t> As the name suggests, an amplifier that makes the given input current higher. It is characterized by a low input impedance and high output impedance.</a:t>
            </a:r>
          </a:p>
          <a:p>
            <a:r>
              <a:rPr lang="en-US" b="1" dirty="0"/>
              <a:t>Voltage Amplifier:</a:t>
            </a:r>
            <a:r>
              <a:rPr lang="en-US" dirty="0"/>
              <a:t> An amplifier that amplifies given voltage for a larger voltage output. It is characterized by a high input impedance and low output impedance.</a:t>
            </a:r>
          </a:p>
          <a:p>
            <a:r>
              <a:rPr lang="en-US" b="1" dirty="0" err="1"/>
              <a:t>Transconductance</a:t>
            </a:r>
            <a:r>
              <a:rPr lang="en-US" b="1" dirty="0"/>
              <a:t> Amplifier:</a:t>
            </a:r>
            <a:r>
              <a:rPr lang="en-US" dirty="0"/>
              <a:t> An amplifier that changes output current according to changing input voltage.</a:t>
            </a:r>
          </a:p>
          <a:p>
            <a:r>
              <a:rPr lang="en-US" b="1" dirty="0" err="1"/>
              <a:t>Transresistance</a:t>
            </a:r>
            <a:r>
              <a:rPr lang="en-US" b="1" dirty="0"/>
              <a:t> Amplifier:</a:t>
            </a:r>
            <a:r>
              <a:rPr lang="en-US" dirty="0"/>
              <a:t> An amplifier that changes output voltage according to changing input current. It is also known as a current-to-voltage converter.</a:t>
            </a:r>
          </a:p>
          <a:p>
            <a:endParaRPr lang="en-US" dirty="0"/>
          </a:p>
        </p:txBody>
      </p:sp>
    </p:spTree>
    <p:extLst>
      <p:ext uri="{BB962C8B-B14F-4D97-AF65-F5344CB8AC3E}">
        <p14:creationId xmlns="" xmlns:p14="http://schemas.microsoft.com/office/powerpoint/2010/main" val="1354140801"/>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lvl="0"/>
            <a:r>
              <a:rPr lang="en-ZA" dirty="0" smtClean="0">
                <a:solidFill>
                  <a:srgbClr val="FF0000"/>
                </a:solidFill>
                <a:effectLst>
                  <a:outerShdw blurRad="38100" dist="38100" dir="2700000" algn="tl">
                    <a:srgbClr val="000000">
                      <a:alpha val="43137"/>
                    </a:srgbClr>
                  </a:outerShdw>
                </a:effectLst>
              </a:rPr>
              <a:t/>
            </a:r>
            <a:br>
              <a:rPr lang="en-ZA" dirty="0" smtClean="0">
                <a:solidFill>
                  <a:srgbClr val="FF0000"/>
                </a:solidFill>
                <a:effectLst>
                  <a:outerShdw blurRad="38100" dist="38100" dir="2700000" algn="tl">
                    <a:srgbClr val="000000">
                      <a:alpha val="43137"/>
                    </a:srgbClr>
                  </a:outerShdw>
                </a:effectLst>
              </a:rPr>
            </a:br>
            <a:r>
              <a:rPr lang="en-ZA" sz="4000" dirty="0" smtClean="0">
                <a:solidFill>
                  <a:srgbClr val="FF0000"/>
                </a:solidFill>
                <a:effectLst>
                  <a:outerShdw blurRad="38100" dist="38100" dir="2700000" algn="tl">
                    <a:srgbClr val="000000">
                      <a:alpha val="43137"/>
                    </a:srgbClr>
                  </a:outerShdw>
                </a:effectLst>
              </a:rPr>
              <a:t>Description </a:t>
            </a:r>
            <a:r>
              <a:rPr lang="en-ZA" sz="4000" dirty="0">
                <a:solidFill>
                  <a:srgbClr val="FF0000"/>
                </a:solidFill>
                <a:effectLst>
                  <a:outerShdw blurRad="38100" dist="38100" dir="2700000" algn="tl">
                    <a:srgbClr val="000000">
                      <a:alpha val="43137"/>
                    </a:srgbClr>
                  </a:outerShdw>
                </a:effectLst>
              </a:rPr>
              <a:t>of amplifier </a:t>
            </a:r>
            <a:r>
              <a:rPr lang="en-ZA" sz="4000" dirty="0" smtClean="0">
                <a:solidFill>
                  <a:srgbClr val="FF0000"/>
                </a:solidFill>
                <a:effectLst>
                  <a:outerShdw blurRad="38100" dist="38100" dir="2700000" algn="tl">
                    <a:srgbClr val="000000">
                      <a:alpha val="43137"/>
                    </a:srgbClr>
                  </a:outerShdw>
                </a:effectLst>
              </a:rPr>
              <a:t>applications</a:t>
            </a:r>
            <a:r>
              <a:rPr lang="en-US" dirty="0">
                <a:solidFill>
                  <a:srgbClr val="FF0000"/>
                </a:solidFill>
                <a:effectLst>
                  <a:outerShdw blurRad="38100" dist="38100" dir="2700000" algn="tl">
                    <a:srgbClr val="000000">
                      <a:alpha val="43137"/>
                    </a:srgbClr>
                  </a:outerShdw>
                </a:effectLst>
              </a:rPr>
              <a:t/>
            </a:r>
            <a:br>
              <a:rPr lang="en-US" dirty="0">
                <a:solidFill>
                  <a:srgbClr val="FF0000"/>
                </a:solidFill>
                <a:effectLst>
                  <a:outerShdw blurRad="38100" dist="38100" dir="2700000" algn="tl">
                    <a:srgbClr val="000000">
                      <a:alpha val="43137"/>
                    </a:srgbClr>
                  </a:outerShdw>
                </a:effectLst>
              </a:rPr>
            </a:br>
            <a:endParaRPr lang="en-US" dirty="0">
              <a:solidFill>
                <a:srgbClr val="FF0000"/>
              </a:solidFill>
              <a:effectLst>
                <a:outerShdw blurRad="38100" dist="38100" dir="2700000" algn="tl">
                  <a:srgbClr val="000000">
                    <a:alpha val="43137"/>
                  </a:srgbClr>
                </a:outerShdw>
              </a:effectLst>
            </a:endParaRPr>
          </a:p>
        </p:txBody>
      </p:sp>
      <p:sp>
        <p:nvSpPr>
          <p:cNvPr id="3" name="Date Placeholder 2"/>
          <p:cNvSpPr>
            <a:spLocks noGrp="1"/>
          </p:cNvSpPr>
          <p:nvPr>
            <p:ph type="dt" sz="half" idx="10"/>
          </p:nvPr>
        </p:nvSpPr>
        <p:spPr/>
        <p:txBody>
          <a:bodyPr/>
          <a:lstStyle/>
          <a:p>
            <a:fld id="{BE0371E6-B039-4F58-81EE-4250707C90EF}" type="datetime1">
              <a:rPr lang="en-US" smtClean="0"/>
              <a:pPr/>
              <a:t>06/08/2022</a:t>
            </a:fld>
            <a:endParaRPr lang="en-US"/>
          </a:p>
        </p:txBody>
      </p:sp>
      <p:sp>
        <p:nvSpPr>
          <p:cNvPr id="4" name="Slide Number Placeholder 3"/>
          <p:cNvSpPr>
            <a:spLocks noGrp="1"/>
          </p:cNvSpPr>
          <p:nvPr>
            <p:ph type="sldNum" sz="quarter" idx="12"/>
          </p:nvPr>
        </p:nvSpPr>
        <p:spPr/>
        <p:txBody>
          <a:bodyPr>
            <a:normAutofit fontScale="85000" lnSpcReduction="20000"/>
          </a:bodyPr>
          <a:lstStyle/>
          <a:p>
            <a:fld id="{E90EC951-2603-4970-A40B-F9FF9B845B36}" type="slidenum">
              <a:rPr lang="en-US" smtClean="0"/>
              <a:pPr/>
              <a:t>28</a:t>
            </a:fld>
            <a:endParaRPr lang="en-US"/>
          </a:p>
        </p:txBody>
      </p:sp>
      <p:sp>
        <p:nvSpPr>
          <p:cNvPr id="5" name="Content Placeholder 4"/>
          <p:cNvSpPr>
            <a:spLocks noGrp="1"/>
          </p:cNvSpPr>
          <p:nvPr>
            <p:ph sz="quarter" idx="1"/>
          </p:nvPr>
        </p:nvSpPr>
        <p:spPr/>
        <p:txBody>
          <a:bodyPr>
            <a:normAutofit fontScale="92500"/>
          </a:bodyPr>
          <a:lstStyle/>
          <a:p>
            <a:pPr marL="685800" lvl="2" indent="0" algn="ctr">
              <a:buNone/>
            </a:pPr>
            <a:r>
              <a:rPr lang="en-ZA" sz="3500" dirty="0">
                <a:solidFill>
                  <a:srgbClr val="FF0000"/>
                </a:solidFill>
                <a:effectLst>
                  <a:outerShdw blurRad="38100" dist="38100" dir="2700000" algn="tl">
                    <a:srgbClr val="000000">
                      <a:alpha val="43137"/>
                    </a:srgbClr>
                  </a:outerShdw>
                </a:effectLst>
              </a:rPr>
              <a:t>Audio </a:t>
            </a:r>
            <a:r>
              <a:rPr lang="en-ZA" sz="3500" dirty="0" smtClean="0">
                <a:solidFill>
                  <a:srgbClr val="FF0000"/>
                </a:solidFill>
                <a:effectLst>
                  <a:outerShdw blurRad="38100" dist="38100" dir="2700000" algn="tl">
                    <a:srgbClr val="000000">
                      <a:alpha val="43137"/>
                    </a:srgbClr>
                  </a:outerShdw>
                </a:effectLst>
              </a:rPr>
              <a:t>application</a:t>
            </a:r>
          </a:p>
          <a:p>
            <a:pPr marL="91440" indent="0" algn="just">
              <a:buNone/>
            </a:pPr>
            <a:r>
              <a:rPr lang="en-US" sz="2800" dirty="0" smtClean="0"/>
              <a:t>The </a:t>
            </a:r>
            <a:r>
              <a:rPr lang="en-US" sz="2800" dirty="0"/>
              <a:t>circuit of the audio amplifier consists of a </a:t>
            </a:r>
            <a:r>
              <a:rPr lang="en-US" sz="2800" b="1" dirty="0" smtClean="0"/>
              <a:t>transistor</a:t>
            </a:r>
            <a:r>
              <a:rPr lang="en-US" sz="2800" dirty="0"/>
              <a:t> </a:t>
            </a:r>
            <a:r>
              <a:rPr lang="en-US" sz="2800" dirty="0" smtClean="0"/>
              <a:t>a </a:t>
            </a:r>
            <a:r>
              <a:rPr lang="en-US" sz="2800" dirty="0"/>
              <a:t>device to apply the input signals and a speaker at the output. The transistors are connected based on the necessity. The important factors that need to be considered while designing a audio amplifier is </a:t>
            </a:r>
            <a:r>
              <a:rPr lang="en-US" sz="2800" b="1" dirty="0" err="1"/>
              <a:t>gain,noise</a:t>
            </a:r>
            <a:r>
              <a:rPr lang="en-US" sz="2800" b="1" dirty="0"/>
              <a:t>, frequency response and distortion</a:t>
            </a:r>
            <a:r>
              <a:rPr lang="en-US" sz="2800" dirty="0"/>
              <a:t>. Higher the gain higher will be the distortion and noise however a negative feedback would reduce the gain of the amplifier</a:t>
            </a:r>
            <a:r>
              <a:rPr lang="en-US" sz="2800" dirty="0" smtClean="0"/>
              <a:t>.</a:t>
            </a:r>
          </a:p>
          <a:p>
            <a:pPr marL="685800" lvl="2" indent="0">
              <a:buNone/>
            </a:pPr>
            <a:endParaRPr lang="en-ZA" sz="3200" dirty="0" smtClean="0">
              <a:solidFill>
                <a:srgbClr val="FF0000"/>
              </a:solidFill>
              <a:effectLst>
                <a:outerShdw blurRad="38100" dist="38100" dir="2700000" algn="tl">
                  <a:srgbClr val="000000">
                    <a:alpha val="43137"/>
                  </a:srgbClr>
                </a:outerShdw>
              </a:effectLst>
            </a:endParaRPr>
          </a:p>
        </p:txBody>
      </p:sp>
    </p:spTree>
    <p:extLst>
      <p:ext uri="{BB962C8B-B14F-4D97-AF65-F5344CB8AC3E}">
        <p14:creationId xmlns="" xmlns:p14="http://schemas.microsoft.com/office/powerpoint/2010/main" val="2723569471"/>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p:txBody>
          <a:bodyPr/>
          <a:lstStyle/>
          <a:p>
            <a:pPr lvl="2" algn="ctr">
              <a:buClr>
                <a:schemeClr val="dk2"/>
              </a:buClr>
              <a:buSzPts val="1800"/>
            </a:pPr>
            <a:r>
              <a:rPr lang="en-US" sz="3200" dirty="0" smtClean="0">
                <a:effectLst>
                  <a:outerShdw blurRad="38100" dist="38100" dir="2700000" algn="tl">
                    <a:srgbClr val="000000">
                      <a:alpha val="43137"/>
                    </a:srgbClr>
                  </a:outerShdw>
                </a:effectLst>
              </a:rPr>
              <a:t>Figure: </a:t>
            </a:r>
            <a:r>
              <a:rPr lang="en-ZA" sz="3500" dirty="0" smtClean="0">
                <a:solidFill>
                  <a:srgbClr val="FF0000"/>
                </a:solidFill>
                <a:effectLst>
                  <a:outerShdw blurRad="38100" dist="38100" dir="2700000" algn="tl">
                    <a:srgbClr val="000000">
                      <a:alpha val="43137"/>
                    </a:srgbClr>
                  </a:outerShdw>
                </a:effectLst>
              </a:rPr>
              <a:t>Audio amplifier circuit</a:t>
            </a:r>
            <a:br>
              <a:rPr lang="en-ZA" sz="3500" dirty="0" smtClean="0">
                <a:solidFill>
                  <a:srgbClr val="FF0000"/>
                </a:solidFill>
                <a:effectLst>
                  <a:outerShdw blurRad="38100" dist="38100" dir="2700000" algn="tl">
                    <a:srgbClr val="000000">
                      <a:alpha val="43137"/>
                    </a:srgbClr>
                  </a:outerShdw>
                </a:effectLst>
              </a:rPr>
            </a:br>
            <a:endParaRPr lang="en-US" dirty="0"/>
          </a:p>
        </p:txBody>
      </p:sp>
      <p:sp>
        <p:nvSpPr>
          <p:cNvPr id="4" name="Slide Number Placeholder 3"/>
          <p:cNvSpPr>
            <a:spLocks noGrp="1"/>
          </p:cNvSpPr>
          <p:nvPr>
            <p:ph type="sldNum" idx="12"/>
          </p:nvPr>
        </p:nvSpPr>
        <p:spPr/>
        <p:txBody>
          <a:bodyPr>
            <a:normAutofit fontScale="85000" lnSpcReduction="20000"/>
          </a:bodyPr>
          <a:lstStyle/>
          <a:p>
            <a:pPr marL="0" lvl="0" indent="0" algn="ctr" rtl="0">
              <a:spcBef>
                <a:spcPts val="0"/>
              </a:spcBef>
              <a:spcAft>
                <a:spcPts val="0"/>
              </a:spcAft>
              <a:buNone/>
            </a:pPr>
            <a:fld id="{00000000-1234-1234-1234-123412341234}" type="slidenum">
              <a:rPr lang="en-US" smtClean="0"/>
              <a:pPr marL="0" lvl="0" indent="0" algn="ctr" rtl="0">
                <a:spcBef>
                  <a:spcPts val="0"/>
                </a:spcBef>
                <a:spcAft>
                  <a:spcPts val="0"/>
                </a:spcAft>
                <a:buNone/>
              </a:pPr>
              <a:t>29</a:t>
            </a:fld>
            <a:endParaRPr lang="en-US"/>
          </a:p>
        </p:txBody>
      </p:sp>
      <p:pic>
        <p:nvPicPr>
          <p:cNvPr id="7" name="Picture 2"/>
          <p:cNvPicPr>
            <a:picLocks noChangeAspect="1" noChangeArrowheads="1"/>
          </p:cNvPicPr>
          <p:nvPr/>
        </p:nvPicPr>
        <p:blipFill>
          <a:blip r:embed="rId2">
            <a:extLst>
              <a:ext uri="{28A0092B-C50C-407E-A947-70E740481C1C}">
                <a14:useLocalDpi xmlns="" xmlns:a14="http://schemas.microsoft.com/office/drawing/2010/main" val="0"/>
              </a:ext>
            </a:extLst>
          </a:blip>
          <a:srcRect/>
          <a:stretch>
            <a:fillRect/>
          </a:stretch>
        </p:blipFill>
        <p:spPr bwMode="auto">
          <a:xfrm>
            <a:off x="1280159" y="1617786"/>
            <a:ext cx="7554351" cy="4082402"/>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pic>
      <p:sp>
        <p:nvSpPr>
          <p:cNvPr id="8" name="Google Shape;315;p22"/>
          <p:cNvSpPr txBox="1">
            <a:spLocks noGrp="1"/>
          </p:cNvSpPr>
          <p:nvPr>
            <p:ph type="body" idx="1"/>
          </p:nvPr>
        </p:nvSpPr>
        <p:spPr>
          <a:xfrm>
            <a:off x="1561514" y="5950634"/>
            <a:ext cx="6921304" cy="422032"/>
          </a:xfrm>
          <a:prstGeom prst="rect">
            <a:avLst/>
          </a:prstGeom>
          <a:noFill/>
          <a:ln>
            <a:noFill/>
          </a:ln>
        </p:spPr>
        <p:txBody>
          <a:bodyPr spcFirstLastPara="1" wrap="square" lIns="91425" tIns="45700" rIns="91425" bIns="45700" anchor="t" anchorCtr="0">
            <a:normAutofit fontScale="77500" lnSpcReduction="20000"/>
          </a:bodyPr>
          <a:lstStyle/>
          <a:p>
            <a:pPr marL="0" lvl="0" indent="0">
              <a:spcBef>
                <a:spcPts val="0"/>
              </a:spcBef>
              <a:buNone/>
            </a:pPr>
            <a:r>
              <a:rPr lang="en-US" sz="1800" b="0" i="0" u="none" strike="noStrike" cap="none" dirty="0">
                <a:solidFill>
                  <a:schemeClr val="dk1"/>
                </a:solidFill>
                <a:latin typeface="Calibri"/>
                <a:ea typeface="Calibri"/>
                <a:cs typeface="Calibri"/>
                <a:sym typeface="Calibri"/>
              </a:rPr>
              <a:t>Source: </a:t>
            </a:r>
            <a:r>
              <a:rPr lang="en-US" sz="1800" dirty="0" smtClean="0">
                <a:latin typeface="Calibri"/>
                <a:ea typeface="Calibri"/>
                <a:cs typeface="Calibri"/>
                <a:sym typeface="Calibri"/>
              </a:rPr>
              <a:t>https://www.watelectronics.com/audio-amplifier-circuit-working-and-applications/</a:t>
            </a:r>
            <a:endParaRPr sz="1800" b="0" i="0" u="none" strike="noStrike" cap="none">
              <a:solidFill>
                <a:schemeClr val="dk1"/>
              </a:solidFill>
              <a:latin typeface="Twentieth Century"/>
              <a:ea typeface="Twentieth Century"/>
              <a:cs typeface="Twentieth Century"/>
              <a:sym typeface="Twentieth Century"/>
            </a:endParaRPr>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en-US" b="1" dirty="0" smtClean="0"/>
              <a:t/>
            </a:r>
            <a:br>
              <a:rPr lang="en-US" b="1" dirty="0" smtClean="0"/>
            </a:br>
            <a:r>
              <a:rPr lang="en-US" b="1" dirty="0" smtClean="0"/>
              <a:t>Audio </a:t>
            </a:r>
            <a:r>
              <a:rPr lang="en-US" b="1" dirty="0"/>
              <a:t>Amplifier Working</a:t>
            </a:r>
            <a:br>
              <a:rPr lang="en-US" b="1" dirty="0"/>
            </a:br>
            <a:endParaRPr lang="en-US" dirty="0"/>
          </a:p>
        </p:txBody>
      </p:sp>
      <p:sp>
        <p:nvSpPr>
          <p:cNvPr id="3" name="Date Placeholder 2"/>
          <p:cNvSpPr>
            <a:spLocks noGrp="1"/>
          </p:cNvSpPr>
          <p:nvPr>
            <p:ph type="dt" sz="half" idx="10"/>
          </p:nvPr>
        </p:nvSpPr>
        <p:spPr/>
        <p:txBody>
          <a:bodyPr/>
          <a:lstStyle/>
          <a:p>
            <a:fld id="{BE0371E6-B039-4F58-81EE-4250707C90EF}" type="datetime1">
              <a:rPr lang="en-US" smtClean="0"/>
              <a:pPr/>
              <a:t>06/08/2022</a:t>
            </a:fld>
            <a:endParaRPr lang="en-US"/>
          </a:p>
        </p:txBody>
      </p:sp>
      <p:sp>
        <p:nvSpPr>
          <p:cNvPr id="4" name="Slide Number Placeholder 3"/>
          <p:cNvSpPr>
            <a:spLocks noGrp="1"/>
          </p:cNvSpPr>
          <p:nvPr>
            <p:ph type="sldNum" sz="quarter" idx="12"/>
          </p:nvPr>
        </p:nvSpPr>
        <p:spPr/>
        <p:txBody>
          <a:bodyPr>
            <a:normAutofit fontScale="85000" lnSpcReduction="20000"/>
          </a:bodyPr>
          <a:lstStyle/>
          <a:p>
            <a:fld id="{E90EC951-2603-4970-A40B-F9FF9B845B36}" type="slidenum">
              <a:rPr lang="en-US" smtClean="0"/>
              <a:pPr/>
              <a:t>30</a:t>
            </a:fld>
            <a:endParaRPr lang="en-US"/>
          </a:p>
        </p:txBody>
      </p:sp>
      <p:sp>
        <p:nvSpPr>
          <p:cNvPr id="5" name="Content Placeholder 4"/>
          <p:cNvSpPr>
            <a:spLocks noGrp="1"/>
          </p:cNvSpPr>
          <p:nvPr>
            <p:ph sz="quarter" idx="1"/>
          </p:nvPr>
        </p:nvSpPr>
        <p:spPr/>
        <p:txBody>
          <a:bodyPr>
            <a:normAutofit fontScale="70000" lnSpcReduction="20000"/>
          </a:bodyPr>
          <a:lstStyle/>
          <a:p>
            <a:pPr algn="just"/>
            <a:r>
              <a:rPr lang="en-US" dirty="0" smtClean="0"/>
              <a:t>The </a:t>
            </a:r>
            <a:r>
              <a:rPr lang="en-US" dirty="0"/>
              <a:t>working of the amplifier is not on a single stage. This amplification of the audio signals is carried out in various stages. Based on the criteria of the hall, infrastructure, and the impedance value the amplification of the signals takes place. The power generated at the output of these amplifiers depends upon its utility.</a:t>
            </a:r>
          </a:p>
          <a:p>
            <a:pPr algn="just"/>
            <a:r>
              <a:rPr lang="en-US" dirty="0"/>
              <a:t>The input signal is applied with the help of any mike and as it reaches the transistor the movements of majority and the minority carriers takes place. If the transistor is of n-p-n-type, in that case, the connections of the supply are provided in such a way that the width of the depletion region should be less which indicates that the transistor should be in fully conducting mode.</a:t>
            </a:r>
          </a:p>
          <a:p>
            <a:pPr algn="just"/>
            <a:r>
              <a:rPr lang="en-US" dirty="0"/>
              <a:t>The amplifiers can be designed with multiple transistors in it.  Based on these movements of the carriers the signal reaches to its destination. This process signal reaching to the destination with the replica of the input signal but boosted in terms of strength is known as </a:t>
            </a:r>
            <a:r>
              <a:rPr lang="en-US" b="1" dirty="0"/>
              <a:t>amplification</a:t>
            </a:r>
            <a:r>
              <a:rPr lang="en-US" dirty="0" smtClean="0"/>
              <a:t>.</a:t>
            </a:r>
            <a:endParaRPr lang="en-US" dirty="0"/>
          </a:p>
        </p:txBody>
      </p:sp>
    </p:spTree>
    <p:extLst>
      <p:ext uri="{BB962C8B-B14F-4D97-AF65-F5344CB8AC3E}">
        <p14:creationId xmlns="" xmlns:p14="http://schemas.microsoft.com/office/powerpoint/2010/main" val="720495592"/>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lvl="2" algn="ctr" rtl="0">
              <a:spcBef>
                <a:spcPct val="0"/>
              </a:spcBef>
            </a:pPr>
            <a:r>
              <a:rPr lang="en-ZA" sz="3200" dirty="0" smtClean="0">
                <a:solidFill>
                  <a:srgbClr val="FF0000"/>
                </a:solidFill>
                <a:effectLst>
                  <a:outerShdw blurRad="38100" dist="38100" dir="2700000" algn="tl">
                    <a:srgbClr val="000000">
                      <a:alpha val="43137"/>
                    </a:srgbClr>
                  </a:outerShdw>
                </a:effectLst>
              </a:rPr>
              <a:t>Audio application </a:t>
            </a:r>
            <a:r>
              <a:rPr lang="en-ZA" sz="3200" dirty="0" err="1" smtClean="0">
                <a:solidFill>
                  <a:srgbClr val="FF0000"/>
                </a:solidFill>
                <a:effectLst>
                  <a:outerShdw blurRad="38100" dist="38100" dir="2700000" algn="tl">
                    <a:srgbClr val="000000">
                      <a:alpha val="43137"/>
                    </a:srgbClr>
                  </a:outerShdw>
                </a:effectLst>
              </a:rPr>
              <a:t>cont</a:t>
            </a:r>
            <a:r>
              <a:rPr lang="en-ZA" sz="3200" dirty="0" smtClean="0">
                <a:solidFill>
                  <a:srgbClr val="FF0000"/>
                </a:solidFill>
                <a:effectLst>
                  <a:outerShdw blurRad="38100" dist="38100" dir="2700000" algn="tl">
                    <a:srgbClr val="000000">
                      <a:alpha val="43137"/>
                    </a:srgbClr>
                  </a:outerShdw>
                </a:effectLst>
              </a:rPr>
              <a:t>’</a:t>
            </a:r>
            <a:br>
              <a:rPr lang="en-ZA" sz="3200" dirty="0" smtClean="0">
                <a:solidFill>
                  <a:srgbClr val="FF0000"/>
                </a:solidFill>
                <a:effectLst>
                  <a:outerShdw blurRad="38100" dist="38100" dir="2700000" algn="tl">
                    <a:srgbClr val="000000">
                      <a:alpha val="43137"/>
                    </a:srgbClr>
                  </a:outerShdw>
                </a:effectLst>
              </a:rPr>
            </a:br>
            <a:endParaRPr lang="en-US" dirty="0"/>
          </a:p>
        </p:txBody>
      </p:sp>
      <p:sp>
        <p:nvSpPr>
          <p:cNvPr id="3" name="Date Placeholder 2"/>
          <p:cNvSpPr>
            <a:spLocks noGrp="1"/>
          </p:cNvSpPr>
          <p:nvPr>
            <p:ph type="dt" sz="half" idx="10"/>
          </p:nvPr>
        </p:nvSpPr>
        <p:spPr/>
        <p:txBody>
          <a:bodyPr/>
          <a:lstStyle/>
          <a:p>
            <a:fld id="{BE0371E6-B039-4F58-81EE-4250707C90EF}" type="datetime1">
              <a:rPr lang="en-US" smtClean="0"/>
              <a:pPr/>
              <a:t>06/08/2022</a:t>
            </a:fld>
            <a:endParaRPr lang="en-US"/>
          </a:p>
        </p:txBody>
      </p:sp>
      <p:sp>
        <p:nvSpPr>
          <p:cNvPr id="4" name="Slide Number Placeholder 3"/>
          <p:cNvSpPr>
            <a:spLocks noGrp="1"/>
          </p:cNvSpPr>
          <p:nvPr>
            <p:ph type="sldNum" sz="quarter" idx="12"/>
          </p:nvPr>
        </p:nvSpPr>
        <p:spPr/>
        <p:txBody>
          <a:bodyPr>
            <a:normAutofit fontScale="85000" lnSpcReduction="20000"/>
          </a:bodyPr>
          <a:lstStyle/>
          <a:p>
            <a:fld id="{E90EC951-2603-4970-A40B-F9FF9B845B36}" type="slidenum">
              <a:rPr lang="en-US" smtClean="0"/>
              <a:pPr/>
              <a:t>31</a:t>
            </a:fld>
            <a:endParaRPr lang="en-US"/>
          </a:p>
        </p:txBody>
      </p:sp>
      <p:sp>
        <p:nvSpPr>
          <p:cNvPr id="5" name="Content Placeholder 4"/>
          <p:cNvSpPr>
            <a:spLocks noGrp="1"/>
          </p:cNvSpPr>
          <p:nvPr>
            <p:ph sz="quarter" idx="1"/>
          </p:nvPr>
        </p:nvSpPr>
        <p:spPr/>
        <p:txBody>
          <a:bodyPr>
            <a:normAutofit fontScale="77500" lnSpcReduction="20000"/>
          </a:bodyPr>
          <a:lstStyle/>
          <a:p>
            <a:pPr marL="0" indent="0">
              <a:buNone/>
            </a:pPr>
            <a:r>
              <a:rPr lang="en-US" b="1" dirty="0"/>
              <a:t>Applications</a:t>
            </a:r>
          </a:p>
          <a:p>
            <a:r>
              <a:rPr lang="en-US" dirty="0"/>
              <a:t>There are various usages of audio amplifiers. Some of them are listed as follows:</a:t>
            </a:r>
          </a:p>
          <a:p>
            <a:r>
              <a:rPr lang="en-US" dirty="0"/>
              <a:t>In the sound systems, these amplifiers are most widely used.</a:t>
            </a:r>
          </a:p>
          <a:p>
            <a:r>
              <a:rPr lang="en-US" dirty="0"/>
              <a:t>In various instruments that relate to music, these amplifiers are installed.</a:t>
            </a:r>
          </a:p>
          <a:p>
            <a:r>
              <a:rPr lang="en-US" dirty="0"/>
              <a:t>In the radio signals broadcasting these amplifiers are used.</a:t>
            </a:r>
          </a:p>
          <a:p>
            <a:r>
              <a:rPr lang="en-US" dirty="0"/>
              <a:t>The signal transmission for long-distance communication is the most amplifiers that are utilized.</a:t>
            </a:r>
          </a:p>
          <a:p>
            <a:r>
              <a:rPr lang="en-US" dirty="0"/>
              <a:t>For the wireless transmission of the signals, audio amplification is required.</a:t>
            </a:r>
          </a:p>
          <a:p>
            <a:endParaRPr lang="en-US" dirty="0"/>
          </a:p>
        </p:txBody>
      </p:sp>
    </p:spTree>
    <p:extLst>
      <p:ext uri="{BB962C8B-B14F-4D97-AF65-F5344CB8AC3E}">
        <p14:creationId xmlns="" xmlns:p14="http://schemas.microsoft.com/office/powerpoint/2010/main" val="1371636590"/>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lvl="2" algn="ctr" rtl="0">
              <a:spcBef>
                <a:spcPct val="0"/>
              </a:spcBef>
            </a:pPr>
            <a:r>
              <a:rPr lang="en-ZA" sz="3200" b="1" dirty="0" smtClean="0">
                <a:solidFill>
                  <a:srgbClr val="FF0000"/>
                </a:solidFill>
              </a:rPr>
              <a:t/>
            </a:r>
            <a:br>
              <a:rPr lang="en-ZA" sz="3200" b="1" dirty="0" smtClean="0">
                <a:solidFill>
                  <a:srgbClr val="FF0000"/>
                </a:solidFill>
              </a:rPr>
            </a:br>
            <a:r>
              <a:rPr lang="en-ZA" sz="3200" b="1" dirty="0" smtClean="0">
                <a:solidFill>
                  <a:srgbClr val="FF0000"/>
                </a:solidFill>
                <a:effectLst>
                  <a:outerShdw blurRad="38100" dist="38100" dir="2700000" algn="tl">
                    <a:srgbClr val="000000">
                      <a:alpha val="43137"/>
                    </a:srgbClr>
                  </a:outerShdw>
                </a:effectLst>
              </a:rPr>
              <a:t>Video application</a:t>
            </a:r>
            <a:r>
              <a:rPr lang="en-US" sz="2200" dirty="0" smtClean="0"/>
              <a:t/>
            </a:r>
            <a:br>
              <a:rPr lang="en-US" sz="2200" dirty="0" smtClean="0"/>
            </a:br>
            <a:endParaRPr lang="en-US" dirty="0"/>
          </a:p>
        </p:txBody>
      </p:sp>
      <p:sp>
        <p:nvSpPr>
          <p:cNvPr id="3" name="Date Placeholder 2"/>
          <p:cNvSpPr>
            <a:spLocks noGrp="1"/>
          </p:cNvSpPr>
          <p:nvPr>
            <p:ph type="dt" sz="half" idx="10"/>
          </p:nvPr>
        </p:nvSpPr>
        <p:spPr/>
        <p:txBody>
          <a:bodyPr/>
          <a:lstStyle/>
          <a:p>
            <a:fld id="{BE0371E6-B039-4F58-81EE-4250707C90EF}" type="datetime1">
              <a:rPr lang="en-US" smtClean="0"/>
              <a:pPr/>
              <a:t>06/08/2022</a:t>
            </a:fld>
            <a:endParaRPr lang="en-US"/>
          </a:p>
        </p:txBody>
      </p:sp>
      <p:sp>
        <p:nvSpPr>
          <p:cNvPr id="4" name="Slide Number Placeholder 3"/>
          <p:cNvSpPr>
            <a:spLocks noGrp="1"/>
          </p:cNvSpPr>
          <p:nvPr>
            <p:ph type="sldNum" sz="quarter" idx="12"/>
          </p:nvPr>
        </p:nvSpPr>
        <p:spPr/>
        <p:txBody>
          <a:bodyPr>
            <a:normAutofit fontScale="85000" lnSpcReduction="20000"/>
          </a:bodyPr>
          <a:lstStyle/>
          <a:p>
            <a:fld id="{E90EC951-2603-4970-A40B-F9FF9B845B36}" type="slidenum">
              <a:rPr lang="en-US" smtClean="0"/>
              <a:pPr/>
              <a:t>32</a:t>
            </a:fld>
            <a:endParaRPr lang="en-US"/>
          </a:p>
        </p:txBody>
      </p:sp>
      <p:sp>
        <p:nvSpPr>
          <p:cNvPr id="5" name="Content Placeholder 4"/>
          <p:cNvSpPr>
            <a:spLocks noGrp="1"/>
          </p:cNvSpPr>
          <p:nvPr>
            <p:ph sz="quarter" idx="1"/>
          </p:nvPr>
        </p:nvSpPr>
        <p:spPr/>
        <p:txBody>
          <a:bodyPr>
            <a:normAutofit fontScale="77500" lnSpcReduction="20000"/>
          </a:bodyPr>
          <a:lstStyle/>
          <a:p>
            <a:pPr algn="just"/>
            <a:r>
              <a:rPr lang="en-US" dirty="0"/>
              <a:t>The R1-R2 divider network adjusts the DC level of the video, while the R5-R6 divider network adjusts the gain. You may replace both the dividers with two 4.7-kilo-ohm (or 5-kilo-ohm) </a:t>
            </a:r>
            <a:r>
              <a:rPr lang="en-US" dirty="0" err="1"/>
              <a:t>trimpots</a:t>
            </a:r>
            <a:r>
              <a:rPr lang="en-US" dirty="0"/>
              <a:t> for proper adjustment of the DC level and the gain. The 75-ohm resistor (R3) may be discarded if you feed the video from a </a:t>
            </a:r>
            <a:r>
              <a:rPr lang="en-US" b="1" dirty="0"/>
              <a:t>high-output-impedance stage</a:t>
            </a:r>
            <a:r>
              <a:rPr lang="en-US" dirty="0" smtClean="0"/>
              <a:t>.</a:t>
            </a:r>
          </a:p>
          <a:p>
            <a:pPr algn="just"/>
            <a:endParaRPr lang="en-US" dirty="0" smtClean="0"/>
          </a:p>
          <a:p>
            <a:pPr algn="just"/>
            <a:r>
              <a:rPr lang="en-US" dirty="0"/>
              <a:t>Although the resistive load in the collector of the transistor provides reasonably good bandwidth, a peaking coil of 20 to 30 </a:t>
            </a:r>
            <a:r>
              <a:rPr lang="en-US" dirty="0" err="1"/>
              <a:t>uH</a:t>
            </a:r>
            <a:r>
              <a:rPr lang="en-US" dirty="0"/>
              <a:t> can be added in series with R4 to improve its performance at higher frequencies. With 1VPk-Pk signal as the input, the given circuit outputs 3.5VPk-Pk maximum amplitude at 6.25 MHz without the peaking coil.</a:t>
            </a:r>
          </a:p>
        </p:txBody>
      </p:sp>
    </p:spTree>
    <p:extLst>
      <p:ext uri="{BB962C8B-B14F-4D97-AF65-F5344CB8AC3E}">
        <p14:creationId xmlns="" xmlns:p14="http://schemas.microsoft.com/office/powerpoint/2010/main" val="3527706529"/>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en-ZA" b="1" dirty="0">
                <a:solidFill>
                  <a:srgbClr val="FF0000"/>
                </a:solidFill>
              </a:rPr>
              <a:t/>
            </a:r>
            <a:br>
              <a:rPr lang="en-ZA" b="1" dirty="0">
                <a:solidFill>
                  <a:srgbClr val="FF0000"/>
                </a:solidFill>
              </a:rPr>
            </a:br>
            <a:r>
              <a:rPr lang="en-ZA" b="1" dirty="0" smtClean="0">
                <a:solidFill>
                  <a:srgbClr val="FF0000"/>
                </a:solidFill>
                <a:effectLst>
                  <a:outerShdw blurRad="38100" dist="38100" dir="2700000" algn="tl">
                    <a:srgbClr val="000000">
                      <a:alpha val="43137"/>
                    </a:srgbClr>
                  </a:outerShdw>
                </a:effectLst>
              </a:rPr>
              <a:t>Simple video amplifier</a:t>
            </a:r>
            <a:r>
              <a:rPr lang="en-US" sz="3600" dirty="0"/>
              <a:t/>
            </a:r>
            <a:br>
              <a:rPr lang="en-US" sz="3600" dirty="0"/>
            </a:br>
            <a:endParaRPr lang="en-US" dirty="0"/>
          </a:p>
        </p:txBody>
      </p:sp>
      <p:sp>
        <p:nvSpPr>
          <p:cNvPr id="3" name="Date Placeholder 2"/>
          <p:cNvSpPr>
            <a:spLocks noGrp="1"/>
          </p:cNvSpPr>
          <p:nvPr>
            <p:ph type="dt" sz="half" idx="10"/>
          </p:nvPr>
        </p:nvSpPr>
        <p:spPr/>
        <p:txBody>
          <a:bodyPr/>
          <a:lstStyle/>
          <a:p>
            <a:fld id="{BE0371E6-B039-4F58-81EE-4250707C90EF}" type="datetime1">
              <a:rPr lang="en-US" smtClean="0"/>
              <a:pPr/>
              <a:t>06/08/2022</a:t>
            </a:fld>
            <a:endParaRPr lang="en-US"/>
          </a:p>
        </p:txBody>
      </p:sp>
      <p:sp>
        <p:nvSpPr>
          <p:cNvPr id="4" name="Slide Number Placeholder 3"/>
          <p:cNvSpPr>
            <a:spLocks noGrp="1"/>
          </p:cNvSpPr>
          <p:nvPr>
            <p:ph type="sldNum" sz="quarter" idx="12"/>
          </p:nvPr>
        </p:nvSpPr>
        <p:spPr/>
        <p:txBody>
          <a:bodyPr>
            <a:normAutofit fontScale="85000" lnSpcReduction="20000"/>
          </a:bodyPr>
          <a:lstStyle/>
          <a:p>
            <a:fld id="{E90EC951-2603-4970-A40B-F9FF9B845B36}" type="slidenum">
              <a:rPr lang="en-US" smtClean="0"/>
              <a:pPr/>
              <a:t>33</a:t>
            </a:fld>
            <a:endParaRPr lang="en-US"/>
          </a:p>
        </p:txBody>
      </p:sp>
      <p:pic>
        <p:nvPicPr>
          <p:cNvPr id="14338" name="Picture 2"/>
          <p:cNvPicPr>
            <a:picLocks noGrp="1" noChangeAspect="1" noChangeArrowheads="1"/>
          </p:cNvPicPr>
          <p:nvPr>
            <p:ph sz="quarter" idx="1"/>
          </p:nvPr>
        </p:nvPicPr>
        <p:blipFill>
          <a:blip r:embed="rId2">
            <a:extLst>
              <a:ext uri="{28A0092B-C50C-407E-A947-70E740481C1C}">
                <a14:useLocalDpi xmlns="" xmlns:a14="http://schemas.microsoft.com/office/drawing/2010/main" val="0"/>
              </a:ext>
            </a:extLst>
          </a:blip>
          <a:srcRect/>
          <a:stretch>
            <a:fillRect/>
          </a:stretch>
        </p:blipFill>
        <p:spPr bwMode="auto">
          <a:xfrm>
            <a:off x="1280160" y="1866900"/>
            <a:ext cx="7330440" cy="4114728"/>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pic>
      <p:sp>
        <p:nvSpPr>
          <p:cNvPr id="6" name="Google Shape;315;p22"/>
          <p:cNvSpPr txBox="1"/>
          <p:nvPr/>
        </p:nvSpPr>
        <p:spPr>
          <a:xfrm>
            <a:off x="1139483" y="5936566"/>
            <a:ext cx="7132320" cy="487680"/>
          </a:xfrm>
          <a:prstGeom prst="rect">
            <a:avLst/>
          </a:prstGeom>
          <a:noFill/>
          <a:ln>
            <a:noFill/>
          </a:ln>
        </p:spPr>
        <p:txBody>
          <a:bodyPr spcFirstLastPara="1" wrap="square" lIns="91425" tIns="45700" rIns="91425" bIns="45700" anchor="t" anchorCtr="0">
            <a:normAutofit fontScale="85000" lnSpcReduction="10000"/>
          </a:bodyPr>
          <a:lstStyle/>
          <a:p>
            <a:pPr lvl="0"/>
            <a:r>
              <a:rPr lang="en-US" sz="1800" b="0" i="0" u="none" strike="noStrike" cap="none" dirty="0">
                <a:solidFill>
                  <a:schemeClr val="dk1"/>
                </a:solidFill>
                <a:latin typeface="Calibri"/>
                <a:ea typeface="Calibri"/>
                <a:cs typeface="Calibri"/>
                <a:sym typeface="Calibri"/>
              </a:rPr>
              <a:t>Source: </a:t>
            </a:r>
            <a:r>
              <a:rPr lang="en-US" sz="1800" dirty="0" smtClean="0">
                <a:solidFill>
                  <a:schemeClr val="dk1"/>
                </a:solidFill>
                <a:latin typeface="Calibri"/>
                <a:ea typeface="Calibri"/>
                <a:cs typeface="Calibri"/>
                <a:sym typeface="Calibri"/>
              </a:rPr>
              <a:t>https://www.electronicsforu.com/electronics-projects/simple-video-amplifier</a:t>
            </a:r>
            <a:endParaRPr sz="1800" b="0" i="0" u="none" strike="noStrike" cap="none">
              <a:solidFill>
                <a:schemeClr val="dk1"/>
              </a:solidFill>
              <a:latin typeface="Twentieth Century"/>
              <a:ea typeface="Twentieth Century"/>
              <a:cs typeface="Twentieth Century"/>
              <a:sym typeface="Twentieth Century"/>
            </a:endParaRPr>
          </a:p>
        </p:txBody>
      </p:sp>
    </p:spTree>
    <p:extLst>
      <p:ext uri="{BB962C8B-B14F-4D97-AF65-F5344CB8AC3E}">
        <p14:creationId xmlns="" xmlns:p14="http://schemas.microsoft.com/office/powerpoint/2010/main" val="2991885784"/>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pPr lvl="2" algn="ctr" rtl="0">
              <a:spcBef>
                <a:spcPct val="0"/>
              </a:spcBef>
            </a:pPr>
            <a:r>
              <a:rPr lang="en-ZA" sz="3600" dirty="0" smtClean="0">
                <a:solidFill>
                  <a:srgbClr val="FF0000"/>
                </a:solidFill>
                <a:effectLst>
                  <a:outerShdw blurRad="38100" dist="38100" dir="2700000" algn="tl">
                    <a:srgbClr val="000000">
                      <a:alpha val="43137"/>
                    </a:srgbClr>
                  </a:outerShdw>
                </a:effectLst>
              </a:rPr>
              <a:t/>
            </a:r>
            <a:br>
              <a:rPr lang="en-ZA" sz="3600" dirty="0" smtClean="0">
                <a:solidFill>
                  <a:srgbClr val="FF0000"/>
                </a:solidFill>
                <a:effectLst>
                  <a:outerShdw blurRad="38100" dist="38100" dir="2700000" algn="tl">
                    <a:srgbClr val="000000">
                      <a:alpha val="43137"/>
                    </a:srgbClr>
                  </a:outerShdw>
                </a:effectLst>
              </a:rPr>
            </a:br>
            <a:r>
              <a:rPr lang="en-ZA" sz="4000" dirty="0" smtClean="0">
                <a:solidFill>
                  <a:srgbClr val="FF0000"/>
                </a:solidFill>
                <a:effectLst>
                  <a:outerShdw blurRad="38100" dist="38100" dir="2700000" algn="tl">
                    <a:srgbClr val="000000">
                      <a:alpha val="43137"/>
                    </a:srgbClr>
                  </a:outerShdw>
                </a:effectLst>
              </a:rPr>
              <a:t>Microwave application</a:t>
            </a:r>
            <a:r>
              <a:rPr lang="en-US" sz="3200" dirty="0" smtClean="0"/>
              <a:t/>
            </a:r>
            <a:br>
              <a:rPr lang="en-US" sz="3200" dirty="0" smtClean="0"/>
            </a:br>
            <a:endParaRPr lang="en-US" sz="2400" dirty="0"/>
          </a:p>
        </p:txBody>
      </p:sp>
      <p:sp>
        <p:nvSpPr>
          <p:cNvPr id="3" name="Date Placeholder 2"/>
          <p:cNvSpPr>
            <a:spLocks noGrp="1"/>
          </p:cNvSpPr>
          <p:nvPr>
            <p:ph type="dt" sz="half" idx="10"/>
          </p:nvPr>
        </p:nvSpPr>
        <p:spPr/>
        <p:txBody>
          <a:bodyPr/>
          <a:lstStyle/>
          <a:p>
            <a:fld id="{BE0371E6-B039-4F58-81EE-4250707C90EF}" type="datetime1">
              <a:rPr lang="en-US" smtClean="0"/>
              <a:pPr/>
              <a:t>06/08/2022</a:t>
            </a:fld>
            <a:endParaRPr lang="en-US"/>
          </a:p>
        </p:txBody>
      </p:sp>
      <p:sp>
        <p:nvSpPr>
          <p:cNvPr id="4" name="Slide Number Placeholder 3"/>
          <p:cNvSpPr>
            <a:spLocks noGrp="1"/>
          </p:cNvSpPr>
          <p:nvPr>
            <p:ph type="sldNum" sz="quarter" idx="12"/>
          </p:nvPr>
        </p:nvSpPr>
        <p:spPr/>
        <p:txBody>
          <a:bodyPr>
            <a:normAutofit fontScale="85000" lnSpcReduction="20000"/>
          </a:bodyPr>
          <a:lstStyle/>
          <a:p>
            <a:fld id="{E90EC951-2603-4970-A40B-F9FF9B845B36}" type="slidenum">
              <a:rPr lang="en-US" smtClean="0"/>
              <a:pPr/>
              <a:t>34</a:t>
            </a:fld>
            <a:endParaRPr lang="en-US"/>
          </a:p>
        </p:txBody>
      </p:sp>
      <p:sp>
        <p:nvSpPr>
          <p:cNvPr id="5" name="Content Placeholder 4"/>
          <p:cNvSpPr>
            <a:spLocks noGrp="1"/>
          </p:cNvSpPr>
          <p:nvPr>
            <p:ph sz="quarter" idx="1"/>
          </p:nvPr>
        </p:nvSpPr>
        <p:spPr/>
        <p:txBody>
          <a:bodyPr>
            <a:normAutofit/>
          </a:bodyPr>
          <a:lstStyle/>
          <a:p>
            <a:pPr marL="0" indent="0" algn="just">
              <a:buNone/>
            </a:pPr>
            <a:r>
              <a:rPr lang="en-US" sz="2800" b="1" dirty="0" smtClean="0"/>
              <a:t>Microwave </a:t>
            </a:r>
            <a:r>
              <a:rPr lang="en-US" sz="2800" b="1" dirty="0"/>
              <a:t>amplifiers</a:t>
            </a:r>
            <a:r>
              <a:rPr lang="en-US" sz="2800" dirty="0"/>
              <a:t> combine active elements with passive transmission line circuits to provide functions critical to </a:t>
            </a:r>
            <a:r>
              <a:rPr lang="en-US" sz="2800" b="1" dirty="0"/>
              <a:t>microwave</a:t>
            </a:r>
            <a:r>
              <a:rPr lang="en-US" sz="2800" dirty="0"/>
              <a:t> systems and instruments. </a:t>
            </a:r>
            <a:endParaRPr lang="en-US" sz="2800" dirty="0" smtClean="0"/>
          </a:p>
          <a:p>
            <a:pPr marL="0" indent="0" algn="just">
              <a:buNone/>
            </a:pPr>
            <a:endParaRPr lang="en-US" sz="2800" dirty="0" smtClean="0"/>
          </a:p>
          <a:p>
            <a:pPr marL="0" indent="0" algn="just">
              <a:buNone/>
            </a:pPr>
            <a:r>
              <a:rPr lang="en-US" sz="2800" dirty="0" smtClean="0"/>
              <a:t>The </a:t>
            </a:r>
            <a:r>
              <a:rPr lang="en-US" sz="2800" dirty="0"/>
              <a:t>history of </a:t>
            </a:r>
            <a:r>
              <a:rPr lang="en-US" sz="2800" b="1" dirty="0"/>
              <a:t>microwave amplifiers</a:t>
            </a:r>
            <a:r>
              <a:rPr lang="en-US" sz="2800" dirty="0"/>
              <a:t> begins with electron devices using resonant or slow-wave structures to match wave velocity to electron beam velocity.</a:t>
            </a:r>
          </a:p>
          <a:p>
            <a:endParaRPr lang="en-US" sz="3200" dirty="0"/>
          </a:p>
        </p:txBody>
      </p:sp>
    </p:spTree>
    <p:extLst>
      <p:ext uri="{BB962C8B-B14F-4D97-AF65-F5344CB8AC3E}">
        <p14:creationId xmlns="" xmlns:p14="http://schemas.microsoft.com/office/powerpoint/2010/main" val="28491205"/>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p:txBody>
          <a:bodyPr>
            <a:normAutofit fontScale="90000"/>
          </a:bodyPr>
          <a:lstStyle/>
          <a:p>
            <a:r>
              <a:rPr lang="en-ZA" sz="4000" dirty="0" smtClean="0">
                <a:solidFill>
                  <a:srgbClr val="FF0000"/>
                </a:solidFill>
                <a:effectLst>
                  <a:outerShdw blurRad="38100" dist="38100" dir="2700000" algn="tl">
                    <a:srgbClr val="000000">
                      <a:alpha val="43137"/>
                    </a:srgbClr>
                  </a:outerShdw>
                </a:effectLst>
              </a:rPr>
              <a:t/>
            </a:r>
            <a:br>
              <a:rPr lang="en-ZA" sz="4000" dirty="0" smtClean="0">
                <a:solidFill>
                  <a:srgbClr val="FF0000"/>
                </a:solidFill>
                <a:effectLst>
                  <a:outerShdw blurRad="38100" dist="38100" dir="2700000" algn="tl">
                    <a:srgbClr val="000000">
                      <a:alpha val="43137"/>
                    </a:srgbClr>
                  </a:outerShdw>
                </a:effectLst>
              </a:rPr>
            </a:br>
            <a:r>
              <a:rPr lang="en-ZA" dirty="0" smtClean="0">
                <a:solidFill>
                  <a:srgbClr val="FF0000"/>
                </a:solidFill>
                <a:effectLst>
                  <a:outerShdw blurRad="38100" dist="38100" dir="2700000" algn="tl">
                    <a:srgbClr val="000000">
                      <a:alpha val="43137"/>
                    </a:srgbClr>
                  </a:outerShdw>
                </a:effectLst>
              </a:rPr>
              <a:t>Application of Microwave amplifiers</a:t>
            </a:r>
            <a:r>
              <a:rPr lang="en-US" sz="3600" dirty="0" smtClean="0"/>
              <a:t/>
            </a:r>
            <a:br>
              <a:rPr lang="en-US" sz="3600" dirty="0" smtClean="0"/>
            </a:br>
            <a:endParaRPr lang="en-US" dirty="0"/>
          </a:p>
        </p:txBody>
      </p:sp>
      <p:sp>
        <p:nvSpPr>
          <p:cNvPr id="4" name="Slide Number Placeholder 3"/>
          <p:cNvSpPr>
            <a:spLocks noGrp="1"/>
          </p:cNvSpPr>
          <p:nvPr>
            <p:ph type="sldNum" idx="12"/>
          </p:nvPr>
        </p:nvSpPr>
        <p:spPr/>
        <p:txBody>
          <a:bodyPr>
            <a:normAutofit fontScale="85000" lnSpcReduction="20000"/>
          </a:bodyPr>
          <a:lstStyle/>
          <a:p>
            <a:pPr marL="0" lvl="0" indent="0" algn="ctr" rtl="0">
              <a:spcBef>
                <a:spcPts val="0"/>
              </a:spcBef>
              <a:spcAft>
                <a:spcPts val="0"/>
              </a:spcAft>
              <a:buNone/>
            </a:pPr>
            <a:fld id="{00000000-1234-1234-1234-123412341234}" type="slidenum">
              <a:rPr lang="en-US" smtClean="0"/>
              <a:pPr marL="0" lvl="0" indent="0" algn="ctr" rtl="0">
                <a:spcBef>
                  <a:spcPts val="0"/>
                </a:spcBef>
                <a:spcAft>
                  <a:spcPts val="0"/>
                </a:spcAft>
                <a:buNone/>
              </a:pPr>
              <a:t>35</a:t>
            </a:fld>
            <a:endParaRPr lang="en-US"/>
          </a:p>
        </p:txBody>
      </p:sp>
      <p:sp>
        <p:nvSpPr>
          <p:cNvPr id="6" name="Text Placeholder 5"/>
          <p:cNvSpPr>
            <a:spLocks noGrp="1"/>
          </p:cNvSpPr>
          <p:nvPr>
            <p:ph type="body" idx="1"/>
          </p:nvPr>
        </p:nvSpPr>
        <p:spPr/>
        <p:txBody>
          <a:bodyPr/>
          <a:lstStyle/>
          <a:p>
            <a:r>
              <a:rPr lang="en-US" b="1" dirty="0" smtClean="0"/>
              <a:t>Low Noise Amplifier</a:t>
            </a:r>
            <a:r>
              <a:rPr lang="en-US" dirty="0" smtClean="0"/>
              <a:t>: Boosting Received signal</a:t>
            </a:r>
          </a:p>
          <a:p>
            <a:r>
              <a:rPr lang="en-US" b="1" dirty="0" smtClean="0"/>
              <a:t>Power Amplifier</a:t>
            </a:r>
            <a:r>
              <a:rPr lang="en-US" dirty="0" smtClean="0"/>
              <a:t>: Boosting signal for transmission</a:t>
            </a:r>
          </a:p>
          <a:p>
            <a:r>
              <a:rPr lang="en-US" b="1" dirty="0" smtClean="0"/>
              <a:t>Linear Signal Amplifier</a:t>
            </a:r>
            <a:r>
              <a:rPr lang="en-US" dirty="0" smtClean="0"/>
              <a:t>: Offsetting system losses</a:t>
            </a:r>
          </a:p>
          <a:p>
            <a:r>
              <a:rPr lang="en-US" b="1" dirty="0" smtClean="0"/>
              <a:t>Driver Amplifier: </a:t>
            </a:r>
            <a:r>
              <a:rPr lang="en-US" dirty="0" smtClean="0"/>
              <a:t>Generating LO Driving signals</a:t>
            </a:r>
          </a:p>
          <a:p>
            <a:endParaRPr lang="en-US" dirty="0" smtClean="0"/>
          </a:p>
          <a:p>
            <a:endParaRPr lang="en-US" dirty="0" smtClean="0"/>
          </a:p>
          <a:p>
            <a:endParaRPr lang="en-US" dirty="0" smtClean="0"/>
          </a:p>
          <a:p>
            <a:endParaRPr lang="en-US" dirty="0" smtClean="0"/>
          </a:p>
          <a:p>
            <a:endParaRPr lang="en-US" dirty="0"/>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Shape 416"/>
        <p:cNvGrpSpPr/>
        <p:nvPr/>
      </p:nvGrpSpPr>
      <p:grpSpPr>
        <a:xfrm>
          <a:off x="0" y="0"/>
          <a:ext cx="0" cy="0"/>
          <a:chOff x="0" y="0"/>
          <a:chExt cx="0" cy="0"/>
        </a:xfrm>
      </p:grpSpPr>
      <p:sp>
        <p:nvSpPr>
          <p:cNvPr id="417" name="Google Shape;417;p35"/>
          <p:cNvSpPr txBox="1">
            <a:spLocks noGrp="1"/>
          </p:cNvSpPr>
          <p:nvPr>
            <p:ph type="title"/>
          </p:nvPr>
        </p:nvSpPr>
        <p:spPr>
          <a:xfrm>
            <a:off x="612648" y="228600"/>
            <a:ext cx="8153400" cy="990600"/>
          </a:xfrm>
          <a:prstGeom prst="rect">
            <a:avLst/>
          </a:prstGeom>
          <a:noFill/>
          <a:ln>
            <a:noFill/>
          </a:ln>
        </p:spPr>
        <p:txBody>
          <a:bodyPr spcFirstLastPara="1" wrap="square" lIns="91425" tIns="45700" rIns="91425" bIns="45700" anchor="ctr" anchorCtr="0">
            <a:normAutofit/>
          </a:bodyPr>
          <a:lstStyle/>
          <a:p>
            <a:pPr marL="0" lvl="0" indent="0" algn="ctr" rtl="0">
              <a:spcBef>
                <a:spcPts val="0"/>
              </a:spcBef>
              <a:spcAft>
                <a:spcPts val="0"/>
              </a:spcAft>
              <a:buClr>
                <a:schemeClr val="dk2"/>
              </a:buClr>
              <a:buSzPts val="4400"/>
              <a:buFont typeface="Twentieth Century"/>
              <a:buNone/>
            </a:pPr>
            <a:r>
              <a:rPr lang="en-US" dirty="0">
                <a:solidFill>
                  <a:srgbClr val="C00000"/>
                </a:solidFill>
                <a:effectLst>
                  <a:outerShdw blurRad="38100" dist="38100" dir="2700000" algn="tl">
                    <a:srgbClr val="000000">
                      <a:alpha val="43137"/>
                    </a:srgbClr>
                  </a:outerShdw>
                </a:effectLst>
              </a:rPr>
              <a:t>References</a:t>
            </a:r>
            <a:endParaRPr>
              <a:solidFill>
                <a:srgbClr val="C00000"/>
              </a:solidFill>
              <a:effectLst>
                <a:outerShdw blurRad="38100" dist="38100" dir="2700000" algn="tl">
                  <a:srgbClr val="000000">
                    <a:alpha val="43137"/>
                  </a:srgbClr>
                </a:outerShdw>
              </a:effectLst>
            </a:endParaRPr>
          </a:p>
        </p:txBody>
      </p:sp>
      <p:sp>
        <p:nvSpPr>
          <p:cNvPr id="418" name="Google Shape;418;p35"/>
          <p:cNvSpPr txBox="1">
            <a:spLocks noGrp="1"/>
          </p:cNvSpPr>
          <p:nvPr>
            <p:ph type="dt" idx="10"/>
          </p:nvPr>
        </p:nvSpPr>
        <p:spPr>
          <a:xfrm>
            <a:off x="6096000" y="6248400"/>
            <a:ext cx="2667000" cy="365125"/>
          </a:xfrm>
          <a:prstGeom prst="rect">
            <a:avLst/>
          </a:prstGeom>
          <a:noFill/>
          <a:ln>
            <a:noFill/>
          </a:ln>
        </p:spPr>
        <p:txBody>
          <a:bodyPr spcFirstLastPara="1" wrap="square" lIns="91425" tIns="45700" rIns="91425" bIns="45700" anchor="ctr" anchorCtr="0">
            <a:noAutofit/>
          </a:bodyPr>
          <a:lstStyle/>
          <a:p>
            <a:pPr marL="0" lvl="0" indent="0" algn="l" rtl="0">
              <a:spcBef>
                <a:spcPts val="0"/>
              </a:spcBef>
              <a:spcAft>
                <a:spcPts val="0"/>
              </a:spcAft>
              <a:buNone/>
            </a:pPr>
            <a:r>
              <a:rPr lang="en-US"/>
              <a:t>4/22/2022</a:t>
            </a:r>
            <a:endParaRPr/>
          </a:p>
        </p:txBody>
      </p:sp>
      <p:sp>
        <p:nvSpPr>
          <p:cNvPr id="419" name="Google Shape;419;p35"/>
          <p:cNvSpPr txBox="1">
            <a:spLocks noGrp="1"/>
          </p:cNvSpPr>
          <p:nvPr>
            <p:ph type="sldNum" idx="12"/>
          </p:nvPr>
        </p:nvSpPr>
        <p:spPr>
          <a:xfrm>
            <a:off x="0" y="1272222"/>
            <a:ext cx="533400" cy="244476"/>
          </a:xfrm>
          <a:prstGeom prst="rect">
            <a:avLst/>
          </a:prstGeom>
          <a:noFill/>
          <a:ln>
            <a:noFill/>
          </a:ln>
        </p:spPr>
        <p:txBody>
          <a:bodyPr spcFirstLastPara="1" wrap="square" lIns="91425" tIns="45700" rIns="91425" bIns="45700" anchor="ctr" anchorCtr="0">
            <a:normAutofit fontScale="85000" lnSpcReduction="20000"/>
          </a:bodyPr>
          <a:lstStyle/>
          <a:p>
            <a:pPr marL="0" lvl="0" indent="0" algn="ctr" rtl="0">
              <a:spcBef>
                <a:spcPts val="0"/>
              </a:spcBef>
              <a:spcAft>
                <a:spcPts val="0"/>
              </a:spcAft>
              <a:buNone/>
            </a:pPr>
            <a:fld id="{00000000-1234-1234-1234-123412341234}" type="slidenum">
              <a:rPr lang="en-US"/>
              <a:pPr marL="0" lvl="0" indent="0" algn="ctr" rtl="0">
                <a:spcBef>
                  <a:spcPts val="0"/>
                </a:spcBef>
                <a:spcAft>
                  <a:spcPts val="0"/>
                </a:spcAft>
                <a:buNone/>
              </a:pPr>
              <a:t>36</a:t>
            </a:fld>
            <a:endParaRPr/>
          </a:p>
        </p:txBody>
      </p:sp>
      <p:sp>
        <p:nvSpPr>
          <p:cNvPr id="420" name="Google Shape;420;p35"/>
          <p:cNvSpPr txBox="1">
            <a:spLocks noGrp="1"/>
          </p:cNvSpPr>
          <p:nvPr>
            <p:ph type="body" idx="1"/>
          </p:nvPr>
        </p:nvSpPr>
        <p:spPr>
          <a:xfrm>
            <a:off x="612648" y="1600200"/>
            <a:ext cx="8153400" cy="502920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SzPts val="1140"/>
              <a:buNone/>
            </a:pPr>
            <a:r>
              <a:rPr lang="en-US" sz="1800" dirty="0">
                <a:latin typeface="Amaranth" pitchFamily="50" charset="0"/>
              </a:rPr>
              <a:t>Fundamentals of electronics. Book 1, Electronic devices and circuit applications, Thomas F. Schubert, Jr. and Ernest M. </a:t>
            </a:r>
            <a:r>
              <a:rPr lang="en-US" sz="1800" dirty="0" err="1">
                <a:latin typeface="Amaranth" pitchFamily="50" charset="0"/>
              </a:rPr>
              <a:t>Kim.,an</a:t>
            </a:r>
            <a:r>
              <a:rPr lang="en-US" sz="1800" dirty="0">
                <a:latin typeface="Amaranth" pitchFamily="50" charset="0"/>
              </a:rPr>
              <a:t> Rafael, California (1537 Fourth Street, San Rafael, CA 94901 USA) : Morgan &amp; Claypool, 2014.</a:t>
            </a:r>
            <a:endParaRPr sz="2800">
              <a:latin typeface="Amaranth" pitchFamily="50" charset="0"/>
            </a:endParaRPr>
          </a:p>
          <a:p>
            <a:pPr marL="0" lvl="0" indent="0" algn="l" rtl="0">
              <a:spcBef>
                <a:spcPts val="700"/>
              </a:spcBef>
              <a:spcAft>
                <a:spcPts val="0"/>
              </a:spcAft>
              <a:buSzPts val="1140"/>
              <a:buNone/>
            </a:pPr>
            <a:r>
              <a:rPr lang="en-US" sz="1800" dirty="0">
                <a:latin typeface="Amaranth" pitchFamily="50" charset="0"/>
              </a:rPr>
              <a:t>Principles of Electrical Engineering. Wiley., 1922. </a:t>
            </a:r>
            <a:endParaRPr sz="2800">
              <a:latin typeface="Amaranth" pitchFamily="50" charset="0"/>
            </a:endParaRPr>
          </a:p>
          <a:p>
            <a:pPr marL="0" lvl="0" indent="0" algn="l" rtl="0">
              <a:spcBef>
                <a:spcPts val="700"/>
              </a:spcBef>
              <a:spcAft>
                <a:spcPts val="0"/>
              </a:spcAft>
              <a:buSzPts val="1140"/>
              <a:buNone/>
            </a:pPr>
            <a:r>
              <a:rPr lang="en-US" sz="1800" dirty="0">
                <a:latin typeface="Amaranth" pitchFamily="50" charset="0"/>
              </a:rPr>
              <a:t>Starting Electronics, Keith </a:t>
            </a:r>
            <a:r>
              <a:rPr lang="en-US" sz="1800" dirty="0" err="1">
                <a:latin typeface="Amaranth" pitchFamily="50" charset="0"/>
              </a:rPr>
              <a:t>Brindley</a:t>
            </a:r>
            <a:r>
              <a:rPr lang="en-US" sz="1800" dirty="0">
                <a:latin typeface="Amaranth" pitchFamily="50" charset="0"/>
              </a:rPr>
              <a:t> (Fourth Edition), published by  Elsevier Ltd, 2011</a:t>
            </a:r>
            <a:r>
              <a:rPr lang="en-US" sz="1800" dirty="0" smtClean="0">
                <a:latin typeface="Amaranth" pitchFamily="50" charset="0"/>
              </a:rPr>
              <a:t>.</a:t>
            </a:r>
          </a:p>
          <a:p>
            <a:pPr>
              <a:buNone/>
            </a:pPr>
            <a:r>
              <a:rPr lang="en-US" sz="1800" dirty="0" smtClean="0">
                <a:latin typeface="Amaranth" pitchFamily="50" charset="0"/>
              </a:rPr>
              <a:t>https://www.allaboutcircuits.com/worksheets/multi-stage-transistor-amplifiers/</a:t>
            </a:r>
          </a:p>
          <a:p>
            <a:pPr>
              <a:buNone/>
            </a:pPr>
            <a:r>
              <a:rPr lang="en-US" sz="1800" dirty="0" smtClean="0">
                <a:latin typeface="Amaranth" pitchFamily="50" charset="0"/>
              </a:rPr>
              <a:t>https://electronicspost.com/single-stage-transistor-amplifier/</a:t>
            </a:r>
          </a:p>
          <a:p>
            <a:pPr>
              <a:buNone/>
            </a:pPr>
            <a:r>
              <a:rPr lang="en-US" sz="1800" dirty="0" smtClean="0">
                <a:latin typeface="Amaranth" pitchFamily="50" charset="0"/>
              </a:rPr>
              <a:t>https://www.electronics-tutorials.ws/amplifier/amplifier-classes.html</a:t>
            </a:r>
          </a:p>
          <a:p>
            <a:pPr>
              <a:buNone/>
            </a:pPr>
            <a:r>
              <a:rPr lang="en-US" sz="1800" dirty="0" smtClean="0">
                <a:latin typeface="Amaranth" pitchFamily="50" charset="0"/>
              </a:rPr>
              <a:t>https://www.watelectronics.com/audio-amplifier-circuit-working-and-applications/</a:t>
            </a:r>
          </a:p>
          <a:p>
            <a:pPr>
              <a:buNone/>
            </a:pPr>
            <a:r>
              <a:rPr lang="en-US" sz="1800" dirty="0" smtClean="0">
                <a:latin typeface="Amaranth" pitchFamily="50" charset="0"/>
              </a:rPr>
              <a:t>https://www.electronicsforu.com/electronics-projects/simple-video-amplifier</a:t>
            </a:r>
          </a:p>
          <a:p>
            <a:pPr marL="0" lvl="0" indent="0" algn="l" rtl="0">
              <a:spcBef>
                <a:spcPts val="700"/>
              </a:spcBef>
              <a:spcAft>
                <a:spcPts val="0"/>
              </a:spcAft>
              <a:buSzPts val="1140"/>
              <a:buNone/>
            </a:pPr>
            <a:endParaRPr lang="en-US" sz="1800" dirty="0" smtClean="0">
              <a:latin typeface="Amaranth" pitchFamily="50" charset="0"/>
            </a:endParaRPr>
          </a:p>
          <a:p>
            <a:pPr marL="0" lvl="0" indent="0" algn="l" rtl="0">
              <a:spcBef>
                <a:spcPts val="700"/>
              </a:spcBef>
              <a:spcAft>
                <a:spcPts val="0"/>
              </a:spcAft>
              <a:buSzPts val="1140"/>
              <a:buNone/>
            </a:pPr>
            <a:endParaRPr sz="1800">
              <a:latin typeface="Amaranth" pitchFamily="50" charset="0"/>
            </a:endParaRPr>
          </a:p>
        </p:txBody>
      </p:sp>
    </p:spTree>
  </p:cSld>
  <p:clrMapOvr>
    <a:masterClrMapping/>
  </p:clrMapOvr>
</p:sld>
</file>

<file path=ppt/theme/theme1.xml><?xml version="1.0" encoding="utf-8"?>
<a:theme xmlns:a="http://schemas.openxmlformats.org/drawingml/2006/main" name="Median">
  <a:themeElements>
    <a:clrScheme name="Median">
      <a:dk1>
        <a:srgbClr val="000000"/>
      </a:dk1>
      <a:lt1>
        <a:srgbClr val="FFFFFF"/>
      </a:lt1>
      <a:dk2>
        <a:srgbClr val="775F55"/>
      </a:dk2>
      <a:lt2>
        <a:srgbClr val="EBDDC3"/>
      </a:lt2>
      <a:accent1>
        <a:srgbClr val="94B6D2"/>
      </a:accent1>
      <a:accent2>
        <a:srgbClr val="DD8047"/>
      </a:accent2>
      <a:accent3>
        <a:srgbClr val="A5AB81"/>
      </a:accent3>
      <a:accent4>
        <a:srgbClr val="D8B25C"/>
      </a:accent4>
      <a:accent5>
        <a:srgbClr val="7BA79D"/>
      </a:accent5>
      <a:accent6>
        <a:srgbClr val="968C8C"/>
      </a:accent6>
      <a:hlink>
        <a:srgbClr val="F7B615"/>
      </a:hlink>
      <a:folHlink>
        <a:srgbClr val="704404"/>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Median">
  <a:themeElements>
    <a:clrScheme name="Median">
      <a:dk1>
        <a:srgbClr val="000000"/>
      </a:dk1>
      <a:lt1>
        <a:srgbClr val="FFFFFF"/>
      </a:lt1>
      <a:dk2>
        <a:srgbClr val="775F55"/>
      </a:dk2>
      <a:lt2>
        <a:srgbClr val="EBDDC3"/>
      </a:lt2>
      <a:accent1>
        <a:srgbClr val="94B6D2"/>
      </a:accent1>
      <a:accent2>
        <a:srgbClr val="DD8047"/>
      </a:accent2>
      <a:accent3>
        <a:srgbClr val="A5AB81"/>
      </a:accent3>
      <a:accent4>
        <a:srgbClr val="D8B25C"/>
      </a:accent4>
      <a:accent5>
        <a:srgbClr val="7BA79D"/>
      </a:accent5>
      <a:accent6>
        <a:srgbClr val="968C8C"/>
      </a:accent6>
      <a:hlink>
        <a:srgbClr val="F7B615"/>
      </a:hlink>
      <a:folHlink>
        <a:srgbClr val="704404"/>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rgbClr val="000000"/>
      </a:dk1>
      <a:lt1>
        <a:srgbClr val="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54</TotalTime>
  <Words>2866</Words>
  <PresentationFormat>On-screen Show (4:3)</PresentationFormat>
  <Paragraphs>267</Paragraphs>
  <Slides>36</Slides>
  <Notes>5</Notes>
  <HiddenSlides>0</HiddenSlides>
  <MMClips>0</MMClips>
  <ScaleCrop>false</ScaleCrop>
  <HeadingPairs>
    <vt:vector size="6" baseType="variant">
      <vt:variant>
        <vt:lpstr>Fonts Used</vt:lpstr>
      </vt:variant>
      <vt:variant>
        <vt:i4>5</vt:i4>
      </vt:variant>
      <vt:variant>
        <vt:lpstr>Theme</vt:lpstr>
      </vt:variant>
      <vt:variant>
        <vt:i4>2</vt:i4>
      </vt:variant>
      <vt:variant>
        <vt:lpstr>Slide Titles</vt:lpstr>
      </vt:variant>
      <vt:variant>
        <vt:i4>36</vt:i4>
      </vt:variant>
    </vt:vector>
  </HeadingPairs>
  <TitlesOfParts>
    <vt:vector size="43" baseType="lpstr">
      <vt:lpstr>Arial</vt:lpstr>
      <vt:lpstr>Twentieth Century</vt:lpstr>
      <vt:lpstr>Noto Sans Symbols</vt:lpstr>
      <vt:lpstr>Calibri</vt:lpstr>
      <vt:lpstr>Amaranth</vt:lpstr>
      <vt:lpstr>Median</vt:lpstr>
      <vt:lpstr>Median</vt:lpstr>
      <vt:lpstr>FUNDAMENTALS OF ELECTRONICS  WEEK 10_LECTURE 10:  DESCRIPTION OF AMPLIFIERS </vt:lpstr>
      <vt:lpstr>Content</vt:lpstr>
      <vt:lpstr> Definition of amplifier </vt:lpstr>
      <vt:lpstr> Important Characteristics of an Amplifier </vt:lpstr>
      <vt:lpstr> Types of Amplifiers </vt:lpstr>
      <vt:lpstr> Types of amplifiers based on Stages </vt:lpstr>
      <vt:lpstr>Single stage Amplifier </vt:lpstr>
      <vt:lpstr>  Multistage Amplifier  </vt:lpstr>
      <vt:lpstr>  Multistage Amplifier cont’  </vt:lpstr>
      <vt:lpstr> Multistage Amplifier Types </vt:lpstr>
      <vt:lpstr> Direct Coupling (DC) </vt:lpstr>
      <vt:lpstr> Transformer Coupling </vt:lpstr>
      <vt:lpstr> Capacitor Coupling </vt:lpstr>
      <vt:lpstr>The multistage amplifier applications</vt:lpstr>
      <vt:lpstr>Types of amplifiers based on Classes</vt:lpstr>
      <vt:lpstr> Class A Power Amplifier </vt:lpstr>
      <vt:lpstr> Class A Amplifier cont’ </vt:lpstr>
      <vt:lpstr> Class B Power Amplifier </vt:lpstr>
      <vt:lpstr>Class B Amplifier cont’</vt:lpstr>
      <vt:lpstr> Class AB Power Amplifier </vt:lpstr>
      <vt:lpstr> Class AB Amplifier cont’ </vt:lpstr>
      <vt:lpstr> Class C Power Amplifier </vt:lpstr>
      <vt:lpstr> Class C Amplifier cont’ </vt:lpstr>
      <vt:lpstr> Class D Power Amplifier </vt:lpstr>
      <vt:lpstr> Class D Amplifier cont’ </vt:lpstr>
      <vt:lpstr>Class of Amplifier cont’</vt:lpstr>
      <vt:lpstr>Types of amplifiers based on Input and Output parameters </vt:lpstr>
      <vt:lpstr> Description of amplifier applications </vt:lpstr>
      <vt:lpstr>Figure: Audio amplifier circuit </vt:lpstr>
      <vt:lpstr> Audio Amplifier Working </vt:lpstr>
      <vt:lpstr>Audio application cont’ </vt:lpstr>
      <vt:lpstr> Video application </vt:lpstr>
      <vt:lpstr> Simple video amplifier </vt:lpstr>
      <vt:lpstr> Microwave application </vt:lpstr>
      <vt:lpstr> Application of Microwave amplifiers </vt:lpstr>
      <vt:lpstr>References</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FUNDAMENTALS OF ELECTRONICS  WEEK 10_LECTURE 10:  DESCRIPTION OF LINEAR AMPLIFIERS </dc:title>
  <dc:creator>Elvis</dc:creator>
  <cp:lastModifiedBy>USER</cp:lastModifiedBy>
  <cp:revision>7</cp:revision>
  <dcterms:created xsi:type="dcterms:W3CDTF">2017-10-03T12:49:49Z</dcterms:created>
  <dcterms:modified xsi:type="dcterms:W3CDTF">2022-06-08T12:25:52Z</dcterms:modified>
</cp:coreProperties>
</file>