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53"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Lst>
  <p:sldSz cy="6858000" cx="9144000"/>
  <p:notesSz cx="9144000" cy="6858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880" orient="horz"/>
        <p:guide pos="216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20" Type="http://schemas.openxmlformats.org/officeDocument/2006/relationships/slide" Target="slides/slide15.xml"/><Relationship Id="rId42" Type="http://schemas.openxmlformats.org/officeDocument/2006/relationships/slide" Target="slides/slide37.xml"/><Relationship Id="rId41" Type="http://schemas.openxmlformats.org/officeDocument/2006/relationships/slide" Target="slides/slide36.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slide" Target="slides/slide28.xml"/><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slide" Target="slides/slide30.xml"/><Relationship Id="rId12" Type="http://schemas.openxmlformats.org/officeDocument/2006/relationships/slide" Target="slides/slide7.xml"/><Relationship Id="rId34" Type="http://schemas.openxmlformats.org/officeDocument/2006/relationships/slide" Target="slides/slide29.xml"/><Relationship Id="rId15" Type="http://schemas.openxmlformats.org/officeDocument/2006/relationships/slide" Target="slides/slide10.xml"/><Relationship Id="rId37" Type="http://schemas.openxmlformats.org/officeDocument/2006/relationships/slide" Target="slides/slide32.xml"/><Relationship Id="rId14" Type="http://schemas.openxmlformats.org/officeDocument/2006/relationships/slide" Target="slides/slide9.xml"/><Relationship Id="rId36" Type="http://schemas.openxmlformats.org/officeDocument/2006/relationships/slide" Target="slides/slide31.xml"/><Relationship Id="rId17" Type="http://schemas.openxmlformats.org/officeDocument/2006/relationships/slide" Target="slides/slide12.xml"/><Relationship Id="rId39" Type="http://schemas.openxmlformats.org/officeDocument/2006/relationships/slide" Target="slides/slide34.xml"/><Relationship Id="rId16" Type="http://schemas.openxmlformats.org/officeDocument/2006/relationships/slide" Target="slides/slide11.xml"/><Relationship Id="rId38" Type="http://schemas.openxmlformats.org/officeDocument/2006/relationships/slide" Target="slides/slide33.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3962400" cy="3444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5180013" y="0"/>
            <a:ext cx="3962400" cy="3444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6513513"/>
            <a:ext cx="3962400" cy="3444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p1: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2" name="Google Shape;52;p1:notes"/>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3" name="Google Shape;53;p1: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 name="Shape 57"/>
        <p:cNvGrpSpPr/>
        <p:nvPr/>
      </p:nvGrpSpPr>
      <p:grpSpPr>
        <a:xfrm>
          <a:off x="0" y="0"/>
          <a:ext cx="0" cy="0"/>
          <a:chOff x="0" y="0"/>
          <a:chExt cx="0" cy="0"/>
        </a:xfrm>
      </p:grpSpPr>
      <p:sp>
        <p:nvSpPr>
          <p:cNvPr id="58" name="Google Shape;58;p2: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9" name="Google Shape;59;p2: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 name="Shape 64"/>
        <p:cNvGrpSpPr/>
        <p:nvPr/>
      </p:nvGrpSpPr>
      <p:grpSpPr>
        <a:xfrm>
          <a:off x="0" y="0"/>
          <a:ext cx="0" cy="0"/>
          <a:chOff x="0" y="0"/>
          <a:chExt cx="0" cy="0"/>
        </a:xfrm>
      </p:grpSpPr>
      <p:sp>
        <p:nvSpPr>
          <p:cNvPr id="65" name="Google Shape;65;p3: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6" name="Google Shape;66;p3: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1" name="Shape 71"/>
        <p:cNvGrpSpPr/>
        <p:nvPr/>
      </p:nvGrpSpPr>
      <p:grpSpPr>
        <a:xfrm>
          <a:off x="0" y="0"/>
          <a:ext cx="0" cy="0"/>
          <a:chOff x="0" y="0"/>
          <a:chExt cx="0" cy="0"/>
        </a:xfrm>
      </p:grpSpPr>
      <p:sp>
        <p:nvSpPr>
          <p:cNvPr id="72" name="Google Shape;72;p4: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3" name="Google Shape;73;p4: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 name="Shape 90"/>
        <p:cNvGrpSpPr/>
        <p:nvPr/>
      </p:nvGrpSpPr>
      <p:grpSpPr>
        <a:xfrm>
          <a:off x="0" y="0"/>
          <a:ext cx="0" cy="0"/>
          <a:chOff x="0" y="0"/>
          <a:chExt cx="0" cy="0"/>
        </a:xfrm>
      </p:grpSpPr>
      <p:sp>
        <p:nvSpPr>
          <p:cNvPr id="91" name="Google Shape;91;p5: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2" name="Google Shape;92;p5: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7" name="Shape 97"/>
        <p:cNvGrpSpPr/>
        <p:nvPr/>
      </p:nvGrpSpPr>
      <p:grpSpPr>
        <a:xfrm>
          <a:off x="0" y="0"/>
          <a:ext cx="0" cy="0"/>
          <a:chOff x="0" y="0"/>
          <a:chExt cx="0" cy="0"/>
        </a:xfrm>
      </p:grpSpPr>
      <p:sp>
        <p:nvSpPr>
          <p:cNvPr id="98" name="Google Shape;98;p6: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9" name="Google Shape;99;p6: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0" name="Shape 120"/>
        <p:cNvGrpSpPr/>
        <p:nvPr/>
      </p:nvGrpSpPr>
      <p:grpSpPr>
        <a:xfrm>
          <a:off x="0" y="0"/>
          <a:ext cx="0" cy="0"/>
          <a:chOff x="0" y="0"/>
          <a:chExt cx="0" cy="0"/>
        </a:xfrm>
      </p:grpSpPr>
      <p:sp>
        <p:nvSpPr>
          <p:cNvPr id="121" name="Google Shape;121;p7: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2" name="Google Shape;122;p7: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1" name="Shape 131"/>
        <p:cNvGrpSpPr/>
        <p:nvPr/>
      </p:nvGrpSpPr>
      <p:grpSpPr>
        <a:xfrm>
          <a:off x="0" y="0"/>
          <a:ext cx="0" cy="0"/>
          <a:chOff x="0" y="0"/>
          <a:chExt cx="0" cy="0"/>
        </a:xfrm>
      </p:grpSpPr>
      <p:sp>
        <p:nvSpPr>
          <p:cNvPr id="132" name="Google Shape;132;p8: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3" name="Google Shape;133;p8: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8" name="Shape 148"/>
        <p:cNvGrpSpPr/>
        <p:nvPr/>
      </p:nvGrpSpPr>
      <p:grpSpPr>
        <a:xfrm>
          <a:off x="0" y="0"/>
          <a:ext cx="0" cy="0"/>
          <a:chOff x="0" y="0"/>
          <a:chExt cx="0" cy="0"/>
        </a:xfrm>
      </p:grpSpPr>
      <p:sp>
        <p:nvSpPr>
          <p:cNvPr id="149" name="Google Shape;149;p9: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0" name="Google Shape;150;p9: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9" name="Shape 159"/>
        <p:cNvGrpSpPr/>
        <p:nvPr/>
      </p:nvGrpSpPr>
      <p:grpSpPr>
        <a:xfrm>
          <a:off x="0" y="0"/>
          <a:ext cx="0" cy="0"/>
          <a:chOff x="0" y="0"/>
          <a:chExt cx="0" cy="0"/>
        </a:xfrm>
      </p:grpSpPr>
      <p:sp>
        <p:nvSpPr>
          <p:cNvPr id="160" name="Google Shape;160;p10: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1" name="Google Shape;161;p10: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5" name="Shape 175"/>
        <p:cNvGrpSpPr/>
        <p:nvPr/>
      </p:nvGrpSpPr>
      <p:grpSpPr>
        <a:xfrm>
          <a:off x="0" y="0"/>
          <a:ext cx="0" cy="0"/>
          <a:chOff x="0" y="0"/>
          <a:chExt cx="0" cy="0"/>
        </a:xfrm>
      </p:grpSpPr>
      <p:sp>
        <p:nvSpPr>
          <p:cNvPr id="176" name="Google Shape;176;p11: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7" name="Google Shape;177;p11: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5" name="Shape 195"/>
        <p:cNvGrpSpPr/>
        <p:nvPr/>
      </p:nvGrpSpPr>
      <p:grpSpPr>
        <a:xfrm>
          <a:off x="0" y="0"/>
          <a:ext cx="0" cy="0"/>
          <a:chOff x="0" y="0"/>
          <a:chExt cx="0" cy="0"/>
        </a:xfrm>
      </p:grpSpPr>
      <p:sp>
        <p:nvSpPr>
          <p:cNvPr id="196" name="Google Shape;196;p12: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7" name="Google Shape;197;p12: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9" name="Shape 209"/>
        <p:cNvGrpSpPr/>
        <p:nvPr/>
      </p:nvGrpSpPr>
      <p:grpSpPr>
        <a:xfrm>
          <a:off x="0" y="0"/>
          <a:ext cx="0" cy="0"/>
          <a:chOff x="0" y="0"/>
          <a:chExt cx="0" cy="0"/>
        </a:xfrm>
      </p:grpSpPr>
      <p:sp>
        <p:nvSpPr>
          <p:cNvPr id="210" name="Google Shape;210;p13: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1" name="Google Shape;211;p13: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6" name="Shape 216"/>
        <p:cNvGrpSpPr/>
        <p:nvPr/>
      </p:nvGrpSpPr>
      <p:grpSpPr>
        <a:xfrm>
          <a:off x="0" y="0"/>
          <a:ext cx="0" cy="0"/>
          <a:chOff x="0" y="0"/>
          <a:chExt cx="0" cy="0"/>
        </a:xfrm>
      </p:grpSpPr>
      <p:sp>
        <p:nvSpPr>
          <p:cNvPr id="217" name="Google Shape;217;p14: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8" name="Google Shape;218;p14: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7" name="Shape 227"/>
        <p:cNvGrpSpPr/>
        <p:nvPr/>
      </p:nvGrpSpPr>
      <p:grpSpPr>
        <a:xfrm>
          <a:off x="0" y="0"/>
          <a:ext cx="0" cy="0"/>
          <a:chOff x="0" y="0"/>
          <a:chExt cx="0" cy="0"/>
        </a:xfrm>
      </p:grpSpPr>
      <p:sp>
        <p:nvSpPr>
          <p:cNvPr id="228" name="Google Shape;228;p15: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9" name="Google Shape;229;p15: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4" name="Shape 234"/>
        <p:cNvGrpSpPr/>
        <p:nvPr/>
      </p:nvGrpSpPr>
      <p:grpSpPr>
        <a:xfrm>
          <a:off x="0" y="0"/>
          <a:ext cx="0" cy="0"/>
          <a:chOff x="0" y="0"/>
          <a:chExt cx="0" cy="0"/>
        </a:xfrm>
      </p:grpSpPr>
      <p:sp>
        <p:nvSpPr>
          <p:cNvPr id="235" name="Google Shape;235;p16: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6" name="Google Shape;236;p16: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4" name="Shape 244"/>
        <p:cNvGrpSpPr/>
        <p:nvPr/>
      </p:nvGrpSpPr>
      <p:grpSpPr>
        <a:xfrm>
          <a:off x="0" y="0"/>
          <a:ext cx="0" cy="0"/>
          <a:chOff x="0" y="0"/>
          <a:chExt cx="0" cy="0"/>
        </a:xfrm>
      </p:grpSpPr>
      <p:sp>
        <p:nvSpPr>
          <p:cNvPr id="245" name="Google Shape;245;p17: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6" name="Google Shape;246;p17: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2" name="Shape 252"/>
        <p:cNvGrpSpPr/>
        <p:nvPr/>
      </p:nvGrpSpPr>
      <p:grpSpPr>
        <a:xfrm>
          <a:off x="0" y="0"/>
          <a:ext cx="0" cy="0"/>
          <a:chOff x="0" y="0"/>
          <a:chExt cx="0" cy="0"/>
        </a:xfrm>
      </p:grpSpPr>
      <p:sp>
        <p:nvSpPr>
          <p:cNvPr id="253" name="Google Shape;253;p18: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4" name="Google Shape;254;p18: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3" name="Shape 263"/>
        <p:cNvGrpSpPr/>
        <p:nvPr/>
      </p:nvGrpSpPr>
      <p:grpSpPr>
        <a:xfrm>
          <a:off x="0" y="0"/>
          <a:ext cx="0" cy="0"/>
          <a:chOff x="0" y="0"/>
          <a:chExt cx="0" cy="0"/>
        </a:xfrm>
      </p:grpSpPr>
      <p:sp>
        <p:nvSpPr>
          <p:cNvPr id="264" name="Google Shape;264;p19: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5" name="Google Shape;265;p19: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0" name="Shape 270"/>
        <p:cNvGrpSpPr/>
        <p:nvPr/>
      </p:nvGrpSpPr>
      <p:grpSpPr>
        <a:xfrm>
          <a:off x="0" y="0"/>
          <a:ext cx="0" cy="0"/>
          <a:chOff x="0" y="0"/>
          <a:chExt cx="0" cy="0"/>
        </a:xfrm>
      </p:grpSpPr>
      <p:sp>
        <p:nvSpPr>
          <p:cNvPr id="271" name="Google Shape;271;p20: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2" name="Google Shape;272;p20: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1" name="Shape 281"/>
        <p:cNvGrpSpPr/>
        <p:nvPr/>
      </p:nvGrpSpPr>
      <p:grpSpPr>
        <a:xfrm>
          <a:off x="0" y="0"/>
          <a:ext cx="0" cy="0"/>
          <a:chOff x="0" y="0"/>
          <a:chExt cx="0" cy="0"/>
        </a:xfrm>
      </p:grpSpPr>
      <p:sp>
        <p:nvSpPr>
          <p:cNvPr id="282" name="Google Shape;282;p21: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3" name="Google Shape;283;p21: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8" name="Shape 288"/>
        <p:cNvGrpSpPr/>
        <p:nvPr/>
      </p:nvGrpSpPr>
      <p:grpSpPr>
        <a:xfrm>
          <a:off x="0" y="0"/>
          <a:ext cx="0" cy="0"/>
          <a:chOff x="0" y="0"/>
          <a:chExt cx="0" cy="0"/>
        </a:xfrm>
      </p:grpSpPr>
      <p:sp>
        <p:nvSpPr>
          <p:cNvPr id="289" name="Google Shape;289;p22: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0" name="Google Shape;290;p22: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5" name="Shape 295"/>
        <p:cNvGrpSpPr/>
        <p:nvPr/>
      </p:nvGrpSpPr>
      <p:grpSpPr>
        <a:xfrm>
          <a:off x="0" y="0"/>
          <a:ext cx="0" cy="0"/>
          <a:chOff x="0" y="0"/>
          <a:chExt cx="0" cy="0"/>
        </a:xfrm>
      </p:grpSpPr>
      <p:sp>
        <p:nvSpPr>
          <p:cNvPr id="296" name="Google Shape;296;p23: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7" name="Google Shape;297;p23: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2" name="Shape 302"/>
        <p:cNvGrpSpPr/>
        <p:nvPr/>
      </p:nvGrpSpPr>
      <p:grpSpPr>
        <a:xfrm>
          <a:off x="0" y="0"/>
          <a:ext cx="0" cy="0"/>
          <a:chOff x="0" y="0"/>
          <a:chExt cx="0" cy="0"/>
        </a:xfrm>
      </p:grpSpPr>
      <p:sp>
        <p:nvSpPr>
          <p:cNvPr id="303" name="Google Shape;303;p24: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4" name="Google Shape;304;p24: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9" name="Shape 309"/>
        <p:cNvGrpSpPr/>
        <p:nvPr/>
      </p:nvGrpSpPr>
      <p:grpSpPr>
        <a:xfrm>
          <a:off x="0" y="0"/>
          <a:ext cx="0" cy="0"/>
          <a:chOff x="0" y="0"/>
          <a:chExt cx="0" cy="0"/>
        </a:xfrm>
      </p:grpSpPr>
      <p:sp>
        <p:nvSpPr>
          <p:cNvPr id="310" name="Google Shape;310;p25: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1" name="Google Shape;311;p25: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2" name="Shape 322"/>
        <p:cNvGrpSpPr/>
        <p:nvPr/>
      </p:nvGrpSpPr>
      <p:grpSpPr>
        <a:xfrm>
          <a:off x="0" y="0"/>
          <a:ext cx="0" cy="0"/>
          <a:chOff x="0" y="0"/>
          <a:chExt cx="0" cy="0"/>
        </a:xfrm>
      </p:grpSpPr>
      <p:sp>
        <p:nvSpPr>
          <p:cNvPr id="323" name="Google Shape;323;p26: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4" name="Google Shape;324;p26: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9" name="Shape 329"/>
        <p:cNvGrpSpPr/>
        <p:nvPr/>
      </p:nvGrpSpPr>
      <p:grpSpPr>
        <a:xfrm>
          <a:off x="0" y="0"/>
          <a:ext cx="0" cy="0"/>
          <a:chOff x="0" y="0"/>
          <a:chExt cx="0" cy="0"/>
        </a:xfrm>
      </p:grpSpPr>
      <p:sp>
        <p:nvSpPr>
          <p:cNvPr id="330" name="Google Shape;330;p27: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1" name="Google Shape;331;p27: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0" name="Shape 340"/>
        <p:cNvGrpSpPr/>
        <p:nvPr/>
      </p:nvGrpSpPr>
      <p:grpSpPr>
        <a:xfrm>
          <a:off x="0" y="0"/>
          <a:ext cx="0" cy="0"/>
          <a:chOff x="0" y="0"/>
          <a:chExt cx="0" cy="0"/>
        </a:xfrm>
      </p:grpSpPr>
      <p:sp>
        <p:nvSpPr>
          <p:cNvPr id="341" name="Google Shape;341;p28: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2" name="Google Shape;342;p28: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0" name="Shape 350"/>
        <p:cNvGrpSpPr/>
        <p:nvPr/>
      </p:nvGrpSpPr>
      <p:grpSpPr>
        <a:xfrm>
          <a:off x="0" y="0"/>
          <a:ext cx="0" cy="0"/>
          <a:chOff x="0" y="0"/>
          <a:chExt cx="0" cy="0"/>
        </a:xfrm>
      </p:grpSpPr>
      <p:sp>
        <p:nvSpPr>
          <p:cNvPr id="351" name="Google Shape;351;p29: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2" name="Google Shape;352;p29: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3" name="Shape 363"/>
        <p:cNvGrpSpPr/>
        <p:nvPr/>
      </p:nvGrpSpPr>
      <p:grpSpPr>
        <a:xfrm>
          <a:off x="0" y="0"/>
          <a:ext cx="0" cy="0"/>
          <a:chOff x="0" y="0"/>
          <a:chExt cx="0" cy="0"/>
        </a:xfrm>
      </p:grpSpPr>
      <p:sp>
        <p:nvSpPr>
          <p:cNvPr id="364" name="Google Shape;364;p30: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5" name="Google Shape;365;p30: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3" name="Shape 373"/>
        <p:cNvGrpSpPr/>
        <p:nvPr/>
      </p:nvGrpSpPr>
      <p:grpSpPr>
        <a:xfrm>
          <a:off x="0" y="0"/>
          <a:ext cx="0" cy="0"/>
          <a:chOff x="0" y="0"/>
          <a:chExt cx="0" cy="0"/>
        </a:xfrm>
      </p:grpSpPr>
      <p:sp>
        <p:nvSpPr>
          <p:cNvPr id="374" name="Google Shape;374;p31: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5" name="Google Shape;375;p31: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4" name="Shape 384"/>
        <p:cNvGrpSpPr/>
        <p:nvPr/>
      </p:nvGrpSpPr>
      <p:grpSpPr>
        <a:xfrm>
          <a:off x="0" y="0"/>
          <a:ext cx="0" cy="0"/>
          <a:chOff x="0" y="0"/>
          <a:chExt cx="0" cy="0"/>
        </a:xfrm>
      </p:grpSpPr>
      <p:sp>
        <p:nvSpPr>
          <p:cNvPr id="385" name="Google Shape;385;p32: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6" name="Google Shape;386;p32: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1" name="Shape 391"/>
        <p:cNvGrpSpPr/>
        <p:nvPr/>
      </p:nvGrpSpPr>
      <p:grpSpPr>
        <a:xfrm>
          <a:off x="0" y="0"/>
          <a:ext cx="0" cy="0"/>
          <a:chOff x="0" y="0"/>
          <a:chExt cx="0" cy="0"/>
        </a:xfrm>
      </p:grpSpPr>
      <p:sp>
        <p:nvSpPr>
          <p:cNvPr id="392" name="Google Shape;392;p33: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3" name="Google Shape;393;p33: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8" name="Shape 398"/>
        <p:cNvGrpSpPr/>
        <p:nvPr/>
      </p:nvGrpSpPr>
      <p:grpSpPr>
        <a:xfrm>
          <a:off x="0" y="0"/>
          <a:ext cx="0" cy="0"/>
          <a:chOff x="0" y="0"/>
          <a:chExt cx="0" cy="0"/>
        </a:xfrm>
      </p:grpSpPr>
      <p:sp>
        <p:nvSpPr>
          <p:cNvPr id="399" name="Google Shape;399;p34: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0" name="Google Shape;400;p34: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5" name="Shape 405"/>
        <p:cNvGrpSpPr/>
        <p:nvPr/>
      </p:nvGrpSpPr>
      <p:grpSpPr>
        <a:xfrm>
          <a:off x="0" y="0"/>
          <a:ext cx="0" cy="0"/>
          <a:chOff x="0" y="0"/>
          <a:chExt cx="0" cy="0"/>
        </a:xfrm>
      </p:grpSpPr>
      <p:sp>
        <p:nvSpPr>
          <p:cNvPr id="406" name="Google Shape;406;p35: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7" name="Google Shape;407;p35: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2" name="Shape 412"/>
        <p:cNvGrpSpPr/>
        <p:nvPr/>
      </p:nvGrpSpPr>
      <p:grpSpPr>
        <a:xfrm>
          <a:off x="0" y="0"/>
          <a:ext cx="0" cy="0"/>
          <a:chOff x="0" y="0"/>
          <a:chExt cx="0" cy="0"/>
        </a:xfrm>
      </p:grpSpPr>
      <p:sp>
        <p:nvSpPr>
          <p:cNvPr id="413" name="Google Shape;413;p36: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14" name="Google Shape;414;p36: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8" name="Shape 418"/>
        <p:cNvGrpSpPr/>
        <p:nvPr/>
      </p:nvGrpSpPr>
      <p:grpSpPr>
        <a:xfrm>
          <a:off x="0" y="0"/>
          <a:ext cx="0" cy="0"/>
          <a:chOff x="0" y="0"/>
          <a:chExt cx="0" cy="0"/>
        </a:xfrm>
      </p:grpSpPr>
      <p:sp>
        <p:nvSpPr>
          <p:cNvPr id="419" name="Google Shape;419;p37: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20" name="Google Shape;420;p37:notes"/>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21" name="Google Shape;421;p37: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3.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3.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3.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3.png"/></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p:cSld name="Title Slide">
    <p:spTree>
      <p:nvGrpSpPr>
        <p:cNvPr id="18" name="Shape 18"/>
        <p:cNvGrpSpPr/>
        <p:nvPr/>
      </p:nvGrpSpPr>
      <p:grpSpPr>
        <a:xfrm>
          <a:off x="0" y="0"/>
          <a:ext cx="0" cy="0"/>
          <a:chOff x="0" y="0"/>
          <a:chExt cx="0" cy="0"/>
        </a:xfrm>
      </p:grpSpPr>
      <p:sp>
        <p:nvSpPr>
          <p:cNvPr id="19" name="Google Shape;19;p2"/>
          <p:cNvSpPr txBox="1"/>
          <p:nvPr>
            <p:ph idx="1" type="subTitle"/>
          </p:nvPr>
        </p:nvSpPr>
        <p:spPr>
          <a:xfrm>
            <a:off x="1371600" y="3840480"/>
            <a:ext cx="6400800" cy="17145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2"/>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2"/>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2"/>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sz="1800">
              <a:latin typeface="Calibri"/>
              <a:ea typeface="Calibri"/>
              <a:cs typeface="Calibri"/>
              <a:sym typeface="Calibri"/>
            </a:endParaRPr>
          </a:p>
        </p:txBody>
      </p:sp>
      <p:pic>
        <p:nvPicPr>
          <p:cNvPr id="23" name="Google Shape;23;p2"/>
          <p:cNvPicPr preferRelativeResize="0"/>
          <p:nvPr/>
        </p:nvPicPr>
        <p:blipFill rotWithShape="1">
          <a:blip r:embed="rId2">
            <a:alphaModFix/>
          </a:blip>
          <a:srcRect b="0" l="0" r="0" t="0"/>
          <a:stretch/>
        </p:blipFill>
        <p:spPr>
          <a:xfrm>
            <a:off x="228600" y="137160"/>
            <a:ext cx="1981200" cy="1318372"/>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4" name="Shape 24"/>
        <p:cNvGrpSpPr/>
        <p:nvPr/>
      </p:nvGrpSpPr>
      <p:grpSpPr>
        <a:xfrm>
          <a:off x="0" y="0"/>
          <a:ext cx="0" cy="0"/>
          <a:chOff x="0" y="0"/>
          <a:chExt cx="0" cy="0"/>
        </a:xfrm>
      </p:grpSpPr>
      <p:sp>
        <p:nvSpPr>
          <p:cNvPr id="25" name="Google Shape;25;p3"/>
          <p:cNvSpPr txBox="1"/>
          <p:nvPr>
            <p:ph type="title"/>
          </p:nvPr>
        </p:nvSpPr>
        <p:spPr>
          <a:xfrm>
            <a:off x="1398397" y="480186"/>
            <a:ext cx="6347205" cy="452119"/>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b="1" i="0" sz="2800">
                <a:solidFill>
                  <a:schemeClr val="lt1"/>
                </a:solidFill>
                <a:latin typeface="Times New Roman"/>
                <a:ea typeface="Times New Roman"/>
                <a:cs typeface="Times New Roman"/>
                <a:sym typeface="Times New Roman"/>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6" name="Google Shape;26;p3"/>
          <p:cNvSpPr txBox="1"/>
          <p:nvPr>
            <p:ph idx="1" type="body"/>
          </p:nvPr>
        </p:nvSpPr>
        <p:spPr>
          <a:xfrm>
            <a:off x="444500" y="1222375"/>
            <a:ext cx="8255000" cy="4405630"/>
          </a:xfrm>
          <a:prstGeom prst="rect">
            <a:avLst/>
          </a:prstGeom>
          <a:noFill/>
          <a:ln>
            <a:noFill/>
          </a:ln>
        </p:spPr>
        <p:txBody>
          <a:bodyPr anchorCtr="0" anchor="t" bIns="0" lIns="0" spcFirstLastPara="1" rIns="0" wrap="square" tIns="0">
            <a:spAutoFit/>
          </a:bodyPr>
          <a:lstStyle>
            <a:lvl1pPr indent="-228600" lvl="0" marL="457200" algn="l">
              <a:spcBef>
                <a:spcPts val="0"/>
              </a:spcBef>
              <a:spcAft>
                <a:spcPts val="0"/>
              </a:spcAft>
              <a:buSzPts val="1400"/>
              <a:buNone/>
              <a:defRPr b="0" i="0">
                <a:solidFill>
                  <a:schemeClr val="dk1"/>
                </a:solidFill>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27" name="Google Shape;27;p3"/>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3"/>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p3"/>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sz="1800">
              <a:latin typeface="Calibri"/>
              <a:ea typeface="Calibri"/>
              <a:cs typeface="Calibri"/>
              <a:sym typeface="Calibri"/>
            </a:endParaRPr>
          </a:p>
        </p:txBody>
      </p:sp>
      <p:pic>
        <p:nvPicPr>
          <p:cNvPr id="30" name="Google Shape;30;p3"/>
          <p:cNvPicPr preferRelativeResize="0"/>
          <p:nvPr/>
        </p:nvPicPr>
        <p:blipFill rotWithShape="1">
          <a:blip r:embed="rId2">
            <a:alphaModFix/>
          </a:blip>
          <a:srcRect b="0" l="0" r="0" t="0"/>
          <a:stretch/>
        </p:blipFill>
        <p:spPr>
          <a:xfrm>
            <a:off x="28903" y="157785"/>
            <a:ext cx="1219200" cy="811306"/>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p:cSld name="Title Only">
    <p:spTree>
      <p:nvGrpSpPr>
        <p:cNvPr id="31" name="Shape 31"/>
        <p:cNvGrpSpPr/>
        <p:nvPr/>
      </p:nvGrpSpPr>
      <p:grpSpPr>
        <a:xfrm>
          <a:off x="0" y="0"/>
          <a:ext cx="0" cy="0"/>
          <a:chOff x="0" y="0"/>
          <a:chExt cx="0" cy="0"/>
        </a:xfrm>
      </p:grpSpPr>
      <p:sp>
        <p:nvSpPr>
          <p:cNvPr id="32" name="Google Shape;32;p4"/>
          <p:cNvSpPr txBox="1"/>
          <p:nvPr>
            <p:ph type="title"/>
          </p:nvPr>
        </p:nvSpPr>
        <p:spPr>
          <a:xfrm>
            <a:off x="1398397" y="480186"/>
            <a:ext cx="6347205" cy="452119"/>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b="1" i="0" sz="2800">
                <a:solidFill>
                  <a:schemeClr val="lt1"/>
                </a:solidFill>
                <a:latin typeface="Times New Roman"/>
                <a:ea typeface="Times New Roman"/>
                <a:cs typeface="Times New Roman"/>
                <a:sym typeface="Times New Roman"/>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3" name="Google Shape;33;p4"/>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4"/>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4"/>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sz="1800">
              <a:latin typeface="Calibri"/>
              <a:ea typeface="Calibri"/>
              <a:cs typeface="Calibri"/>
              <a:sym typeface="Calibri"/>
            </a:endParaRPr>
          </a:p>
        </p:txBody>
      </p:sp>
      <p:pic>
        <p:nvPicPr>
          <p:cNvPr id="36" name="Google Shape;36;p4"/>
          <p:cNvPicPr preferRelativeResize="0"/>
          <p:nvPr/>
        </p:nvPicPr>
        <p:blipFill rotWithShape="1">
          <a:blip r:embed="rId2">
            <a:alphaModFix/>
          </a:blip>
          <a:srcRect b="0" l="0" r="0" t="0"/>
          <a:stretch/>
        </p:blipFill>
        <p:spPr>
          <a:xfrm>
            <a:off x="2628" y="137160"/>
            <a:ext cx="1295399" cy="862012"/>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p:cSld name="Two Content">
    <p:spTree>
      <p:nvGrpSpPr>
        <p:cNvPr id="37" name="Shape 37"/>
        <p:cNvGrpSpPr/>
        <p:nvPr/>
      </p:nvGrpSpPr>
      <p:grpSpPr>
        <a:xfrm>
          <a:off x="0" y="0"/>
          <a:ext cx="0" cy="0"/>
          <a:chOff x="0" y="0"/>
          <a:chExt cx="0" cy="0"/>
        </a:xfrm>
      </p:grpSpPr>
      <p:sp>
        <p:nvSpPr>
          <p:cNvPr id="38" name="Google Shape;38;p5"/>
          <p:cNvSpPr txBox="1"/>
          <p:nvPr>
            <p:ph type="title"/>
          </p:nvPr>
        </p:nvSpPr>
        <p:spPr>
          <a:xfrm>
            <a:off x="1398397" y="480186"/>
            <a:ext cx="6347205" cy="452119"/>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b="1" i="0" sz="2800">
                <a:solidFill>
                  <a:schemeClr val="lt1"/>
                </a:solidFill>
                <a:latin typeface="Times New Roman"/>
                <a:ea typeface="Times New Roman"/>
                <a:cs typeface="Times New Roman"/>
                <a:sym typeface="Times New Roman"/>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9" name="Google Shape;39;p5"/>
          <p:cNvSpPr txBox="1"/>
          <p:nvPr>
            <p:ph idx="1" type="body"/>
          </p:nvPr>
        </p:nvSpPr>
        <p:spPr>
          <a:xfrm>
            <a:off x="457200" y="1577340"/>
            <a:ext cx="3977640" cy="4526280"/>
          </a:xfrm>
          <a:prstGeom prst="rect">
            <a:avLst/>
          </a:prstGeom>
          <a:noFill/>
          <a:ln>
            <a:noFill/>
          </a:ln>
        </p:spPr>
        <p:txBody>
          <a:bodyPr anchorCtr="0" anchor="t" bIns="0" lIns="0" spcFirstLastPara="1" rIns="0" wrap="square" tIns="0">
            <a:sp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40" name="Google Shape;40;p5"/>
          <p:cNvSpPr txBox="1"/>
          <p:nvPr>
            <p:ph idx="2" type="body"/>
          </p:nvPr>
        </p:nvSpPr>
        <p:spPr>
          <a:xfrm>
            <a:off x="4727828" y="1565122"/>
            <a:ext cx="3315970" cy="3684270"/>
          </a:xfrm>
          <a:prstGeom prst="rect">
            <a:avLst/>
          </a:prstGeom>
          <a:noFill/>
          <a:ln>
            <a:noFill/>
          </a:ln>
        </p:spPr>
        <p:txBody>
          <a:bodyPr anchorCtr="0" anchor="t" bIns="0" lIns="0" spcFirstLastPara="1" rIns="0" wrap="square" tIns="0">
            <a:spAutoFit/>
          </a:bodyPr>
          <a:lstStyle>
            <a:lvl1pPr indent="-228600" lvl="0" marL="457200" algn="l">
              <a:spcBef>
                <a:spcPts val="0"/>
              </a:spcBef>
              <a:spcAft>
                <a:spcPts val="0"/>
              </a:spcAft>
              <a:buSzPts val="1400"/>
              <a:buNone/>
              <a:defRPr b="1" i="0" sz="2000">
                <a:solidFill>
                  <a:srgbClr val="0033CC"/>
                </a:solidFill>
                <a:latin typeface="Times New Roman"/>
                <a:ea typeface="Times New Roman"/>
                <a:cs typeface="Times New Roman"/>
                <a:sym typeface="Times New Roman"/>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41" name="Google Shape;41;p5"/>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5"/>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5"/>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sz="1800">
              <a:latin typeface="Calibri"/>
              <a:ea typeface="Calibri"/>
              <a:cs typeface="Calibri"/>
              <a:sym typeface="Calibri"/>
            </a:endParaRPr>
          </a:p>
        </p:txBody>
      </p:sp>
      <p:pic>
        <p:nvPicPr>
          <p:cNvPr id="44" name="Google Shape;44;p5"/>
          <p:cNvPicPr preferRelativeResize="0"/>
          <p:nvPr/>
        </p:nvPicPr>
        <p:blipFill rotWithShape="1">
          <a:blip r:embed="rId2">
            <a:alphaModFix/>
          </a:blip>
          <a:srcRect b="0" l="0" r="0" t="0"/>
          <a:stretch/>
        </p:blipFill>
        <p:spPr>
          <a:xfrm>
            <a:off x="58854" y="137160"/>
            <a:ext cx="1310640" cy="872154"/>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p:cSld name="Blank">
    <p:spTree>
      <p:nvGrpSpPr>
        <p:cNvPr id="45" name="Shape 45"/>
        <p:cNvGrpSpPr/>
        <p:nvPr/>
      </p:nvGrpSpPr>
      <p:grpSpPr>
        <a:xfrm>
          <a:off x="0" y="0"/>
          <a:ext cx="0" cy="0"/>
          <a:chOff x="0" y="0"/>
          <a:chExt cx="0" cy="0"/>
        </a:xfrm>
      </p:grpSpPr>
      <p:sp>
        <p:nvSpPr>
          <p:cNvPr id="46" name="Google Shape;46;p6"/>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6"/>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6"/>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sz="1800">
              <a:latin typeface="Calibri"/>
              <a:ea typeface="Calibri"/>
              <a:cs typeface="Calibri"/>
              <a:sym typeface="Calibri"/>
            </a:endParaRPr>
          </a:p>
        </p:txBody>
      </p:sp>
      <p:pic>
        <p:nvPicPr>
          <p:cNvPr id="49" name="Google Shape;49;p6"/>
          <p:cNvPicPr preferRelativeResize="0"/>
          <p:nvPr/>
        </p:nvPicPr>
        <p:blipFill rotWithShape="1">
          <a:blip r:embed="rId2">
            <a:alphaModFix/>
          </a:blip>
          <a:srcRect b="0" l="0" r="0" t="0"/>
          <a:stretch/>
        </p:blipFill>
        <p:spPr>
          <a:xfrm>
            <a:off x="0" y="130470"/>
            <a:ext cx="1371600" cy="963426"/>
          </a:xfrm>
          <a:prstGeom prst="rect">
            <a:avLst/>
          </a:prstGeom>
          <a:noFill/>
          <a:ln>
            <a:noFill/>
          </a:ln>
        </p:spPr>
      </p:pic>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image" Target="../media/image5.jpg"/><Relationship Id="rId2" Type="http://schemas.openxmlformats.org/officeDocument/2006/relationships/image" Target="../media/image7.png"/><Relationship Id="rId3" Type="http://schemas.openxmlformats.org/officeDocument/2006/relationships/slideLayout" Target="../slideLayouts/slideLayout1.xml"/><Relationship Id="rId4" Type="http://schemas.openxmlformats.org/officeDocument/2006/relationships/slideLayout" Target="../slideLayouts/slideLayout2.xml"/><Relationship Id="rId5" Type="http://schemas.openxmlformats.org/officeDocument/2006/relationships/slideLayout" Target="../slideLayouts/slideLayout3.xml"/><Relationship Id="rId6" Type="http://schemas.openxmlformats.org/officeDocument/2006/relationships/slideLayout" Target="../slideLayouts/slideLayout4.xml"/><Relationship Id="rId7" Type="http://schemas.openxmlformats.org/officeDocument/2006/relationships/slideLayout" Target="../slideLayouts/slideLayout5.xml"/><Relationship Id="rId8"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1"/>
          <p:cNvSpPr/>
          <p:nvPr/>
        </p:nvSpPr>
        <p:spPr>
          <a:xfrm>
            <a:off x="1258887" y="404812"/>
            <a:ext cx="7885430" cy="621030"/>
          </a:xfrm>
          <a:custGeom>
            <a:rect b="b" l="l" r="r" t="t"/>
            <a:pathLst>
              <a:path extrusionOk="0" h="621030" w="7885430">
                <a:moveTo>
                  <a:pt x="0" y="620712"/>
                </a:moveTo>
                <a:lnTo>
                  <a:pt x="7885049" y="620712"/>
                </a:lnTo>
                <a:lnTo>
                  <a:pt x="7885049" y="0"/>
                </a:lnTo>
                <a:lnTo>
                  <a:pt x="0" y="0"/>
                </a:lnTo>
                <a:lnTo>
                  <a:pt x="0" y="620712"/>
                </a:lnTo>
                <a:close/>
              </a:path>
            </a:pathLst>
          </a:custGeom>
          <a:solidFill>
            <a:srgbClr val="FF6600"/>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 name="Google Shape;11;p1"/>
          <p:cNvSpPr/>
          <p:nvPr/>
        </p:nvSpPr>
        <p:spPr>
          <a:xfrm>
            <a:off x="0" y="0"/>
            <a:ext cx="1322451" cy="1177925"/>
          </a:xfrm>
          <a:prstGeom prst="rect">
            <a:avLst/>
          </a:prstGeom>
          <a:blipFill rotWithShape="1">
            <a:blip r:embed="rId1">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 name="Google Shape;12;p1"/>
          <p:cNvSpPr txBox="1"/>
          <p:nvPr>
            <p:ph type="title"/>
          </p:nvPr>
        </p:nvSpPr>
        <p:spPr>
          <a:xfrm>
            <a:off x="1398397" y="480186"/>
            <a:ext cx="6347205" cy="452119"/>
          </a:xfrm>
          <a:prstGeom prst="rect">
            <a:avLst/>
          </a:prstGeom>
          <a:noFill/>
          <a:ln>
            <a:noFill/>
          </a:ln>
        </p:spPr>
        <p:txBody>
          <a:bodyPr anchorCtr="0" anchor="t" bIns="0" lIns="0" spcFirstLastPara="1" rIns="0" wrap="square" tIns="0">
            <a:spAutoFit/>
          </a:bodyPr>
          <a:lstStyle>
            <a:lvl1pPr lvl="0" marR="0" rtl="0" algn="l">
              <a:spcBef>
                <a:spcPts val="0"/>
              </a:spcBef>
              <a:spcAft>
                <a:spcPts val="0"/>
              </a:spcAft>
              <a:buSzPts val="1400"/>
              <a:buNone/>
              <a:defRPr b="1" i="0" sz="2800" u="none" cap="none" strike="noStrike">
                <a:solidFill>
                  <a:schemeClr val="lt1"/>
                </a:solidFill>
                <a:latin typeface="Times New Roman"/>
                <a:ea typeface="Times New Roman"/>
                <a:cs typeface="Times New Roman"/>
                <a:sym typeface="Times New Roman"/>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3" name="Google Shape;13;p1"/>
          <p:cNvSpPr txBox="1"/>
          <p:nvPr>
            <p:ph idx="1" type="body"/>
          </p:nvPr>
        </p:nvSpPr>
        <p:spPr>
          <a:xfrm>
            <a:off x="444500" y="1222375"/>
            <a:ext cx="8255000" cy="4405630"/>
          </a:xfrm>
          <a:prstGeom prst="rect">
            <a:avLst/>
          </a:prstGeom>
          <a:noFill/>
          <a:ln>
            <a:noFill/>
          </a:ln>
        </p:spPr>
        <p:txBody>
          <a:bodyPr anchorCtr="0" anchor="t" bIns="0" lIns="0" spcFirstLastPara="1" rIns="0" wrap="square" tIns="0">
            <a:spAutoFit/>
          </a:bodyPr>
          <a:lstStyle>
            <a:lvl1pPr indent="-228600" lvl="0" marL="457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800" u="none" cap="none" strike="noStrike">
                <a:latin typeface="Calibri"/>
                <a:ea typeface="Calibri"/>
                <a:cs typeface="Calibri"/>
                <a:sym typeface="Calibri"/>
              </a:defRPr>
            </a:lvl2pPr>
            <a:lvl3pPr indent="-228600" lvl="2" marL="1371600" marR="0" rtl="0" algn="l">
              <a:spcBef>
                <a:spcPts val="0"/>
              </a:spcBef>
              <a:spcAft>
                <a:spcPts val="0"/>
              </a:spcAft>
              <a:buSzPts val="1400"/>
              <a:buNone/>
              <a:defRPr b="0" i="0" sz="1800" u="none" cap="none" strike="noStrike">
                <a:latin typeface="Calibri"/>
                <a:ea typeface="Calibri"/>
                <a:cs typeface="Calibri"/>
                <a:sym typeface="Calibri"/>
              </a:defRPr>
            </a:lvl3pPr>
            <a:lvl4pPr indent="-228600" lvl="3" marL="1828800" marR="0" rtl="0" algn="l">
              <a:spcBef>
                <a:spcPts val="0"/>
              </a:spcBef>
              <a:spcAft>
                <a:spcPts val="0"/>
              </a:spcAft>
              <a:buSzPts val="1400"/>
              <a:buNone/>
              <a:defRPr b="0" i="0" sz="1800" u="none" cap="none" strike="noStrike">
                <a:latin typeface="Calibri"/>
                <a:ea typeface="Calibri"/>
                <a:cs typeface="Calibri"/>
                <a:sym typeface="Calibri"/>
              </a:defRPr>
            </a:lvl4pPr>
            <a:lvl5pPr indent="-228600" lvl="4" marL="2286000" marR="0" rtl="0" algn="l">
              <a:spcBef>
                <a:spcPts val="0"/>
              </a:spcBef>
              <a:spcAft>
                <a:spcPts val="0"/>
              </a:spcAft>
              <a:buSzPts val="1400"/>
              <a:buNone/>
              <a:defRPr b="0" i="0" sz="1800" u="none" cap="none" strike="noStrike">
                <a:latin typeface="Calibri"/>
                <a:ea typeface="Calibri"/>
                <a:cs typeface="Calibri"/>
                <a:sym typeface="Calibri"/>
              </a:defRPr>
            </a:lvl5pPr>
            <a:lvl6pPr indent="-228600" lvl="5" marL="2743200" marR="0" rtl="0" algn="l">
              <a:spcBef>
                <a:spcPts val="0"/>
              </a:spcBef>
              <a:spcAft>
                <a:spcPts val="0"/>
              </a:spcAft>
              <a:buSzPts val="1400"/>
              <a:buNone/>
              <a:defRPr b="0" i="0" sz="1800" u="none" cap="none" strike="noStrike">
                <a:latin typeface="Calibri"/>
                <a:ea typeface="Calibri"/>
                <a:cs typeface="Calibri"/>
                <a:sym typeface="Calibri"/>
              </a:defRPr>
            </a:lvl6pPr>
            <a:lvl7pPr indent="-228600" lvl="6" marL="3200400" marR="0" rtl="0" algn="l">
              <a:spcBef>
                <a:spcPts val="0"/>
              </a:spcBef>
              <a:spcAft>
                <a:spcPts val="0"/>
              </a:spcAft>
              <a:buSzPts val="1400"/>
              <a:buNone/>
              <a:defRPr b="0" i="0" sz="1800" u="none" cap="none" strike="noStrike">
                <a:latin typeface="Calibri"/>
                <a:ea typeface="Calibri"/>
                <a:cs typeface="Calibri"/>
                <a:sym typeface="Calibri"/>
              </a:defRPr>
            </a:lvl7pPr>
            <a:lvl8pPr indent="-228600" lvl="7" marL="3657600" marR="0" rtl="0" algn="l">
              <a:spcBef>
                <a:spcPts val="0"/>
              </a:spcBef>
              <a:spcAft>
                <a:spcPts val="0"/>
              </a:spcAft>
              <a:buSzPts val="1400"/>
              <a:buNone/>
              <a:defRPr b="0" i="0" sz="1800" u="none" cap="none" strike="noStrike">
                <a:latin typeface="Calibri"/>
                <a:ea typeface="Calibri"/>
                <a:cs typeface="Calibri"/>
                <a:sym typeface="Calibri"/>
              </a:defRPr>
            </a:lvl8pPr>
            <a:lvl9pPr indent="-228600" lvl="8" marL="4114800" marR="0" rtl="0" algn="l">
              <a:spcBef>
                <a:spcPts val="0"/>
              </a:spcBef>
              <a:spcAft>
                <a:spcPts val="0"/>
              </a:spcAft>
              <a:buSzPts val="1400"/>
              <a:buNone/>
              <a:defRPr b="0" i="0" sz="1800" u="none" cap="none" strike="noStrike">
                <a:latin typeface="Calibri"/>
                <a:ea typeface="Calibri"/>
                <a:cs typeface="Calibri"/>
                <a:sym typeface="Calibri"/>
              </a:defRPr>
            </a:lvl9pPr>
          </a:lstStyle>
          <a:p/>
        </p:txBody>
      </p:sp>
      <p:sp>
        <p:nvSpPr>
          <p:cNvPr id="14" name="Google Shape;14;p1"/>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marR="0" rtl="0" algn="ctr">
              <a:spcBef>
                <a:spcPts val="0"/>
              </a:spcBef>
              <a:spcAft>
                <a:spcPts val="0"/>
              </a:spcAft>
              <a:buSzPts val="1400"/>
              <a:buNone/>
              <a:defRPr sz="1800">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5" name="Google Shape;15;p1"/>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marR="0" rtl="0" algn="l">
              <a:spcBef>
                <a:spcPts val="0"/>
              </a:spcBef>
              <a:spcAft>
                <a:spcPts val="0"/>
              </a:spcAft>
              <a:buSzPts val="1400"/>
              <a:buNone/>
              <a:defRPr sz="1800">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6" name="Google Shape;16;p1"/>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marR="0" rtl="0" algn="r">
              <a:spcBef>
                <a:spcPts val="0"/>
              </a:spcBef>
              <a:buNone/>
              <a:defRPr sz="1800">
                <a:solidFill>
                  <a:srgbClr val="888888"/>
                </a:solidFill>
                <a:latin typeface="Calibri"/>
                <a:ea typeface="Calibri"/>
                <a:cs typeface="Calibri"/>
                <a:sym typeface="Calibri"/>
              </a:defRPr>
            </a:lvl1pPr>
            <a:lvl2pPr indent="0" lvl="1" marL="0" marR="0" rtl="0" algn="r">
              <a:spcBef>
                <a:spcPts val="0"/>
              </a:spcBef>
              <a:buNone/>
              <a:defRPr sz="1800">
                <a:solidFill>
                  <a:srgbClr val="888888"/>
                </a:solidFill>
                <a:latin typeface="Calibri"/>
                <a:ea typeface="Calibri"/>
                <a:cs typeface="Calibri"/>
                <a:sym typeface="Calibri"/>
              </a:defRPr>
            </a:lvl2pPr>
            <a:lvl3pPr indent="0" lvl="2" marL="0" marR="0" rtl="0" algn="r">
              <a:spcBef>
                <a:spcPts val="0"/>
              </a:spcBef>
              <a:buNone/>
              <a:defRPr sz="1800">
                <a:solidFill>
                  <a:srgbClr val="888888"/>
                </a:solidFill>
                <a:latin typeface="Calibri"/>
                <a:ea typeface="Calibri"/>
                <a:cs typeface="Calibri"/>
                <a:sym typeface="Calibri"/>
              </a:defRPr>
            </a:lvl3pPr>
            <a:lvl4pPr indent="0" lvl="3" marL="0" marR="0" rtl="0" algn="r">
              <a:spcBef>
                <a:spcPts val="0"/>
              </a:spcBef>
              <a:buNone/>
              <a:defRPr sz="1800">
                <a:solidFill>
                  <a:srgbClr val="888888"/>
                </a:solidFill>
                <a:latin typeface="Calibri"/>
                <a:ea typeface="Calibri"/>
                <a:cs typeface="Calibri"/>
                <a:sym typeface="Calibri"/>
              </a:defRPr>
            </a:lvl4pPr>
            <a:lvl5pPr indent="0" lvl="4" marL="0" marR="0" rtl="0" algn="r">
              <a:spcBef>
                <a:spcPts val="0"/>
              </a:spcBef>
              <a:buNone/>
              <a:defRPr sz="1800">
                <a:solidFill>
                  <a:srgbClr val="888888"/>
                </a:solidFill>
                <a:latin typeface="Calibri"/>
                <a:ea typeface="Calibri"/>
                <a:cs typeface="Calibri"/>
                <a:sym typeface="Calibri"/>
              </a:defRPr>
            </a:lvl5pPr>
            <a:lvl6pPr indent="0" lvl="5" marL="0" marR="0" rtl="0" algn="r">
              <a:spcBef>
                <a:spcPts val="0"/>
              </a:spcBef>
              <a:buNone/>
              <a:defRPr sz="1800">
                <a:solidFill>
                  <a:srgbClr val="888888"/>
                </a:solidFill>
                <a:latin typeface="Calibri"/>
                <a:ea typeface="Calibri"/>
                <a:cs typeface="Calibri"/>
                <a:sym typeface="Calibri"/>
              </a:defRPr>
            </a:lvl6pPr>
            <a:lvl7pPr indent="0" lvl="6" marL="0" marR="0" rtl="0" algn="r">
              <a:spcBef>
                <a:spcPts val="0"/>
              </a:spcBef>
              <a:buNone/>
              <a:defRPr sz="1800">
                <a:solidFill>
                  <a:srgbClr val="888888"/>
                </a:solidFill>
                <a:latin typeface="Calibri"/>
                <a:ea typeface="Calibri"/>
                <a:cs typeface="Calibri"/>
                <a:sym typeface="Calibri"/>
              </a:defRPr>
            </a:lvl7pPr>
            <a:lvl8pPr indent="0" lvl="7" marL="0" marR="0" rtl="0" algn="r">
              <a:spcBef>
                <a:spcPts val="0"/>
              </a:spcBef>
              <a:buNone/>
              <a:defRPr sz="1800">
                <a:solidFill>
                  <a:srgbClr val="888888"/>
                </a:solidFill>
                <a:latin typeface="Calibri"/>
                <a:ea typeface="Calibri"/>
                <a:cs typeface="Calibri"/>
                <a:sym typeface="Calibri"/>
              </a:defRPr>
            </a:lvl8pPr>
            <a:lvl9pPr indent="0" lvl="8" marL="0" marR="0" rtl="0" algn="r">
              <a:spcBef>
                <a:spcPts val="0"/>
              </a:spcBef>
              <a:buNone/>
              <a:defRPr sz="1800">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b="0" u="none"/>
          </a:p>
        </p:txBody>
      </p:sp>
      <p:pic>
        <p:nvPicPr>
          <p:cNvPr id="17" name="Google Shape;17;p1"/>
          <p:cNvPicPr preferRelativeResize="0"/>
          <p:nvPr/>
        </p:nvPicPr>
        <p:blipFill rotWithShape="1">
          <a:blip r:embed="rId2">
            <a:alphaModFix/>
          </a:blip>
          <a:srcRect b="0" l="0" r="0" t="0"/>
          <a:stretch/>
        </p:blipFill>
        <p:spPr>
          <a:xfrm>
            <a:off x="0" y="130470"/>
            <a:ext cx="1371600" cy="963426"/>
          </a:xfrm>
          <a:prstGeom prst="rect">
            <a:avLst/>
          </a:prstGeom>
          <a:noFill/>
          <a:ln>
            <a:noFill/>
          </a:ln>
        </p:spPr>
      </p:pic>
    </p:spTree>
  </p:cSld>
  <p:clrMap accent1="accent1" accent2="accent2" accent3="accent3" accent4="accent4" accent5="accent5" accent6="accent6" bg1="lt1" bg2="dk2" tx1="dk1" tx2="lt2" folHlink="folHlink" hlink="hlink"/>
  <p:sldLayoutIdLst>
    <p:sldLayoutId id="2147483648" r:id="rId3"/>
    <p:sldLayoutId id="2147483649" r:id="rId4"/>
    <p:sldLayoutId id="2147483650" r:id="rId5"/>
    <p:sldLayoutId id="2147483651" r:id="rId6"/>
    <p:sldLayoutId id="2147483652" r:id="rId7"/>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9.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16.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1.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2.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3.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11.png"/><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14.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4.png"/><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14.png"/><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8.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17.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14.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20.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19.png"/><Relationship Id="rId4" Type="http://schemas.openxmlformats.org/officeDocument/2006/relationships/image" Target="../media/image21.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22.png"/><Relationship Id="rId4" Type="http://schemas.openxmlformats.org/officeDocument/2006/relationships/image" Target="../media/image15.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14.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24.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14.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18.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31.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25.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27.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23.png"/><Relationship Id="rId4" Type="http://schemas.openxmlformats.org/officeDocument/2006/relationships/image" Target="../media/image39.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34.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29.png"/><Relationship Id="rId4" Type="http://schemas.openxmlformats.org/officeDocument/2006/relationships/image" Target="../media/image28.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44.png"/><Relationship Id="rId4" Type="http://schemas.openxmlformats.org/officeDocument/2006/relationships/image" Target="../media/image26.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image" Target="../media/image30.png"/><Relationship Id="rId4" Type="http://schemas.openxmlformats.org/officeDocument/2006/relationships/image" Target="../media/image32.png"/><Relationship Id="rId5" Type="http://schemas.openxmlformats.org/officeDocument/2006/relationships/image" Target="../media/image36.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image" Target="../media/image33.png"/><Relationship Id="rId4" Type="http://schemas.openxmlformats.org/officeDocument/2006/relationships/image" Target="../media/image46.png"/><Relationship Id="rId5" Type="http://schemas.openxmlformats.org/officeDocument/2006/relationships/image" Target="../media/image41.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image" Target="../media/image40.png"/><Relationship Id="rId4" Type="http://schemas.openxmlformats.org/officeDocument/2006/relationships/image" Target="../media/image37.png"/><Relationship Id="rId5" Type="http://schemas.openxmlformats.org/officeDocument/2006/relationships/image" Target="../media/image45.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 Id="rId3" Type="http://schemas.openxmlformats.org/officeDocument/2006/relationships/image" Target="../media/image35.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 Id="rId3" Type="http://schemas.openxmlformats.org/officeDocument/2006/relationships/image" Target="../media/image42.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 Id="rId3" Type="http://schemas.openxmlformats.org/officeDocument/2006/relationships/image" Target="../media/image38.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 Id="rId3" Type="http://schemas.openxmlformats.org/officeDocument/2006/relationships/image" Target="../media/image43.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7.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 name="Shape 54"/>
        <p:cNvGrpSpPr/>
        <p:nvPr/>
      </p:nvGrpSpPr>
      <p:grpSpPr>
        <a:xfrm>
          <a:off x="0" y="0"/>
          <a:ext cx="0" cy="0"/>
          <a:chOff x="0" y="0"/>
          <a:chExt cx="0" cy="0"/>
        </a:xfrm>
      </p:grpSpPr>
      <p:sp>
        <p:nvSpPr>
          <p:cNvPr id="55" name="Google Shape;55;p7"/>
          <p:cNvSpPr txBox="1"/>
          <p:nvPr/>
        </p:nvSpPr>
        <p:spPr>
          <a:xfrm>
            <a:off x="533400" y="1401863"/>
            <a:ext cx="8305800" cy="2523768"/>
          </a:xfrm>
          <a:prstGeom prst="rect">
            <a:avLst/>
          </a:prstGeom>
          <a:noFill/>
          <a:ln>
            <a:noFill/>
          </a:ln>
        </p:spPr>
        <p:txBody>
          <a:bodyPr anchorCtr="0" anchor="t" bIns="0" lIns="0" spcFirstLastPara="1" rIns="0" wrap="square" tIns="0">
            <a:spAutoFit/>
          </a:bodyPr>
          <a:lstStyle/>
          <a:p>
            <a:pPr indent="0" lvl="0" marL="58738" marR="0" rtl="0" algn="l">
              <a:lnSpc>
                <a:spcPct val="150000"/>
              </a:lnSpc>
              <a:spcBef>
                <a:spcPts val="0"/>
              </a:spcBef>
              <a:spcAft>
                <a:spcPts val="0"/>
              </a:spcAft>
              <a:buNone/>
            </a:pPr>
            <a:r>
              <a:rPr b="1" i="1" lang="en-US" sz="3600">
                <a:solidFill>
                  <a:schemeClr val="dk1"/>
                </a:solidFill>
                <a:latin typeface="Times New Roman"/>
                <a:ea typeface="Times New Roman"/>
                <a:cs typeface="Times New Roman"/>
                <a:sym typeface="Times New Roman"/>
              </a:rPr>
              <a:t>BÀI 11</a:t>
            </a:r>
            <a:endParaRPr b="1" i="1" sz="3600">
              <a:solidFill>
                <a:schemeClr val="dk1"/>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rPr b="1" i="0" lang="en-US" sz="3600">
                <a:solidFill>
                  <a:schemeClr val="dk1"/>
                </a:solidFill>
                <a:latin typeface="Times New Roman"/>
                <a:ea typeface="Times New Roman"/>
                <a:cs typeface="Times New Roman"/>
                <a:sym typeface="Times New Roman"/>
              </a:rPr>
              <a:t>Thực hành kết nối CSDL trong VB.Net</a:t>
            </a:r>
            <a:endParaRPr b="1" i="0" sz="36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b="0" i="1" lang="en-US" sz="2800">
                <a:solidFill>
                  <a:schemeClr val="dk1"/>
                </a:solidFill>
                <a:latin typeface="Times New Roman"/>
                <a:ea typeface="Times New Roman"/>
                <a:cs typeface="Times New Roman"/>
                <a:sym typeface="Times New Roman"/>
              </a:rPr>
              <a:t>(Practice of Connecting and accessing databases with ADO.NET part 2)</a:t>
            </a:r>
            <a:endParaRPr/>
          </a:p>
        </p:txBody>
      </p:sp>
      <p:sp>
        <p:nvSpPr>
          <p:cNvPr id="56" name="Google Shape;56;p7"/>
          <p:cNvSpPr txBox="1"/>
          <p:nvPr/>
        </p:nvSpPr>
        <p:spPr>
          <a:xfrm>
            <a:off x="3886200" y="5105400"/>
            <a:ext cx="4666996" cy="350737"/>
          </a:xfrm>
          <a:prstGeom prst="rect">
            <a:avLst/>
          </a:prstGeom>
          <a:noFill/>
          <a:ln>
            <a:noFill/>
          </a:ln>
        </p:spPr>
        <p:txBody>
          <a:bodyPr anchorCtr="0" anchor="t" bIns="0" lIns="0" spcFirstLastPara="1" rIns="0" wrap="square" tIns="12050">
            <a:spAutoFit/>
          </a:bodyPr>
          <a:lstStyle/>
          <a:p>
            <a:pPr indent="0" lvl="0" marL="12700" marR="0" rtl="0" algn="l">
              <a:lnSpc>
                <a:spcPct val="100000"/>
              </a:lnSpc>
              <a:spcBef>
                <a:spcPts val="0"/>
              </a:spcBef>
              <a:spcAft>
                <a:spcPts val="0"/>
              </a:spcAft>
              <a:buNone/>
            </a:pPr>
            <a:r>
              <a:rPr b="1" lang="en-US" sz="2200">
                <a:solidFill>
                  <a:schemeClr val="dk1"/>
                </a:solidFill>
                <a:latin typeface="Times New Roman"/>
                <a:ea typeface="Times New Roman"/>
                <a:cs typeface="Times New Roman"/>
                <a:sym typeface="Times New Roman"/>
              </a:rPr>
              <a:t>Giảng viên: Ts. Chu Thị Hồng Hải</a:t>
            </a:r>
            <a:endParaRPr sz="2200">
              <a:solidFill>
                <a:schemeClr val="dk1"/>
              </a:solidFill>
              <a:latin typeface="Times New Roman"/>
              <a:ea typeface="Times New Roman"/>
              <a:cs typeface="Times New Roman"/>
              <a:sym typeface="Times New Roman"/>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0" name="Shape 60"/>
        <p:cNvGrpSpPr/>
        <p:nvPr/>
      </p:nvGrpSpPr>
      <p:grpSpPr>
        <a:xfrm>
          <a:off x="0" y="0"/>
          <a:ext cx="0" cy="0"/>
          <a:chOff x="0" y="0"/>
          <a:chExt cx="0" cy="0"/>
        </a:xfrm>
      </p:grpSpPr>
      <p:sp>
        <p:nvSpPr>
          <p:cNvPr id="61" name="Google Shape;61;p8"/>
          <p:cNvSpPr txBox="1"/>
          <p:nvPr>
            <p:ph type="title"/>
          </p:nvPr>
        </p:nvSpPr>
        <p:spPr>
          <a:xfrm>
            <a:off x="1562764" y="533400"/>
            <a:ext cx="6347205" cy="452119"/>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b="1" lang="en-US"/>
              <a:t>MỤC TIÊU</a:t>
            </a:r>
            <a:endParaRPr/>
          </a:p>
        </p:txBody>
      </p:sp>
      <p:sp>
        <p:nvSpPr>
          <p:cNvPr id="62" name="Google Shape;62;p8"/>
          <p:cNvSpPr txBox="1"/>
          <p:nvPr>
            <p:ph idx="1" type="body"/>
          </p:nvPr>
        </p:nvSpPr>
        <p:spPr>
          <a:xfrm>
            <a:off x="381000" y="1371600"/>
            <a:ext cx="8229600" cy="2158732"/>
          </a:xfrm>
          <a:prstGeom prst="rect">
            <a:avLst/>
          </a:prstGeom>
          <a:noFill/>
          <a:ln>
            <a:noFill/>
          </a:ln>
        </p:spPr>
        <p:txBody>
          <a:bodyPr anchorCtr="0" anchor="t" bIns="0" lIns="0" spcFirstLastPara="1" rIns="0" wrap="square" tIns="0">
            <a:spAutoFit/>
          </a:bodyPr>
          <a:lstStyle/>
          <a:p>
            <a:pPr indent="-342900" lvl="0" marL="342900" rtl="0" algn="l">
              <a:lnSpc>
                <a:spcPct val="150000"/>
              </a:lnSpc>
              <a:spcBef>
                <a:spcPts val="0"/>
              </a:spcBef>
              <a:spcAft>
                <a:spcPts val="0"/>
              </a:spcAft>
              <a:buClr>
                <a:schemeClr val="dk1"/>
              </a:buClr>
              <a:buSzPts val="2400"/>
              <a:buFont typeface="Noto Sans Symbols"/>
              <a:buChar char="❑"/>
            </a:pPr>
            <a:r>
              <a:rPr lang="en-US" sz="2400"/>
              <a:t>Thực hành trên bài toán: Quản lý Thư viện</a:t>
            </a:r>
            <a:endParaRPr sz="2400"/>
          </a:p>
          <a:p>
            <a:pPr indent="-342900" lvl="0" marL="342900" rtl="0" algn="l">
              <a:lnSpc>
                <a:spcPct val="150000"/>
              </a:lnSpc>
              <a:spcBef>
                <a:spcPts val="0"/>
              </a:spcBef>
              <a:spcAft>
                <a:spcPts val="0"/>
              </a:spcAft>
              <a:buClr>
                <a:schemeClr val="dk1"/>
              </a:buClr>
              <a:buSzPts val="2400"/>
              <a:buFont typeface="Noto Sans Symbols"/>
              <a:buChar char="❑"/>
            </a:pPr>
            <a:r>
              <a:rPr lang="en-US" sz="2400"/>
              <a:t>Kết nối CSDL đến VB.NET</a:t>
            </a:r>
            <a:endParaRPr/>
          </a:p>
          <a:p>
            <a:pPr indent="-342900" lvl="0" marL="342900" rtl="0" algn="l">
              <a:lnSpc>
                <a:spcPct val="150000"/>
              </a:lnSpc>
              <a:spcBef>
                <a:spcPts val="0"/>
              </a:spcBef>
              <a:spcAft>
                <a:spcPts val="0"/>
              </a:spcAft>
              <a:buClr>
                <a:schemeClr val="dk1"/>
              </a:buClr>
              <a:buSzPts val="2400"/>
              <a:buFont typeface="Noto Sans Symbols"/>
              <a:buChar char="❑"/>
            </a:pPr>
            <a:r>
              <a:rPr lang="en-US" sz="2400"/>
              <a:t>Thực hiện các thao tác cơ bản: Thêm, sửa, xóa</a:t>
            </a:r>
            <a:endParaRPr sz="2400"/>
          </a:p>
          <a:p>
            <a:pPr indent="-342900" lvl="0" marL="342900" rtl="0" algn="l">
              <a:lnSpc>
                <a:spcPct val="150000"/>
              </a:lnSpc>
              <a:spcBef>
                <a:spcPts val="0"/>
              </a:spcBef>
              <a:spcAft>
                <a:spcPts val="0"/>
              </a:spcAft>
              <a:buClr>
                <a:schemeClr val="dk1"/>
              </a:buClr>
              <a:buSzPts val="2400"/>
              <a:buFont typeface="Noto Sans Symbols"/>
              <a:buChar char="❑"/>
            </a:pPr>
            <a:r>
              <a:rPr lang="en-US" sz="2400"/>
              <a:t>Hiển thị dữ liệu theo các yêu cầu cơ bản</a:t>
            </a:r>
            <a:endParaRPr sz="2400"/>
          </a:p>
        </p:txBody>
      </p:sp>
      <p:sp>
        <p:nvSpPr>
          <p:cNvPr id="63" name="Google Shape;63;p8"/>
          <p:cNvSpPr txBox="1"/>
          <p:nvPr>
            <p:ph idx="12" type="sldNum"/>
          </p:nvPr>
        </p:nvSpPr>
        <p:spPr>
          <a:xfrm>
            <a:off x="7924800" y="6356350"/>
            <a:ext cx="762000" cy="365125"/>
          </a:xfrm>
          <a:prstGeom prst="rect">
            <a:avLst/>
          </a:prstGeom>
          <a:noFill/>
          <a:ln>
            <a:noFill/>
          </a:ln>
        </p:spPr>
        <p:txBody>
          <a:bodyPr anchorCtr="0" anchor="b" bIns="0" lIns="0" spcFirstLastPara="1" rIns="0" wrap="square" tIns="0">
            <a:spAutoFit/>
          </a:bodyPr>
          <a:lstStyle/>
          <a:p>
            <a:pPr indent="0" lvl="0" marL="0" marR="0" rtl="0" algn="r">
              <a:spcBef>
                <a:spcPts val="0"/>
              </a:spcBef>
              <a:spcAft>
                <a:spcPts val="0"/>
              </a:spcAft>
              <a:buNone/>
            </a:pPr>
            <a:fld id="{00000000-1234-1234-1234-123412341234}" type="slidenum">
              <a:rPr lang="en-US" sz="1200">
                <a:solidFill>
                  <a:srgbClr val="045C75"/>
                </a:solidFill>
                <a:latin typeface="Times New Roman"/>
                <a:ea typeface="Times New Roman"/>
                <a:cs typeface="Times New Roman"/>
                <a:sym typeface="Times New Roman"/>
              </a:rPr>
              <a:t>‹#›</a:t>
            </a:fld>
            <a:endParaRPr sz="1200">
              <a:solidFill>
                <a:srgbClr val="045C75"/>
              </a:solidFill>
              <a:latin typeface="Times New Roman"/>
              <a:ea typeface="Times New Roman"/>
              <a:cs typeface="Times New Roman"/>
              <a:sym typeface="Times New Roman"/>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7" name="Shape 67"/>
        <p:cNvGrpSpPr/>
        <p:nvPr/>
      </p:nvGrpSpPr>
      <p:grpSpPr>
        <a:xfrm>
          <a:off x="0" y="0"/>
          <a:ext cx="0" cy="0"/>
          <a:chOff x="0" y="0"/>
          <a:chExt cx="0" cy="0"/>
        </a:xfrm>
      </p:grpSpPr>
      <p:sp>
        <p:nvSpPr>
          <p:cNvPr id="68" name="Google Shape;68;p9"/>
          <p:cNvSpPr txBox="1"/>
          <p:nvPr>
            <p:ph type="title"/>
          </p:nvPr>
        </p:nvSpPr>
        <p:spPr>
          <a:xfrm>
            <a:off x="1524000" y="533400"/>
            <a:ext cx="7010400"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BÀI TOÁN: QUẢN LÝ THƯ VIỆN</a:t>
            </a:r>
            <a:endParaRPr/>
          </a:p>
        </p:txBody>
      </p:sp>
      <p:sp>
        <p:nvSpPr>
          <p:cNvPr id="69" name="Google Shape;69;p9"/>
          <p:cNvSpPr txBox="1"/>
          <p:nvPr>
            <p:ph idx="1" type="body"/>
          </p:nvPr>
        </p:nvSpPr>
        <p:spPr>
          <a:xfrm>
            <a:off x="381000" y="1143000"/>
            <a:ext cx="8255100" cy="4925700"/>
          </a:xfrm>
          <a:prstGeom prst="rect">
            <a:avLst/>
          </a:prstGeom>
          <a:noFill/>
          <a:ln>
            <a:noFill/>
          </a:ln>
        </p:spPr>
        <p:txBody>
          <a:bodyPr anchorCtr="0" anchor="t" bIns="0" lIns="0" spcFirstLastPara="1" rIns="0" wrap="square" tIns="0">
            <a:spAutoFit/>
          </a:bodyPr>
          <a:lstStyle/>
          <a:p>
            <a:pPr indent="-342900" lvl="0" marL="342900" rtl="0" algn="l">
              <a:lnSpc>
                <a:spcPct val="133333"/>
              </a:lnSpc>
              <a:spcBef>
                <a:spcPts val="0"/>
              </a:spcBef>
              <a:spcAft>
                <a:spcPts val="0"/>
              </a:spcAft>
              <a:buClr>
                <a:srgbClr val="333333"/>
              </a:buClr>
              <a:buSzPts val="2400"/>
              <a:buFont typeface="Noto Sans Symbols"/>
              <a:buChar char="▪"/>
            </a:pPr>
            <a:r>
              <a:rPr b="0" i="0" lang="en-US" sz="2400">
                <a:solidFill>
                  <a:srgbClr val="333333"/>
                </a:solidFill>
              </a:rPr>
              <a:t>Hệ thống quản lý thư viện trong các trường học</a:t>
            </a:r>
            <a:r>
              <a:rPr lang="en-US" sz="2400">
                <a:solidFill>
                  <a:srgbClr val="333333"/>
                </a:solidFill>
              </a:rPr>
              <a:t> thường </a:t>
            </a:r>
            <a:r>
              <a:rPr b="0" i="0" lang="en-US" sz="2400">
                <a:solidFill>
                  <a:srgbClr val="333333"/>
                </a:solidFill>
              </a:rPr>
              <a:t>có các chức năng chính như sau: Cập nhật loại sách, tác giả, nhà xuất bản số lượng, tạo phiếu mượn, phiếu trả, …</a:t>
            </a:r>
            <a:endParaRPr b="0" i="0" sz="2400">
              <a:solidFill>
                <a:srgbClr val="333333"/>
              </a:solidFill>
            </a:endParaRPr>
          </a:p>
          <a:p>
            <a:pPr indent="-342900" lvl="0" marL="342900" rtl="0" algn="l">
              <a:lnSpc>
                <a:spcPct val="133333"/>
              </a:lnSpc>
              <a:spcBef>
                <a:spcPts val="0"/>
              </a:spcBef>
              <a:spcAft>
                <a:spcPts val="0"/>
              </a:spcAft>
              <a:buClr>
                <a:srgbClr val="333333"/>
              </a:buClr>
              <a:buSzPts val="2400"/>
              <a:buFont typeface="Noto Sans Symbols"/>
              <a:buChar char="▪"/>
            </a:pPr>
            <a:r>
              <a:rPr lang="en-US" sz="2400">
                <a:solidFill>
                  <a:srgbClr val="333333"/>
                </a:solidFill>
              </a:rPr>
              <a:t>Trong  bài trước đã giới thiệu phần tạo CSDL và kết nối CSDL sang VB.net. Phần này sẽ hướng dẫn lập trình trên CSDL với các thao tác cơ bản nhất như: Thêm, xóa sửa,… trên 1 bảng dữ liệu</a:t>
            </a:r>
            <a:endParaRPr sz="2400">
              <a:solidFill>
                <a:srgbClr val="333333"/>
              </a:solidFill>
            </a:endParaRPr>
          </a:p>
          <a:p>
            <a:pPr indent="-342900" lvl="0" marL="342900" rtl="0" algn="l">
              <a:lnSpc>
                <a:spcPct val="133333"/>
              </a:lnSpc>
              <a:spcBef>
                <a:spcPts val="0"/>
              </a:spcBef>
              <a:spcAft>
                <a:spcPts val="0"/>
              </a:spcAft>
              <a:buClr>
                <a:srgbClr val="333333"/>
              </a:buClr>
              <a:buSzPts val="2400"/>
              <a:buFont typeface="Noto Sans Symbols"/>
              <a:buChar char="▪"/>
            </a:pPr>
            <a:r>
              <a:rPr lang="en-US" sz="2400">
                <a:solidFill>
                  <a:srgbClr val="333333"/>
                </a:solidFill>
              </a:rPr>
              <a:t>Giả sử có bảng CSDL có cấu trúc như sau: </a:t>
            </a:r>
            <a:endParaRPr/>
          </a:p>
          <a:p>
            <a:pPr indent="-190500" lvl="0" marL="342900" rtl="0" algn="l">
              <a:lnSpc>
                <a:spcPct val="150000"/>
              </a:lnSpc>
              <a:spcBef>
                <a:spcPts val="0"/>
              </a:spcBef>
              <a:spcAft>
                <a:spcPts val="0"/>
              </a:spcAft>
              <a:buClr>
                <a:schemeClr val="dk1"/>
              </a:buClr>
              <a:buSzPts val="2400"/>
              <a:buFont typeface="Noto Sans Symbols"/>
              <a:buNone/>
            </a:pPr>
            <a:r>
              <a:t/>
            </a:r>
            <a:endParaRPr b="0" i="0" sz="2400">
              <a:solidFill>
                <a:srgbClr val="333333"/>
              </a:solidFill>
            </a:endParaRPr>
          </a:p>
          <a:p>
            <a:pPr indent="-190500" lvl="0" marL="342900" rtl="0" algn="l">
              <a:lnSpc>
                <a:spcPct val="150000"/>
              </a:lnSpc>
              <a:spcBef>
                <a:spcPts val="0"/>
              </a:spcBef>
              <a:spcAft>
                <a:spcPts val="0"/>
              </a:spcAft>
              <a:buClr>
                <a:schemeClr val="dk1"/>
              </a:buClr>
              <a:buSzPts val="2400"/>
              <a:buFont typeface="Noto Sans Symbols"/>
              <a:buNone/>
            </a:pPr>
            <a:r>
              <a:t/>
            </a:r>
            <a:endParaRPr b="0" i="0" sz="2400">
              <a:solidFill>
                <a:srgbClr val="333333"/>
              </a:solidFill>
            </a:endParaRPr>
          </a:p>
          <a:p>
            <a:pPr indent="0" lvl="0" marL="0" rtl="0" algn="l">
              <a:lnSpc>
                <a:spcPct val="150000"/>
              </a:lnSpc>
              <a:spcBef>
                <a:spcPts val="0"/>
              </a:spcBef>
              <a:spcAft>
                <a:spcPts val="0"/>
              </a:spcAft>
              <a:buNone/>
            </a:pPr>
            <a:r>
              <a:t/>
            </a:r>
            <a:endParaRPr sz="2400"/>
          </a:p>
        </p:txBody>
      </p:sp>
      <p:pic>
        <p:nvPicPr>
          <p:cNvPr id="70" name="Google Shape;70;p9"/>
          <p:cNvPicPr preferRelativeResize="0"/>
          <p:nvPr/>
        </p:nvPicPr>
        <p:blipFill rotWithShape="1">
          <a:blip r:embed="rId3">
            <a:alphaModFix/>
          </a:blip>
          <a:srcRect b="0" l="0" r="0" t="0"/>
          <a:stretch/>
        </p:blipFill>
        <p:spPr>
          <a:xfrm>
            <a:off x="1913625" y="4476025"/>
            <a:ext cx="4800600" cy="217755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4" name="Shape 74"/>
        <p:cNvGrpSpPr/>
        <p:nvPr/>
      </p:nvGrpSpPr>
      <p:grpSpPr>
        <a:xfrm>
          <a:off x="0" y="0"/>
          <a:ext cx="0" cy="0"/>
          <a:chOff x="0" y="0"/>
          <a:chExt cx="0" cy="0"/>
        </a:xfrm>
      </p:grpSpPr>
      <p:sp>
        <p:nvSpPr>
          <p:cNvPr id="75" name="Google Shape;75;p10"/>
          <p:cNvSpPr txBox="1"/>
          <p:nvPr>
            <p:ph type="title"/>
          </p:nvPr>
        </p:nvSpPr>
        <p:spPr>
          <a:xfrm>
            <a:off x="1524000" y="541764"/>
            <a:ext cx="7898003" cy="369332"/>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400"/>
              <a:t>THIẾT KẾ GIAO DIỆN NHẬP LIỆU TRÊN VB.NET</a:t>
            </a:r>
            <a:endParaRPr/>
          </a:p>
        </p:txBody>
      </p:sp>
      <p:sp>
        <p:nvSpPr>
          <p:cNvPr id="76" name="Google Shape;76;p10"/>
          <p:cNvSpPr txBox="1"/>
          <p:nvPr>
            <p:ph idx="1" type="body"/>
          </p:nvPr>
        </p:nvSpPr>
        <p:spPr>
          <a:xfrm>
            <a:off x="353210" y="1177724"/>
            <a:ext cx="8255000" cy="369332"/>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2400"/>
              <a:buFont typeface="Arial"/>
              <a:buChar char="•"/>
            </a:pPr>
            <a:r>
              <a:rPr lang="en-US" sz="2400"/>
              <a:t>Thiết kế giao diện gồm các đối tượng như hình sau:</a:t>
            </a:r>
            <a:endParaRPr/>
          </a:p>
        </p:txBody>
      </p:sp>
      <p:sp>
        <p:nvSpPr>
          <p:cNvPr id="77" name="Google Shape;77;p10"/>
          <p:cNvSpPr txBox="1"/>
          <p:nvPr/>
        </p:nvSpPr>
        <p:spPr>
          <a:xfrm>
            <a:off x="152400" y="2491635"/>
            <a:ext cx="1524000"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Calibri"/>
                <a:ea typeface="Calibri"/>
                <a:cs typeface="Calibri"/>
                <a:sym typeface="Calibri"/>
              </a:rPr>
              <a:t>Text box</a:t>
            </a:r>
            <a:endParaRPr/>
          </a:p>
        </p:txBody>
      </p:sp>
      <p:sp>
        <p:nvSpPr>
          <p:cNvPr id="78" name="Google Shape;78;p10"/>
          <p:cNvSpPr txBox="1"/>
          <p:nvPr/>
        </p:nvSpPr>
        <p:spPr>
          <a:xfrm>
            <a:off x="194080" y="1973179"/>
            <a:ext cx="916957"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Calibri"/>
                <a:ea typeface="Calibri"/>
                <a:cs typeface="Calibri"/>
                <a:sym typeface="Calibri"/>
              </a:rPr>
              <a:t>Label</a:t>
            </a:r>
            <a:endParaRPr/>
          </a:p>
        </p:txBody>
      </p:sp>
      <p:grpSp>
        <p:nvGrpSpPr>
          <p:cNvPr id="79" name="Google Shape;79;p10"/>
          <p:cNvGrpSpPr/>
          <p:nvPr/>
        </p:nvGrpSpPr>
        <p:grpSpPr>
          <a:xfrm>
            <a:off x="676594" y="1676400"/>
            <a:ext cx="8118631" cy="4886421"/>
            <a:chOff x="762000" y="1500080"/>
            <a:chExt cx="8118631" cy="4886421"/>
          </a:xfrm>
        </p:grpSpPr>
        <p:grpSp>
          <p:nvGrpSpPr>
            <p:cNvPr id="80" name="Google Shape;80;p10"/>
            <p:cNvGrpSpPr/>
            <p:nvPr/>
          </p:nvGrpSpPr>
          <p:grpSpPr>
            <a:xfrm>
              <a:off x="762000" y="1721351"/>
              <a:ext cx="8118631" cy="4665150"/>
              <a:chOff x="762000" y="1721351"/>
              <a:chExt cx="8118631" cy="4665150"/>
            </a:xfrm>
          </p:grpSpPr>
          <p:pic>
            <p:nvPicPr>
              <p:cNvPr id="81" name="Google Shape;81;p10"/>
              <p:cNvPicPr preferRelativeResize="0"/>
              <p:nvPr/>
            </p:nvPicPr>
            <p:blipFill rotWithShape="1">
              <a:blip r:embed="rId3">
                <a:alphaModFix/>
              </a:blip>
              <a:srcRect b="0" l="0" r="0" t="0"/>
              <a:stretch/>
            </p:blipFill>
            <p:spPr>
              <a:xfrm>
                <a:off x="1224314" y="1721351"/>
                <a:ext cx="7656317" cy="4665150"/>
              </a:xfrm>
              <a:prstGeom prst="rect">
                <a:avLst/>
              </a:prstGeom>
              <a:noFill/>
              <a:ln>
                <a:noFill/>
              </a:ln>
            </p:spPr>
          </p:pic>
          <p:sp>
            <p:nvSpPr>
              <p:cNvPr id="82" name="Google Shape;82;p10"/>
              <p:cNvSpPr/>
              <p:nvPr/>
            </p:nvSpPr>
            <p:spPr>
              <a:xfrm>
                <a:off x="1905000" y="2089873"/>
                <a:ext cx="990600" cy="623783"/>
              </a:xfrm>
              <a:prstGeom prst="rect">
                <a:avLst/>
              </a:prstGeom>
              <a:no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83" name="Google Shape;83;p10"/>
              <p:cNvSpPr/>
              <p:nvPr/>
            </p:nvSpPr>
            <p:spPr>
              <a:xfrm>
                <a:off x="1371600" y="2107772"/>
                <a:ext cx="437298" cy="254428"/>
              </a:xfrm>
              <a:prstGeom prst="rect">
                <a:avLst/>
              </a:prstGeom>
              <a:no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84" name="Google Shape;84;p10"/>
              <p:cNvSpPr/>
              <p:nvPr/>
            </p:nvSpPr>
            <p:spPr>
              <a:xfrm>
                <a:off x="3734613" y="2089873"/>
                <a:ext cx="990600" cy="320074"/>
              </a:xfrm>
              <a:prstGeom prst="rect">
                <a:avLst/>
              </a:prstGeom>
              <a:no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85" name="Google Shape;85;p10"/>
              <p:cNvSpPr txBox="1"/>
              <p:nvPr/>
            </p:nvSpPr>
            <p:spPr>
              <a:xfrm>
                <a:off x="3124200" y="3844226"/>
                <a:ext cx="1516945"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rgbClr val="FF0000"/>
                    </a:solidFill>
                    <a:latin typeface="Calibri"/>
                    <a:ea typeface="Calibri"/>
                    <a:cs typeface="Calibri"/>
                    <a:sym typeface="Calibri"/>
                  </a:rPr>
                  <a:t>Data Grid</a:t>
                </a:r>
                <a:endParaRPr/>
              </a:p>
            </p:txBody>
          </p:sp>
          <p:cxnSp>
            <p:nvCxnSpPr>
              <p:cNvPr id="86" name="Google Shape;86;p10"/>
              <p:cNvCxnSpPr/>
              <p:nvPr/>
            </p:nvCxnSpPr>
            <p:spPr>
              <a:xfrm rot="10800000">
                <a:off x="762000" y="2157845"/>
                <a:ext cx="609600" cy="77141"/>
              </a:xfrm>
              <a:prstGeom prst="straightConnector1">
                <a:avLst/>
              </a:prstGeom>
              <a:noFill/>
              <a:ln cap="flat" cmpd="sng" w="28575">
                <a:solidFill>
                  <a:srgbClr val="FF0000"/>
                </a:solidFill>
                <a:prstDash val="solid"/>
                <a:round/>
                <a:headEnd len="sm" w="sm" type="none"/>
                <a:tailEnd len="med" w="med" type="triangle"/>
              </a:ln>
            </p:spPr>
          </p:cxnSp>
          <p:cxnSp>
            <p:nvCxnSpPr>
              <p:cNvPr id="87" name="Google Shape;87;p10"/>
              <p:cNvCxnSpPr/>
              <p:nvPr/>
            </p:nvCxnSpPr>
            <p:spPr>
              <a:xfrm flipH="1">
                <a:off x="1064243" y="2635292"/>
                <a:ext cx="838200" cy="55069"/>
              </a:xfrm>
              <a:prstGeom prst="straightConnector1">
                <a:avLst/>
              </a:prstGeom>
              <a:noFill/>
              <a:ln cap="flat" cmpd="sng" w="28575">
                <a:solidFill>
                  <a:srgbClr val="FF0000"/>
                </a:solidFill>
                <a:prstDash val="solid"/>
                <a:round/>
                <a:headEnd len="sm" w="sm" type="none"/>
                <a:tailEnd len="med" w="med" type="triangle"/>
              </a:ln>
            </p:spPr>
          </p:cxnSp>
          <p:cxnSp>
            <p:nvCxnSpPr>
              <p:cNvPr id="88" name="Google Shape;88;p10"/>
              <p:cNvCxnSpPr/>
              <p:nvPr/>
            </p:nvCxnSpPr>
            <p:spPr>
              <a:xfrm rot="10800000">
                <a:off x="4398688" y="1764700"/>
                <a:ext cx="173312" cy="325173"/>
              </a:xfrm>
              <a:prstGeom prst="straightConnector1">
                <a:avLst/>
              </a:prstGeom>
              <a:noFill/>
              <a:ln cap="flat" cmpd="sng" w="28575">
                <a:solidFill>
                  <a:srgbClr val="FF0000"/>
                </a:solidFill>
                <a:prstDash val="solid"/>
                <a:round/>
                <a:headEnd len="sm" w="sm" type="none"/>
                <a:tailEnd len="med" w="med" type="triangle"/>
              </a:ln>
            </p:spPr>
          </p:cxnSp>
        </p:grpSp>
        <p:sp>
          <p:nvSpPr>
            <p:cNvPr id="89" name="Google Shape;89;p10"/>
            <p:cNvSpPr txBox="1"/>
            <p:nvPr/>
          </p:nvSpPr>
          <p:spPr>
            <a:xfrm>
              <a:off x="3817055" y="1500080"/>
              <a:ext cx="1516945"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Calibri"/>
                  <a:ea typeface="Calibri"/>
                  <a:cs typeface="Calibri"/>
                  <a:sym typeface="Calibri"/>
                </a:rPr>
                <a:t>Combo box</a:t>
              </a:r>
              <a:endParaRPr/>
            </a:p>
          </p:txBody>
        </p:sp>
      </p:gr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3" name="Shape 93"/>
        <p:cNvGrpSpPr/>
        <p:nvPr/>
      </p:nvGrpSpPr>
      <p:grpSpPr>
        <a:xfrm>
          <a:off x="0" y="0"/>
          <a:ext cx="0" cy="0"/>
          <a:chOff x="0" y="0"/>
          <a:chExt cx="0" cy="0"/>
        </a:xfrm>
      </p:grpSpPr>
      <p:sp>
        <p:nvSpPr>
          <p:cNvPr id="94" name="Google Shape;94;p11"/>
          <p:cNvSpPr txBox="1"/>
          <p:nvPr>
            <p:ph type="title"/>
          </p:nvPr>
        </p:nvSpPr>
        <p:spPr>
          <a:xfrm>
            <a:off x="1398397" y="480186"/>
            <a:ext cx="6347205"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HIỂN THỊ DỮ LIỆU LÊN FROM</a:t>
            </a:r>
            <a:endParaRPr/>
          </a:p>
        </p:txBody>
      </p:sp>
      <p:sp>
        <p:nvSpPr>
          <p:cNvPr id="95" name="Google Shape;95;p11"/>
          <p:cNvSpPr txBox="1"/>
          <p:nvPr>
            <p:ph idx="1" type="body"/>
          </p:nvPr>
        </p:nvSpPr>
        <p:spPr>
          <a:xfrm>
            <a:off x="444499" y="1143000"/>
            <a:ext cx="8255100" cy="1800900"/>
          </a:xfrm>
          <a:prstGeom prst="rect">
            <a:avLst/>
          </a:prstGeom>
          <a:noFill/>
          <a:ln>
            <a:noFill/>
          </a:ln>
        </p:spPr>
        <p:txBody>
          <a:bodyPr anchorCtr="0" anchor="t" bIns="0" lIns="0" spcFirstLastPara="1" rIns="0" wrap="square" tIns="0">
            <a:spAutoFit/>
          </a:bodyPr>
          <a:lstStyle/>
          <a:p>
            <a:pPr indent="-285750" lvl="0" marL="285750" rtl="0" algn="l">
              <a:lnSpc>
                <a:spcPct val="137500"/>
              </a:lnSpc>
              <a:spcBef>
                <a:spcPts val="0"/>
              </a:spcBef>
              <a:spcAft>
                <a:spcPts val="0"/>
              </a:spcAft>
              <a:buClr>
                <a:schemeClr val="dk1"/>
              </a:buClr>
              <a:buSzPts val="2400"/>
              <a:buFont typeface="Noto Sans Symbols"/>
              <a:buChar char="▪"/>
            </a:pPr>
            <a:r>
              <a:rPr lang="en-US" sz="2400"/>
              <a:t>Thực hiện việc kết nối dữ liệu theo hướng dẫn buổi trước</a:t>
            </a:r>
            <a:endParaRPr sz="2400"/>
          </a:p>
          <a:p>
            <a:pPr indent="-285750" lvl="0" marL="285750" rtl="0" algn="l">
              <a:lnSpc>
                <a:spcPct val="137500"/>
              </a:lnSpc>
              <a:spcBef>
                <a:spcPts val="0"/>
              </a:spcBef>
              <a:spcAft>
                <a:spcPts val="0"/>
              </a:spcAft>
              <a:buClr>
                <a:schemeClr val="dk1"/>
              </a:buClr>
              <a:buSzPts val="2400"/>
              <a:buFont typeface="Noto Sans Symbols"/>
              <a:buChar char="▪"/>
            </a:pPr>
            <a:r>
              <a:rPr lang="en-US" sz="2400"/>
              <a:t>Khi kết nối dữ liệu thành công và thực hiện viết lệnh hiển thị dữ liệu trên Data grid nhận được kết quả như hình dưới:</a:t>
            </a:r>
            <a:endParaRPr/>
          </a:p>
          <a:p>
            <a:pPr indent="-171450" lvl="0" marL="285750" rtl="0" algn="l">
              <a:spcBef>
                <a:spcPts val="0"/>
              </a:spcBef>
              <a:spcAft>
                <a:spcPts val="0"/>
              </a:spcAft>
              <a:buClr>
                <a:schemeClr val="dk1"/>
              </a:buClr>
              <a:buSzPts val="1800"/>
              <a:buFont typeface="Noto Sans Symbols"/>
              <a:buNone/>
            </a:pPr>
            <a:r>
              <a:t/>
            </a:r>
            <a:endParaRPr/>
          </a:p>
        </p:txBody>
      </p:sp>
      <p:pic>
        <p:nvPicPr>
          <p:cNvPr id="96" name="Google Shape;96;p11"/>
          <p:cNvPicPr preferRelativeResize="0"/>
          <p:nvPr/>
        </p:nvPicPr>
        <p:blipFill rotWithShape="1">
          <a:blip r:embed="rId3">
            <a:alphaModFix/>
          </a:blip>
          <a:srcRect b="0" l="0" r="0" t="0"/>
          <a:stretch/>
        </p:blipFill>
        <p:spPr>
          <a:xfrm>
            <a:off x="1143000" y="2590800"/>
            <a:ext cx="7010400" cy="4084717"/>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0" name="Shape 100"/>
        <p:cNvGrpSpPr/>
        <p:nvPr/>
      </p:nvGrpSpPr>
      <p:grpSpPr>
        <a:xfrm>
          <a:off x="0" y="0"/>
          <a:ext cx="0" cy="0"/>
          <a:chOff x="0" y="0"/>
          <a:chExt cx="0" cy="0"/>
        </a:xfrm>
      </p:grpSpPr>
      <p:sp>
        <p:nvSpPr>
          <p:cNvPr id="101" name="Google Shape;101;p12"/>
          <p:cNvSpPr txBox="1"/>
          <p:nvPr>
            <p:ph type="title"/>
          </p:nvPr>
        </p:nvSpPr>
        <p:spPr>
          <a:xfrm>
            <a:off x="1398397" y="480186"/>
            <a:ext cx="7974203" cy="369332"/>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400"/>
              <a:t>THIẾT KẾ CÁC ĐIỀU KHIỂN TRÊN FORM</a:t>
            </a:r>
            <a:endParaRPr/>
          </a:p>
        </p:txBody>
      </p:sp>
      <p:sp>
        <p:nvSpPr>
          <p:cNvPr id="102" name="Google Shape;102;p12"/>
          <p:cNvSpPr txBox="1"/>
          <p:nvPr>
            <p:ph idx="1" type="body"/>
          </p:nvPr>
        </p:nvSpPr>
        <p:spPr>
          <a:xfrm>
            <a:off x="444500" y="1222375"/>
            <a:ext cx="8255000" cy="276999"/>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1800"/>
              <a:buFont typeface="Noto Sans Symbols"/>
              <a:buChar char="▪"/>
            </a:pPr>
            <a:r>
              <a:rPr lang="en-US"/>
              <a:t>Thiết kế các  Button trên form như hình dưới</a:t>
            </a:r>
            <a:endParaRPr/>
          </a:p>
        </p:txBody>
      </p:sp>
      <p:grpSp>
        <p:nvGrpSpPr>
          <p:cNvPr id="103" name="Google Shape;103;p12"/>
          <p:cNvGrpSpPr/>
          <p:nvPr/>
        </p:nvGrpSpPr>
        <p:grpSpPr>
          <a:xfrm>
            <a:off x="306883" y="1720566"/>
            <a:ext cx="8684717" cy="5163292"/>
            <a:chOff x="308967" y="1828800"/>
            <a:chExt cx="10779377" cy="5315692"/>
          </a:xfrm>
        </p:grpSpPr>
        <p:pic>
          <p:nvPicPr>
            <p:cNvPr id="104" name="Google Shape;104;p12"/>
            <p:cNvPicPr preferRelativeResize="0"/>
            <p:nvPr/>
          </p:nvPicPr>
          <p:blipFill rotWithShape="1">
            <a:blip r:embed="rId3">
              <a:alphaModFix/>
            </a:blip>
            <a:srcRect b="0" l="0" r="0" t="0"/>
            <a:stretch/>
          </p:blipFill>
          <p:spPr>
            <a:xfrm>
              <a:off x="308967" y="1828800"/>
              <a:ext cx="8526065" cy="5315692"/>
            </a:xfrm>
            <a:prstGeom prst="rect">
              <a:avLst/>
            </a:prstGeom>
            <a:noFill/>
            <a:ln>
              <a:noFill/>
            </a:ln>
          </p:spPr>
        </p:pic>
        <p:sp>
          <p:nvSpPr>
            <p:cNvPr id="105" name="Google Shape;105;p12"/>
            <p:cNvSpPr/>
            <p:nvPr/>
          </p:nvSpPr>
          <p:spPr>
            <a:xfrm>
              <a:off x="7848600" y="3276600"/>
              <a:ext cx="850900" cy="60960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106" name="Google Shape;106;p12"/>
            <p:cNvSpPr/>
            <p:nvPr/>
          </p:nvSpPr>
          <p:spPr>
            <a:xfrm>
              <a:off x="7807736" y="4102487"/>
              <a:ext cx="850900" cy="60960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107" name="Google Shape;107;p12"/>
            <p:cNvSpPr/>
            <p:nvPr/>
          </p:nvSpPr>
          <p:spPr>
            <a:xfrm>
              <a:off x="7815270" y="4905746"/>
              <a:ext cx="850900" cy="60960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108" name="Google Shape;108;p12"/>
            <p:cNvSpPr/>
            <p:nvPr/>
          </p:nvSpPr>
          <p:spPr>
            <a:xfrm>
              <a:off x="9224392" y="4107653"/>
              <a:ext cx="1291208" cy="60960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600">
                  <a:solidFill>
                    <a:srgbClr val="FF0000"/>
                  </a:solidFill>
                  <a:latin typeface="Calibri"/>
                  <a:ea typeface="Calibri"/>
                  <a:cs typeface="Calibri"/>
                  <a:sym typeface="Calibri"/>
                </a:rPr>
                <a:t>Lưu dữ liệu</a:t>
              </a:r>
              <a:endParaRPr sz="1600">
                <a:solidFill>
                  <a:srgbClr val="FF0000"/>
                </a:solidFill>
                <a:latin typeface="Calibri"/>
                <a:ea typeface="Calibri"/>
                <a:cs typeface="Calibri"/>
                <a:sym typeface="Calibri"/>
              </a:endParaRPr>
            </a:p>
          </p:txBody>
        </p:sp>
        <p:sp>
          <p:nvSpPr>
            <p:cNvPr id="109" name="Google Shape;109;p12"/>
            <p:cNvSpPr/>
            <p:nvPr/>
          </p:nvSpPr>
          <p:spPr>
            <a:xfrm>
              <a:off x="7848600" y="6326922"/>
              <a:ext cx="850900" cy="60960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110" name="Google Shape;110;p12"/>
            <p:cNvSpPr/>
            <p:nvPr/>
          </p:nvSpPr>
          <p:spPr>
            <a:xfrm>
              <a:off x="9224392" y="4940687"/>
              <a:ext cx="1291208" cy="60960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600">
                  <a:solidFill>
                    <a:srgbClr val="FF0000"/>
                  </a:solidFill>
                  <a:latin typeface="Calibri"/>
                  <a:ea typeface="Calibri"/>
                  <a:cs typeface="Calibri"/>
                  <a:sym typeface="Calibri"/>
                </a:rPr>
                <a:t>Sửa dữ liệu</a:t>
              </a:r>
              <a:endParaRPr sz="1600">
                <a:solidFill>
                  <a:srgbClr val="FF0000"/>
                </a:solidFill>
                <a:latin typeface="Calibri"/>
                <a:ea typeface="Calibri"/>
                <a:cs typeface="Calibri"/>
                <a:sym typeface="Calibri"/>
              </a:endParaRPr>
            </a:p>
          </p:txBody>
        </p:sp>
        <p:sp>
          <p:nvSpPr>
            <p:cNvPr id="111" name="Google Shape;111;p12"/>
            <p:cNvSpPr/>
            <p:nvPr/>
          </p:nvSpPr>
          <p:spPr>
            <a:xfrm>
              <a:off x="7807736" y="5550287"/>
              <a:ext cx="850900" cy="60960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112" name="Google Shape;112;p12"/>
            <p:cNvSpPr/>
            <p:nvPr/>
          </p:nvSpPr>
          <p:spPr>
            <a:xfrm>
              <a:off x="9224392" y="5563115"/>
              <a:ext cx="1291208" cy="60960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600">
                  <a:solidFill>
                    <a:srgbClr val="FF0000"/>
                  </a:solidFill>
                  <a:latin typeface="Calibri"/>
                  <a:ea typeface="Calibri"/>
                  <a:cs typeface="Calibri"/>
                  <a:sym typeface="Calibri"/>
                </a:rPr>
                <a:t>Xoá dữ liệu</a:t>
              </a:r>
              <a:endParaRPr sz="1600">
                <a:solidFill>
                  <a:srgbClr val="FF0000"/>
                </a:solidFill>
                <a:latin typeface="Calibri"/>
                <a:ea typeface="Calibri"/>
                <a:cs typeface="Calibri"/>
                <a:sym typeface="Calibri"/>
              </a:endParaRPr>
            </a:p>
          </p:txBody>
        </p:sp>
        <p:sp>
          <p:nvSpPr>
            <p:cNvPr id="113" name="Google Shape;113;p12"/>
            <p:cNvSpPr/>
            <p:nvPr/>
          </p:nvSpPr>
          <p:spPr>
            <a:xfrm>
              <a:off x="9224392" y="3276600"/>
              <a:ext cx="1291208" cy="60960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600">
                  <a:solidFill>
                    <a:srgbClr val="FF0000"/>
                  </a:solidFill>
                  <a:latin typeface="Calibri"/>
                  <a:ea typeface="Calibri"/>
                  <a:cs typeface="Calibri"/>
                  <a:sym typeface="Calibri"/>
                </a:rPr>
                <a:t>Làm mới </a:t>
              </a:r>
              <a:endParaRPr sz="1600">
                <a:solidFill>
                  <a:srgbClr val="FF0000"/>
                </a:solidFill>
                <a:latin typeface="Calibri"/>
                <a:ea typeface="Calibri"/>
                <a:cs typeface="Calibri"/>
                <a:sym typeface="Calibri"/>
              </a:endParaRPr>
            </a:p>
          </p:txBody>
        </p:sp>
        <p:sp>
          <p:nvSpPr>
            <p:cNvPr id="114" name="Google Shape;114;p12"/>
            <p:cNvSpPr/>
            <p:nvPr/>
          </p:nvSpPr>
          <p:spPr>
            <a:xfrm>
              <a:off x="9224392" y="6309194"/>
              <a:ext cx="1863952" cy="60960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600">
                  <a:solidFill>
                    <a:srgbClr val="FF0000"/>
                  </a:solidFill>
                  <a:latin typeface="Calibri"/>
                  <a:ea typeface="Calibri"/>
                  <a:cs typeface="Calibri"/>
                  <a:sym typeface="Calibri"/>
                </a:rPr>
                <a:t>Thoát chương trình</a:t>
              </a:r>
              <a:endParaRPr sz="1600">
                <a:solidFill>
                  <a:srgbClr val="FF0000"/>
                </a:solidFill>
                <a:latin typeface="Calibri"/>
                <a:ea typeface="Calibri"/>
                <a:cs typeface="Calibri"/>
                <a:sym typeface="Calibri"/>
              </a:endParaRPr>
            </a:p>
          </p:txBody>
        </p:sp>
        <p:sp>
          <p:nvSpPr>
            <p:cNvPr id="115" name="Google Shape;115;p12"/>
            <p:cNvSpPr/>
            <p:nvPr/>
          </p:nvSpPr>
          <p:spPr>
            <a:xfrm>
              <a:off x="8699500" y="3429000"/>
              <a:ext cx="444500" cy="152400"/>
            </a:xfrm>
            <a:prstGeom prst="left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16" name="Google Shape;116;p12"/>
            <p:cNvSpPr/>
            <p:nvPr/>
          </p:nvSpPr>
          <p:spPr>
            <a:xfrm>
              <a:off x="8666170" y="4285549"/>
              <a:ext cx="444500" cy="152400"/>
            </a:xfrm>
            <a:prstGeom prst="left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17" name="Google Shape;117;p12"/>
            <p:cNvSpPr/>
            <p:nvPr/>
          </p:nvSpPr>
          <p:spPr>
            <a:xfrm>
              <a:off x="8679132" y="5110612"/>
              <a:ext cx="444500" cy="152400"/>
            </a:xfrm>
            <a:prstGeom prst="left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18" name="Google Shape;118;p12"/>
            <p:cNvSpPr/>
            <p:nvPr/>
          </p:nvSpPr>
          <p:spPr>
            <a:xfrm>
              <a:off x="8699500" y="5775173"/>
              <a:ext cx="444500" cy="152400"/>
            </a:xfrm>
            <a:prstGeom prst="left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19" name="Google Shape;119;p12"/>
            <p:cNvSpPr/>
            <p:nvPr/>
          </p:nvSpPr>
          <p:spPr>
            <a:xfrm>
              <a:off x="8699500" y="6555522"/>
              <a:ext cx="444500" cy="152400"/>
            </a:xfrm>
            <a:prstGeom prst="left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gr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3" name="Shape 123"/>
        <p:cNvGrpSpPr/>
        <p:nvPr/>
      </p:nvGrpSpPr>
      <p:grpSpPr>
        <a:xfrm>
          <a:off x="0" y="0"/>
          <a:ext cx="0" cy="0"/>
          <a:chOff x="0" y="0"/>
          <a:chExt cx="0" cy="0"/>
        </a:xfrm>
      </p:grpSpPr>
      <p:sp>
        <p:nvSpPr>
          <p:cNvPr id="124" name="Google Shape;124;p13"/>
          <p:cNvSpPr txBox="1"/>
          <p:nvPr>
            <p:ph type="title"/>
          </p:nvPr>
        </p:nvSpPr>
        <p:spPr>
          <a:xfrm>
            <a:off x="1398397" y="480186"/>
            <a:ext cx="6983603"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TẠO MỚI MỘT BẢN GHI</a:t>
            </a:r>
            <a:endParaRPr/>
          </a:p>
        </p:txBody>
      </p:sp>
      <p:sp>
        <p:nvSpPr>
          <p:cNvPr id="125" name="Google Shape;125;p13"/>
          <p:cNvSpPr txBox="1"/>
          <p:nvPr>
            <p:ph idx="1" type="body"/>
          </p:nvPr>
        </p:nvSpPr>
        <p:spPr>
          <a:xfrm>
            <a:off x="444500" y="5869982"/>
            <a:ext cx="8255000" cy="1015663"/>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2400"/>
              <a:buFont typeface="Noto Sans Symbols"/>
              <a:buChar char="▪"/>
            </a:pPr>
            <a:r>
              <a:rPr lang="en-US" sz="2400"/>
              <a:t>Trên giao diện click vào button NEW/ cửa sổ CODE mở ra/ thực hiện viết lệnh như hình bên</a:t>
            </a:r>
            <a:endParaRPr sz="2400"/>
          </a:p>
          <a:p>
            <a:pPr indent="-171450" lvl="0" marL="285750" rtl="0" algn="l">
              <a:spcBef>
                <a:spcPts val="0"/>
              </a:spcBef>
              <a:spcAft>
                <a:spcPts val="0"/>
              </a:spcAft>
              <a:buClr>
                <a:schemeClr val="dk1"/>
              </a:buClr>
              <a:buSzPts val="1800"/>
              <a:buFont typeface="Noto Sans Symbols"/>
              <a:buNone/>
            </a:pPr>
            <a:r>
              <a:t/>
            </a:r>
            <a:endParaRPr/>
          </a:p>
        </p:txBody>
      </p:sp>
      <p:grpSp>
        <p:nvGrpSpPr>
          <p:cNvPr id="126" name="Google Shape;126;p13"/>
          <p:cNvGrpSpPr/>
          <p:nvPr/>
        </p:nvGrpSpPr>
        <p:grpSpPr>
          <a:xfrm>
            <a:off x="366125" y="1295400"/>
            <a:ext cx="8411749" cy="4472814"/>
            <a:chOff x="366125" y="1605123"/>
            <a:chExt cx="8411749" cy="4772691"/>
          </a:xfrm>
        </p:grpSpPr>
        <p:pic>
          <p:nvPicPr>
            <p:cNvPr id="127" name="Google Shape;127;p13"/>
            <p:cNvPicPr preferRelativeResize="0"/>
            <p:nvPr/>
          </p:nvPicPr>
          <p:blipFill rotWithShape="1">
            <a:blip r:embed="rId3">
              <a:alphaModFix/>
            </a:blip>
            <a:srcRect b="0" l="0" r="0" t="0"/>
            <a:stretch/>
          </p:blipFill>
          <p:spPr>
            <a:xfrm>
              <a:off x="366125" y="1605123"/>
              <a:ext cx="8411749" cy="4772691"/>
            </a:xfrm>
            <a:prstGeom prst="rect">
              <a:avLst/>
            </a:prstGeom>
            <a:noFill/>
            <a:ln>
              <a:noFill/>
            </a:ln>
          </p:spPr>
        </p:pic>
        <p:sp>
          <p:nvSpPr>
            <p:cNvPr id="128" name="Google Shape;128;p13"/>
            <p:cNvSpPr/>
            <p:nvPr/>
          </p:nvSpPr>
          <p:spPr>
            <a:xfrm>
              <a:off x="7620000" y="2667000"/>
              <a:ext cx="1079500" cy="60960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129" name="Google Shape;129;p13"/>
            <p:cNvSpPr/>
            <p:nvPr/>
          </p:nvSpPr>
          <p:spPr>
            <a:xfrm rot="8808850">
              <a:off x="7054850" y="3200400"/>
              <a:ext cx="670926" cy="228600"/>
            </a:xfrm>
            <a:prstGeom prst="left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30" name="Google Shape;130;p13"/>
            <p:cNvSpPr/>
            <p:nvPr/>
          </p:nvSpPr>
          <p:spPr>
            <a:xfrm>
              <a:off x="5257800" y="3000868"/>
              <a:ext cx="1902826" cy="99060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rgbClr val="FF0000"/>
                  </a:solidFill>
                  <a:latin typeface="Calibri"/>
                  <a:ea typeface="Calibri"/>
                  <a:cs typeface="Calibri"/>
                  <a:sym typeface="Calibri"/>
                </a:rPr>
                <a:t>Nhấp chuột vào new để hiện ra viết code</a:t>
              </a:r>
              <a:endParaRPr sz="1800">
                <a:solidFill>
                  <a:srgbClr val="FF0000"/>
                </a:solidFill>
                <a:latin typeface="Calibri"/>
                <a:ea typeface="Calibri"/>
                <a:cs typeface="Calibri"/>
                <a:sym typeface="Calibri"/>
              </a:endParaRPr>
            </a:p>
          </p:txBody>
        </p:sp>
      </p:gr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4" name="Shape 134"/>
        <p:cNvGrpSpPr/>
        <p:nvPr/>
      </p:nvGrpSpPr>
      <p:grpSpPr>
        <a:xfrm>
          <a:off x="0" y="0"/>
          <a:ext cx="0" cy="0"/>
          <a:chOff x="0" y="0"/>
          <a:chExt cx="0" cy="0"/>
        </a:xfrm>
      </p:grpSpPr>
      <p:sp>
        <p:nvSpPr>
          <p:cNvPr id="135" name="Google Shape;135;p14"/>
          <p:cNvSpPr txBox="1"/>
          <p:nvPr>
            <p:ph idx="1" type="body"/>
          </p:nvPr>
        </p:nvSpPr>
        <p:spPr>
          <a:xfrm>
            <a:off x="444500" y="1222375"/>
            <a:ext cx="8255000" cy="369332"/>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2400"/>
              <a:buFont typeface="Noto Sans Symbols"/>
              <a:buChar char="▪"/>
            </a:pPr>
            <a:r>
              <a:rPr lang="en-US" sz="2400"/>
              <a:t>Tại cửa sổ CODE thực hiện khai báo biến</a:t>
            </a:r>
            <a:endParaRPr sz="2400"/>
          </a:p>
        </p:txBody>
      </p:sp>
      <p:grpSp>
        <p:nvGrpSpPr>
          <p:cNvPr id="136" name="Google Shape;136;p14"/>
          <p:cNvGrpSpPr/>
          <p:nvPr/>
        </p:nvGrpSpPr>
        <p:grpSpPr>
          <a:xfrm>
            <a:off x="304800" y="1704645"/>
            <a:ext cx="8394700" cy="4924754"/>
            <a:chOff x="304800" y="1704645"/>
            <a:chExt cx="8394700" cy="4924754"/>
          </a:xfrm>
        </p:grpSpPr>
        <p:sp>
          <p:nvSpPr>
            <p:cNvPr id="137" name="Google Shape;137;p14"/>
            <p:cNvSpPr/>
            <p:nvPr/>
          </p:nvSpPr>
          <p:spPr>
            <a:xfrm>
              <a:off x="3438402" y="2038672"/>
              <a:ext cx="371598" cy="148504"/>
            </a:xfrm>
            <a:prstGeom prst="left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38" name="Google Shape;138;p14"/>
            <p:cNvSpPr/>
            <p:nvPr/>
          </p:nvSpPr>
          <p:spPr>
            <a:xfrm>
              <a:off x="3873236" y="1704645"/>
              <a:ext cx="4096216" cy="1258502"/>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400">
                  <a:solidFill>
                    <a:srgbClr val="FF0000"/>
                  </a:solidFill>
                  <a:latin typeface="Calibri"/>
                  <a:ea typeface="Calibri"/>
                  <a:cs typeface="Calibri"/>
                  <a:sym typeface="Calibri"/>
                </a:rPr>
                <a:t>Khai báo biến để thực hiện chức năng thêm, sửa, xoá, làm mới</a:t>
              </a:r>
              <a:endParaRPr sz="2400">
                <a:solidFill>
                  <a:srgbClr val="FF0000"/>
                </a:solidFill>
                <a:latin typeface="Calibri"/>
                <a:ea typeface="Calibri"/>
                <a:cs typeface="Calibri"/>
                <a:sym typeface="Calibri"/>
              </a:endParaRPr>
            </a:p>
          </p:txBody>
        </p:sp>
        <p:pic>
          <p:nvPicPr>
            <p:cNvPr id="139" name="Google Shape;139;p14"/>
            <p:cNvPicPr preferRelativeResize="0"/>
            <p:nvPr/>
          </p:nvPicPr>
          <p:blipFill rotWithShape="1">
            <a:blip r:embed="rId3">
              <a:alphaModFix/>
            </a:blip>
            <a:srcRect b="0" l="0" r="0" t="0"/>
            <a:stretch/>
          </p:blipFill>
          <p:spPr>
            <a:xfrm>
              <a:off x="686568" y="1832694"/>
              <a:ext cx="2705100" cy="708964"/>
            </a:xfrm>
            <a:prstGeom prst="rect">
              <a:avLst/>
            </a:prstGeom>
            <a:noFill/>
            <a:ln>
              <a:noFill/>
            </a:ln>
          </p:spPr>
        </p:pic>
        <p:pic>
          <p:nvPicPr>
            <p:cNvPr id="140" name="Google Shape;140;p14"/>
            <p:cNvPicPr preferRelativeResize="0"/>
            <p:nvPr/>
          </p:nvPicPr>
          <p:blipFill rotWithShape="1">
            <a:blip r:embed="rId4">
              <a:alphaModFix/>
            </a:blip>
            <a:srcRect b="0" l="0" r="0" t="0"/>
            <a:stretch/>
          </p:blipFill>
          <p:spPr>
            <a:xfrm>
              <a:off x="304800" y="3223898"/>
              <a:ext cx="6668431" cy="2948302"/>
            </a:xfrm>
            <a:prstGeom prst="rect">
              <a:avLst/>
            </a:prstGeom>
            <a:noFill/>
            <a:ln>
              <a:noFill/>
            </a:ln>
          </p:spPr>
        </p:pic>
        <p:sp>
          <p:nvSpPr>
            <p:cNvPr id="141" name="Google Shape;141;p14"/>
            <p:cNvSpPr/>
            <p:nvPr/>
          </p:nvSpPr>
          <p:spPr>
            <a:xfrm>
              <a:off x="686568" y="4114800"/>
              <a:ext cx="1905000" cy="175260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142" name="Google Shape;142;p14"/>
            <p:cNvSpPr/>
            <p:nvPr/>
          </p:nvSpPr>
          <p:spPr>
            <a:xfrm>
              <a:off x="2478036" y="4202749"/>
              <a:ext cx="495300" cy="304800"/>
            </a:xfrm>
            <a:prstGeom prst="left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43" name="Google Shape;143;p14"/>
            <p:cNvSpPr/>
            <p:nvPr/>
          </p:nvSpPr>
          <p:spPr>
            <a:xfrm>
              <a:off x="3001486" y="4055045"/>
              <a:ext cx="4572000" cy="883458"/>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400">
                  <a:solidFill>
                    <a:srgbClr val="FF0000"/>
                  </a:solidFill>
                  <a:latin typeface="Calibri"/>
                  <a:ea typeface="Calibri"/>
                  <a:cs typeface="Calibri"/>
                  <a:sym typeface="Calibri"/>
                </a:rPr>
                <a:t>Xóa các dữ liệu cũ trong các ô text để nhập liệu</a:t>
              </a:r>
              <a:endParaRPr sz="2400">
                <a:solidFill>
                  <a:srgbClr val="FF0000"/>
                </a:solidFill>
                <a:latin typeface="Calibri"/>
                <a:ea typeface="Calibri"/>
                <a:cs typeface="Calibri"/>
                <a:sym typeface="Calibri"/>
              </a:endParaRPr>
            </a:p>
          </p:txBody>
        </p:sp>
        <p:sp>
          <p:nvSpPr>
            <p:cNvPr id="144" name="Google Shape;144;p14"/>
            <p:cNvSpPr/>
            <p:nvPr/>
          </p:nvSpPr>
          <p:spPr>
            <a:xfrm>
              <a:off x="702867" y="5624395"/>
              <a:ext cx="1447800" cy="22860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145" name="Google Shape;145;p14"/>
            <p:cNvSpPr/>
            <p:nvPr/>
          </p:nvSpPr>
          <p:spPr>
            <a:xfrm>
              <a:off x="2153782" y="5624395"/>
              <a:ext cx="685800" cy="228600"/>
            </a:xfrm>
            <a:prstGeom prst="left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46" name="Google Shape;146;p14"/>
            <p:cNvSpPr/>
            <p:nvPr/>
          </p:nvSpPr>
          <p:spPr>
            <a:xfrm>
              <a:off x="2839582" y="5171356"/>
              <a:ext cx="5859918" cy="1458043"/>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400">
                  <a:solidFill>
                    <a:srgbClr val="FF0000"/>
                  </a:solidFill>
                  <a:latin typeface="Calibri"/>
                  <a:ea typeface="Calibri"/>
                  <a:cs typeface="Calibri"/>
                  <a:sym typeface="Calibri"/>
                </a:rPr>
                <a:t>Thiết lập ô mã sách làm ô có con trỏ chuột nhấp nháy khi form khởi động,  và là ô sẽ được nhập dữ liệu đầu tiên trên form</a:t>
              </a:r>
              <a:endParaRPr/>
            </a:p>
          </p:txBody>
        </p:sp>
      </p:grpSp>
      <p:sp>
        <p:nvSpPr>
          <p:cNvPr id="147" name="Google Shape;147;p14"/>
          <p:cNvSpPr txBox="1"/>
          <p:nvPr>
            <p:ph type="title"/>
          </p:nvPr>
        </p:nvSpPr>
        <p:spPr>
          <a:xfrm>
            <a:off x="1398397" y="480186"/>
            <a:ext cx="6983603"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TẠO MỚI MỘT BẢN GHI</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1" name="Shape 151"/>
        <p:cNvGrpSpPr/>
        <p:nvPr/>
      </p:nvGrpSpPr>
      <p:grpSpPr>
        <a:xfrm>
          <a:off x="0" y="0"/>
          <a:ext cx="0" cy="0"/>
          <a:chOff x="0" y="0"/>
          <a:chExt cx="0" cy="0"/>
        </a:xfrm>
      </p:grpSpPr>
      <p:sp>
        <p:nvSpPr>
          <p:cNvPr id="152" name="Google Shape;152;p15"/>
          <p:cNvSpPr txBox="1"/>
          <p:nvPr>
            <p:ph idx="1" type="body"/>
          </p:nvPr>
        </p:nvSpPr>
        <p:spPr>
          <a:xfrm>
            <a:off x="444500" y="1222375"/>
            <a:ext cx="8255000" cy="1846659"/>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2400"/>
              <a:buFont typeface="Noto Sans Symbols"/>
              <a:buChar char="▪"/>
            </a:pPr>
            <a:r>
              <a:rPr lang="en-US" sz="2400"/>
              <a:t>Sau khi đã có giao diện nhập liệu</a:t>
            </a:r>
            <a:endParaRPr sz="2400"/>
          </a:p>
          <a:p>
            <a:pPr indent="-285750" lvl="0" marL="285750" rtl="0" algn="l">
              <a:spcBef>
                <a:spcPts val="0"/>
              </a:spcBef>
              <a:spcAft>
                <a:spcPts val="0"/>
              </a:spcAft>
              <a:buClr>
                <a:schemeClr val="dk1"/>
              </a:buClr>
              <a:buSzPts val="2400"/>
              <a:buFont typeface="Noto Sans Symbols"/>
              <a:buChar char="▪"/>
            </a:pPr>
            <a:r>
              <a:rPr lang="en-US" sz="2400"/>
              <a:t>Người dùng nhập liệu xong</a:t>
            </a:r>
            <a:endParaRPr sz="2400"/>
          </a:p>
          <a:p>
            <a:pPr indent="-285750" lvl="0" marL="285750" rtl="0" algn="l">
              <a:spcBef>
                <a:spcPts val="0"/>
              </a:spcBef>
              <a:spcAft>
                <a:spcPts val="0"/>
              </a:spcAft>
              <a:buClr>
                <a:schemeClr val="dk1"/>
              </a:buClr>
              <a:buSzPts val="2400"/>
              <a:buFont typeface="Noto Sans Symbols"/>
              <a:buChar char="▪"/>
            </a:pPr>
            <a:r>
              <a:rPr lang="en-US" sz="2400"/>
              <a:t>Lưu dữ liệu vừa nhập vào hệ thống</a:t>
            </a:r>
            <a:endParaRPr sz="2400"/>
          </a:p>
          <a:p>
            <a:pPr indent="-285750" lvl="0" marL="285750" rtl="0" algn="l">
              <a:spcBef>
                <a:spcPts val="0"/>
              </a:spcBef>
              <a:spcAft>
                <a:spcPts val="0"/>
              </a:spcAft>
              <a:buClr>
                <a:schemeClr val="dk1"/>
              </a:buClr>
              <a:buSzPts val="2400"/>
              <a:buFont typeface="Noto Sans Symbols"/>
              <a:buChar char="▪"/>
            </a:pPr>
            <a:r>
              <a:rPr lang="en-US" sz="2400"/>
              <a:t>Để lưu dữ liệu vào hệ thống viết mã lệnh trong Button SAVE</a:t>
            </a:r>
            <a:endParaRPr/>
          </a:p>
          <a:p>
            <a:pPr indent="-133350" lvl="0" marL="285750" rtl="0" algn="l">
              <a:spcBef>
                <a:spcPts val="0"/>
              </a:spcBef>
              <a:spcAft>
                <a:spcPts val="0"/>
              </a:spcAft>
              <a:buClr>
                <a:schemeClr val="dk1"/>
              </a:buClr>
              <a:buSzPts val="2400"/>
              <a:buFont typeface="Noto Sans Symbols"/>
              <a:buNone/>
            </a:pPr>
            <a:r>
              <a:t/>
            </a:r>
            <a:endParaRPr sz="2400"/>
          </a:p>
        </p:txBody>
      </p:sp>
      <p:grpSp>
        <p:nvGrpSpPr>
          <p:cNvPr id="153" name="Google Shape;153;p15"/>
          <p:cNvGrpSpPr/>
          <p:nvPr/>
        </p:nvGrpSpPr>
        <p:grpSpPr>
          <a:xfrm>
            <a:off x="366125" y="3011005"/>
            <a:ext cx="8411749" cy="3682644"/>
            <a:chOff x="366125" y="1616747"/>
            <a:chExt cx="8411749" cy="4772691"/>
          </a:xfrm>
        </p:grpSpPr>
        <p:pic>
          <p:nvPicPr>
            <p:cNvPr id="154" name="Google Shape;154;p15"/>
            <p:cNvPicPr preferRelativeResize="0"/>
            <p:nvPr/>
          </p:nvPicPr>
          <p:blipFill rotWithShape="1">
            <a:blip r:embed="rId3">
              <a:alphaModFix/>
            </a:blip>
            <a:srcRect b="0" l="0" r="0" t="0"/>
            <a:stretch/>
          </p:blipFill>
          <p:spPr>
            <a:xfrm>
              <a:off x="366125" y="1616747"/>
              <a:ext cx="8411749" cy="4772691"/>
            </a:xfrm>
            <a:prstGeom prst="rect">
              <a:avLst/>
            </a:prstGeom>
            <a:noFill/>
            <a:ln>
              <a:noFill/>
            </a:ln>
          </p:spPr>
        </p:pic>
        <p:sp>
          <p:nvSpPr>
            <p:cNvPr id="155" name="Google Shape;155;p15"/>
            <p:cNvSpPr/>
            <p:nvPr/>
          </p:nvSpPr>
          <p:spPr>
            <a:xfrm>
              <a:off x="7696200" y="3557136"/>
              <a:ext cx="838200" cy="481463"/>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156" name="Google Shape;156;p15"/>
            <p:cNvSpPr/>
            <p:nvPr/>
          </p:nvSpPr>
          <p:spPr>
            <a:xfrm rot="9941566">
              <a:off x="7142826" y="3747637"/>
              <a:ext cx="533400" cy="228600"/>
            </a:xfrm>
            <a:prstGeom prst="left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57" name="Google Shape;157;p15"/>
            <p:cNvSpPr/>
            <p:nvPr/>
          </p:nvSpPr>
          <p:spPr>
            <a:xfrm>
              <a:off x="5486400" y="3370313"/>
              <a:ext cx="1676400" cy="879373"/>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rgbClr val="FF0000"/>
                  </a:solidFill>
                  <a:latin typeface="Calibri"/>
                  <a:ea typeface="Calibri"/>
                  <a:cs typeface="Calibri"/>
                  <a:sym typeface="Calibri"/>
                </a:rPr>
                <a:t>Lưu Dữ liệu mới nhập</a:t>
              </a:r>
              <a:endParaRPr sz="1800">
                <a:solidFill>
                  <a:srgbClr val="FF0000"/>
                </a:solidFill>
                <a:latin typeface="Calibri"/>
                <a:ea typeface="Calibri"/>
                <a:cs typeface="Calibri"/>
                <a:sym typeface="Calibri"/>
              </a:endParaRPr>
            </a:p>
          </p:txBody>
        </p:sp>
      </p:grpSp>
      <p:sp>
        <p:nvSpPr>
          <p:cNvPr id="158" name="Google Shape;158;p15"/>
          <p:cNvSpPr txBox="1"/>
          <p:nvPr>
            <p:ph type="title"/>
          </p:nvPr>
        </p:nvSpPr>
        <p:spPr>
          <a:xfrm>
            <a:off x="1398397" y="480186"/>
            <a:ext cx="6983603"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TẠO MỚI MỘT BẢN GHI</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2" name="Shape 162"/>
        <p:cNvGrpSpPr/>
        <p:nvPr/>
      </p:nvGrpSpPr>
      <p:grpSpPr>
        <a:xfrm>
          <a:off x="0" y="0"/>
          <a:ext cx="0" cy="0"/>
          <a:chOff x="0" y="0"/>
          <a:chExt cx="0" cy="0"/>
        </a:xfrm>
      </p:grpSpPr>
      <p:grpSp>
        <p:nvGrpSpPr>
          <p:cNvPr id="163" name="Google Shape;163;p16"/>
          <p:cNvGrpSpPr/>
          <p:nvPr/>
        </p:nvGrpSpPr>
        <p:grpSpPr>
          <a:xfrm>
            <a:off x="257091" y="1191170"/>
            <a:ext cx="8734509" cy="4643411"/>
            <a:chOff x="257091" y="1191170"/>
            <a:chExt cx="8734509" cy="4643411"/>
          </a:xfrm>
        </p:grpSpPr>
        <p:pic>
          <p:nvPicPr>
            <p:cNvPr id="164" name="Google Shape;164;p16"/>
            <p:cNvPicPr preferRelativeResize="0"/>
            <p:nvPr/>
          </p:nvPicPr>
          <p:blipFill rotWithShape="1">
            <a:blip r:embed="rId3">
              <a:alphaModFix/>
            </a:blip>
            <a:srcRect b="0" l="0" r="0" t="0"/>
            <a:stretch/>
          </p:blipFill>
          <p:spPr>
            <a:xfrm>
              <a:off x="443638" y="1191170"/>
              <a:ext cx="2400635" cy="856927"/>
            </a:xfrm>
            <a:prstGeom prst="rect">
              <a:avLst/>
            </a:prstGeom>
            <a:noFill/>
            <a:ln>
              <a:noFill/>
            </a:ln>
          </p:spPr>
        </p:pic>
        <p:sp>
          <p:nvSpPr>
            <p:cNvPr id="165" name="Google Shape;165;p16"/>
            <p:cNvSpPr/>
            <p:nvPr/>
          </p:nvSpPr>
          <p:spPr>
            <a:xfrm>
              <a:off x="2844273" y="1580644"/>
              <a:ext cx="356127" cy="324356"/>
            </a:xfrm>
            <a:prstGeom prst="left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66" name="Google Shape;166;p16"/>
            <p:cNvSpPr/>
            <p:nvPr/>
          </p:nvSpPr>
          <p:spPr>
            <a:xfrm>
              <a:off x="3227521" y="1274797"/>
              <a:ext cx="3478079" cy="1517759"/>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400">
                  <a:solidFill>
                    <a:srgbClr val="FF0000"/>
                  </a:solidFill>
                  <a:latin typeface="Calibri"/>
                  <a:ea typeface="Calibri"/>
                  <a:cs typeface="Calibri"/>
                  <a:sym typeface="Calibri"/>
                </a:rPr>
                <a:t>Khai báo biến để thực hiện chức năng thêm, sửa, xoá, làm mới</a:t>
              </a:r>
              <a:endParaRPr sz="2400">
                <a:solidFill>
                  <a:srgbClr val="FF0000"/>
                </a:solidFill>
                <a:latin typeface="Calibri"/>
                <a:ea typeface="Calibri"/>
                <a:cs typeface="Calibri"/>
                <a:sym typeface="Calibri"/>
              </a:endParaRPr>
            </a:p>
          </p:txBody>
        </p:sp>
        <p:pic>
          <p:nvPicPr>
            <p:cNvPr id="167" name="Google Shape;167;p16"/>
            <p:cNvPicPr preferRelativeResize="0"/>
            <p:nvPr/>
          </p:nvPicPr>
          <p:blipFill rotWithShape="1">
            <a:blip r:embed="rId4">
              <a:alphaModFix/>
            </a:blip>
            <a:srcRect b="0" l="0" r="0" t="0"/>
            <a:stretch/>
          </p:blipFill>
          <p:spPr>
            <a:xfrm>
              <a:off x="257091" y="2792557"/>
              <a:ext cx="8268034" cy="3042024"/>
            </a:xfrm>
            <a:prstGeom prst="rect">
              <a:avLst/>
            </a:prstGeom>
            <a:noFill/>
            <a:ln>
              <a:noFill/>
            </a:ln>
          </p:spPr>
        </p:pic>
        <p:sp>
          <p:nvSpPr>
            <p:cNvPr id="168" name="Google Shape;168;p16"/>
            <p:cNvSpPr/>
            <p:nvPr/>
          </p:nvSpPr>
          <p:spPr>
            <a:xfrm>
              <a:off x="443639" y="3119534"/>
              <a:ext cx="8166962" cy="232844"/>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169" name="Google Shape;169;p16"/>
            <p:cNvSpPr/>
            <p:nvPr/>
          </p:nvSpPr>
          <p:spPr>
            <a:xfrm>
              <a:off x="8077200" y="2743200"/>
              <a:ext cx="304800" cy="381000"/>
            </a:xfrm>
            <a:prstGeom prst="down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70" name="Google Shape;170;p16"/>
            <p:cNvSpPr/>
            <p:nvPr/>
          </p:nvSpPr>
          <p:spPr>
            <a:xfrm>
              <a:off x="7391400" y="1736899"/>
              <a:ext cx="1600200" cy="936077"/>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rgbClr val="FF0000"/>
                  </a:solidFill>
                  <a:latin typeface="Calibri"/>
                  <a:ea typeface="Calibri"/>
                  <a:cs typeface="Calibri"/>
                  <a:sym typeface="Calibri"/>
                </a:rPr>
                <a:t>Code thêm dữ liệu vào bảng </a:t>
              </a:r>
              <a:endParaRPr/>
            </a:p>
          </p:txBody>
        </p:sp>
        <p:sp>
          <p:nvSpPr>
            <p:cNvPr id="171" name="Google Shape;171;p16"/>
            <p:cNvSpPr/>
            <p:nvPr/>
          </p:nvSpPr>
          <p:spPr>
            <a:xfrm>
              <a:off x="438299" y="4107125"/>
              <a:ext cx="1828800" cy="1379275"/>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172" name="Google Shape;172;p16"/>
            <p:cNvSpPr/>
            <p:nvPr/>
          </p:nvSpPr>
          <p:spPr>
            <a:xfrm>
              <a:off x="2267099" y="4638044"/>
              <a:ext cx="472475" cy="308638"/>
            </a:xfrm>
            <a:prstGeom prst="left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73" name="Google Shape;173;p16"/>
            <p:cNvSpPr/>
            <p:nvPr/>
          </p:nvSpPr>
          <p:spPr>
            <a:xfrm>
              <a:off x="2848206" y="4492503"/>
              <a:ext cx="4734027" cy="1222497"/>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400">
                  <a:solidFill>
                    <a:srgbClr val="FF0000"/>
                  </a:solidFill>
                  <a:latin typeface="Calibri"/>
                  <a:ea typeface="Calibri"/>
                  <a:cs typeface="Calibri"/>
                  <a:sym typeface="Calibri"/>
                </a:rPr>
                <a:t>Câu lệnh nếu thêm thành công thì thông báo ra màn hình</a:t>
              </a:r>
              <a:endParaRPr sz="2400">
                <a:solidFill>
                  <a:srgbClr val="FF0000"/>
                </a:solidFill>
                <a:latin typeface="Calibri"/>
                <a:ea typeface="Calibri"/>
                <a:cs typeface="Calibri"/>
                <a:sym typeface="Calibri"/>
              </a:endParaRPr>
            </a:p>
          </p:txBody>
        </p:sp>
      </p:grpSp>
      <p:sp>
        <p:nvSpPr>
          <p:cNvPr id="174" name="Google Shape;174;p16"/>
          <p:cNvSpPr txBox="1"/>
          <p:nvPr>
            <p:ph type="title"/>
          </p:nvPr>
        </p:nvSpPr>
        <p:spPr>
          <a:xfrm>
            <a:off x="1398397" y="480186"/>
            <a:ext cx="6983603"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TẠO MỚI MỘT BẢN GHI</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8" name="Shape 178"/>
        <p:cNvGrpSpPr/>
        <p:nvPr/>
      </p:nvGrpSpPr>
      <p:grpSpPr>
        <a:xfrm>
          <a:off x="0" y="0"/>
          <a:ext cx="0" cy="0"/>
          <a:chOff x="0" y="0"/>
          <a:chExt cx="0" cy="0"/>
        </a:xfrm>
      </p:grpSpPr>
      <p:sp>
        <p:nvSpPr>
          <p:cNvPr id="179" name="Google Shape;179;p17"/>
          <p:cNvSpPr txBox="1"/>
          <p:nvPr>
            <p:ph type="title"/>
          </p:nvPr>
        </p:nvSpPr>
        <p:spPr>
          <a:xfrm>
            <a:off x="1524000" y="533400"/>
            <a:ext cx="7593203" cy="369332"/>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400"/>
              <a:t>HIỂN THỊ DỮ LIỆU BẢNG LÊN DATAGRIDVIEW</a:t>
            </a:r>
            <a:endParaRPr/>
          </a:p>
        </p:txBody>
      </p:sp>
      <p:sp>
        <p:nvSpPr>
          <p:cNvPr id="180" name="Google Shape;180;p17"/>
          <p:cNvSpPr txBox="1"/>
          <p:nvPr>
            <p:ph idx="1" type="body"/>
          </p:nvPr>
        </p:nvSpPr>
        <p:spPr>
          <a:xfrm>
            <a:off x="444499" y="1115428"/>
            <a:ext cx="8255000" cy="738664"/>
          </a:xfrm>
          <a:prstGeom prst="rect">
            <a:avLst/>
          </a:prstGeom>
          <a:noFill/>
          <a:ln>
            <a:noFill/>
          </a:ln>
        </p:spPr>
        <p:txBody>
          <a:bodyPr anchorCtr="0" anchor="t" bIns="0" lIns="0" spcFirstLastPara="1" rIns="0" wrap="square" tIns="0">
            <a:spAutoFit/>
          </a:bodyPr>
          <a:lstStyle/>
          <a:p>
            <a:pPr indent="-342900" lvl="0" marL="342900" rtl="0" algn="l">
              <a:spcBef>
                <a:spcPts val="0"/>
              </a:spcBef>
              <a:spcAft>
                <a:spcPts val="0"/>
              </a:spcAft>
              <a:buClr>
                <a:schemeClr val="dk1"/>
              </a:buClr>
              <a:buSzPts val="2400"/>
              <a:buFont typeface="Noto Sans Symbols"/>
              <a:buChar char="▪"/>
            </a:pPr>
            <a:r>
              <a:rPr lang="en-US" sz="2400"/>
              <a:t>Chọn đối tượng DATAGRID VIEW đưa lên form</a:t>
            </a:r>
            <a:endParaRPr/>
          </a:p>
          <a:p>
            <a:pPr indent="-342900" lvl="0" marL="342900" rtl="0" algn="l">
              <a:spcBef>
                <a:spcPts val="0"/>
              </a:spcBef>
              <a:spcAft>
                <a:spcPts val="0"/>
              </a:spcAft>
              <a:buClr>
                <a:schemeClr val="dk1"/>
              </a:buClr>
              <a:buSzPts val="2400"/>
              <a:buFont typeface="Noto Sans Symbols"/>
              <a:buChar char="▪"/>
            </a:pPr>
            <a:r>
              <a:rPr lang="en-US" sz="2400"/>
              <a:t>Vào bảng thuộc tính của DataGridview thiết lập như hình bên</a:t>
            </a:r>
            <a:endParaRPr sz="2400"/>
          </a:p>
        </p:txBody>
      </p:sp>
      <p:grpSp>
        <p:nvGrpSpPr>
          <p:cNvPr id="181" name="Google Shape;181;p17"/>
          <p:cNvGrpSpPr/>
          <p:nvPr/>
        </p:nvGrpSpPr>
        <p:grpSpPr>
          <a:xfrm>
            <a:off x="328268" y="2066788"/>
            <a:ext cx="4057357" cy="4463426"/>
            <a:chOff x="328268" y="2057400"/>
            <a:chExt cx="4057357" cy="4472814"/>
          </a:xfrm>
        </p:grpSpPr>
        <p:sp>
          <p:nvSpPr>
            <p:cNvPr id="182" name="Google Shape;182;p17"/>
            <p:cNvSpPr/>
            <p:nvPr/>
          </p:nvSpPr>
          <p:spPr>
            <a:xfrm>
              <a:off x="366125" y="2971800"/>
              <a:ext cx="3443875" cy="3406014"/>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grpSp>
          <p:nvGrpSpPr>
            <p:cNvPr id="183" name="Google Shape;183;p17"/>
            <p:cNvGrpSpPr/>
            <p:nvPr/>
          </p:nvGrpSpPr>
          <p:grpSpPr>
            <a:xfrm>
              <a:off x="328268" y="2057400"/>
              <a:ext cx="4057357" cy="4472814"/>
              <a:chOff x="291806" y="1767741"/>
              <a:chExt cx="8411749" cy="4772691"/>
            </a:xfrm>
          </p:grpSpPr>
          <p:pic>
            <p:nvPicPr>
              <p:cNvPr id="184" name="Google Shape;184;p17"/>
              <p:cNvPicPr preferRelativeResize="0"/>
              <p:nvPr/>
            </p:nvPicPr>
            <p:blipFill rotWithShape="1">
              <a:blip r:embed="rId3">
                <a:alphaModFix/>
              </a:blip>
              <a:srcRect b="0" l="0" r="0" t="0"/>
              <a:stretch/>
            </p:blipFill>
            <p:spPr>
              <a:xfrm>
                <a:off x="291806" y="1767741"/>
                <a:ext cx="8411749" cy="4772691"/>
              </a:xfrm>
              <a:prstGeom prst="rect">
                <a:avLst/>
              </a:prstGeom>
              <a:noFill/>
              <a:ln>
                <a:noFill/>
              </a:ln>
            </p:spPr>
          </p:pic>
          <p:sp>
            <p:nvSpPr>
              <p:cNvPr id="185" name="Google Shape;185;p17"/>
              <p:cNvSpPr/>
              <p:nvPr/>
            </p:nvSpPr>
            <p:spPr>
              <a:xfrm>
                <a:off x="910518" y="4648200"/>
                <a:ext cx="4861882" cy="739014"/>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rgbClr val="FF0000"/>
                    </a:solidFill>
                    <a:latin typeface="Calibri"/>
                    <a:ea typeface="Calibri"/>
                    <a:cs typeface="Calibri"/>
                    <a:sym typeface="Calibri"/>
                  </a:rPr>
                  <a:t>Nhấp chuột vào datagridview</a:t>
                </a:r>
                <a:endParaRPr sz="1800">
                  <a:solidFill>
                    <a:srgbClr val="FF0000"/>
                  </a:solidFill>
                  <a:latin typeface="Calibri"/>
                  <a:ea typeface="Calibri"/>
                  <a:cs typeface="Calibri"/>
                  <a:sym typeface="Calibri"/>
                </a:endParaRPr>
              </a:p>
            </p:txBody>
          </p:sp>
        </p:grpSp>
      </p:grpSp>
      <p:grpSp>
        <p:nvGrpSpPr>
          <p:cNvPr id="186" name="Google Shape;186;p17"/>
          <p:cNvGrpSpPr/>
          <p:nvPr/>
        </p:nvGrpSpPr>
        <p:grpSpPr>
          <a:xfrm>
            <a:off x="5029200" y="2438400"/>
            <a:ext cx="3810000" cy="3638213"/>
            <a:chOff x="444500" y="1499374"/>
            <a:chExt cx="2679700" cy="2952413"/>
          </a:xfrm>
        </p:grpSpPr>
        <p:pic>
          <p:nvPicPr>
            <p:cNvPr id="187" name="Google Shape;187;p17"/>
            <p:cNvPicPr preferRelativeResize="0"/>
            <p:nvPr/>
          </p:nvPicPr>
          <p:blipFill rotWithShape="1">
            <a:blip r:embed="rId4">
              <a:alphaModFix/>
            </a:blip>
            <a:srcRect b="0" l="0" r="0" t="0"/>
            <a:stretch/>
          </p:blipFill>
          <p:spPr>
            <a:xfrm>
              <a:off x="444500" y="1499374"/>
              <a:ext cx="2679700" cy="2952413"/>
            </a:xfrm>
            <a:prstGeom prst="rect">
              <a:avLst/>
            </a:prstGeom>
            <a:noFill/>
            <a:ln>
              <a:noFill/>
            </a:ln>
          </p:spPr>
        </p:pic>
        <p:grpSp>
          <p:nvGrpSpPr>
            <p:cNvPr id="188" name="Google Shape;188;p17"/>
            <p:cNvGrpSpPr/>
            <p:nvPr/>
          </p:nvGrpSpPr>
          <p:grpSpPr>
            <a:xfrm>
              <a:off x="444500" y="2005442"/>
              <a:ext cx="2527300" cy="1966986"/>
              <a:chOff x="444500" y="2005442"/>
              <a:chExt cx="2527300" cy="1966986"/>
            </a:xfrm>
          </p:grpSpPr>
          <p:sp>
            <p:nvSpPr>
              <p:cNvPr id="189" name="Google Shape;189;p17"/>
              <p:cNvSpPr/>
              <p:nvPr/>
            </p:nvSpPr>
            <p:spPr>
              <a:xfrm>
                <a:off x="1398397" y="2084149"/>
                <a:ext cx="201803" cy="157414"/>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190" name="Google Shape;190;p17"/>
              <p:cNvSpPr/>
              <p:nvPr/>
            </p:nvSpPr>
            <p:spPr>
              <a:xfrm>
                <a:off x="1752600" y="2084149"/>
                <a:ext cx="457200" cy="157414"/>
              </a:xfrm>
              <a:prstGeom prst="left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91" name="Google Shape;191;p17"/>
              <p:cNvSpPr/>
              <p:nvPr/>
            </p:nvSpPr>
            <p:spPr>
              <a:xfrm>
                <a:off x="2253172" y="2005442"/>
                <a:ext cx="304800" cy="314828"/>
              </a:xfrm>
              <a:prstGeom prst="ellipse">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rgbClr val="FF0000"/>
                    </a:solidFill>
                    <a:latin typeface="Calibri"/>
                    <a:ea typeface="Calibri"/>
                    <a:cs typeface="Calibri"/>
                    <a:sym typeface="Calibri"/>
                  </a:rPr>
                  <a:t>1</a:t>
                </a:r>
                <a:endParaRPr sz="1800">
                  <a:solidFill>
                    <a:srgbClr val="FF0000"/>
                  </a:solidFill>
                  <a:latin typeface="Calibri"/>
                  <a:ea typeface="Calibri"/>
                  <a:cs typeface="Calibri"/>
                  <a:sym typeface="Calibri"/>
                </a:endParaRPr>
              </a:p>
            </p:txBody>
          </p:sp>
          <p:sp>
            <p:nvSpPr>
              <p:cNvPr id="192" name="Google Shape;192;p17"/>
              <p:cNvSpPr/>
              <p:nvPr/>
            </p:nvSpPr>
            <p:spPr>
              <a:xfrm>
                <a:off x="444500" y="3657600"/>
                <a:ext cx="2527300" cy="314828"/>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193" name="Google Shape;193;p17"/>
              <p:cNvSpPr/>
              <p:nvPr/>
            </p:nvSpPr>
            <p:spPr>
              <a:xfrm>
                <a:off x="2253172" y="3178241"/>
                <a:ext cx="185228" cy="479359"/>
              </a:xfrm>
              <a:prstGeom prst="downArrow">
                <a:avLst>
                  <a:gd fmla="val 50000" name="adj1"/>
                  <a:gd fmla="val 50000" name="adj2"/>
                </a:avLst>
              </a:prstGeom>
              <a:solidFill>
                <a:srgbClr val="FF0000"/>
              </a:solid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194" name="Google Shape;194;p17"/>
              <p:cNvSpPr/>
              <p:nvPr/>
            </p:nvSpPr>
            <p:spPr>
              <a:xfrm>
                <a:off x="1752600" y="2743200"/>
                <a:ext cx="1219200" cy="435041"/>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rgbClr val="FF0000"/>
                    </a:solidFill>
                    <a:latin typeface="Calibri"/>
                    <a:ea typeface="Calibri"/>
                    <a:cs typeface="Calibri"/>
                    <a:sym typeface="Calibri"/>
                  </a:rPr>
                  <a:t>Nhấp vào</a:t>
                </a:r>
                <a:endParaRPr sz="1800">
                  <a:solidFill>
                    <a:srgbClr val="FF0000"/>
                  </a:solidFill>
                  <a:latin typeface="Calibri"/>
                  <a:ea typeface="Calibri"/>
                  <a:cs typeface="Calibri"/>
                  <a:sym typeface="Calibri"/>
                </a:endParaRPr>
              </a:p>
            </p:txBody>
          </p:sp>
        </p:grpSp>
      </p:gr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8" name="Shape 198"/>
        <p:cNvGrpSpPr/>
        <p:nvPr/>
      </p:nvGrpSpPr>
      <p:grpSpPr>
        <a:xfrm>
          <a:off x="0" y="0"/>
          <a:ext cx="0" cy="0"/>
          <a:chOff x="0" y="0"/>
          <a:chExt cx="0" cy="0"/>
        </a:xfrm>
      </p:grpSpPr>
      <p:grpSp>
        <p:nvGrpSpPr>
          <p:cNvPr id="199" name="Google Shape;199;p18"/>
          <p:cNvGrpSpPr/>
          <p:nvPr/>
        </p:nvGrpSpPr>
        <p:grpSpPr>
          <a:xfrm>
            <a:off x="151782" y="1828800"/>
            <a:ext cx="8840434" cy="3913772"/>
            <a:chOff x="151783" y="4343400"/>
            <a:chExt cx="8840434" cy="2299397"/>
          </a:xfrm>
        </p:grpSpPr>
        <p:pic>
          <p:nvPicPr>
            <p:cNvPr id="200" name="Google Shape;200;p18"/>
            <p:cNvPicPr preferRelativeResize="0"/>
            <p:nvPr/>
          </p:nvPicPr>
          <p:blipFill rotWithShape="1">
            <a:blip r:embed="rId3">
              <a:alphaModFix/>
            </a:blip>
            <a:srcRect b="0" l="0" r="0" t="0"/>
            <a:stretch/>
          </p:blipFill>
          <p:spPr>
            <a:xfrm>
              <a:off x="151783" y="4343400"/>
              <a:ext cx="8840434" cy="2299397"/>
            </a:xfrm>
            <a:prstGeom prst="rect">
              <a:avLst/>
            </a:prstGeom>
            <a:noFill/>
            <a:ln>
              <a:noFill/>
            </a:ln>
          </p:spPr>
        </p:pic>
        <p:sp>
          <p:nvSpPr>
            <p:cNvPr id="201" name="Google Shape;201;p18"/>
            <p:cNvSpPr/>
            <p:nvPr/>
          </p:nvSpPr>
          <p:spPr>
            <a:xfrm>
              <a:off x="609600" y="4609201"/>
              <a:ext cx="1948372" cy="265516"/>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202" name="Google Shape;202;p18"/>
            <p:cNvSpPr/>
            <p:nvPr/>
          </p:nvSpPr>
          <p:spPr>
            <a:xfrm>
              <a:off x="2557972" y="4609201"/>
              <a:ext cx="566228" cy="265516"/>
            </a:xfrm>
            <a:prstGeom prst="left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03" name="Google Shape;203;p18"/>
            <p:cNvSpPr/>
            <p:nvPr/>
          </p:nvSpPr>
          <p:spPr>
            <a:xfrm>
              <a:off x="3124200" y="4711288"/>
              <a:ext cx="3581400" cy="265516"/>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rgbClr val="FF0000"/>
                  </a:solidFill>
                  <a:latin typeface="Calibri"/>
                  <a:ea typeface="Calibri"/>
                  <a:cs typeface="Calibri"/>
                  <a:sym typeface="Calibri"/>
                </a:rPr>
                <a:t>Chọn Mã Sách làm mặc định</a:t>
              </a:r>
              <a:endParaRPr sz="1800">
                <a:solidFill>
                  <a:srgbClr val="FF0000"/>
                </a:solidFill>
                <a:latin typeface="Calibri"/>
                <a:ea typeface="Calibri"/>
                <a:cs typeface="Calibri"/>
                <a:sym typeface="Calibri"/>
              </a:endParaRPr>
            </a:p>
          </p:txBody>
        </p:sp>
        <p:sp>
          <p:nvSpPr>
            <p:cNvPr id="204" name="Google Shape;204;p18"/>
            <p:cNvSpPr/>
            <p:nvPr/>
          </p:nvSpPr>
          <p:spPr>
            <a:xfrm>
              <a:off x="609600" y="5105400"/>
              <a:ext cx="4800600" cy="1272414"/>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205" name="Google Shape;205;p18"/>
            <p:cNvSpPr/>
            <p:nvPr/>
          </p:nvSpPr>
          <p:spPr>
            <a:xfrm>
              <a:off x="5486400" y="5695613"/>
              <a:ext cx="533400" cy="247987"/>
            </a:xfrm>
            <a:prstGeom prst="left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06" name="Google Shape;206;p18"/>
            <p:cNvSpPr/>
            <p:nvPr/>
          </p:nvSpPr>
          <p:spPr>
            <a:xfrm>
              <a:off x="6096000" y="5371201"/>
              <a:ext cx="2133600" cy="877199"/>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rgbClr val="FF0000"/>
                  </a:solidFill>
                  <a:latin typeface="Calibri"/>
                  <a:ea typeface="Calibri"/>
                  <a:cs typeface="Calibri"/>
                  <a:sym typeface="Calibri"/>
                </a:rPr>
                <a:t>Khai báo số dòng trong datagridview</a:t>
              </a:r>
              <a:endParaRPr sz="1800">
                <a:solidFill>
                  <a:srgbClr val="FF0000"/>
                </a:solidFill>
                <a:latin typeface="Calibri"/>
                <a:ea typeface="Calibri"/>
                <a:cs typeface="Calibri"/>
                <a:sym typeface="Calibri"/>
              </a:endParaRPr>
            </a:p>
          </p:txBody>
        </p:sp>
      </p:grpSp>
      <p:sp>
        <p:nvSpPr>
          <p:cNvPr id="207" name="Google Shape;207;p18"/>
          <p:cNvSpPr txBox="1"/>
          <p:nvPr>
            <p:ph type="title"/>
          </p:nvPr>
        </p:nvSpPr>
        <p:spPr>
          <a:xfrm>
            <a:off x="1524000" y="533400"/>
            <a:ext cx="7593203" cy="369332"/>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400"/>
              <a:t>HIỂN THỊ DỮ LIỆU BẢNG LÊN DATAGRIDVIEW</a:t>
            </a:r>
            <a:endParaRPr/>
          </a:p>
        </p:txBody>
      </p:sp>
      <p:sp>
        <p:nvSpPr>
          <p:cNvPr id="208" name="Google Shape;208;p18"/>
          <p:cNvSpPr txBox="1"/>
          <p:nvPr>
            <p:ph idx="1" type="body"/>
          </p:nvPr>
        </p:nvSpPr>
        <p:spPr>
          <a:xfrm>
            <a:off x="444500" y="1295375"/>
            <a:ext cx="8255000" cy="369332"/>
          </a:xfrm>
          <a:prstGeom prst="rect">
            <a:avLst/>
          </a:prstGeom>
          <a:noFill/>
          <a:ln>
            <a:noFill/>
          </a:ln>
        </p:spPr>
        <p:txBody>
          <a:bodyPr anchorCtr="0" anchor="t" bIns="0" lIns="0" spcFirstLastPara="1" rIns="0" wrap="square" tIns="0">
            <a:spAutoFit/>
          </a:bodyPr>
          <a:lstStyle/>
          <a:p>
            <a:pPr indent="-342900" lvl="0" marL="342900" rtl="0" algn="l">
              <a:spcBef>
                <a:spcPts val="0"/>
              </a:spcBef>
              <a:spcAft>
                <a:spcPts val="0"/>
              </a:spcAft>
              <a:buClr>
                <a:schemeClr val="dk1"/>
              </a:buClr>
              <a:buSzPts val="2400"/>
              <a:buFont typeface="Noto Sans Symbols"/>
              <a:buChar char="▪"/>
            </a:pPr>
            <a:r>
              <a:rPr lang="en-US" sz="2400"/>
              <a:t>Viết code như dưới đây</a:t>
            </a:r>
            <a:endParaRPr sz="2400"/>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2" name="Shape 212"/>
        <p:cNvGrpSpPr/>
        <p:nvPr/>
      </p:nvGrpSpPr>
      <p:grpSpPr>
        <a:xfrm>
          <a:off x="0" y="0"/>
          <a:ext cx="0" cy="0"/>
          <a:chOff x="0" y="0"/>
          <a:chExt cx="0" cy="0"/>
        </a:xfrm>
      </p:grpSpPr>
      <p:sp>
        <p:nvSpPr>
          <p:cNvPr id="213" name="Google Shape;213;p19"/>
          <p:cNvSpPr txBox="1"/>
          <p:nvPr>
            <p:ph idx="1" type="body"/>
          </p:nvPr>
        </p:nvSpPr>
        <p:spPr>
          <a:xfrm>
            <a:off x="444500" y="1222375"/>
            <a:ext cx="8470900" cy="738664"/>
          </a:xfrm>
          <a:prstGeom prst="rect">
            <a:avLst/>
          </a:prstGeom>
          <a:noFill/>
          <a:ln>
            <a:noFill/>
          </a:ln>
        </p:spPr>
        <p:txBody>
          <a:bodyPr anchorCtr="0" anchor="t" bIns="0" lIns="0" spcFirstLastPara="1" rIns="0" wrap="square" tIns="0">
            <a:spAutoFit/>
          </a:bodyPr>
          <a:lstStyle/>
          <a:p>
            <a:pPr indent="-342900" lvl="0" marL="342900" rtl="0" algn="l">
              <a:spcBef>
                <a:spcPts val="0"/>
              </a:spcBef>
              <a:spcAft>
                <a:spcPts val="0"/>
              </a:spcAft>
              <a:buClr>
                <a:schemeClr val="dk1"/>
              </a:buClr>
              <a:buSzPts val="2400"/>
              <a:buFont typeface="Noto Sans Symbols"/>
              <a:buChar char="▪"/>
            </a:pPr>
            <a:r>
              <a:rPr lang="en-US" sz="2400"/>
              <a:t>Sau khi viết code xong, chạy chương trình có kết quả như hình dưới</a:t>
            </a:r>
            <a:endParaRPr sz="2400"/>
          </a:p>
        </p:txBody>
      </p:sp>
      <p:pic>
        <p:nvPicPr>
          <p:cNvPr id="214" name="Google Shape;214;p19"/>
          <p:cNvPicPr preferRelativeResize="0"/>
          <p:nvPr/>
        </p:nvPicPr>
        <p:blipFill rotWithShape="1">
          <a:blip r:embed="rId3">
            <a:alphaModFix/>
          </a:blip>
          <a:srcRect b="0" l="0" r="0" t="0"/>
          <a:stretch/>
        </p:blipFill>
        <p:spPr>
          <a:xfrm>
            <a:off x="609600" y="2133601"/>
            <a:ext cx="8031649" cy="2209800"/>
          </a:xfrm>
          <a:prstGeom prst="rect">
            <a:avLst/>
          </a:prstGeom>
          <a:noFill/>
          <a:ln>
            <a:noFill/>
          </a:ln>
        </p:spPr>
      </p:pic>
      <p:sp>
        <p:nvSpPr>
          <p:cNvPr id="215" name="Google Shape;215;p19"/>
          <p:cNvSpPr txBox="1"/>
          <p:nvPr>
            <p:ph type="title"/>
          </p:nvPr>
        </p:nvSpPr>
        <p:spPr>
          <a:xfrm>
            <a:off x="1524000" y="533400"/>
            <a:ext cx="7593203" cy="369332"/>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400"/>
              <a:t>HIỂN THỊ DỮ LIỆU BẢNG LÊN DATAGRIDVIEW</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9" name="Shape 219"/>
        <p:cNvGrpSpPr/>
        <p:nvPr/>
      </p:nvGrpSpPr>
      <p:grpSpPr>
        <a:xfrm>
          <a:off x="0" y="0"/>
          <a:ext cx="0" cy="0"/>
          <a:chOff x="0" y="0"/>
          <a:chExt cx="0" cy="0"/>
        </a:xfrm>
      </p:grpSpPr>
      <p:sp>
        <p:nvSpPr>
          <p:cNvPr id="220" name="Google Shape;220;p20"/>
          <p:cNvSpPr txBox="1"/>
          <p:nvPr>
            <p:ph type="title"/>
          </p:nvPr>
        </p:nvSpPr>
        <p:spPr>
          <a:xfrm>
            <a:off x="1524000" y="512919"/>
            <a:ext cx="6983603"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SỬA DỮ LIỆU TRONG CSDL</a:t>
            </a:r>
            <a:endParaRPr/>
          </a:p>
        </p:txBody>
      </p:sp>
      <p:sp>
        <p:nvSpPr>
          <p:cNvPr id="221" name="Google Shape;221;p20"/>
          <p:cNvSpPr txBox="1"/>
          <p:nvPr>
            <p:ph idx="1" type="body"/>
          </p:nvPr>
        </p:nvSpPr>
        <p:spPr>
          <a:xfrm>
            <a:off x="444500" y="1166151"/>
            <a:ext cx="8470900" cy="3149580"/>
          </a:xfrm>
          <a:prstGeom prst="rect">
            <a:avLst/>
          </a:prstGeom>
          <a:noFill/>
          <a:ln>
            <a:noFill/>
          </a:ln>
        </p:spPr>
        <p:txBody>
          <a:bodyPr anchorCtr="0" anchor="t" bIns="0" lIns="0" spcFirstLastPara="1" rIns="0" wrap="square" tIns="0">
            <a:spAutoFit/>
          </a:bodyPr>
          <a:lstStyle/>
          <a:p>
            <a:pPr indent="-285750" lvl="0" marL="285750" rtl="0" algn="l">
              <a:lnSpc>
                <a:spcPct val="133333"/>
              </a:lnSpc>
              <a:spcBef>
                <a:spcPts val="0"/>
              </a:spcBef>
              <a:spcAft>
                <a:spcPts val="0"/>
              </a:spcAft>
              <a:buClr>
                <a:schemeClr val="dk1"/>
              </a:buClr>
              <a:buSzPts val="2400"/>
              <a:buFont typeface="Noto Sans Symbols"/>
              <a:buChar char="▪"/>
            </a:pPr>
            <a:r>
              <a:rPr lang="en-US" sz="2400">
                <a:latin typeface="Calibri"/>
                <a:ea typeface="Calibri"/>
                <a:cs typeface="Calibri"/>
                <a:sym typeface="Calibri"/>
              </a:rPr>
              <a:t>Chức năng: sửa dữ liệu cho phép sửa dữ liệu hoặc cập nhật thông tin mới vào CSDL trong hệ thống.</a:t>
            </a:r>
            <a:endParaRPr/>
          </a:p>
          <a:p>
            <a:pPr indent="-285750" lvl="0" marL="285750" rtl="0" algn="l">
              <a:lnSpc>
                <a:spcPct val="133333"/>
              </a:lnSpc>
              <a:spcBef>
                <a:spcPts val="0"/>
              </a:spcBef>
              <a:spcAft>
                <a:spcPts val="0"/>
              </a:spcAft>
              <a:buClr>
                <a:schemeClr val="dk1"/>
              </a:buClr>
              <a:buSzPts val="2400"/>
              <a:buFont typeface="Noto Sans Symbols"/>
              <a:buChar char="▪"/>
            </a:pPr>
            <a:r>
              <a:rPr lang="en-US" sz="2400">
                <a:latin typeface="Calibri"/>
                <a:ea typeface="Calibri"/>
                <a:cs typeface="Calibri"/>
                <a:sym typeface="Calibri"/>
              </a:rPr>
              <a:t>Việc sửa dữ liệu có 2 giai đoạn:</a:t>
            </a:r>
            <a:endParaRPr/>
          </a:p>
          <a:p>
            <a:pPr indent="-342900" lvl="1" marL="800100" rtl="0" algn="l">
              <a:lnSpc>
                <a:spcPct val="133333"/>
              </a:lnSpc>
              <a:spcBef>
                <a:spcPts val="0"/>
              </a:spcBef>
              <a:spcAft>
                <a:spcPts val="0"/>
              </a:spcAft>
              <a:buSzPts val="2400"/>
              <a:buFont typeface="Arial"/>
              <a:buChar char="•"/>
            </a:pPr>
            <a:r>
              <a:rPr lang="en-US" sz="2400">
                <a:latin typeface="Calibri"/>
                <a:ea typeface="Calibri"/>
                <a:cs typeface="Calibri"/>
                <a:sym typeface="Calibri"/>
              </a:rPr>
              <a:t>Giai đoạn 1: Chọn dữ liệu cầu sửa trong bảng và hiển thị dữ liệu đó trên các Textbox</a:t>
            </a:r>
            <a:endParaRPr/>
          </a:p>
          <a:p>
            <a:pPr indent="-342900" lvl="1" marL="800100" rtl="0" algn="l">
              <a:lnSpc>
                <a:spcPct val="133333"/>
              </a:lnSpc>
              <a:spcBef>
                <a:spcPts val="0"/>
              </a:spcBef>
              <a:spcAft>
                <a:spcPts val="0"/>
              </a:spcAft>
              <a:buSzPts val="2400"/>
              <a:buFont typeface="Arial"/>
              <a:buChar char="•"/>
            </a:pPr>
            <a:r>
              <a:rPr lang="en-US" sz="2400">
                <a:latin typeface="Calibri"/>
                <a:ea typeface="Calibri"/>
                <a:cs typeface="Calibri"/>
                <a:sym typeface="Calibri"/>
              </a:rPr>
              <a:t>Giai đoạn 2 : Sửa dữ liệu trong Textbox và cập nhật lại vào CSDL</a:t>
            </a:r>
            <a:endParaRPr/>
          </a:p>
          <a:p>
            <a:pPr indent="0" lvl="0" marL="0" rtl="0" algn="l">
              <a:spcBef>
                <a:spcPts val="0"/>
              </a:spcBef>
              <a:spcAft>
                <a:spcPts val="0"/>
              </a:spcAft>
              <a:buNone/>
            </a:pPr>
            <a:r>
              <a:t/>
            </a:r>
            <a:endParaRPr/>
          </a:p>
        </p:txBody>
      </p:sp>
      <p:grpSp>
        <p:nvGrpSpPr>
          <p:cNvPr id="222" name="Google Shape;222;p20"/>
          <p:cNvGrpSpPr/>
          <p:nvPr/>
        </p:nvGrpSpPr>
        <p:grpSpPr>
          <a:xfrm>
            <a:off x="685800" y="4038600"/>
            <a:ext cx="8013700" cy="2667000"/>
            <a:chOff x="366125" y="1605123"/>
            <a:chExt cx="8411749" cy="4772691"/>
          </a:xfrm>
        </p:grpSpPr>
        <p:pic>
          <p:nvPicPr>
            <p:cNvPr id="223" name="Google Shape;223;p20"/>
            <p:cNvPicPr preferRelativeResize="0"/>
            <p:nvPr/>
          </p:nvPicPr>
          <p:blipFill rotWithShape="1">
            <a:blip r:embed="rId3">
              <a:alphaModFix/>
            </a:blip>
            <a:srcRect b="0" l="0" r="0" t="0"/>
            <a:stretch/>
          </p:blipFill>
          <p:spPr>
            <a:xfrm>
              <a:off x="366125" y="1605123"/>
              <a:ext cx="8411749" cy="4772691"/>
            </a:xfrm>
            <a:prstGeom prst="rect">
              <a:avLst/>
            </a:prstGeom>
            <a:noFill/>
            <a:ln>
              <a:noFill/>
            </a:ln>
          </p:spPr>
        </p:pic>
        <p:sp>
          <p:nvSpPr>
            <p:cNvPr id="224" name="Google Shape;224;p20"/>
            <p:cNvSpPr/>
            <p:nvPr/>
          </p:nvSpPr>
          <p:spPr>
            <a:xfrm>
              <a:off x="7696200" y="4296749"/>
              <a:ext cx="838200" cy="503851"/>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225" name="Google Shape;225;p20"/>
            <p:cNvSpPr/>
            <p:nvPr/>
          </p:nvSpPr>
          <p:spPr>
            <a:xfrm rot="10044034">
              <a:off x="7338498" y="4605519"/>
              <a:ext cx="361123" cy="273436"/>
            </a:xfrm>
            <a:prstGeom prst="left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26" name="Google Shape;226;p20"/>
            <p:cNvSpPr/>
            <p:nvPr/>
          </p:nvSpPr>
          <p:spPr>
            <a:xfrm>
              <a:off x="5638800" y="4296749"/>
              <a:ext cx="1674226" cy="715349"/>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rgbClr val="FF0000"/>
                  </a:solidFill>
                  <a:latin typeface="Calibri"/>
                  <a:ea typeface="Calibri"/>
                  <a:cs typeface="Calibri"/>
                  <a:sym typeface="Calibri"/>
                </a:rPr>
                <a:t>Sửa dữ liệu</a:t>
              </a:r>
              <a:endParaRPr sz="1800">
                <a:solidFill>
                  <a:srgbClr val="FF0000"/>
                </a:solidFill>
                <a:latin typeface="Calibri"/>
                <a:ea typeface="Calibri"/>
                <a:cs typeface="Calibri"/>
                <a:sym typeface="Calibri"/>
              </a:endParaRPr>
            </a:p>
          </p:txBody>
        </p:sp>
      </p:gr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0" name="Shape 230"/>
        <p:cNvGrpSpPr/>
        <p:nvPr/>
      </p:nvGrpSpPr>
      <p:grpSpPr>
        <a:xfrm>
          <a:off x="0" y="0"/>
          <a:ext cx="0" cy="0"/>
          <a:chOff x="0" y="0"/>
          <a:chExt cx="0" cy="0"/>
        </a:xfrm>
      </p:grpSpPr>
      <p:sp>
        <p:nvSpPr>
          <p:cNvPr id="231" name="Google Shape;231;p21"/>
          <p:cNvSpPr txBox="1"/>
          <p:nvPr>
            <p:ph idx="1" type="body"/>
          </p:nvPr>
        </p:nvSpPr>
        <p:spPr>
          <a:xfrm>
            <a:off x="592816" y="1222375"/>
            <a:ext cx="8255000" cy="1604735"/>
          </a:xfrm>
          <a:prstGeom prst="rect">
            <a:avLst/>
          </a:prstGeom>
          <a:noFill/>
          <a:ln>
            <a:noFill/>
          </a:ln>
        </p:spPr>
        <p:txBody>
          <a:bodyPr anchorCtr="0" anchor="t" bIns="0" lIns="0" spcFirstLastPara="1" rIns="0" wrap="square" tIns="0">
            <a:spAutoFit/>
          </a:bodyPr>
          <a:lstStyle/>
          <a:p>
            <a:pPr indent="0" lvl="0" marL="0" rtl="0" algn="l">
              <a:lnSpc>
                <a:spcPct val="150000"/>
              </a:lnSpc>
              <a:spcBef>
                <a:spcPts val="0"/>
              </a:spcBef>
              <a:spcAft>
                <a:spcPts val="0"/>
              </a:spcAft>
              <a:buNone/>
            </a:pPr>
            <a:r>
              <a:rPr lang="en-US" sz="2400"/>
              <a:t>Giai đoạn 1: Chọn dòng dữ liệu cần chỉnh sửa</a:t>
            </a:r>
            <a:endParaRPr sz="2400"/>
          </a:p>
          <a:p>
            <a:pPr indent="0" lvl="0" marL="0" rtl="0" algn="l">
              <a:lnSpc>
                <a:spcPct val="150000"/>
              </a:lnSpc>
              <a:spcBef>
                <a:spcPts val="0"/>
              </a:spcBef>
              <a:spcAft>
                <a:spcPts val="0"/>
              </a:spcAft>
              <a:buNone/>
            </a:pPr>
            <a:r>
              <a:rPr lang="en-US" sz="2400"/>
              <a:t>Khi chọn dữ liệu cần chỉnh sửa thì dữ liệu từ DataGrid sẽ hiển thị thông tin lên các text</a:t>
            </a:r>
            <a:endParaRPr/>
          </a:p>
        </p:txBody>
      </p:sp>
      <p:pic>
        <p:nvPicPr>
          <p:cNvPr id="232" name="Google Shape;232;p21"/>
          <p:cNvPicPr preferRelativeResize="0"/>
          <p:nvPr/>
        </p:nvPicPr>
        <p:blipFill rotWithShape="1">
          <a:blip r:embed="rId3">
            <a:alphaModFix/>
          </a:blip>
          <a:srcRect b="0" l="0" r="0" t="0"/>
          <a:stretch/>
        </p:blipFill>
        <p:spPr>
          <a:xfrm>
            <a:off x="592816" y="2950286"/>
            <a:ext cx="8162017" cy="3069514"/>
          </a:xfrm>
          <a:prstGeom prst="rect">
            <a:avLst/>
          </a:prstGeom>
          <a:noFill/>
          <a:ln>
            <a:noFill/>
          </a:ln>
        </p:spPr>
      </p:pic>
      <p:sp>
        <p:nvSpPr>
          <p:cNvPr id="233" name="Google Shape;233;p21"/>
          <p:cNvSpPr txBox="1"/>
          <p:nvPr>
            <p:ph type="title"/>
          </p:nvPr>
        </p:nvSpPr>
        <p:spPr>
          <a:xfrm>
            <a:off x="1524000" y="512919"/>
            <a:ext cx="6983603"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SỬA DỮ LIỆU TRONG CSDL</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7" name="Shape 237"/>
        <p:cNvGrpSpPr/>
        <p:nvPr/>
      </p:nvGrpSpPr>
      <p:grpSpPr>
        <a:xfrm>
          <a:off x="0" y="0"/>
          <a:ext cx="0" cy="0"/>
          <a:chOff x="0" y="0"/>
          <a:chExt cx="0" cy="0"/>
        </a:xfrm>
      </p:grpSpPr>
      <p:sp>
        <p:nvSpPr>
          <p:cNvPr id="238" name="Google Shape;238;p22"/>
          <p:cNvSpPr txBox="1"/>
          <p:nvPr>
            <p:ph idx="1" type="body"/>
          </p:nvPr>
        </p:nvSpPr>
        <p:spPr>
          <a:xfrm>
            <a:off x="444500" y="1222375"/>
            <a:ext cx="8255000" cy="276999"/>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t/>
            </a:r>
            <a:endParaRPr/>
          </a:p>
        </p:txBody>
      </p:sp>
      <p:pic>
        <p:nvPicPr>
          <p:cNvPr id="239" name="Google Shape;239;p22"/>
          <p:cNvPicPr preferRelativeResize="0"/>
          <p:nvPr/>
        </p:nvPicPr>
        <p:blipFill rotWithShape="1">
          <a:blip r:embed="rId3">
            <a:alphaModFix/>
          </a:blip>
          <a:srcRect b="0" l="0" r="0" t="0"/>
          <a:stretch/>
        </p:blipFill>
        <p:spPr>
          <a:xfrm>
            <a:off x="257629" y="1810676"/>
            <a:ext cx="8444454" cy="2438400"/>
          </a:xfrm>
          <a:prstGeom prst="rect">
            <a:avLst/>
          </a:prstGeom>
          <a:noFill/>
          <a:ln>
            <a:noFill/>
          </a:ln>
        </p:spPr>
      </p:pic>
      <p:pic>
        <p:nvPicPr>
          <p:cNvPr id="240" name="Google Shape;240;p22"/>
          <p:cNvPicPr preferRelativeResize="0"/>
          <p:nvPr/>
        </p:nvPicPr>
        <p:blipFill rotWithShape="1">
          <a:blip r:embed="rId4">
            <a:alphaModFix/>
          </a:blip>
          <a:srcRect b="0" l="0" r="0" t="0"/>
          <a:stretch/>
        </p:blipFill>
        <p:spPr>
          <a:xfrm>
            <a:off x="2319273" y="4216788"/>
            <a:ext cx="6820852" cy="2543530"/>
          </a:xfrm>
          <a:prstGeom prst="rect">
            <a:avLst/>
          </a:prstGeom>
          <a:noFill/>
          <a:ln>
            <a:noFill/>
          </a:ln>
        </p:spPr>
      </p:pic>
      <p:sp>
        <p:nvSpPr>
          <p:cNvPr id="241" name="Google Shape;241;p22"/>
          <p:cNvSpPr/>
          <p:nvPr/>
        </p:nvSpPr>
        <p:spPr>
          <a:xfrm>
            <a:off x="33002" y="5247371"/>
            <a:ext cx="1391226" cy="472246"/>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rgbClr val="FF0000"/>
                </a:solidFill>
                <a:latin typeface="Calibri"/>
                <a:ea typeface="Calibri"/>
                <a:cs typeface="Calibri"/>
                <a:sym typeface="Calibri"/>
              </a:rPr>
              <a:t>Kết quả</a:t>
            </a:r>
            <a:endParaRPr sz="1800">
              <a:solidFill>
                <a:srgbClr val="FF0000"/>
              </a:solidFill>
              <a:latin typeface="Calibri"/>
              <a:ea typeface="Calibri"/>
              <a:cs typeface="Calibri"/>
              <a:sym typeface="Calibri"/>
            </a:endParaRPr>
          </a:p>
        </p:txBody>
      </p:sp>
      <p:sp>
        <p:nvSpPr>
          <p:cNvPr id="242" name="Google Shape;242;p22"/>
          <p:cNvSpPr/>
          <p:nvPr/>
        </p:nvSpPr>
        <p:spPr>
          <a:xfrm rot="-5400000">
            <a:off x="1847429" y="4995717"/>
            <a:ext cx="152400" cy="975554"/>
          </a:xfrm>
          <a:prstGeom prst="down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43" name="Google Shape;243;p22"/>
          <p:cNvSpPr txBox="1"/>
          <p:nvPr>
            <p:ph type="title"/>
          </p:nvPr>
        </p:nvSpPr>
        <p:spPr>
          <a:xfrm>
            <a:off x="1524000" y="512919"/>
            <a:ext cx="6983603"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SỬA DỮ LIỆU TRONG CSDL</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7" name="Shape 247"/>
        <p:cNvGrpSpPr/>
        <p:nvPr/>
      </p:nvGrpSpPr>
      <p:grpSpPr>
        <a:xfrm>
          <a:off x="0" y="0"/>
          <a:ext cx="0" cy="0"/>
          <a:chOff x="0" y="0"/>
          <a:chExt cx="0" cy="0"/>
        </a:xfrm>
      </p:grpSpPr>
      <p:pic>
        <p:nvPicPr>
          <p:cNvPr id="248" name="Google Shape;248;p23"/>
          <p:cNvPicPr preferRelativeResize="0"/>
          <p:nvPr/>
        </p:nvPicPr>
        <p:blipFill rotWithShape="1">
          <a:blip r:embed="rId3">
            <a:alphaModFix/>
          </a:blip>
          <a:srcRect b="0" l="0" r="0" t="0"/>
          <a:stretch/>
        </p:blipFill>
        <p:spPr>
          <a:xfrm>
            <a:off x="373234" y="4861850"/>
            <a:ext cx="8763000" cy="1447800"/>
          </a:xfrm>
          <a:prstGeom prst="rect">
            <a:avLst/>
          </a:prstGeom>
          <a:noFill/>
          <a:ln>
            <a:noFill/>
          </a:ln>
        </p:spPr>
      </p:pic>
      <p:pic>
        <p:nvPicPr>
          <p:cNvPr id="249" name="Google Shape;249;p23"/>
          <p:cNvPicPr preferRelativeResize="0"/>
          <p:nvPr/>
        </p:nvPicPr>
        <p:blipFill rotWithShape="1">
          <a:blip r:embed="rId4">
            <a:alphaModFix/>
          </a:blip>
          <a:srcRect b="0" l="0" r="0" t="0"/>
          <a:stretch/>
        </p:blipFill>
        <p:spPr>
          <a:xfrm>
            <a:off x="266700" y="2118243"/>
            <a:ext cx="8610600" cy="2714001"/>
          </a:xfrm>
          <a:prstGeom prst="rect">
            <a:avLst/>
          </a:prstGeom>
          <a:noFill/>
          <a:ln>
            <a:noFill/>
          </a:ln>
        </p:spPr>
      </p:pic>
      <p:sp>
        <p:nvSpPr>
          <p:cNvPr id="250" name="Google Shape;250;p23"/>
          <p:cNvSpPr txBox="1"/>
          <p:nvPr>
            <p:ph type="title"/>
          </p:nvPr>
        </p:nvSpPr>
        <p:spPr>
          <a:xfrm>
            <a:off x="1524000" y="512919"/>
            <a:ext cx="6983603"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SỬA DỮ LIỆU TRONG CSDL</a:t>
            </a:r>
            <a:endParaRPr/>
          </a:p>
        </p:txBody>
      </p:sp>
      <p:sp>
        <p:nvSpPr>
          <p:cNvPr id="251" name="Google Shape;251;p23"/>
          <p:cNvSpPr txBox="1"/>
          <p:nvPr>
            <p:ph idx="1" type="body"/>
          </p:nvPr>
        </p:nvSpPr>
        <p:spPr>
          <a:xfrm>
            <a:off x="444500" y="1222375"/>
            <a:ext cx="8255000" cy="738664"/>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2400"/>
              <a:buFont typeface="Noto Sans Symbols"/>
              <a:buChar char="▪"/>
            </a:pPr>
            <a:r>
              <a:rPr lang="en-US" sz="2400"/>
              <a:t>Giao đoạn 2: Update vào CSDL</a:t>
            </a:r>
            <a:endParaRPr/>
          </a:p>
          <a:p>
            <a:pPr indent="-285750" lvl="0" marL="285750" rtl="0" algn="l">
              <a:spcBef>
                <a:spcPts val="0"/>
              </a:spcBef>
              <a:spcAft>
                <a:spcPts val="0"/>
              </a:spcAft>
              <a:buClr>
                <a:schemeClr val="dk1"/>
              </a:buClr>
              <a:buSzPts val="2400"/>
              <a:buFont typeface="Noto Sans Symbols"/>
              <a:buChar char="▪"/>
            </a:pPr>
            <a:r>
              <a:rPr lang="en-US" sz="2400"/>
              <a:t>CODE thực hiện sửa dữ liệu</a:t>
            </a:r>
            <a:endParaRPr sz="2400"/>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5" name="Shape 255"/>
        <p:cNvGrpSpPr/>
        <p:nvPr/>
      </p:nvGrpSpPr>
      <p:grpSpPr>
        <a:xfrm>
          <a:off x="0" y="0"/>
          <a:ext cx="0" cy="0"/>
          <a:chOff x="0" y="0"/>
          <a:chExt cx="0" cy="0"/>
        </a:xfrm>
      </p:grpSpPr>
      <p:sp>
        <p:nvSpPr>
          <p:cNvPr id="256" name="Google Shape;256;p24"/>
          <p:cNvSpPr txBox="1"/>
          <p:nvPr>
            <p:ph type="title"/>
          </p:nvPr>
        </p:nvSpPr>
        <p:spPr>
          <a:xfrm>
            <a:off x="1398397" y="480186"/>
            <a:ext cx="7301103"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XÓA DỮ LIỆU</a:t>
            </a:r>
            <a:endParaRPr/>
          </a:p>
        </p:txBody>
      </p:sp>
      <p:sp>
        <p:nvSpPr>
          <p:cNvPr id="257" name="Google Shape;257;p24"/>
          <p:cNvSpPr txBox="1"/>
          <p:nvPr>
            <p:ph idx="1" type="body"/>
          </p:nvPr>
        </p:nvSpPr>
        <p:spPr>
          <a:xfrm>
            <a:off x="444500" y="1148663"/>
            <a:ext cx="8547100" cy="2030492"/>
          </a:xfrm>
          <a:prstGeom prst="rect">
            <a:avLst/>
          </a:prstGeom>
          <a:noFill/>
          <a:ln>
            <a:noFill/>
          </a:ln>
        </p:spPr>
        <p:txBody>
          <a:bodyPr anchorCtr="0" anchor="t" bIns="0" lIns="0" spcFirstLastPara="1" rIns="0" wrap="square" tIns="0">
            <a:spAutoFit/>
          </a:bodyPr>
          <a:lstStyle/>
          <a:p>
            <a:pPr indent="-285750" lvl="0" marL="285750" rtl="0" algn="l">
              <a:lnSpc>
                <a:spcPct val="133333"/>
              </a:lnSpc>
              <a:spcBef>
                <a:spcPts val="0"/>
              </a:spcBef>
              <a:spcAft>
                <a:spcPts val="0"/>
              </a:spcAft>
              <a:buClr>
                <a:schemeClr val="dk1"/>
              </a:buClr>
              <a:buSzPts val="2400"/>
              <a:buFont typeface="Noto Sans Symbols"/>
              <a:buChar char="▪"/>
            </a:pPr>
            <a:r>
              <a:rPr lang="en-US" sz="2400"/>
              <a:t>Chức năng xoá dữ liệu cho phép xóa dữ liệu được chọn trong bảng dữ liệu</a:t>
            </a:r>
            <a:endParaRPr sz="2400"/>
          </a:p>
          <a:p>
            <a:pPr indent="-285750" lvl="0" marL="285750" rtl="0" algn="l">
              <a:lnSpc>
                <a:spcPct val="133333"/>
              </a:lnSpc>
              <a:spcBef>
                <a:spcPts val="0"/>
              </a:spcBef>
              <a:spcAft>
                <a:spcPts val="0"/>
              </a:spcAft>
              <a:buClr>
                <a:schemeClr val="dk1"/>
              </a:buClr>
              <a:buSzPts val="2400"/>
              <a:buFont typeface="Noto Sans Symbols"/>
              <a:buChar char="▪"/>
            </a:pPr>
            <a:r>
              <a:rPr lang="en-US" sz="2400"/>
              <a:t>Chức năng này thực hiện được khi xác định rõ bản ghi cần xóa thông qua điều kiện xóa</a:t>
            </a:r>
            <a:endParaRPr sz="2400"/>
          </a:p>
          <a:p>
            <a:pPr indent="-285750" lvl="0" marL="285750" rtl="0" algn="l">
              <a:lnSpc>
                <a:spcPct val="133333"/>
              </a:lnSpc>
              <a:spcBef>
                <a:spcPts val="0"/>
              </a:spcBef>
              <a:spcAft>
                <a:spcPts val="0"/>
              </a:spcAft>
              <a:buClr>
                <a:schemeClr val="dk1"/>
              </a:buClr>
              <a:buSzPts val="2400"/>
              <a:buFont typeface="Noto Sans Symbols"/>
              <a:buChar char="▪"/>
            </a:pPr>
            <a:r>
              <a:rPr lang="en-US" sz="2400"/>
              <a:t>Bước 1: click đúp vào bitton DELETE/ viết CODE trong cửa sổ code</a:t>
            </a:r>
            <a:endParaRPr/>
          </a:p>
        </p:txBody>
      </p:sp>
      <p:grpSp>
        <p:nvGrpSpPr>
          <p:cNvPr id="258" name="Google Shape;258;p24"/>
          <p:cNvGrpSpPr/>
          <p:nvPr/>
        </p:nvGrpSpPr>
        <p:grpSpPr>
          <a:xfrm>
            <a:off x="475077" y="3429000"/>
            <a:ext cx="8166100" cy="3329814"/>
            <a:chOff x="366125" y="1605123"/>
            <a:chExt cx="8411749" cy="4772691"/>
          </a:xfrm>
        </p:grpSpPr>
        <p:pic>
          <p:nvPicPr>
            <p:cNvPr id="259" name="Google Shape;259;p24"/>
            <p:cNvPicPr preferRelativeResize="0"/>
            <p:nvPr/>
          </p:nvPicPr>
          <p:blipFill rotWithShape="1">
            <a:blip r:embed="rId3">
              <a:alphaModFix/>
            </a:blip>
            <a:srcRect b="0" l="0" r="0" t="0"/>
            <a:stretch/>
          </p:blipFill>
          <p:spPr>
            <a:xfrm>
              <a:off x="366125" y="1605123"/>
              <a:ext cx="8411749" cy="4772691"/>
            </a:xfrm>
            <a:prstGeom prst="rect">
              <a:avLst/>
            </a:prstGeom>
            <a:noFill/>
            <a:ln>
              <a:noFill/>
            </a:ln>
          </p:spPr>
        </p:pic>
        <p:sp>
          <p:nvSpPr>
            <p:cNvPr id="260" name="Google Shape;260;p24"/>
            <p:cNvSpPr/>
            <p:nvPr/>
          </p:nvSpPr>
          <p:spPr>
            <a:xfrm>
              <a:off x="7620000" y="4953000"/>
              <a:ext cx="914400" cy="53340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261" name="Google Shape;261;p24"/>
            <p:cNvSpPr/>
            <p:nvPr/>
          </p:nvSpPr>
          <p:spPr>
            <a:xfrm rot="10800000">
              <a:off x="7175500" y="5175412"/>
              <a:ext cx="444500" cy="161657"/>
            </a:xfrm>
            <a:prstGeom prst="left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62" name="Google Shape;262;p24"/>
            <p:cNvSpPr/>
            <p:nvPr/>
          </p:nvSpPr>
          <p:spPr>
            <a:xfrm>
              <a:off x="5638800" y="4842237"/>
              <a:ext cx="1524000" cy="644163"/>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rgbClr val="FF0000"/>
                  </a:solidFill>
                  <a:latin typeface="Calibri"/>
                  <a:ea typeface="Calibri"/>
                  <a:cs typeface="Calibri"/>
                  <a:sym typeface="Calibri"/>
                </a:rPr>
                <a:t>Xoá dữ liệu</a:t>
              </a:r>
              <a:endParaRPr sz="1800">
                <a:solidFill>
                  <a:srgbClr val="FF0000"/>
                </a:solidFill>
                <a:latin typeface="Calibri"/>
                <a:ea typeface="Calibri"/>
                <a:cs typeface="Calibri"/>
                <a:sym typeface="Calibri"/>
              </a:endParaRPr>
            </a:p>
          </p:txBody>
        </p:sp>
      </p:gr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6" name="Shape 266"/>
        <p:cNvGrpSpPr/>
        <p:nvPr/>
      </p:nvGrpSpPr>
      <p:grpSpPr>
        <a:xfrm>
          <a:off x="0" y="0"/>
          <a:ext cx="0" cy="0"/>
          <a:chOff x="0" y="0"/>
          <a:chExt cx="0" cy="0"/>
        </a:xfrm>
      </p:grpSpPr>
      <p:sp>
        <p:nvSpPr>
          <p:cNvPr id="267" name="Google Shape;267;p25"/>
          <p:cNvSpPr txBox="1"/>
          <p:nvPr>
            <p:ph idx="1" type="body"/>
          </p:nvPr>
        </p:nvSpPr>
        <p:spPr>
          <a:xfrm>
            <a:off x="228600" y="1222375"/>
            <a:ext cx="8470900" cy="1477328"/>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2400"/>
              <a:buFont typeface="Noto Sans Symbols"/>
              <a:buChar char="▪"/>
            </a:pPr>
            <a:r>
              <a:rPr lang="en-US" sz="2400"/>
              <a:t>Bước 2: Viết code</a:t>
            </a:r>
            <a:endParaRPr/>
          </a:p>
          <a:p>
            <a:pPr indent="-285750" lvl="0" marL="285750" rtl="0" algn="l">
              <a:spcBef>
                <a:spcPts val="0"/>
              </a:spcBef>
              <a:spcAft>
                <a:spcPts val="0"/>
              </a:spcAft>
              <a:buClr>
                <a:schemeClr val="dk1"/>
              </a:buClr>
              <a:buSzPts val="2400"/>
              <a:buFont typeface="Noto Sans Symbols"/>
              <a:buChar char="▪"/>
            </a:pPr>
            <a:r>
              <a:rPr lang="en-US" sz="2400"/>
              <a:t>Đoạn code dưới đây cho phép xóa dòng dữ liệu thỏa mãn điều kiện mã sách được nhập từ text box mã sách trên giao diện form </a:t>
            </a:r>
            <a:endParaRPr/>
          </a:p>
          <a:p>
            <a:pPr indent="0" lvl="0" marL="0" rtl="0" algn="l">
              <a:spcBef>
                <a:spcPts val="0"/>
              </a:spcBef>
              <a:spcAft>
                <a:spcPts val="0"/>
              </a:spcAft>
              <a:buNone/>
            </a:pPr>
            <a:r>
              <a:t/>
            </a:r>
            <a:endParaRPr sz="2400"/>
          </a:p>
        </p:txBody>
      </p:sp>
      <p:pic>
        <p:nvPicPr>
          <p:cNvPr id="268" name="Google Shape;268;p25"/>
          <p:cNvPicPr preferRelativeResize="0"/>
          <p:nvPr/>
        </p:nvPicPr>
        <p:blipFill rotWithShape="1">
          <a:blip r:embed="rId3">
            <a:alphaModFix/>
          </a:blip>
          <a:srcRect b="0" l="0" r="0" t="0"/>
          <a:stretch/>
        </p:blipFill>
        <p:spPr>
          <a:xfrm>
            <a:off x="609600" y="2590800"/>
            <a:ext cx="8001000" cy="4057392"/>
          </a:xfrm>
          <a:prstGeom prst="rect">
            <a:avLst/>
          </a:prstGeom>
          <a:noFill/>
          <a:ln>
            <a:noFill/>
          </a:ln>
        </p:spPr>
      </p:pic>
      <p:sp>
        <p:nvSpPr>
          <p:cNvPr id="269" name="Google Shape;269;p25"/>
          <p:cNvSpPr txBox="1"/>
          <p:nvPr>
            <p:ph type="title"/>
          </p:nvPr>
        </p:nvSpPr>
        <p:spPr>
          <a:xfrm>
            <a:off x="1600200" y="501155"/>
            <a:ext cx="6346825" cy="452438"/>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XÓA DỮ LIỆU</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3" name="Shape 273"/>
        <p:cNvGrpSpPr/>
        <p:nvPr/>
      </p:nvGrpSpPr>
      <p:grpSpPr>
        <a:xfrm>
          <a:off x="0" y="0"/>
          <a:ext cx="0" cy="0"/>
          <a:chOff x="0" y="0"/>
          <a:chExt cx="0" cy="0"/>
        </a:xfrm>
      </p:grpSpPr>
      <p:sp>
        <p:nvSpPr>
          <p:cNvPr id="274" name="Google Shape;274;p26"/>
          <p:cNvSpPr txBox="1"/>
          <p:nvPr>
            <p:ph type="title"/>
          </p:nvPr>
        </p:nvSpPr>
        <p:spPr>
          <a:xfrm>
            <a:off x="1398397" y="480186"/>
            <a:ext cx="7136003"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THOÁT KHỎI CHƯƠNG TRÌNH</a:t>
            </a:r>
            <a:endParaRPr/>
          </a:p>
        </p:txBody>
      </p:sp>
      <p:sp>
        <p:nvSpPr>
          <p:cNvPr id="275" name="Google Shape;275;p26"/>
          <p:cNvSpPr txBox="1"/>
          <p:nvPr>
            <p:ph idx="1" type="body"/>
          </p:nvPr>
        </p:nvSpPr>
        <p:spPr>
          <a:xfrm>
            <a:off x="444500" y="1222375"/>
            <a:ext cx="8255000" cy="276999"/>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1800"/>
              <a:buFont typeface="Noto Sans Symbols"/>
              <a:buChar char="▪"/>
            </a:pPr>
            <a:r>
              <a:rPr lang="en-US"/>
              <a:t>Click đúp vào button Exit và thực hiện viết lệnh</a:t>
            </a:r>
            <a:endParaRPr/>
          </a:p>
        </p:txBody>
      </p:sp>
      <p:grpSp>
        <p:nvGrpSpPr>
          <p:cNvPr id="276" name="Google Shape;276;p26"/>
          <p:cNvGrpSpPr/>
          <p:nvPr/>
        </p:nvGrpSpPr>
        <p:grpSpPr>
          <a:xfrm>
            <a:off x="366125" y="1605123"/>
            <a:ext cx="8411749" cy="4772691"/>
            <a:chOff x="366125" y="1605123"/>
            <a:chExt cx="8411749" cy="4772691"/>
          </a:xfrm>
        </p:grpSpPr>
        <p:pic>
          <p:nvPicPr>
            <p:cNvPr id="277" name="Google Shape;277;p26"/>
            <p:cNvPicPr preferRelativeResize="0"/>
            <p:nvPr/>
          </p:nvPicPr>
          <p:blipFill rotWithShape="1">
            <a:blip r:embed="rId3">
              <a:alphaModFix/>
            </a:blip>
            <a:srcRect b="0" l="0" r="0" t="0"/>
            <a:stretch/>
          </p:blipFill>
          <p:spPr>
            <a:xfrm>
              <a:off x="366125" y="1605123"/>
              <a:ext cx="8411749" cy="4772691"/>
            </a:xfrm>
            <a:prstGeom prst="rect">
              <a:avLst/>
            </a:prstGeom>
            <a:noFill/>
            <a:ln>
              <a:noFill/>
            </a:ln>
          </p:spPr>
        </p:pic>
        <p:sp>
          <p:nvSpPr>
            <p:cNvPr id="278" name="Google Shape;278;p26"/>
            <p:cNvSpPr/>
            <p:nvPr/>
          </p:nvSpPr>
          <p:spPr>
            <a:xfrm>
              <a:off x="7696200" y="5715000"/>
              <a:ext cx="838200" cy="460375"/>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279" name="Google Shape;279;p26"/>
            <p:cNvSpPr/>
            <p:nvPr/>
          </p:nvSpPr>
          <p:spPr>
            <a:xfrm rot="10609485">
              <a:off x="7162137" y="5750613"/>
              <a:ext cx="444461" cy="304800"/>
            </a:xfrm>
            <a:prstGeom prst="left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80" name="Google Shape;280;p26"/>
            <p:cNvSpPr/>
            <p:nvPr/>
          </p:nvSpPr>
          <p:spPr>
            <a:xfrm>
              <a:off x="5531360" y="5562600"/>
              <a:ext cx="1581925" cy="612775"/>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rgbClr val="FF0000"/>
                  </a:solidFill>
                  <a:latin typeface="Calibri"/>
                  <a:ea typeface="Calibri"/>
                  <a:cs typeface="Calibri"/>
                  <a:sym typeface="Calibri"/>
                </a:rPr>
                <a:t>Thoát chương trình</a:t>
              </a:r>
              <a:endParaRPr sz="1800">
                <a:solidFill>
                  <a:srgbClr val="FF0000"/>
                </a:solidFill>
                <a:latin typeface="Calibri"/>
                <a:ea typeface="Calibri"/>
                <a:cs typeface="Calibri"/>
                <a:sym typeface="Calibri"/>
              </a:endParaRPr>
            </a:p>
          </p:txBody>
        </p:sp>
      </p:gr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4" name="Shape 284"/>
        <p:cNvGrpSpPr/>
        <p:nvPr/>
      </p:nvGrpSpPr>
      <p:grpSpPr>
        <a:xfrm>
          <a:off x="0" y="0"/>
          <a:ext cx="0" cy="0"/>
          <a:chOff x="0" y="0"/>
          <a:chExt cx="0" cy="0"/>
        </a:xfrm>
      </p:grpSpPr>
      <p:sp>
        <p:nvSpPr>
          <p:cNvPr id="285" name="Google Shape;285;p27"/>
          <p:cNvSpPr txBox="1"/>
          <p:nvPr>
            <p:ph idx="1" type="body"/>
          </p:nvPr>
        </p:nvSpPr>
        <p:spPr>
          <a:xfrm>
            <a:off x="444500" y="1222375"/>
            <a:ext cx="8255000" cy="369332"/>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2400"/>
              <a:buFont typeface="Noto Sans Symbols"/>
              <a:buChar char="❑"/>
            </a:pPr>
            <a:r>
              <a:rPr lang="en-US" sz="2400"/>
              <a:t>Code nút lệnh</a:t>
            </a:r>
            <a:endParaRPr sz="2400"/>
          </a:p>
        </p:txBody>
      </p:sp>
      <p:pic>
        <p:nvPicPr>
          <p:cNvPr id="286" name="Google Shape;286;p27"/>
          <p:cNvPicPr preferRelativeResize="0"/>
          <p:nvPr/>
        </p:nvPicPr>
        <p:blipFill rotWithShape="1">
          <a:blip r:embed="rId3">
            <a:alphaModFix/>
          </a:blip>
          <a:srcRect b="0" l="0" r="0" t="0"/>
          <a:stretch/>
        </p:blipFill>
        <p:spPr>
          <a:xfrm>
            <a:off x="762000" y="1981200"/>
            <a:ext cx="7543800" cy="3733800"/>
          </a:xfrm>
          <a:prstGeom prst="rect">
            <a:avLst/>
          </a:prstGeom>
          <a:noFill/>
          <a:ln>
            <a:noFill/>
          </a:ln>
        </p:spPr>
      </p:pic>
      <p:sp>
        <p:nvSpPr>
          <p:cNvPr id="287" name="Google Shape;287;p27"/>
          <p:cNvSpPr txBox="1"/>
          <p:nvPr>
            <p:ph type="title"/>
          </p:nvPr>
        </p:nvSpPr>
        <p:spPr>
          <a:xfrm>
            <a:off x="1398397" y="480186"/>
            <a:ext cx="7136003"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THOÁT KHỎI CHƯƠNG TRÌNH</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1" name="Shape 291"/>
        <p:cNvGrpSpPr/>
        <p:nvPr/>
      </p:nvGrpSpPr>
      <p:grpSpPr>
        <a:xfrm>
          <a:off x="0" y="0"/>
          <a:ext cx="0" cy="0"/>
          <a:chOff x="0" y="0"/>
          <a:chExt cx="0" cy="0"/>
        </a:xfrm>
      </p:grpSpPr>
      <p:sp>
        <p:nvSpPr>
          <p:cNvPr id="292" name="Google Shape;292;p28"/>
          <p:cNvSpPr txBox="1"/>
          <p:nvPr>
            <p:ph idx="1" type="body"/>
          </p:nvPr>
        </p:nvSpPr>
        <p:spPr>
          <a:xfrm>
            <a:off x="444500" y="1222375"/>
            <a:ext cx="8255000" cy="276999"/>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Sau khi thêm dữ liệu, kết quả như hình dưới</a:t>
            </a:r>
            <a:endParaRPr/>
          </a:p>
        </p:txBody>
      </p:sp>
      <p:pic>
        <p:nvPicPr>
          <p:cNvPr id="293" name="Google Shape;293;p28"/>
          <p:cNvPicPr preferRelativeResize="0"/>
          <p:nvPr/>
        </p:nvPicPr>
        <p:blipFill rotWithShape="1">
          <a:blip r:embed="rId3">
            <a:alphaModFix/>
          </a:blip>
          <a:srcRect b="0" l="0" r="0" t="0"/>
          <a:stretch/>
        </p:blipFill>
        <p:spPr>
          <a:xfrm>
            <a:off x="332783" y="1575087"/>
            <a:ext cx="8478433" cy="4829849"/>
          </a:xfrm>
          <a:prstGeom prst="rect">
            <a:avLst/>
          </a:prstGeom>
          <a:noFill/>
          <a:ln>
            <a:noFill/>
          </a:ln>
        </p:spPr>
      </p:pic>
      <p:sp>
        <p:nvSpPr>
          <p:cNvPr id="294" name="Google Shape;294;p28"/>
          <p:cNvSpPr txBox="1"/>
          <p:nvPr>
            <p:ph type="title"/>
          </p:nvPr>
        </p:nvSpPr>
        <p:spPr>
          <a:xfrm>
            <a:off x="1524000" y="533400"/>
            <a:ext cx="7593203" cy="369332"/>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400"/>
              <a:t>THỰC HIỆN CHỨC NĂNG THÊM DỮ LIỆU</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8" name="Shape 298"/>
        <p:cNvGrpSpPr/>
        <p:nvPr/>
      </p:nvGrpSpPr>
      <p:grpSpPr>
        <a:xfrm>
          <a:off x="0" y="0"/>
          <a:ext cx="0" cy="0"/>
          <a:chOff x="0" y="0"/>
          <a:chExt cx="0" cy="0"/>
        </a:xfrm>
      </p:grpSpPr>
      <p:sp>
        <p:nvSpPr>
          <p:cNvPr id="299" name="Google Shape;299;p29"/>
          <p:cNvSpPr txBox="1"/>
          <p:nvPr>
            <p:ph type="title"/>
          </p:nvPr>
        </p:nvSpPr>
        <p:spPr>
          <a:xfrm>
            <a:off x="1398397" y="480186"/>
            <a:ext cx="7301103"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THỰC HIỆN CHỨC NĂNG SỬA DỮ LIỆU</a:t>
            </a:r>
            <a:endParaRPr/>
          </a:p>
        </p:txBody>
      </p:sp>
      <p:sp>
        <p:nvSpPr>
          <p:cNvPr id="300" name="Google Shape;300;p29"/>
          <p:cNvSpPr txBox="1"/>
          <p:nvPr>
            <p:ph idx="1" type="body"/>
          </p:nvPr>
        </p:nvSpPr>
        <p:spPr>
          <a:xfrm>
            <a:off x="444500" y="1222375"/>
            <a:ext cx="8255000" cy="276999"/>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 Kết quả của chức năng sửa dữ liệu</a:t>
            </a:r>
            <a:endParaRPr/>
          </a:p>
        </p:txBody>
      </p:sp>
      <p:pic>
        <p:nvPicPr>
          <p:cNvPr id="301" name="Google Shape;301;p29"/>
          <p:cNvPicPr preferRelativeResize="0"/>
          <p:nvPr/>
        </p:nvPicPr>
        <p:blipFill rotWithShape="1">
          <a:blip r:embed="rId3">
            <a:alphaModFix/>
          </a:blip>
          <a:srcRect b="0" l="0" r="0" t="0"/>
          <a:stretch/>
        </p:blipFill>
        <p:spPr>
          <a:xfrm>
            <a:off x="328020" y="1676400"/>
            <a:ext cx="8487960" cy="4525006"/>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5" name="Shape 305"/>
        <p:cNvGrpSpPr/>
        <p:nvPr/>
      </p:nvGrpSpPr>
      <p:grpSpPr>
        <a:xfrm>
          <a:off x="0" y="0"/>
          <a:ext cx="0" cy="0"/>
          <a:chOff x="0" y="0"/>
          <a:chExt cx="0" cy="0"/>
        </a:xfrm>
      </p:grpSpPr>
      <p:sp>
        <p:nvSpPr>
          <p:cNvPr id="306" name="Google Shape;306;p30"/>
          <p:cNvSpPr txBox="1"/>
          <p:nvPr>
            <p:ph type="title"/>
          </p:nvPr>
        </p:nvSpPr>
        <p:spPr>
          <a:xfrm>
            <a:off x="1398397" y="480186"/>
            <a:ext cx="7212203"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THOÁT KHỎI CHƯƠNG TRÌNH</a:t>
            </a:r>
            <a:endParaRPr/>
          </a:p>
        </p:txBody>
      </p:sp>
      <p:sp>
        <p:nvSpPr>
          <p:cNvPr id="307" name="Google Shape;307;p30"/>
          <p:cNvSpPr txBox="1"/>
          <p:nvPr>
            <p:ph idx="1" type="body"/>
          </p:nvPr>
        </p:nvSpPr>
        <p:spPr>
          <a:xfrm>
            <a:off x="444500" y="1222375"/>
            <a:ext cx="8255000" cy="276999"/>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 Kết quả của chức năng thoát chương trình</a:t>
            </a:r>
            <a:endParaRPr/>
          </a:p>
        </p:txBody>
      </p:sp>
      <p:pic>
        <p:nvPicPr>
          <p:cNvPr id="308" name="Google Shape;308;p30"/>
          <p:cNvPicPr preferRelativeResize="0"/>
          <p:nvPr/>
        </p:nvPicPr>
        <p:blipFill rotWithShape="1">
          <a:blip r:embed="rId3">
            <a:alphaModFix/>
          </a:blip>
          <a:srcRect b="0" l="0" r="0" t="0"/>
          <a:stretch/>
        </p:blipFill>
        <p:spPr>
          <a:xfrm>
            <a:off x="347073" y="1767071"/>
            <a:ext cx="8449854" cy="4610743"/>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2" name="Shape 312"/>
        <p:cNvGrpSpPr/>
        <p:nvPr/>
      </p:nvGrpSpPr>
      <p:grpSpPr>
        <a:xfrm>
          <a:off x="0" y="0"/>
          <a:ext cx="0" cy="0"/>
          <a:chOff x="0" y="0"/>
          <a:chExt cx="0" cy="0"/>
        </a:xfrm>
      </p:grpSpPr>
      <p:sp>
        <p:nvSpPr>
          <p:cNvPr id="313" name="Google Shape;313;p31"/>
          <p:cNvSpPr txBox="1"/>
          <p:nvPr>
            <p:ph type="title"/>
          </p:nvPr>
        </p:nvSpPr>
        <p:spPr>
          <a:xfrm>
            <a:off x="1398397" y="457200"/>
            <a:ext cx="6347205"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MỘT SỐ KỸ THUẬT LIÊN QUAN</a:t>
            </a:r>
            <a:endParaRPr/>
          </a:p>
        </p:txBody>
      </p:sp>
      <p:sp>
        <p:nvSpPr>
          <p:cNvPr id="314" name="Google Shape;314;p31"/>
          <p:cNvSpPr txBox="1"/>
          <p:nvPr>
            <p:ph idx="1" type="body"/>
          </p:nvPr>
        </p:nvSpPr>
        <p:spPr>
          <a:xfrm>
            <a:off x="444500" y="1222375"/>
            <a:ext cx="8255000" cy="1846659"/>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2400"/>
              <a:buFont typeface="Noto Sans Symbols"/>
              <a:buChar char="❑"/>
            </a:pPr>
            <a:r>
              <a:rPr lang="en-US" sz="2400"/>
              <a:t>Trong một số tình huống một số button chưa được phép thực hiện do chức năng đó không nên được thực hiện tại thời điểm đó. Do vậy button đó sẽ được đặt ẩn đi để người dùng không lựa chọn được.</a:t>
            </a:r>
            <a:endParaRPr/>
          </a:p>
          <a:p>
            <a:pPr indent="-285750" lvl="0" marL="285750" rtl="0" algn="l">
              <a:spcBef>
                <a:spcPts val="0"/>
              </a:spcBef>
              <a:spcAft>
                <a:spcPts val="0"/>
              </a:spcAft>
              <a:buClr>
                <a:schemeClr val="dk1"/>
              </a:buClr>
              <a:buSzPts val="2400"/>
              <a:buFont typeface="Noto Sans Symbols"/>
              <a:buChar char="❑"/>
            </a:pPr>
            <a:r>
              <a:rPr lang="en-US" sz="2400"/>
              <a:t>Kỹ thuật được trình bày như dưới đây:</a:t>
            </a:r>
            <a:endParaRPr/>
          </a:p>
        </p:txBody>
      </p:sp>
      <p:grpSp>
        <p:nvGrpSpPr>
          <p:cNvPr id="315" name="Google Shape;315;p31"/>
          <p:cNvGrpSpPr/>
          <p:nvPr/>
        </p:nvGrpSpPr>
        <p:grpSpPr>
          <a:xfrm>
            <a:off x="228600" y="3424718"/>
            <a:ext cx="8832909" cy="3280882"/>
            <a:chOff x="228600" y="3424718"/>
            <a:chExt cx="8832909" cy="3280882"/>
          </a:xfrm>
        </p:grpSpPr>
        <p:pic>
          <p:nvPicPr>
            <p:cNvPr id="316" name="Google Shape;316;p31"/>
            <p:cNvPicPr preferRelativeResize="0"/>
            <p:nvPr/>
          </p:nvPicPr>
          <p:blipFill rotWithShape="1">
            <a:blip r:embed="rId3">
              <a:alphaModFix/>
            </a:blip>
            <a:srcRect b="0" l="0" r="0" t="0"/>
            <a:stretch/>
          </p:blipFill>
          <p:spPr>
            <a:xfrm>
              <a:off x="3798723" y="4724400"/>
              <a:ext cx="4787781" cy="1981200"/>
            </a:xfrm>
            <a:prstGeom prst="rect">
              <a:avLst/>
            </a:prstGeom>
            <a:noFill/>
            <a:ln>
              <a:noFill/>
            </a:ln>
          </p:spPr>
        </p:pic>
        <p:pic>
          <p:nvPicPr>
            <p:cNvPr id="317" name="Google Shape;317;p31"/>
            <p:cNvPicPr preferRelativeResize="0"/>
            <p:nvPr/>
          </p:nvPicPr>
          <p:blipFill rotWithShape="1">
            <a:blip r:embed="rId4">
              <a:alphaModFix/>
            </a:blip>
            <a:srcRect b="0" l="0" r="0" t="0"/>
            <a:stretch/>
          </p:blipFill>
          <p:spPr>
            <a:xfrm>
              <a:off x="228600" y="3424718"/>
              <a:ext cx="4525006" cy="2124371"/>
            </a:xfrm>
            <a:prstGeom prst="rect">
              <a:avLst/>
            </a:prstGeom>
            <a:noFill/>
            <a:ln>
              <a:noFill/>
            </a:ln>
          </p:spPr>
        </p:pic>
        <p:sp>
          <p:nvSpPr>
            <p:cNvPr id="318" name="Google Shape;318;p31"/>
            <p:cNvSpPr/>
            <p:nvPr/>
          </p:nvSpPr>
          <p:spPr>
            <a:xfrm rot="1059775">
              <a:off x="8562617" y="4524711"/>
              <a:ext cx="156062" cy="1320951"/>
            </a:xfrm>
            <a:prstGeom prst="down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19" name="Google Shape;319;p31"/>
            <p:cNvSpPr/>
            <p:nvPr/>
          </p:nvSpPr>
          <p:spPr>
            <a:xfrm>
              <a:off x="7670283" y="4107277"/>
              <a:ext cx="1391226" cy="472246"/>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rgbClr val="FF0000"/>
                  </a:solidFill>
                  <a:latin typeface="Calibri"/>
                  <a:ea typeface="Calibri"/>
                  <a:cs typeface="Calibri"/>
                  <a:sym typeface="Calibri"/>
                </a:rPr>
                <a:t>Kết quả</a:t>
              </a:r>
              <a:endParaRPr sz="1800">
                <a:solidFill>
                  <a:srgbClr val="FF0000"/>
                </a:solidFill>
                <a:latin typeface="Calibri"/>
                <a:ea typeface="Calibri"/>
                <a:cs typeface="Calibri"/>
                <a:sym typeface="Calibri"/>
              </a:endParaRPr>
            </a:p>
          </p:txBody>
        </p:sp>
        <p:sp>
          <p:nvSpPr>
            <p:cNvPr id="320" name="Google Shape;320;p31"/>
            <p:cNvSpPr/>
            <p:nvPr/>
          </p:nvSpPr>
          <p:spPr>
            <a:xfrm rot="4366876">
              <a:off x="2859650" y="3811119"/>
              <a:ext cx="283186" cy="452540"/>
            </a:xfrm>
            <a:prstGeom prst="downArrow">
              <a:avLst>
                <a:gd fmla="val 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21" name="Google Shape;321;p31"/>
            <p:cNvSpPr/>
            <p:nvPr/>
          </p:nvSpPr>
          <p:spPr>
            <a:xfrm>
              <a:off x="3309862" y="3664366"/>
              <a:ext cx="957338" cy="298034"/>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rgbClr val="FF0000"/>
                  </a:solidFill>
                  <a:latin typeface="Calibri"/>
                  <a:ea typeface="Calibri"/>
                  <a:cs typeface="Calibri"/>
                  <a:sym typeface="Calibri"/>
                </a:rPr>
                <a:t>Code</a:t>
              </a:r>
              <a:endParaRPr sz="1800">
                <a:solidFill>
                  <a:srgbClr val="FF0000"/>
                </a:solidFill>
                <a:latin typeface="Calibri"/>
                <a:ea typeface="Calibri"/>
                <a:cs typeface="Calibri"/>
                <a:sym typeface="Calibri"/>
              </a:endParaRPr>
            </a:p>
          </p:txBody>
        </p:sp>
      </p:gr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5" name="Shape 325"/>
        <p:cNvGrpSpPr/>
        <p:nvPr/>
      </p:nvGrpSpPr>
      <p:grpSpPr>
        <a:xfrm>
          <a:off x="0" y="0"/>
          <a:ext cx="0" cy="0"/>
          <a:chOff x="0" y="0"/>
          <a:chExt cx="0" cy="0"/>
        </a:xfrm>
      </p:grpSpPr>
      <p:sp>
        <p:nvSpPr>
          <p:cNvPr id="326" name="Google Shape;326;p32"/>
          <p:cNvSpPr txBox="1"/>
          <p:nvPr>
            <p:ph idx="1" type="body"/>
          </p:nvPr>
        </p:nvSpPr>
        <p:spPr>
          <a:xfrm>
            <a:off x="381000" y="1187406"/>
            <a:ext cx="8255000" cy="1050737"/>
          </a:xfrm>
          <a:prstGeom prst="rect">
            <a:avLst/>
          </a:prstGeom>
          <a:noFill/>
          <a:ln>
            <a:noFill/>
          </a:ln>
        </p:spPr>
        <p:txBody>
          <a:bodyPr anchorCtr="0" anchor="t" bIns="0" lIns="0" spcFirstLastPara="1" rIns="0" wrap="square" tIns="0">
            <a:spAutoFit/>
          </a:bodyPr>
          <a:lstStyle/>
          <a:p>
            <a:pPr indent="-342900" lvl="0" marL="342900" rtl="0" algn="l">
              <a:lnSpc>
                <a:spcPct val="150000"/>
              </a:lnSpc>
              <a:spcBef>
                <a:spcPts val="0"/>
              </a:spcBef>
              <a:spcAft>
                <a:spcPts val="0"/>
              </a:spcAft>
              <a:buClr>
                <a:schemeClr val="dk1"/>
              </a:buClr>
              <a:buSzPts val="2400"/>
              <a:buFont typeface="Noto Sans Symbols"/>
              <a:buChar char="▪"/>
            </a:pPr>
            <a:r>
              <a:rPr lang="en-US" sz="2400"/>
              <a:t>Thiết lập kết nối dữ liệu tự động khi form hoạt động</a:t>
            </a:r>
            <a:endParaRPr sz="2400"/>
          </a:p>
          <a:p>
            <a:pPr indent="-342900" lvl="0" marL="342900" rtl="0" algn="l">
              <a:lnSpc>
                <a:spcPct val="150000"/>
              </a:lnSpc>
              <a:spcBef>
                <a:spcPts val="0"/>
              </a:spcBef>
              <a:spcAft>
                <a:spcPts val="0"/>
              </a:spcAft>
              <a:buClr>
                <a:schemeClr val="dk1"/>
              </a:buClr>
              <a:buSzPts val="2400"/>
              <a:buFont typeface="Noto Sans Symbols"/>
              <a:buChar char="▪"/>
            </a:pPr>
            <a:r>
              <a:rPr lang="en-US" sz="2400"/>
              <a:t>Các câu lệnh sẽ được viết trong FORM LOAD</a:t>
            </a:r>
            <a:endParaRPr/>
          </a:p>
        </p:txBody>
      </p:sp>
      <p:pic>
        <p:nvPicPr>
          <p:cNvPr id="327" name="Google Shape;327;p32"/>
          <p:cNvPicPr preferRelativeResize="0"/>
          <p:nvPr/>
        </p:nvPicPr>
        <p:blipFill rotWithShape="1">
          <a:blip r:embed="rId3">
            <a:alphaModFix/>
          </a:blip>
          <a:srcRect b="0" l="0" r="0" t="0"/>
          <a:stretch/>
        </p:blipFill>
        <p:spPr>
          <a:xfrm>
            <a:off x="386339" y="2514600"/>
            <a:ext cx="8086004" cy="3505200"/>
          </a:xfrm>
          <a:prstGeom prst="rect">
            <a:avLst/>
          </a:prstGeom>
          <a:noFill/>
          <a:ln>
            <a:noFill/>
          </a:ln>
        </p:spPr>
      </p:pic>
      <p:sp>
        <p:nvSpPr>
          <p:cNvPr id="328" name="Google Shape;328;p32"/>
          <p:cNvSpPr txBox="1"/>
          <p:nvPr>
            <p:ph type="title"/>
          </p:nvPr>
        </p:nvSpPr>
        <p:spPr>
          <a:xfrm>
            <a:off x="1398588" y="479425"/>
            <a:ext cx="6346825" cy="452438"/>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MỘT SỐ KỸ THUẬT LIÊN QUAN</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2" name="Shape 332"/>
        <p:cNvGrpSpPr/>
        <p:nvPr/>
      </p:nvGrpSpPr>
      <p:grpSpPr>
        <a:xfrm>
          <a:off x="0" y="0"/>
          <a:ext cx="0" cy="0"/>
          <a:chOff x="0" y="0"/>
          <a:chExt cx="0" cy="0"/>
        </a:xfrm>
      </p:grpSpPr>
      <p:sp>
        <p:nvSpPr>
          <p:cNvPr id="333" name="Google Shape;333;p33"/>
          <p:cNvSpPr txBox="1"/>
          <p:nvPr>
            <p:ph idx="1" type="body"/>
          </p:nvPr>
        </p:nvSpPr>
        <p:spPr>
          <a:xfrm>
            <a:off x="444500" y="1222375"/>
            <a:ext cx="8255000" cy="738664"/>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2400"/>
              <a:buFont typeface="Noto Sans Symbols"/>
              <a:buChar char="▪"/>
            </a:pPr>
            <a:r>
              <a:rPr lang="en-US" sz="2400"/>
              <a:t>Thực hiện tìm kiếm</a:t>
            </a:r>
            <a:endParaRPr sz="2400"/>
          </a:p>
          <a:p>
            <a:pPr indent="-285750" lvl="0" marL="285750" rtl="0" algn="l">
              <a:spcBef>
                <a:spcPts val="0"/>
              </a:spcBef>
              <a:spcAft>
                <a:spcPts val="0"/>
              </a:spcAft>
              <a:buClr>
                <a:schemeClr val="dk1"/>
              </a:buClr>
              <a:buSzPts val="2400"/>
              <a:buFont typeface="Noto Sans Symbols"/>
              <a:buChar char="▪"/>
            </a:pPr>
            <a:r>
              <a:rPr lang="en-US" sz="2400"/>
              <a:t>Button SEARCH viết mã lệnh sau:</a:t>
            </a:r>
            <a:endParaRPr/>
          </a:p>
        </p:txBody>
      </p:sp>
      <p:grpSp>
        <p:nvGrpSpPr>
          <p:cNvPr id="334" name="Google Shape;334;p33"/>
          <p:cNvGrpSpPr/>
          <p:nvPr/>
        </p:nvGrpSpPr>
        <p:grpSpPr>
          <a:xfrm>
            <a:off x="1353487" y="3905902"/>
            <a:ext cx="4876435" cy="2805643"/>
            <a:chOff x="-170513" y="3566940"/>
            <a:chExt cx="4876435" cy="2896004"/>
          </a:xfrm>
        </p:grpSpPr>
        <p:pic>
          <p:nvPicPr>
            <p:cNvPr id="335" name="Google Shape;335;p33"/>
            <p:cNvPicPr preferRelativeResize="0"/>
            <p:nvPr/>
          </p:nvPicPr>
          <p:blipFill rotWithShape="1">
            <a:blip r:embed="rId3">
              <a:alphaModFix/>
            </a:blip>
            <a:srcRect b="0" l="0" r="0" t="0"/>
            <a:stretch/>
          </p:blipFill>
          <p:spPr>
            <a:xfrm>
              <a:off x="609600" y="3566940"/>
              <a:ext cx="4096322" cy="2896004"/>
            </a:xfrm>
            <a:prstGeom prst="rect">
              <a:avLst/>
            </a:prstGeom>
            <a:noFill/>
            <a:ln>
              <a:noFill/>
            </a:ln>
          </p:spPr>
        </p:pic>
        <p:sp>
          <p:nvSpPr>
            <p:cNvPr id="336" name="Google Shape;336;p33"/>
            <p:cNvSpPr/>
            <p:nvPr/>
          </p:nvSpPr>
          <p:spPr>
            <a:xfrm rot="-1669997">
              <a:off x="403940" y="3585171"/>
              <a:ext cx="104127" cy="2486508"/>
            </a:xfrm>
            <a:prstGeom prst="down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grpSp>
      <p:pic>
        <p:nvPicPr>
          <p:cNvPr id="337" name="Google Shape;337;p33"/>
          <p:cNvPicPr preferRelativeResize="0"/>
          <p:nvPr/>
        </p:nvPicPr>
        <p:blipFill rotWithShape="1">
          <a:blip r:embed="rId4">
            <a:alphaModFix/>
          </a:blip>
          <a:srcRect b="0" l="0" r="0" t="0"/>
          <a:stretch/>
        </p:blipFill>
        <p:spPr>
          <a:xfrm>
            <a:off x="609600" y="2055807"/>
            <a:ext cx="7543800" cy="1243742"/>
          </a:xfrm>
          <a:prstGeom prst="rect">
            <a:avLst/>
          </a:prstGeom>
          <a:noFill/>
          <a:ln>
            <a:noFill/>
          </a:ln>
        </p:spPr>
      </p:pic>
      <p:sp>
        <p:nvSpPr>
          <p:cNvPr id="338" name="Google Shape;338;p33"/>
          <p:cNvSpPr txBox="1"/>
          <p:nvPr>
            <p:ph type="title"/>
          </p:nvPr>
        </p:nvSpPr>
        <p:spPr>
          <a:xfrm>
            <a:off x="1398588" y="479425"/>
            <a:ext cx="6346825" cy="452438"/>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MỘT SỐ KỸ THUẬT LIÊN QUAN</a:t>
            </a:r>
            <a:endParaRPr/>
          </a:p>
        </p:txBody>
      </p:sp>
      <p:sp>
        <p:nvSpPr>
          <p:cNvPr id="339" name="Google Shape;339;p33"/>
          <p:cNvSpPr txBox="1"/>
          <p:nvPr/>
        </p:nvSpPr>
        <p:spPr>
          <a:xfrm>
            <a:off x="462942" y="3418060"/>
            <a:ext cx="6395057" cy="369332"/>
          </a:xfrm>
          <a:prstGeom prst="rect">
            <a:avLst/>
          </a:prstGeom>
          <a:noFill/>
          <a:ln>
            <a:noFill/>
          </a:ln>
        </p:spPr>
        <p:txBody>
          <a:bodyPr anchorCtr="0" anchor="t" bIns="0" lIns="0" spcFirstLastPara="1" rIns="0" wrap="square" tIns="0">
            <a:spAutoFit/>
          </a:bodyPr>
          <a:lstStyle/>
          <a:p>
            <a:pPr indent="-285750" lvl="0" marL="285750" marR="0" rtl="0" algn="l">
              <a:spcBef>
                <a:spcPts val="0"/>
              </a:spcBef>
              <a:spcAft>
                <a:spcPts val="0"/>
              </a:spcAft>
              <a:buClr>
                <a:schemeClr val="dk1"/>
              </a:buClr>
              <a:buSzPts val="2400"/>
              <a:buFont typeface="Noto Sans Symbols"/>
              <a:buChar char="▪"/>
            </a:pPr>
            <a:r>
              <a:rPr b="0" i="0" lang="en-US" sz="2400">
                <a:solidFill>
                  <a:schemeClr val="dk1"/>
                </a:solidFill>
                <a:latin typeface="Calibri"/>
                <a:ea typeface="Calibri"/>
                <a:cs typeface="Calibri"/>
                <a:sym typeface="Calibri"/>
              </a:rPr>
              <a:t>Nhập thông tin tìm kiếm vào Message</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3" name="Shape 343"/>
        <p:cNvGrpSpPr/>
        <p:nvPr/>
      </p:nvGrpSpPr>
      <p:grpSpPr>
        <a:xfrm>
          <a:off x="0" y="0"/>
          <a:ext cx="0" cy="0"/>
          <a:chOff x="0" y="0"/>
          <a:chExt cx="0" cy="0"/>
        </a:xfrm>
      </p:grpSpPr>
      <p:sp>
        <p:nvSpPr>
          <p:cNvPr id="344" name="Google Shape;344;p34"/>
          <p:cNvSpPr txBox="1"/>
          <p:nvPr>
            <p:ph idx="1" type="body"/>
          </p:nvPr>
        </p:nvSpPr>
        <p:spPr>
          <a:xfrm>
            <a:off x="533400" y="1292582"/>
            <a:ext cx="8255000" cy="1604735"/>
          </a:xfrm>
          <a:prstGeom prst="rect">
            <a:avLst/>
          </a:prstGeom>
          <a:noFill/>
          <a:ln>
            <a:noFill/>
          </a:ln>
        </p:spPr>
        <p:txBody>
          <a:bodyPr anchorCtr="0" anchor="t" bIns="0" lIns="0" spcFirstLastPara="1" rIns="0" wrap="square" tIns="0">
            <a:spAutoFit/>
          </a:bodyPr>
          <a:lstStyle/>
          <a:p>
            <a:pPr indent="-285750" lvl="0" marL="285750" rtl="0" algn="l">
              <a:lnSpc>
                <a:spcPct val="150000"/>
              </a:lnSpc>
              <a:spcBef>
                <a:spcPts val="0"/>
              </a:spcBef>
              <a:spcAft>
                <a:spcPts val="0"/>
              </a:spcAft>
              <a:buClr>
                <a:schemeClr val="dk1"/>
              </a:buClr>
              <a:buSzPts val="2400"/>
              <a:buFont typeface="Noto Sans Symbols"/>
              <a:buChar char="▪"/>
            </a:pPr>
            <a:r>
              <a:rPr lang="en-US" sz="2400"/>
              <a:t>Nhập thông tin tìm kiếm</a:t>
            </a:r>
            <a:endParaRPr sz="2400"/>
          </a:p>
          <a:p>
            <a:pPr indent="-285750" lvl="0" marL="285750" rtl="0" algn="l">
              <a:lnSpc>
                <a:spcPct val="150000"/>
              </a:lnSpc>
              <a:spcBef>
                <a:spcPts val="0"/>
              </a:spcBef>
              <a:spcAft>
                <a:spcPts val="0"/>
              </a:spcAft>
              <a:buClr>
                <a:schemeClr val="dk1"/>
              </a:buClr>
              <a:buSzPts val="2400"/>
              <a:buFont typeface="Noto Sans Symbols"/>
              <a:buChar char="▪"/>
            </a:pPr>
            <a:r>
              <a:rPr lang="en-US" sz="2400"/>
              <a:t>Nhấn ok</a:t>
            </a:r>
            <a:endParaRPr/>
          </a:p>
          <a:p>
            <a:pPr indent="-285750" lvl="0" marL="285750" rtl="0" algn="l">
              <a:lnSpc>
                <a:spcPct val="150000"/>
              </a:lnSpc>
              <a:spcBef>
                <a:spcPts val="0"/>
              </a:spcBef>
              <a:spcAft>
                <a:spcPts val="0"/>
              </a:spcAft>
              <a:buClr>
                <a:schemeClr val="dk1"/>
              </a:buClr>
              <a:buSzPts val="2400"/>
              <a:buFont typeface="Noto Sans Symbols"/>
              <a:buChar char="▪"/>
            </a:pPr>
            <a:r>
              <a:rPr lang="en-US" sz="2400"/>
              <a:t>Kết quả như hình sau:</a:t>
            </a:r>
            <a:endParaRPr/>
          </a:p>
        </p:txBody>
      </p:sp>
      <p:grpSp>
        <p:nvGrpSpPr>
          <p:cNvPr id="345" name="Google Shape;345;p34"/>
          <p:cNvGrpSpPr/>
          <p:nvPr/>
        </p:nvGrpSpPr>
        <p:grpSpPr>
          <a:xfrm>
            <a:off x="533400" y="3357335"/>
            <a:ext cx="7770864" cy="2438400"/>
            <a:chOff x="457200" y="2590800"/>
            <a:chExt cx="7770864" cy="1524000"/>
          </a:xfrm>
        </p:grpSpPr>
        <p:pic>
          <p:nvPicPr>
            <p:cNvPr id="346" name="Google Shape;346;p34"/>
            <p:cNvPicPr preferRelativeResize="0"/>
            <p:nvPr/>
          </p:nvPicPr>
          <p:blipFill rotWithShape="1">
            <a:blip r:embed="rId3">
              <a:alphaModFix/>
            </a:blip>
            <a:srcRect b="0" l="0" r="0" t="0"/>
            <a:stretch/>
          </p:blipFill>
          <p:spPr>
            <a:xfrm>
              <a:off x="457200" y="2590800"/>
              <a:ext cx="4582164" cy="1524000"/>
            </a:xfrm>
            <a:prstGeom prst="rect">
              <a:avLst/>
            </a:prstGeom>
            <a:noFill/>
            <a:ln>
              <a:noFill/>
            </a:ln>
          </p:spPr>
        </p:pic>
        <p:sp>
          <p:nvSpPr>
            <p:cNvPr id="347" name="Google Shape;347;p34"/>
            <p:cNvSpPr/>
            <p:nvPr/>
          </p:nvSpPr>
          <p:spPr>
            <a:xfrm rot="-5400000">
              <a:off x="5338386" y="3052386"/>
              <a:ext cx="143628" cy="457200"/>
            </a:xfrm>
            <a:prstGeom prst="down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348" name="Google Shape;348;p34"/>
            <p:cNvPicPr preferRelativeResize="0"/>
            <p:nvPr/>
          </p:nvPicPr>
          <p:blipFill rotWithShape="1">
            <a:blip r:embed="rId4">
              <a:alphaModFix/>
            </a:blip>
            <a:srcRect b="0" l="0" r="0" t="0"/>
            <a:stretch/>
          </p:blipFill>
          <p:spPr>
            <a:xfrm>
              <a:off x="5867400" y="2761297"/>
              <a:ext cx="2360664" cy="1118153"/>
            </a:xfrm>
            <a:prstGeom prst="rect">
              <a:avLst/>
            </a:prstGeom>
            <a:noFill/>
            <a:ln>
              <a:noFill/>
            </a:ln>
          </p:spPr>
        </p:pic>
      </p:grpSp>
      <p:sp>
        <p:nvSpPr>
          <p:cNvPr id="349" name="Google Shape;349;p34"/>
          <p:cNvSpPr txBox="1"/>
          <p:nvPr>
            <p:ph type="title"/>
          </p:nvPr>
        </p:nvSpPr>
        <p:spPr>
          <a:xfrm>
            <a:off x="1398588" y="479425"/>
            <a:ext cx="6346825" cy="452438"/>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MỘT SỐ KỸ THUẬT LIÊN QUAN</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3" name="Shape 353"/>
        <p:cNvGrpSpPr/>
        <p:nvPr/>
      </p:nvGrpSpPr>
      <p:grpSpPr>
        <a:xfrm>
          <a:off x="0" y="0"/>
          <a:ext cx="0" cy="0"/>
          <a:chOff x="0" y="0"/>
          <a:chExt cx="0" cy="0"/>
        </a:xfrm>
      </p:grpSpPr>
      <p:sp>
        <p:nvSpPr>
          <p:cNvPr id="354" name="Google Shape;354;p35"/>
          <p:cNvSpPr txBox="1"/>
          <p:nvPr>
            <p:ph idx="1" type="body"/>
          </p:nvPr>
        </p:nvSpPr>
        <p:spPr>
          <a:xfrm>
            <a:off x="381000" y="1185271"/>
            <a:ext cx="8255000" cy="276999"/>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1800"/>
              <a:buFont typeface="Noto Sans Symbols"/>
              <a:buChar char="▪"/>
            </a:pPr>
            <a:r>
              <a:rPr lang="en-US"/>
              <a:t>Tìm kiếm theo Mã Sách</a:t>
            </a:r>
            <a:endParaRPr/>
          </a:p>
        </p:txBody>
      </p:sp>
      <p:grpSp>
        <p:nvGrpSpPr>
          <p:cNvPr id="355" name="Google Shape;355;p35"/>
          <p:cNvGrpSpPr/>
          <p:nvPr/>
        </p:nvGrpSpPr>
        <p:grpSpPr>
          <a:xfrm>
            <a:off x="304800" y="1863067"/>
            <a:ext cx="7629760" cy="1848108"/>
            <a:chOff x="304800" y="1863067"/>
            <a:chExt cx="7629760" cy="1848108"/>
          </a:xfrm>
        </p:grpSpPr>
        <p:pic>
          <p:nvPicPr>
            <p:cNvPr id="356" name="Google Shape;356;p35"/>
            <p:cNvPicPr preferRelativeResize="0"/>
            <p:nvPr/>
          </p:nvPicPr>
          <p:blipFill rotWithShape="1">
            <a:blip r:embed="rId3">
              <a:alphaModFix/>
            </a:blip>
            <a:srcRect b="0" l="0" r="0" t="0"/>
            <a:stretch/>
          </p:blipFill>
          <p:spPr>
            <a:xfrm>
              <a:off x="304800" y="1863067"/>
              <a:ext cx="5201376" cy="1848108"/>
            </a:xfrm>
            <a:prstGeom prst="rect">
              <a:avLst/>
            </a:prstGeom>
            <a:noFill/>
            <a:ln>
              <a:noFill/>
            </a:ln>
          </p:spPr>
        </p:pic>
        <p:sp>
          <p:nvSpPr>
            <p:cNvPr id="357" name="Google Shape;357;p35"/>
            <p:cNvSpPr/>
            <p:nvPr/>
          </p:nvSpPr>
          <p:spPr>
            <a:xfrm rot="-5400000">
              <a:off x="5541966" y="2151793"/>
              <a:ext cx="162054" cy="577985"/>
            </a:xfrm>
            <a:prstGeom prst="down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358" name="Google Shape;358;p35"/>
            <p:cNvPicPr preferRelativeResize="0"/>
            <p:nvPr/>
          </p:nvPicPr>
          <p:blipFill rotWithShape="1">
            <a:blip r:embed="rId4">
              <a:alphaModFix/>
            </a:blip>
            <a:srcRect b="0" l="0" r="0" t="0"/>
            <a:stretch/>
          </p:blipFill>
          <p:spPr>
            <a:xfrm>
              <a:off x="6248400" y="2196623"/>
              <a:ext cx="1686160" cy="666843"/>
            </a:xfrm>
            <a:prstGeom prst="rect">
              <a:avLst/>
            </a:prstGeom>
            <a:noFill/>
            <a:ln>
              <a:noFill/>
            </a:ln>
          </p:spPr>
        </p:pic>
      </p:grpSp>
      <p:pic>
        <p:nvPicPr>
          <p:cNvPr id="359" name="Google Shape;359;p35"/>
          <p:cNvPicPr preferRelativeResize="0"/>
          <p:nvPr/>
        </p:nvPicPr>
        <p:blipFill rotWithShape="1">
          <a:blip r:embed="rId5">
            <a:alphaModFix/>
          </a:blip>
          <a:srcRect b="0" l="0" r="0" t="0"/>
          <a:stretch/>
        </p:blipFill>
        <p:spPr>
          <a:xfrm>
            <a:off x="990600" y="4505128"/>
            <a:ext cx="7086600" cy="1583333"/>
          </a:xfrm>
          <a:prstGeom prst="rect">
            <a:avLst/>
          </a:prstGeom>
          <a:noFill/>
          <a:ln>
            <a:noFill/>
          </a:ln>
        </p:spPr>
      </p:pic>
      <p:sp>
        <p:nvSpPr>
          <p:cNvPr id="360" name="Google Shape;360;p35"/>
          <p:cNvSpPr txBox="1"/>
          <p:nvPr/>
        </p:nvSpPr>
        <p:spPr>
          <a:xfrm>
            <a:off x="533400" y="3899319"/>
            <a:ext cx="8255000" cy="276999"/>
          </a:xfrm>
          <a:prstGeom prst="rect">
            <a:avLst/>
          </a:prstGeom>
          <a:noFill/>
          <a:ln>
            <a:noFill/>
          </a:ln>
        </p:spPr>
        <p:txBody>
          <a:bodyPr anchorCtr="0" anchor="t" bIns="0" lIns="0" spcFirstLastPara="1" rIns="0" wrap="square" tIns="0">
            <a:spAutoFit/>
          </a:bodyPr>
          <a:lstStyle/>
          <a:p>
            <a:pPr indent="-285750" lvl="0" marL="285750" marR="0" rtl="0" algn="l">
              <a:spcBef>
                <a:spcPts val="0"/>
              </a:spcBef>
              <a:spcAft>
                <a:spcPts val="0"/>
              </a:spcAft>
              <a:buClr>
                <a:schemeClr val="dk1"/>
              </a:buClr>
              <a:buSzPts val="1800"/>
              <a:buFont typeface="Noto Sans Symbols"/>
              <a:buChar char="▪"/>
            </a:pPr>
            <a:r>
              <a:rPr b="0" i="0" lang="en-US" sz="1800">
                <a:solidFill>
                  <a:schemeClr val="dk1"/>
                </a:solidFill>
                <a:latin typeface="Calibri"/>
                <a:ea typeface="Calibri"/>
                <a:cs typeface="Calibri"/>
                <a:sym typeface="Calibri"/>
              </a:rPr>
              <a:t>Code tham khảo</a:t>
            </a:r>
            <a:endParaRPr b="0" i="0" sz="1800">
              <a:solidFill>
                <a:schemeClr val="dk1"/>
              </a:solidFill>
              <a:latin typeface="Calibri"/>
              <a:ea typeface="Calibri"/>
              <a:cs typeface="Calibri"/>
              <a:sym typeface="Calibri"/>
            </a:endParaRPr>
          </a:p>
        </p:txBody>
      </p:sp>
      <p:sp>
        <p:nvSpPr>
          <p:cNvPr id="361" name="Google Shape;361;p35"/>
          <p:cNvSpPr txBox="1"/>
          <p:nvPr>
            <p:ph type="title"/>
          </p:nvPr>
        </p:nvSpPr>
        <p:spPr>
          <a:xfrm>
            <a:off x="1398397" y="480186"/>
            <a:ext cx="6347205" cy="452119"/>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t/>
            </a:r>
            <a:endParaRPr/>
          </a:p>
        </p:txBody>
      </p:sp>
      <p:sp>
        <p:nvSpPr>
          <p:cNvPr id="362" name="Google Shape;362;p35"/>
          <p:cNvSpPr txBox="1"/>
          <p:nvPr/>
        </p:nvSpPr>
        <p:spPr>
          <a:xfrm>
            <a:off x="1398588" y="479425"/>
            <a:ext cx="6346825" cy="452438"/>
          </a:xfrm>
          <a:prstGeom prst="rect">
            <a:avLst/>
          </a:prstGeom>
          <a:noFill/>
          <a:ln>
            <a:noFill/>
          </a:ln>
        </p:spPr>
        <p:txBody>
          <a:bodyPr anchorCtr="0" anchor="t" bIns="0" lIns="0" spcFirstLastPara="1" rIns="0" wrap="square" tIns="0">
            <a:spAutoFit/>
          </a:bodyPr>
          <a:lstStyle/>
          <a:p>
            <a:pPr indent="0" lvl="0" marL="0" marR="0" rtl="0" algn="l">
              <a:spcBef>
                <a:spcPts val="0"/>
              </a:spcBef>
              <a:spcAft>
                <a:spcPts val="0"/>
              </a:spcAft>
              <a:buNone/>
            </a:pPr>
            <a:r>
              <a:rPr b="1" i="0" lang="en-US" sz="2800">
                <a:solidFill>
                  <a:schemeClr val="lt1"/>
                </a:solidFill>
                <a:latin typeface="Times New Roman"/>
                <a:ea typeface="Times New Roman"/>
                <a:cs typeface="Times New Roman"/>
                <a:sym typeface="Times New Roman"/>
              </a:rPr>
              <a:t>MỘT SỐ KỸ THUẬT LIÊN QUAN</a:t>
            </a:r>
            <a:endParaRPr b="1" i="0" sz="2800">
              <a:solidFill>
                <a:schemeClr val="lt1"/>
              </a:solidFill>
              <a:latin typeface="Times New Roman"/>
              <a:ea typeface="Times New Roman"/>
              <a:cs typeface="Times New Roman"/>
              <a:sym typeface="Times New Roman"/>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6" name="Shape 366"/>
        <p:cNvGrpSpPr/>
        <p:nvPr/>
      </p:nvGrpSpPr>
      <p:grpSpPr>
        <a:xfrm>
          <a:off x="0" y="0"/>
          <a:ext cx="0" cy="0"/>
          <a:chOff x="0" y="0"/>
          <a:chExt cx="0" cy="0"/>
        </a:xfrm>
      </p:grpSpPr>
      <p:sp>
        <p:nvSpPr>
          <p:cNvPr id="367" name="Google Shape;367;p36"/>
          <p:cNvSpPr txBox="1"/>
          <p:nvPr>
            <p:ph idx="1" type="body"/>
          </p:nvPr>
        </p:nvSpPr>
        <p:spPr>
          <a:xfrm>
            <a:off x="444500" y="1222375"/>
            <a:ext cx="8255000" cy="369332"/>
          </a:xfrm>
          <a:prstGeom prst="rect">
            <a:avLst/>
          </a:prstGeom>
          <a:noFill/>
          <a:ln>
            <a:noFill/>
          </a:ln>
        </p:spPr>
        <p:txBody>
          <a:bodyPr anchorCtr="0" anchor="t" bIns="0" lIns="0" spcFirstLastPara="1" rIns="0" wrap="square" tIns="0">
            <a:spAutoFit/>
          </a:bodyPr>
          <a:lstStyle/>
          <a:p>
            <a:pPr indent="-342900" lvl="0" marL="342900" rtl="0" algn="l">
              <a:spcBef>
                <a:spcPts val="0"/>
              </a:spcBef>
              <a:spcAft>
                <a:spcPts val="0"/>
              </a:spcAft>
              <a:buClr>
                <a:schemeClr val="dk1"/>
              </a:buClr>
              <a:buSzPts val="2400"/>
              <a:buFont typeface="Noto Sans Symbols"/>
              <a:buChar char="▪"/>
            </a:pPr>
            <a:r>
              <a:rPr lang="en-US" sz="2400"/>
              <a:t>Tìm kiếm theo ngày mượn</a:t>
            </a:r>
            <a:endParaRPr sz="2400"/>
          </a:p>
        </p:txBody>
      </p:sp>
      <p:pic>
        <p:nvPicPr>
          <p:cNvPr id="368" name="Google Shape;368;p36"/>
          <p:cNvPicPr preferRelativeResize="0"/>
          <p:nvPr/>
        </p:nvPicPr>
        <p:blipFill rotWithShape="1">
          <a:blip r:embed="rId3">
            <a:alphaModFix/>
          </a:blip>
          <a:srcRect b="0" l="0" r="0" t="0"/>
          <a:stretch/>
        </p:blipFill>
        <p:spPr>
          <a:xfrm>
            <a:off x="444499" y="1882219"/>
            <a:ext cx="8089901" cy="1470581"/>
          </a:xfrm>
          <a:prstGeom prst="rect">
            <a:avLst/>
          </a:prstGeom>
          <a:noFill/>
          <a:ln>
            <a:noFill/>
          </a:ln>
        </p:spPr>
      </p:pic>
      <p:pic>
        <p:nvPicPr>
          <p:cNvPr id="369" name="Google Shape;369;p36"/>
          <p:cNvPicPr preferRelativeResize="0"/>
          <p:nvPr/>
        </p:nvPicPr>
        <p:blipFill rotWithShape="1">
          <a:blip r:embed="rId4">
            <a:alphaModFix/>
          </a:blip>
          <a:srcRect b="0" l="0" r="0" t="0"/>
          <a:stretch/>
        </p:blipFill>
        <p:spPr>
          <a:xfrm>
            <a:off x="408070" y="3924189"/>
            <a:ext cx="4782217" cy="2171811"/>
          </a:xfrm>
          <a:prstGeom prst="rect">
            <a:avLst/>
          </a:prstGeom>
          <a:noFill/>
          <a:ln>
            <a:noFill/>
          </a:ln>
        </p:spPr>
      </p:pic>
      <p:pic>
        <p:nvPicPr>
          <p:cNvPr id="370" name="Google Shape;370;p36"/>
          <p:cNvPicPr preferRelativeResize="0"/>
          <p:nvPr/>
        </p:nvPicPr>
        <p:blipFill rotWithShape="1">
          <a:blip r:embed="rId5">
            <a:alphaModFix/>
          </a:blip>
          <a:srcRect b="0" l="0" r="0" t="0"/>
          <a:stretch/>
        </p:blipFill>
        <p:spPr>
          <a:xfrm>
            <a:off x="6477000" y="4191000"/>
            <a:ext cx="1819529" cy="900257"/>
          </a:xfrm>
          <a:prstGeom prst="rect">
            <a:avLst/>
          </a:prstGeom>
          <a:noFill/>
          <a:ln>
            <a:noFill/>
          </a:ln>
        </p:spPr>
      </p:pic>
      <p:sp>
        <p:nvSpPr>
          <p:cNvPr id="371" name="Google Shape;371;p36"/>
          <p:cNvSpPr/>
          <p:nvPr/>
        </p:nvSpPr>
        <p:spPr>
          <a:xfrm rot="-5400000">
            <a:off x="5669377" y="4008023"/>
            <a:ext cx="152400" cy="975554"/>
          </a:xfrm>
          <a:prstGeom prst="down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72" name="Google Shape;372;p36"/>
          <p:cNvSpPr txBox="1"/>
          <p:nvPr>
            <p:ph type="title"/>
          </p:nvPr>
        </p:nvSpPr>
        <p:spPr>
          <a:xfrm>
            <a:off x="1398588" y="479425"/>
            <a:ext cx="6346825" cy="452438"/>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MỘT SỐ KỸ THUẬT LIÊN QUAN</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6" name="Shape 376"/>
        <p:cNvGrpSpPr/>
        <p:nvPr/>
      </p:nvGrpSpPr>
      <p:grpSpPr>
        <a:xfrm>
          <a:off x="0" y="0"/>
          <a:ext cx="0" cy="0"/>
          <a:chOff x="0" y="0"/>
          <a:chExt cx="0" cy="0"/>
        </a:xfrm>
      </p:grpSpPr>
      <p:sp>
        <p:nvSpPr>
          <p:cNvPr id="377" name="Google Shape;377;p37"/>
          <p:cNvSpPr txBox="1"/>
          <p:nvPr>
            <p:ph idx="1" type="body"/>
          </p:nvPr>
        </p:nvSpPr>
        <p:spPr>
          <a:xfrm>
            <a:off x="444500" y="1222375"/>
            <a:ext cx="8255000" cy="369332"/>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2400"/>
              <a:buFont typeface="Noto Sans Symbols"/>
              <a:buChar char="▪"/>
            </a:pPr>
            <a:r>
              <a:rPr lang="en-US" sz="2400"/>
              <a:t>Tìm kiếm theo số phiếu mượn</a:t>
            </a:r>
            <a:endParaRPr sz="2400"/>
          </a:p>
        </p:txBody>
      </p:sp>
      <p:pic>
        <p:nvPicPr>
          <p:cNvPr id="378" name="Google Shape;378;p37"/>
          <p:cNvPicPr preferRelativeResize="0"/>
          <p:nvPr/>
        </p:nvPicPr>
        <p:blipFill rotWithShape="1">
          <a:blip r:embed="rId3">
            <a:alphaModFix/>
          </a:blip>
          <a:srcRect b="0" l="0" r="0" t="0"/>
          <a:stretch/>
        </p:blipFill>
        <p:spPr>
          <a:xfrm>
            <a:off x="325721" y="1770410"/>
            <a:ext cx="8077200" cy="1600163"/>
          </a:xfrm>
          <a:prstGeom prst="rect">
            <a:avLst/>
          </a:prstGeom>
          <a:noFill/>
          <a:ln>
            <a:noFill/>
          </a:ln>
        </p:spPr>
      </p:pic>
      <p:grpSp>
        <p:nvGrpSpPr>
          <p:cNvPr id="379" name="Google Shape;379;p37"/>
          <p:cNvGrpSpPr/>
          <p:nvPr/>
        </p:nvGrpSpPr>
        <p:grpSpPr>
          <a:xfrm>
            <a:off x="248528" y="3487426"/>
            <a:ext cx="8362072" cy="2584927"/>
            <a:chOff x="248528" y="3487426"/>
            <a:chExt cx="8362072" cy="2584927"/>
          </a:xfrm>
        </p:grpSpPr>
        <p:pic>
          <p:nvPicPr>
            <p:cNvPr id="380" name="Google Shape;380;p37"/>
            <p:cNvPicPr preferRelativeResize="0"/>
            <p:nvPr/>
          </p:nvPicPr>
          <p:blipFill rotWithShape="1">
            <a:blip r:embed="rId4">
              <a:alphaModFix/>
            </a:blip>
            <a:srcRect b="0" l="0" r="0" t="0"/>
            <a:stretch/>
          </p:blipFill>
          <p:spPr>
            <a:xfrm>
              <a:off x="248528" y="3681244"/>
              <a:ext cx="4305901" cy="2391109"/>
            </a:xfrm>
            <a:prstGeom prst="rect">
              <a:avLst/>
            </a:prstGeom>
            <a:noFill/>
            <a:ln>
              <a:noFill/>
            </a:ln>
          </p:spPr>
        </p:pic>
        <p:sp>
          <p:nvSpPr>
            <p:cNvPr id="381" name="Google Shape;381;p37"/>
            <p:cNvSpPr/>
            <p:nvPr/>
          </p:nvSpPr>
          <p:spPr>
            <a:xfrm rot="-5400000">
              <a:off x="4620336" y="4239333"/>
              <a:ext cx="360531" cy="914400"/>
            </a:xfrm>
            <a:prstGeom prst="down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382" name="Google Shape;382;p37"/>
            <p:cNvPicPr preferRelativeResize="0"/>
            <p:nvPr/>
          </p:nvPicPr>
          <p:blipFill rotWithShape="1">
            <a:blip r:embed="rId5">
              <a:alphaModFix/>
            </a:blip>
            <a:srcRect b="0" l="0" r="0" t="0"/>
            <a:stretch/>
          </p:blipFill>
          <p:spPr>
            <a:xfrm>
              <a:off x="5400153" y="3487426"/>
              <a:ext cx="3210447" cy="2057687"/>
            </a:xfrm>
            <a:prstGeom prst="rect">
              <a:avLst/>
            </a:prstGeom>
            <a:noFill/>
            <a:ln>
              <a:noFill/>
            </a:ln>
          </p:spPr>
        </p:pic>
      </p:grpSp>
      <p:sp>
        <p:nvSpPr>
          <p:cNvPr id="383" name="Google Shape;383;p37"/>
          <p:cNvSpPr txBox="1"/>
          <p:nvPr>
            <p:ph type="title"/>
          </p:nvPr>
        </p:nvSpPr>
        <p:spPr>
          <a:xfrm>
            <a:off x="1398588" y="479425"/>
            <a:ext cx="6346825" cy="452438"/>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MỘT SỐ KỸ THUẬT LIÊN QUAN</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7" name="Shape 387"/>
        <p:cNvGrpSpPr/>
        <p:nvPr/>
      </p:nvGrpSpPr>
      <p:grpSpPr>
        <a:xfrm>
          <a:off x="0" y="0"/>
          <a:ext cx="0" cy="0"/>
          <a:chOff x="0" y="0"/>
          <a:chExt cx="0" cy="0"/>
        </a:xfrm>
      </p:grpSpPr>
      <p:sp>
        <p:nvSpPr>
          <p:cNvPr id="388" name="Google Shape;388;p38"/>
          <p:cNvSpPr txBox="1"/>
          <p:nvPr>
            <p:ph idx="1" type="body"/>
          </p:nvPr>
        </p:nvSpPr>
        <p:spPr>
          <a:xfrm>
            <a:off x="444500" y="1222375"/>
            <a:ext cx="8255000" cy="369332"/>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2400"/>
              <a:buFont typeface="Noto Sans Symbols"/>
              <a:buChar char="❑"/>
            </a:pPr>
            <a:r>
              <a:rPr lang="en-US" sz="2400"/>
              <a:t>In dữ liệu từ DataGrid view</a:t>
            </a:r>
            <a:endParaRPr/>
          </a:p>
        </p:txBody>
      </p:sp>
      <p:pic>
        <p:nvPicPr>
          <p:cNvPr id="389" name="Google Shape;389;p38"/>
          <p:cNvPicPr preferRelativeResize="0"/>
          <p:nvPr/>
        </p:nvPicPr>
        <p:blipFill rotWithShape="1">
          <a:blip r:embed="rId3">
            <a:alphaModFix/>
          </a:blip>
          <a:srcRect b="0" l="0" r="0" t="0"/>
          <a:stretch/>
        </p:blipFill>
        <p:spPr>
          <a:xfrm>
            <a:off x="685800" y="1752601"/>
            <a:ext cx="7708900" cy="1981200"/>
          </a:xfrm>
          <a:prstGeom prst="rect">
            <a:avLst/>
          </a:prstGeom>
          <a:noFill/>
          <a:ln>
            <a:noFill/>
          </a:ln>
        </p:spPr>
      </p:pic>
      <p:sp>
        <p:nvSpPr>
          <p:cNvPr id="390" name="Google Shape;390;p38"/>
          <p:cNvSpPr txBox="1"/>
          <p:nvPr>
            <p:ph type="title"/>
          </p:nvPr>
        </p:nvSpPr>
        <p:spPr>
          <a:xfrm>
            <a:off x="1398588" y="479425"/>
            <a:ext cx="6346825" cy="452438"/>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MỘT SỐ KỸ THUẬT LIÊN QUAN</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4" name="Shape 394"/>
        <p:cNvGrpSpPr/>
        <p:nvPr/>
      </p:nvGrpSpPr>
      <p:grpSpPr>
        <a:xfrm>
          <a:off x="0" y="0"/>
          <a:ext cx="0" cy="0"/>
          <a:chOff x="0" y="0"/>
          <a:chExt cx="0" cy="0"/>
        </a:xfrm>
      </p:grpSpPr>
      <p:sp>
        <p:nvSpPr>
          <p:cNvPr id="395" name="Google Shape;395;p39"/>
          <p:cNvSpPr txBox="1"/>
          <p:nvPr>
            <p:ph idx="1" type="body"/>
          </p:nvPr>
        </p:nvSpPr>
        <p:spPr>
          <a:xfrm>
            <a:off x="444500" y="1222375"/>
            <a:ext cx="8255000" cy="369332"/>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2400"/>
              <a:buFont typeface="Noto Sans Symbols"/>
              <a:buChar char="❑"/>
            </a:pPr>
            <a:r>
              <a:rPr lang="en-US" sz="2400"/>
              <a:t>In dữ liệu từ DataGrid view</a:t>
            </a:r>
            <a:endParaRPr/>
          </a:p>
        </p:txBody>
      </p:sp>
      <p:pic>
        <p:nvPicPr>
          <p:cNvPr id="396" name="Google Shape;396;p39"/>
          <p:cNvPicPr preferRelativeResize="0"/>
          <p:nvPr/>
        </p:nvPicPr>
        <p:blipFill rotWithShape="1">
          <a:blip r:embed="rId3">
            <a:alphaModFix/>
          </a:blip>
          <a:srcRect b="0" l="0" r="0" t="0"/>
          <a:stretch/>
        </p:blipFill>
        <p:spPr>
          <a:xfrm>
            <a:off x="762000" y="1882219"/>
            <a:ext cx="7869809" cy="4745642"/>
          </a:xfrm>
          <a:prstGeom prst="rect">
            <a:avLst/>
          </a:prstGeom>
          <a:noFill/>
          <a:ln>
            <a:noFill/>
          </a:ln>
        </p:spPr>
      </p:pic>
      <p:sp>
        <p:nvSpPr>
          <p:cNvPr id="397" name="Google Shape;397;p39"/>
          <p:cNvSpPr txBox="1"/>
          <p:nvPr>
            <p:ph type="title"/>
          </p:nvPr>
        </p:nvSpPr>
        <p:spPr>
          <a:xfrm>
            <a:off x="1398588" y="479425"/>
            <a:ext cx="6346825" cy="452438"/>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MỘT SỐ KỸ THUẬT LIÊN QUAN</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1" name="Shape 401"/>
        <p:cNvGrpSpPr/>
        <p:nvPr/>
      </p:nvGrpSpPr>
      <p:grpSpPr>
        <a:xfrm>
          <a:off x="0" y="0"/>
          <a:ext cx="0" cy="0"/>
          <a:chOff x="0" y="0"/>
          <a:chExt cx="0" cy="0"/>
        </a:xfrm>
      </p:grpSpPr>
      <p:sp>
        <p:nvSpPr>
          <p:cNvPr id="402" name="Google Shape;402;p40"/>
          <p:cNvSpPr txBox="1"/>
          <p:nvPr>
            <p:ph type="title"/>
          </p:nvPr>
        </p:nvSpPr>
        <p:spPr>
          <a:xfrm>
            <a:off x="1398588" y="479425"/>
            <a:ext cx="6346825"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Bài tập:</a:t>
            </a:r>
            <a:endParaRPr/>
          </a:p>
        </p:txBody>
      </p:sp>
      <p:sp>
        <p:nvSpPr>
          <p:cNvPr id="403" name="Google Shape;403;p40"/>
          <p:cNvSpPr txBox="1"/>
          <p:nvPr>
            <p:ph idx="1" type="body"/>
          </p:nvPr>
        </p:nvSpPr>
        <p:spPr>
          <a:xfrm>
            <a:off x="444500" y="1222375"/>
            <a:ext cx="8255000" cy="369332"/>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2400"/>
              <a:buFont typeface="Noto Sans Symbols"/>
              <a:buChar char="▪"/>
            </a:pPr>
            <a:r>
              <a:rPr lang="en-US" sz="2400"/>
              <a:t>Cơ sở dữ liệu bán hàng gồm các bảng sau</a:t>
            </a:r>
            <a:endParaRPr sz="2400"/>
          </a:p>
        </p:txBody>
      </p:sp>
      <p:pic>
        <p:nvPicPr>
          <p:cNvPr id="404" name="Google Shape;404;p40"/>
          <p:cNvPicPr preferRelativeResize="0"/>
          <p:nvPr/>
        </p:nvPicPr>
        <p:blipFill rotWithShape="1">
          <a:blip r:embed="rId3">
            <a:alphaModFix/>
          </a:blip>
          <a:srcRect b="0" l="0" r="0" t="0"/>
          <a:stretch/>
        </p:blipFill>
        <p:spPr>
          <a:xfrm>
            <a:off x="652462" y="1828800"/>
            <a:ext cx="7839075" cy="4114800"/>
          </a:xfrm>
          <a:prstGeom prst="rect">
            <a:avLst/>
          </a:prstGeom>
          <a:noFill/>
          <a:ln>
            <a:noFill/>
          </a:ln>
        </p:spPr>
      </p:pic>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8" name="Shape 408"/>
        <p:cNvGrpSpPr/>
        <p:nvPr/>
      </p:nvGrpSpPr>
      <p:grpSpPr>
        <a:xfrm>
          <a:off x="0" y="0"/>
          <a:ext cx="0" cy="0"/>
          <a:chOff x="0" y="0"/>
          <a:chExt cx="0" cy="0"/>
        </a:xfrm>
      </p:grpSpPr>
      <p:sp>
        <p:nvSpPr>
          <p:cNvPr id="409" name="Google Shape;409;p41"/>
          <p:cNvSpPr txBox="1"/>
          <p:nvPr>
            <p:ph type="title"/>
          </p:nvPr>
        </p:nvSpPr>
        <p:spPr>
          <a:xfrm>
            <a:off x="1398588" y="479425"/>
            <a:ext cx="6346825"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Bài tập:</a:t>
            </a:r>
            <a:endParaRPr/>
          </a:p>
        </p:txBody>
      </p:sp>
      <p:sp>
        <p:nvSpPr>
          <p:cNvPr id="410" name="Google Shape;410;p41"/>
          <p:cNvSpPr txBox="1"/>
          <p:nvPr>
            <p:ph idx="1" type="body"/>
          </p:nvPr>
        </p:nvSpPr>
        <p:spPr>
          <a:xfrm>
            <a:off x="444500" y="1222375"/>
            <a:ext cx="8255000" cy="369332"/>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2400"/>
              <a:buFont typeface="Noto Sans Symbols"/>
              <a:buChar char="▪"/>
            </a:pPr>
            <a:r>
              <a:rPr lang="en-US" sz="2400"/>
              <a:t>Cơ sở dữ liệu bán hàng gồm các bảng sau</a:t>
            </a:r>
            <a:endParaRPr sz="2400"/>
          </a:p>
        </p:txBody>
      </p:sp>
      <p:pic>
        <p:nvPicPr>
          <p:cNvPr id="411" name="Google Shape;411;p41"/>
          <p:cNvPicPr preferRelativeResize="0"/>
          <p:nvPr/>
        </p:nvPicPr>
        <p:blipFill rotWithShape="1">
          <a:blip r:embed="rId3">
            <a:alphaModFix/>
          </a:blip>
          <a:srcRect b="0" l="0" r="0" t="0"/>
          <a:stretch/>
        </p:blipFill>
        <p:spPr>
          <a:xfrm>
            <a:off x="762000" y="2014537"/>
            <a:ext cx="8153400" cy="4157663"/>
          </a:xfrm>
          <a:prstGeom prst="rect">
            <a:avLst/>
          </a:prstGeom>
          <a:noFill/>
          <a:ln>
            <a:noFill/>
          </a:ln>
        </p:spPr>
      </p:pic>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5" name="Shape 415"/>
        <p:cNvGrpSpPr/>
        <p:nvPr/>
      </p:nvGrpSpPr>
      <p:grpSpPr>
        <a:xfrm>
          <a:off x="0" y="0"/>
          <a:ext cx="0" cy="0"/>
          <a:chOff x="0" y="0"/>
          <a:chExt cx="0" cy="0"/>
        </a:xfrm>
      </p:grpSpPr>
      <p:sp>
        <p:nvSpPr>
          <p:cNvPr id="416" name="Google Shape;416;p42"/>
          <p:cNvSpPr txBox="1"/>
          <p:nvPr>
            <p:ph type="title"/>
          </p:nvPr>
        </p:nvSpPr>
        <p:spPr>
          <a:xfrm>
            <a:off x="1398588" y="479425"/>
            <a:ext cx="6346825"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Bài tập:</a:t>
            </a:r>
            <a:endParaRPr/>
          </a:p>
        </p:txBody>
      </p:sp>
      <p:sp>
        <p:nvSpPr>
          <p:cNvPr id="417" name="Google Shape;417;p42"/>
          <p:cNvSpPr txBox="1"/>
          <p:nvPr>
            <p:ph idx="1" type="body"/>
          </p:nvPr>
        </p:nvSpPr>
        <p:spPr>
          <a:xfrm>
            <a:off x="444500" y="1222375"/>
            <a:ext cx="8255000" cy="4801314"/>
          </a:xfrm>
          <a:prstGeom prst="rect">
            <a:avLst/>
          </a:prstGeom>
          <a:noFill/>
          <a:ln>
            <a:noFill/>
          </a:ln>
        </p:spPr>
        <p:txBody>
          <a:bodyPr anchorCtr="0" anchor="t" bIns="0" lIns="0" spcFirstLastPara="1" rIns="0" wrap="square" tIns="0">
            <a:spAutoFit/>
          </a:bodyPr>
          <a:lstStyle/>
          <a:p>
            <a:pPr indent="-285750" lvl="0" marL="285750" rtl="0" algn="l">
              <a:lnSpc>
                <a:spcPct val="150000"/>
              </a:lnSpc>
              <a:spcBef>
                <a:spcPts val="0"/>
              </a:spcBef>
              <a:spcAft>
                <a:spcPts val="0"/>
              </a:spcAft>
              <a:buClr>
                <a:schemeClr val="dk1"/>
              </a:buClr>
              <a:buSzPts val="2400"/>
              <a:buFont typeface="Noto Sans Symbols"/>
              <a:buChar char="▪"/>
            </a:pPr>
            <a:r>
              <a:rPr lang="en-US" sz="2400"/>
              <a:t>Yêu cầu</a:t>
            </a:r>
            <a:endParaRPr sz="2400"/>
          </a:p>
          <a:p>
            <a:pPr indent="-285750" lvl="1" marL="742950" rtl="0" algn="l">
              <a:lnSpc>
                <a:spcPct val="150000"/>
              </a:lnSpc>
              <a:spcBef>
                <a:spcPts val="0"/>
              </a:spcBef>
              <a:spcAft>
                <a:spcPts val="0"/>
              </a:spcAft>
              <a:buSzPts val="2400"/>
              <a:buFont typeface="Noto Sans Symbols"/>
              <a:buChar char="▪"/>
            </a:pPr>
            <a:r>
              <a:rPr lang="en-US" sz="2400"/>
              <a:t>Tạo CSDL và tạo cấu trúc các bảng đã cho</a:t>
            </a:r>
            <a:endParaRPr sz="2400"/>
          </a:p>
          <a:p>
            <a:pPr indent="-285750" lvl="1" marL="742950" rtl="0" algn="l">
              <a:lnSpc>
                <a:spcPct val="150000"/>
              </a:lnSpc>
              <a:spcBef>
                <a:spcPts val="0"/>
              </a:spcBef>
              <a:spcAft>
                <a:spcPts val="0"/>
              </a:spcAft>
              <a:buSzPts val="2400"/>
              <a:buFont typeface="Noto Sans Symbols"/>
              <a:buChar char="▪"/>
            </a:pPr>
            <a:r>
              <a:rPr lang="en-US" sz="2400"/>
              <a:t>Mỗi bảng thiết kế một giao diện (Form) thỏa mãn các thông tin cần nhập vào dữ liệu trong bảng</a:t>
            </a:r>
            <a:endParaRPr sz="2400"/>
          </a:p>
          <a:p>
            <a:pPr indent="-285750" lvl="1" marL="742950" rtl="0" algn="l">
              <a:lnSpc>
                <a:spcPct val="150000"/>
              </a:lnSpc>
              <a:spcBef>
                <a:spcPts val="0"/>
              </a:spcBef>
              <a:spcAft>
                <a:spcPts val="0"/>
              </a:spcAft>
              <a:buSzPts val="2400"/>
              <a:buFont typeface="Noto Sans Symbols"/>
              <a:buChar char="▪"/>
            </a:pPr>
            <a:r>
              <a:rPr lang="en-US" sz="2400"/>
              <a:t>Thiết kế trên mỗi Form có các Button cơ bản: Thêm, Xóa, Sửa, Hiển Thị.</a:t>
            </a:r>
            <a:endParaRPr/>
          </a:p>
          <a:p>
            <a:pPr indent="-285750" lvl="1" marL="742950" rtl="0" algn="l">
              <a:lnSpc>
                <a:spcPct val="150000"/>
              </a:lnSpc>
              <a:spcBef>
                <a:spcPts val="0"/>
              </a:spcBef>
              <a:spcAft>
                <a:spcPts val="0"/>
              </a:spcAft>
              <a:buSzPts val="2400"/>
              <a:buFont typeface="Noto Sans Symbols"/>
              <a:buChar char="▪"/>
            </a:pPr>
            <a:r>
              <a:rPr lang="en-US" sz="2400"/>
              <a:t>Viết Code cho các Button đó</a:t>
            </a:r>
            <a:endParaRPr sz="2400"/>
          </a:p>
          <a:p>
            <a:pPr indent="-285750" lvl="1" marL="742950" rtl="0" algn="l">
              <a:lnSpc>
                <a:spcPct val="150000"/>
              </a:lnSpc>
              <a:spcBef>
                <a:spcPts val="0"/>
              </a:spcBef>
              <a:spcAft>
                <a:spcPts val="0"/>
              </a:spcAft>
              <a:buSzPts val="2400"/>
              <a:buFont typeface="Noto Sans Symbols"/>
              <a:buChar char="▪"/>
            </a:pPr>
            <a:r>
              <a:rPr lang="en-US" sz="2400"/>
              <a:t>Thử nghiệm chương trình</a:t>
            </a:r>
            <a:endParaRPr sz="2400"/>
          </a:p>
          <a:p>
            <a:pPr indent="0" lvl="0" marL="0" rtl="0" algn="l">
              <a:spcBef>
                <a:spcPts val="0"/>
              </a:spcBef>
              <a:spcAft>
                <a:spcPts val="0"/>
              </a:spcAft>
              <a:buNone/>
            </a:pPr>
            <a:r>
              <a:t/>
            </a:r>
            <a:endParaRPr sz="2400"/>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2" name="Shape 422"/>
        <p:cNvGrpSpPr/>
        <p:nvPr/>
      </p:nvGrpSpPr>
      <p:grpSpPr>
        <a:xfrm>
          <a:off x="0" y="0"/>
          <a:ext cx="0" cy="0"/>
          <a:chOff x="0" y="0"/>
          <a:chExt cx="0" cy="0"/>
        </a:xfrm>
      </p:grpSpPr>
      <p:sp>
        <p:nvSpPr>
          <p:cNvPr id="423" name="Google Shape;423;p43"/>
          <p:cNvSpPr txBox="1"/>
          <p:nvPr>
            <p:ph type="title"/>
          </p:nvPr>
        </p:nvSpPr>
        <p:spPr>
          <a:xfrm>
            <a:off x="1752600" y="520591"/>
            <a:ext cx="7745603" cy="861774"/>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Tài liệu tham khảo</a:t>
            </a:r>
            <a:br>
              <a:rPr lang="en-US"/>
            </a:br>
            <a:endParaRPr/>
          </a:p>
        </p:txBody>
      </p:sp>
      <p:sp>
        <p:nvSpPr>
          <p:cNvPr id="424" name="Google Shape;424;p43"/>
          <p:cNvSpPr txBox="1"/>
          <p:nvPr/>
        </p:nvSpPr>
        <p:spPr>
          <a:xfrm>
            <a:off x="457200" y="1600200"/>
            <a:ext cx="8534400" cy="3356688"/>
          </a:xfrm>
          <a:prstGeom prst="rect">
            <a:avLst/>
          </a:prstGeom>
          <a:noFill/>
          <a:ln>
            <a:noFill/>
          </a:ln>
        </p:spPr>
        <p:txBody>
          <a:bodyPr anchorCtr="0" anchor="t" bIns="45700" lIns="91425" spcFirstLastPara="1" rIns="91425" wrap="square" tIns="45700">
            <a:spAutoFit/>
          </a:bodyPr>
          <a:lstStyle/>
          <a:p>
            <a:pPr indent="-342900" lvl="0" marL="342900" marR="0" rtl="0" algn="l">
              <a:lnSpc>
                <a:spcPct val="150000"/>
              </a:lnSpc>
              <a:spcBef>
                <a:spcPts val="0"/>
              </a:spcBef>
              <a:spcAft>
                <a:spcPts val="0"/>
              </a:spcAft>
              <a:buClr>
                <a:schemeClr val="dk1"/>
              </a:buClr>
              <a:buSzPts val="2400"/>
              <a:buFont typeface="Calibri"/>
              <a:buAutoNum type="arabicPeriod"/>
            </a:pPr>
            <a:r>
              <a:rPr lang="en-US" sz="2400">
                <a:solidFill>
                  <a:schemeClr val="dk1"/>
                </a:solidFill>
                <a:latin typeface="Calibri"/>
                <a:ea typeface="Calibri"/>
                <a:cs typeface="Calibri"/>
                <a:sym typeface="Calibri"/>
              </a:rPr>
              <a:t> Kỹ Thuật Lập Trình Ứng Dụng Chuyên Nghiệp Visual Basic .NET,  NXB Lao động xã hội, 2004</a:t>
            </a:r>
            <a:endParaRPr/>
          </a:p>
          <a:p>
            <a:pPr indent="-342900" lvl="0" marL="342900" marR="0" rtl="0" algn="l">
              <a:lnSpc>
                <a:spcPct val="150000"/>
              </a:lnSpc>
              <a:spcBef>
                <a:spcPts val="0"/>
              </a:spcBef>
              <a:spcAft>
                <a:spcPts val="0"/>
              </a:spcAft>
              <a:buClr>
                <a:schemeClr val="dk1"/>
              </a:buClr>
              <a:buSzPts val="2400"/>
              <a:buFont typeface="Calibri"/>
              <a:buAutoNum type="arabicPeriod"/>
            </a:pPr>
            <a:r>
              <a:rPr lang="en-US" sz="2400">
                <a:solidFill>
                  <a:schemeClr val="dk1"/>
                </a:solidFill>
                <a:latin typeface="Calibri"/>
                <a:ea typeface="Calibri"/>
                <a:cs typeface="Calibri"/>
                <a:sym typeface="Calibri"/>
              </a:rPr>
              <a:t>Hướng dẫn lập trình Visual basic.NET, www.vivosoft.com </a:t>
            </a:r>
            <a:endParaRPr sz="2400">
              <a:solidFill>
                <a:schemeClr val="dk1"/>
              </a:solidFill>
              <a:latin typeface="Calibri"/>
              <a:ea typeface="Calibri"/>
              <a:cs typeface="Calibri"/>
              <a:sym typeface="Calibri"/>
            </a:endParaRPr>
          </a:p>
          <a:p>
            <a:pPr indent="-342900" lvl="0" marL="342900" marR="0" rtl="0" algn="l">
              <a:lnSpc>
                <a:spcPct val="150000"/>
              </a:lnSpc>
              <a:spcBef>
                <a:spcPts val="0"/>
              </a:spcBef>
              <a:spcAft>
                <a:spcPts val="0"/>
              </a:spcAft>
              <a:buClr>
                <a:schemeClr val="dk1"/>
              </a:buClr>
              <a:buSzPts val="2400"/>
              <a:buFont typeface="Calibri"/>
              <a:buAutoNum type="arabicPeriod"/>
            </a:pPr>
            <a:r>
              <a:rPr lang="en-US" sz="2400">
                <a:solidFill>
                  <a:schemeClr val="dk1"/>
                </a:solidFill>
                <a:latin typeface="Calibri"/>
                <a:ea typeface="Calibri"/>
                <a:cs typeface="Calibri"/>
                <a:sym typeface="Calibri"/>
              </a:rPr>
              <a:t>https://www.youtube.com/watch?v=cahAnLyKvu8</a:t>
            </a:r>
            <a:endParaRPr/>
          </a:p>
          <a:p>
            <a:pPr indent="-228600" lvl="0" marL="342900" marR="0" rtl="0" algn="l">
              <a:lnSpc>
                <a:spcPct val="155555"/>
              </a:lnSpc>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a:p>
            <a:pPr indent="-228600" lvl="0" marL="342900" marR="0" rtl="0" algn="l">
              <a:lnSpc>
                <a:spcPct val="155555"/>
              </a:lnSpc>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a:p>
            <a:pPr indent="-228600" lvl="0" marL="342900" marR="0" rtl="0" algn="l">
              <a:lnSpc>
                <a:spcPct val="155555"/>
              </a:lnSpc>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Green">
      <a:dk1>
        <a:srgbClr val="000000"/>
      </a:dk1>
      <a:lt1>
        <a:srgbClr val="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