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8" roundtripDataSignature="AMtx7mjQGMkD12HyNMawmZV6vVigO/C4Y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fpb.uksw.edu/detail_post/news/mata-kuliah-perencanaan-bisnis-pertanian-hasilkan-berbagai-produk-kuliner-kekinian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US" sz="4800">
                <a:latin typeface="Impact"/>
                <a:ea typeface="Impact"/>
                <a:cs typeface="Impact"/>
                <a:sym typeface="Impact"/>
              </a:rPr>
              <a:t>Individual test and group Publication</a:t>
            </a:r>
            <a:endParaRPr sz="4800"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Individual Test and Group test</a:t>
            </a:r>
            <a:endParaRPr/>
          </a:p>
        </p:txBody>
      </p:sp>
      <p:sp>
        <p:nvSpPr>
          <p:cNvPr id="90" name="Google Shape;90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9530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AutoNum type="arabicPeriod"/>
            </a:pPr>
            <a:r>
              <a:rPr lang="en-US" sz="2500"/>
              <a:t>one by one test </a:t>
            </a:r>
            <a:endParaRPr sz="2500"/>
          </a:p>
          <a:p>
            <a:pPr indent="-49530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AutoNum type="arabicPeriod"/>
            </a:pPr>
            <a:r>
              <a:rPr lang="en-US" sz="2500"/>
              <a:t>2-3 minute/student</a:t>
            </a:r>
            <a:endParaRPr sz="2500"/>
          </a:p>
          <a:p>
            <a:pPr indent="-49530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00"/>
              <a:buAutoNum type="arabicPeriod"/>
            </a:pPr>
            <a:r>
              <a:rPr lang="en-US" sz="2500"/>
              <a:t>Questions regarding to the content of reports ch 1-5</a:t>
            </a:r>
            <a:endParaRPr sz="2500"/>
          </a:p>
          <a:p>
            <a:pPr indent="-49530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00"/>
              <a:buAutoNum type="arabicPeriod"/>
            </a:pPr>
            <a:r>
              <a:rPr lang="en-US" sz="2500"/>
              <a:t>every group member will deliver your </a:t>
            </a:r>
            <a:r>
              <a:rPr lang="en-US" sz="2500"/>
              <a:t>testimonials</a:t>
            </a:r>
            <a:r>
              <a:rPr lang="en-US" sz="2500"/>
              <a:t> regarding the Agriculture and Business Plan and type them down in Ms. Word. Attach your group member photos in the file. The name of this project is </a:t>
            </a:r>
            <a:r>
              <a:rPr b="1" lang="en-US" sz="2500"/>
              <a:t>Publication.</a:t>
            </a:r>
            <a:r>
              <a:rPr lang="en-US" sz="2500"/>
              <a:t> it to f-learn.</a:t>
            </a:r>
            <a:endParaRPr sz="2500"/>
          </a:p>
          <a:p>
            <a:pPr indent="-49530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500"/>
              <a:buAutoNum type="arabicPeriod"/>
            </a:pPr>
            <a:r>
              <a:rPr lang="en-US" sz="2500"/>
              <a:t>Due : 10th April 2022 </a:t>
            </a:r>
            <a:endParaRPr sz="25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Publication Template (10 points)</a:t>
            </a:r>
            <a:endParaRPr/>
          </a:p>
        </p:txBody>
      </p:sp>
      <p:sp>
        <p:nvSpPr>
          <p:cNvPr id="96" name="Google Shape;96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10000"/>
          </a:bodyPr>
          <a:lstStyle/>
          <a:p>
            <a:pPr indent="-477519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en-US" sz="7200"/>
              <a:t>Will be submitted to Faculty website</a:t>
            </a:r>
            <a:endParaRPr sz="7200"/>
          </a:p>
          <a:p>
            <a:pPr indent="-477519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en-US" sz="7200"/>
              <a:t>Content order  : </a:t>
            </a:r>
            <a:endParaRPr sz="7200"/>
          </a:p>
          <a:p>
            <a:pPr indent="-3429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</a:pPr>
            <a:r>
              <a:rPr lang="en-US" sz="7200"/>
              <a:t>One page</a:t>
            </a:r>
            <a:endParaRPr sz="7200"/>
          </a:p>
          <a:p>
            <a:pPr indent="-3429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</a:pPr>
            <a:r>
              <a:rPr lang="en-US" sz="7200"/>
              <a:t> Write the name of your product or group</a:t>
            </a:r>
            <a:endParaRPr sz="7200"/>
          </a:p>
          <a:p>
            <a:pPr indent="-3429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</a:pPr>
            <a:r>
              <a:rPr lang="en-US" sz="7200"/>
              <a:t> tell about the background of product manufacture, constraints in production, strategies to overcome obstacles, stories of joy and sorrow in finding customers.</a:t>
            </a:r>
            <a:endParaRPr sz="7200"/>
          </a:p>
          <a:p>
            <a:pPr indent="-3429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</a:pPr>
            <a:r>
              <a:rPr lang="en-US" sz="7200"/>
              <a:t>Product photos (minimum 2 photos - front and back view)</a:t>
            </a:r>
            <a:endParaRPr sz="7200"/>
          </a:p>
          <a:p>
            <a:pPr indent="-3429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</a:pPr>
            <a:r>
              <a:rPr lang="en-US" sz="7200"/>
              <a:t>Group photo write your name + message for future students who will take Agriculture and Business Planning courses</a:t>
            </a:r>
            <a:endParaRPr sz="7200"/>
          </a:p>
          <a:p>
            <a:pPr indent="-1679575" lvl="0" marL="16954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8888"/>
              <a:buNone/>
            </a:pPr>
            <a:r>
              <a:rPr lang="en-US" sz="7200"/>
              <a:t>3. Use Ms. Word</a:t>
            </a:r>
            <a:endParaRPr sz="7200"/>
          </a:p>
          <a:p>
            <a:pPr indent="-1679575" lvl="0" marL="16954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8888"/>
              <a:buNone/>
            </a:pPr>
            <a:r>
              <a:rPr lang="en-US" sz="7200"/>
              <a:t>4. Due : 10th April 2022; 10:59 PM</a:t>
            </a:r>
            <a:endParaRPr sz="72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7200"/>
              <a:t>Group publication have been  published at Faculty website:</a:t>
            </a:r>
            <a:endParaRPr sz="72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8888"/>
              <a:buNone/>
            </a:pPr>
            <a:r>
              <a:rPr lang="en-US" sz="7200" u="sng">
                <a:solidFill>
                  <a:schemeClr val="hlink"/>
                </a:solidFill>
                <a:hlinkClick r:id="rId3"/>
              </a:rPr>
              <a:t>https://fpb.uksw.edu/detail_post/news/mata-kuliah-perencanaan-bisnis-pertanian-hasilkan-berbagai-produk-kuliner-kekinian</a:t>
            </a:r>
            <a:endParaRPr sz="7200"/>
          </a:p>
          <a:p>
            <a:pPr indent="-1679575" lvl="0" marL="16954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8095"/>
              <a:buNone/>
            </a:pPr>
            <a:r>
              <a:t/>
            </a:r>
            <a:endParaRPr sz="735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2022-04-06T03:09:50Z</dcterms:created>
  <dc:creator>Liska Mora</dc:creator>
</cp:coreProperties>
</file>