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5"/>
    <p:sldMasterId id="2147483661"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Lst>
  <p:sldSz cy="6858000" cx="9144000"/>
  <p:notesSz cx="9144000" cy="6858000"/>
  <p:embeddedFontLst>
    <p:embeddedFont>
      <p:font typeface="Play"/>
      <p:regular r:id="rId71"/>
      <p:bold r:id="rId72"/>
    </p:embeddedFont>
    <p:embeddedFont>
      <p:font typeface="Roboto"/>
      <p:regular r:id="rId73"/>
      <p:bold r:id="rId74"/>
      <p:italic r:id="rId75"/>
      <p:boldItalic r:id="rId76"/>
    </p:embeddedFont>
    <p:embeddedFont>
      <p:font typeface="Roboto Condensed"/>
      <p:regular r:id="rId77"/>
      <p:bold r:id="rId78"/>
      <p:italic r:id="rId79"/>
      <p:boldItalic r:id="rId80"/>
    </p:embeddedFont>
    <p:embeddedFont>
      <p:font typeface="Tahoma"/>
      <p:regular r:id="rId81"/>
      <p:bold r:id="rId82"/>
    </p:embeddedFont>
    <p:embeddedFont>
      <p:font typeface="Helvetica Neue"/>
      <p:regular r:id="rId83"/>
      <p:bold r:id="rId84"/>
      <p:italic r:id="rId85"/>
      <p:boldItalic r:id="rId86"/>
    </p:embeddedFont>
    <p:embeddedFont>
      <p:font typeface="Open Sans"/>
      <p:regular r:id="rId87"/>
      <p:bold r:id="rId88"/>
      <p:italic r:id="rId89"/>
      <p:boldItalic r:id="rId9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3D41B3B-DBA4-4E50-A453-FDA51CC03C58}">
  <a:tblStyle styleId="{B3D41B3B-DBA4-4E50-A453-FDA51CC03C58}"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152D684F-2F71-4662-B543-D3C22EA6BBE5}"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CF4"/>
          </a:solidFill>
        </a:fill>
      </a:tcStyle>
    </a:wholeTbl>
    <a:band1H>
      <a:tcTxStyle/>
      <a:tcStyle>
        <a:fill>
          <a:solidFill>
            <a:srgbClr val="CFD7E7"/>
          </a:solidFill>
        </a:fill>
      </a:tcStyle>
    </a:band1H>
    <a:band2H>
      <a:tcTxStyle/>
    </a:band2H>
    <a:band1V>
      <a:tcTxStyle/>
      <a:tcStyle>
        <a:fill>
          <a:solidFill>
            <a:srgbClr val="CFD7E7"/>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84" Type="http://schemas.openxmlformats.org/officeDocument/2006/relationships/font" Target="fonts/HelveticaNeue-bold.fntdata"/><Relationship Id="rId83" Type="http://schemas.openxmlformats.org/officeDocument/2006/relationships/font" Target="fonts/HelveticaNeue-regular.fntdata"/><Relationship Id="rId42" Type="http://schemas.openxmlformats.org/officeDocument/2006/relationships/slide" Target="slides/slide35.xml"/><Relationship Id="rId86" Type="http://schemas.openxmlformats.org/officeDocument/2006/relationships/font" Target="fonts/HelveticaNeue-boldItalic.fntdata"/><Relationship Id="rId41" Type="http://schemas.openxmlformats.org/officeDocument/2006/relationships/slide" Target="slides/slide34.xml"/><Relationship Id="rId85" Type="http://schemas.openxmlformats.org/officeDocument/2006/relationships/font" Target="fonts/HelveticaNeue-italic.fntdata"/><Relationship Id="rId44" Type="http://schemas.openxmlformats.org/officeDocument/2006/relationships/slide" Target="slides/slide37.xml"/><Relationship Id="rId88" Type="http://schemas.openxmlformats.org/officeDocument/2006/relationships/font" Target="fonts/OpenSans-bold.fntdata"/><Relationship Id="rId43" Type="http://schemas.openxmlformats.org/officeDocument/2006/relationships/slide" Target="slides/slide36.xml"/><Relationship Id="rId87" Type="http://schemas.openxmlformats.org/officeDocument/2006/relationships/font" Target="fonts/OpenSans-regular.fntdata"/><Relationship Id="rId46" Type="http://schemas.openxmlformats.org/officeDocument/2006/relationships/slide" Target="slides/slide39.xml"/><Relationship Id="rId45" Type="http://schemas.openxmlformats.org/officeDocument/2006/relationships/slide" Target="slides/slide38.xml"/><Relationship Id="rId89" Type="http://schemas.openxmlformats.org/officeDocument/2006/relationships/font" Target="fonts/OpenSans-italic.fntdata"/><Relationship Id="rId80" Type="http://schemas.openxmlformats.org/officeDocument/2006/relationships/font" Target="fonts/RobotoCondensed-boldItalic.fntdata"/><Relationship Id="rId82" Type="http://schemas.openxmlformats.org/officeDocument/2006/relationships/font" Target="fonts/Tahoma-bold.fntdata"/><Relationship Id="rId81" Type="http://schemas.openxmlformats.org/officeDocument/2006/relationships/font" Target="fonts/Tahoma-regular.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48" Type="http://schemas.openxmlformats.org/officeDocument/2006/relationships/slide" Target="slides/slide41.xml"/><Relationship Id="rId47" Type="http://schemas.openxmlformats.org/officeDocument/2006/relationships/slide" Target="slides/slide40.xml"/><Relationship Id="rId49" Type="http://schemas.openxmlformats.org/officeDocument/2006/relationships/slide" Target="slides/slide42.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 Id="rId73" Type="http://schemas.openxmlformats.org/officeDocument/2006/relationships/font" Target="fonts/Roboto-regular.fntdata"/><Relationship Id="rId72" Type="http://schemas.openxmlformats.org/officeDocument/2006/relationships/font" Target="fonts/Play-bold.fntdata"/><Relationship Id="rId31" Type="http://schemas.openxmlformats.org/officeDocument/2006/relationships/slide" Target="slides/slide24.xml"/><Relationship Id="rId75" Type="http://schemas.openxmlformats.org/officeDocument/2006/relationships/font" Target="fonts/Roboto-italic.fntdata"/><Relationship Id="rId30" Type="http://schemas.openxmlformats.org/officeDocument/2006/relationships/slide" Target="slides/slide23.xml"/><Relationship Id="rId74" Type="http://schemas.openxmlformats.org/officeDocument/2006/relationships/font" Target="fonts/Roboto-bold.fntdata"/><Relationship Id="rId33" Type="http://schemas.openxmlformats.org/officeDocument/2006/relationships/slide" Target="slides/slide26.xml"/><Relationship Id="rId77" Type="http://schemas.openxmlformats.org/officeDocument/2006/relationships/font" Target="fonts/RobotoCondensed-regular.fntdata"/><Relationship Id="rId32" Type="http://schemas.openxmlformats.org/officeDocument/2006/relationships/slide" Target="slides/slide25.xml"/><Relationship Id="rId76" Type="http://schemas.openxmlformats.org/officeDocument/2006/relationships/font" Target="fonts/Roboto-boldItalic.fntdata"/><Relationship Id="rId35" Type="http://schemas.openxmlformats.org/officeDocument/2006/relationships/slide" Target="slides/slide28.xml"/><Relationship Id="rId79" Type="http://schemas.openxmlformats.org/officeDocument/2006/relationships/font" Target="fonts/RobotoCondensed-italic.fntdata"/><Relationship Id="rId34" Type="http://schemas.openxmlformats.org/officeDocument/2006/relationships/slide" Target="slides/slide27.xml"/><Relationship Id="rId78" Type="http://schemas.openxmlformats.org/officeDocument/2006/relationships/font" Target="fonts/RobotoCondensed-bold.fntdata"/><Relationship Id="rId71" Type="http://schemas.openxmlformats.org/officeDocument/2006/relationships/font" Target="fonts/Play-regular.fntdata"/><Relationship Id="rId70" Type="http://schemas.openxmlformats.org/officeDocument/2006/relationships/slide" Target="slides/slide63.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62" Type="http://schemas.openxmlformats.org/officeDocument/2006/relationships/slide" Target="slides/slide55.xml"/><Relationship Id="rId61" Type="http://schemas.openxmlformats.org/officeDocument/2006/relationships/slide" Target="slides/slide54.xml"/><Relationship Id="rId20" Type="http://schemas.openxmlformats.org/officeDocument/2006/relationships/slide" Target="slides/slide13.xml"/><Relationship Id="rId64" Type="http://schemas.openxmlformats.org/officeDocument/2006/relationships/slide" Target="slides/slide57.xml"/><Relationship Id="rId63" Type="http://schemas.openxmlformats.org/officeDocument/2006/relationships/slide" Target="slides/slide56.xml"/><Relationship Id="rId22" Type="http://schemas.openxmlformats.org/officeDocument/2006/relationships/slide" Target="slides/slide15.xml"/><Relationship Id="rId66" Type="http://schemas.openxmlformats.org/officeDocument/2006/relationships/slide" Target="slides/slide59.xml"/><Relationship Id="rId21" Type="http://schemas.openxmlformats.org/officeDocument/2006/relationships/slide" Target="slides/slide14.xml"/><Relationship Id="rId65" Type="http://schemas.openxmlformats.org/officeDocument/2006/relationships/slide" Target="slides/slide58.xml"/><Relationship Id="rId24" Type="http://schemas.openxmlformats.org/officeDocument/2006/relationships/slide" Target="slides/slide17.xml"/><Relationship Id="rId68" Type="http://schemas.openxmlformats.org/officeDocument/2006/relationships/slide" Target="slides/slide61.xml"/><Relationship Id="rId23" Type="http://schemas.openxmlformats.org/officeDocument/2006/relationships/slide" Target="slides/slide16.xml"/><Relationship Id="rId67" Type="http://schemas.openxmlformats.org/officeDocument/2006/relationships/slide" Target="slides/slide60.xml"/><Relationship Id="rId60" Type="http://schemas.openxmlformats.org/officeDocument/2006/relationships/slide" Target="slides/slide53.xml"/><Relationship Id="rId26" Type="http://schemas.openxmlformats.org/officeDocument/2006/relationships/slide" Target="slides/slide19.xml"/><Relationship Id="rId25" Type="http://schemas.openxmlformats.org/officeDocument/2006/relationships/slide" Target="slides/slide18.xml"/><Relationship Id="rId69" Type="http://schemas.openxmlformats.org/officeDocument/2006/relationships/slide" Target="slides/slide62.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schemas.openxmlformats.org/officeDocument/2006/relationships/slide" Target="slides/slide44.xml"/><Relationship Id="rId50" Type="http://schemas.openxmlformats.org/officeDocument/2006/relationships/slide" Target="slides/slide43.xml"/><Relationship Id="rId53" Type="http://schemas.openxmlformats.org/officeDocument/2006/relationships/slide" Target="slides/slide46.xml"/><Relationship Id="rId52" Type="http://schemas.openxmlformats.org/officeDocument/2006/relationships/slide" Target="slides/slide45.xml"/><Relationship Id="rId11" Type="http://schemas.openxmlformats.org/officeDocument/2006/relationships/slide" Target="slides/slide4.xml"/><Relationship Id="rId55" Type="http://schemas.openxmlformats.org/officeDocument/2006/relationships/slide" Target="slides/slide48.xml"/><Relationship Id="rId10" Type="http://schemas.openxmlformats.org/officeDocument/2006/relationships/slide" Target="slides/slide3.xml"/><Relationship Id="rId54" Type="http://schemas.openxmlformats.org/officeDocument/2006/relationships/slide" Target="slides/slide47.xml"/><Relationship Id="rId13" Type="http://schemas.openxmlformats.org/officeDocument/2006/relationships/slide" Target="slides/slide6.xml"/><Relationship Id="rId57" Type="http://schemas.openxmlformats.org/officeDocument/2006/relationships/slide" Target="slides/slide50.xml"/><Relationship Id="rId12" Type="http://schemas.openxmlformats.org/officeDocument/2006/relationships/slide" Target="slides/slide5.xml"/><Relationship Id="rId56" Type="http://schemas.openxmlformats.org/officeDocument/2006/relationships/slide" Target="slides/slide49.xml"/><Relationship Id="rId90" Type="http://schemas.openxmlformats.org/officeDocument/2006/relationships/font" Target="fonts/OpenSans-boldItalic.fntdata"/><Relationship Id="rId15" Type="http://schemas.openxmlformats.org/officeDocument/2006/relationships/slide" Target="slides/slide8.xml"/><Relationship Id="rId59" Type="http://schemas.openxmlformats.org/officeDocument/2006/relationships/slide" Target="slides/slide52.xml"/><Relationship Id="rId14" Type="http://schemas.openxmlformats.org/officeDocument/2006/relationships/slide" Target="slides/slide7.xml"/><Relationship Id="rId58" Type="http://schemas.openxmlformats.org/officeDocument/2006/relationships/slide" Target="slides/slide51.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29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1: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2: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10" name="Google Shape;110;p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11" name="Google Shape;111;p2: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12" name="Google Shape;112;p2: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13" name="Google Shape;113;p2: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3: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20" name="Google Shape;120;p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21" name="Google Shape;121;p3: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22" name="Google Shape;122;p3: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23" name="Google Shape;123;p3: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4: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30" name="Google Shape;130;p4: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31" name="Google Shape;131;p4: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32" name="Google Shape;132;p4: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33" name="Google Shape;133;p4: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5: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41" name="Google Shape;141;p5: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42" name="Google Shape;142;p5: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43" name="Google Shape;143;p5: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44" name="Google Shape;144;p5: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6: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54" name="Google Shape;154;p6: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55" name="Google Shape;155;p6: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56" name="Google Shape;156;p6: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57" name="Google Shape;157;p6: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7: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66" name="Google Shape;166;p7: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67" name="Google Shape;167;p7: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68" name="Google Shape;168;p7: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69" name="Google Shape;169;p7: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8: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76" name="Google Shape;176;p8: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77" name="Google Shape;177;p8: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78" name="Google Shape;178;p8: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79" name="Google Shape;179;p8: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9: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87" name="Google Shape;187;p9: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88" name="Google Shape;188;p9: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89" name="Google Shape;189;p9: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90" name="Google Shape;190;p9: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0: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97" name="Google Shape;197;p10: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98" name="Google Shape;198;p10: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99" name="Google Shape;199;p10: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00" name="Google Shape;200;p10: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1: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208" name="Google Shape;208;p1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209" name="Google Shape;209;p11: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10" name="Google Shape;210;p11: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11" name="Google Shape;211;p11: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2: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219" name="Google Shape;219;p1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220" name="Google Shape;220;p12: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21" name="Google Shape;221;p12: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22" name="Google Shape;222;p12: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3: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231" name="Google Shape;231;p1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232" name="Google Shape;232;p13: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33" name="Google Shape;233;p13: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34" name="Google Shape;234;p13: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4: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241" name="Google Shape;241;p14: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242" name="Google Shape;242;p14: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43" name="Google Shape;243;p14: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44" name="Google Shape;244;p14: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5: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251" name="Google Shape;251;p15: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252" name="Google Shape;252;p15: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53" name="Google Shape;253;p15: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54" name="Google Shape;254;p15: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6: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261" name="Google Shape;261;p16: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262" name="Google Shape;262;p16: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63" name="Google Shape;263;p16: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64" name="Google Shape;264;p16: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7: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271" name="Google Shape;271;p17: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272" name="Google Shape;272;p17: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73" name="Google Shape;273;p17: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74" name="Google Shape;274;p17: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8: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284" name="Google Shape;284;p18: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285" name="Google Shape;285;p18: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86" name="Google Shape;286;p18: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87" name="Google Shape;287;p18: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19: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295" name="Google Shape;295;p19: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296" name="Google Shape;296;p19: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97" name="Google Shape;297;p19: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98" name="Google Shape;298;p19: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0: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306" name="Google Shape;306;p20: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307" name="Google Shape;307;p20: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08" name="Google Shape;308;p20: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09" name="Google Shape;309;p20: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1: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317" name="Google Shape;317;p2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318" name="Google Shape;318;p21: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19" name="Google Shape;319;p21: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20" name="Google Shape;320;p21: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2: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328" name="Google Shape;328;p2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329" name="Google Shape;329;p22: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30" name="Google Shape;330;p22: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31" name="Google Shape;331;p22: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3: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341" name="Google Shape;341;p2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342" name="Google Shape;342;p23: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43" name="Google Shape;343;p23: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44" name="Google Shape;344;p23: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24: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353" name="Google Shape;353;p24: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354" name="Google Shape;354;p24: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55" name="Google Shape;355;p24: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56" name="Google Shape;356;p24: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5: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366" name="Google Shape;366;p25: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367" name="Google Shape;367;p25: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68" name="Google Shape;368;p25: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69" name="Google Shape;369;p25: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26: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379" name="Google Shape;379;p26: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380" name="Google Shape;380;p26: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81" name="Google Shape;381;p26: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82" name="Google Shape;382;p26: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27: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395" name="Google Shape;395;p27: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396" name="Google Shape;396;p27: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97" name="Google Shape;397;p27: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98" name="Google Shape;398;p27: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28: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408" name="Google Shape;408;p28: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409" name="Google Shape;409;p28: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410" name="Google Shape;410;p28: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411" name="Google Shape;411;p28: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9: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427" name="Google Shape;427;p29: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428" name="Google Shape;428;p29: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429" name="Google Shape;429;p29: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430" name="Google Shape;430;p29: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30: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448" name="Google Shape;448;p30: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449" name="Google Shape;449;p30: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450" name="Google Shape;450;p30: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451" name="Google Shape;451;p30: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31: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473" name="Google Shape;473;p3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474" name="Google Shape;474;p31: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475" name="Google Shape;475;p31: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476" name="Google Shape;476;p31: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32: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2" name="Google Shape;492;p3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33: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8" name="Google Shape;498;p3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34: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3" name="Google Shape;503;p34: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p35: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0" name="Google Shape;530;p35: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p36: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9" name="Google Shape;549;p36: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p37: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6" name="Google Shape;556;p37: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p38: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3" name="Google Shape;563;p38: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4" name="Google Shape;564;p38: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39: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5" name="Google Shape;575;p39: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6" name="Google Shape;576;p39: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8" name="Shape 648"/>
        <p:cNvGrpSpPr/>
        <p:nvPr/>
      </p:nvGrpSpPr>
      <p:grpSpPr>
        <a:xfrm>
          <a:off x="0" y="0"/>
          <a:ext cx="0" cy="0"/>
          <a:chOff x="0" y="0"/>
          <a:chExt cx="0" cy="0"/>
        </a:xfrm>
      </p:grpSpPr>
      <p:sp>
        <p:nvSpPr>
          <p:cNvPr id="649" name="Google Shape;649;p40: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0" name="Google Shape;650;p40: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4" name="Shape 704"/>
        <p:cNvGrpSpPr/>
        <p:nvPr/>
      </p:nvGrpSpPr>
      <p:grpSpPr>
        <a:xfrm>
          <a:off x="0" y="0"/>
          <a:ext cx="0" cy="0"/>
          <a:chOff x="0" y="0"/>
          <a:chExt cx="0" cy="0"/>
        </a:xfrm>
      </p:grpSpPr>
      <p:sp>
        <p:nvSpPr>
          <p:cNvPr id="705" name="Google Shape;705;p41: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6" name="Google Shape;706;p4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5" name="Shape 715"/>
        <p:cNvGrpSpPr/>
        <p:nvPr/>
      </p:nvGrpSpPr>
      <p:grpSpPr>
        <a:xfrm>
          <a:off x="0" y="0"/>
          <a:ext cx="0" cy="0"/>
          <a:chOff x="0" y="0"/>
          <a:chExt cx="0" cy="0"/>
        </a:xfrm>
      </p:grpSpPr>
      <p:sp>
        <p:nvSpPr>
          <p:cNvPr id="716" name="Google Shape;716;p42: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7" name="Google Shape;717;p4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6" name="Shape 726"/>
        <p:cNvGrpSpPr/>
        <p:nvPr/>
      </p:nvGrpSpPr>
      <p:grpSpPr>
        <a:xfrm>
          <a:off x="0" y="0"/>
          <a:ext cx="0" cy="0"/>
          <a:chOff x="0" y="0"/>
          <a:chExt cx="0" cy="0"/>
        </a:xfrm>
      </p:grpSpPr>
      <p:sp>
        <p:nvSpPr>
          <p:cNvPr id="727" name="Google Shape;727;p43: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8" name="Google Shape;728;p4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7" name="Shape 737"/>
        <p:cNvGrpSpPr/>
        <p:nvPr/>
      </p:nvGrpSpPr>
      <p:grpSpPr>
        <a:xfrm>
          <a:off x="0" y="0"/>
          <a:ext cx="0" cy="0"/>
          <a:chOff x="0" y="0"/>
          <a:chExt cx="0" cy="0"/>
        </a:xfrm>
      </p:grpSpPr>
      <p:sp>
        <p:nvSpPr>
          <p:cNvPr id="738" name="Google Shape;738;p44: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9" name="Google Shape;739;p44: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8" name="Shape 748"/>
        <p:cNvGrpSpPr/>
        <p:nvPr/>
      </p:nvGrpSpPr>
      <p:grpSpPr>
        <a:xfrm>
          <a:off x="0" y="0"/>
          <a:ext cx="0" cy="0"/>
          <a:chOff x="0" y="0"/>
          <a:chExt cx="0" cy="0"/>
        </a:xfrm>
      </p:grpSpPr>
      <p:sp>
        <p:nvSpPr>
          <p:cNvPr id="749" name="Google Shape;749;p45: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750" name="Google Shape;750;p45: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7" name="Shape 757"/>
        <p:cNvGrpSpPr/>
        <p:nvPr/>
      </p:nvGrpSpPr>
      <p:grpSpPr>
        <a:xfrm>
          <a:off x="0" y="0"/>
          <a:ext cx="0" cy="0"/>
          <a:chOff x="0" y="0"/>
          <a:chExt cx="0" cy="0"/>
        </a:xfrm>
      </p:grpSpPr>
      <p:sp>
        <p:nvSpPr>
          <p:cNvPr id="758" name="Google Shape;758;p46: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9" name="Google Shape;759;p46: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4" name="Shape 814"/>
        <p:cNvGrpSpPr/>
        <p:nvPr/>
      </p:nvGrpSpPr>
      <p:grpSpPr>
        <a:xfrm>
          <a:off x="0" y="0"/>
          <a:ext cx="0" cy="0"/>
          <a:chOff x="0" y="0"/>
          <a:chExt cx="0" cy="0"/>
        </a:xfrm>
      </p:grpSpPr>
      <p:sp>
        <p:nvSpPr>
          <p:cNvPr id="815" name="Google Shape;815;p47: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6" name="Google Shape;816;p47: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1" name="Shape 821"/>
        <p:cNvGrpSpPr/>
        <p:nvPr/>
      </p:nvGrpSpPr>
      <p:grpSpPr>
        <a:xfrm>
          <a:off x="0" y="0"/>
          <a:ext cx="0" cy="0"/>
          <a:chOff x="0" y="0"/>
          <a:chExt cx="0" cy="0"/>
        </a:xfrm>
      </p:grpSpPr>
      <p:sp>
        <p:nvSpPr>
          <p:cNvPr id="822" name="Google Shape;822;p48: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823" name="Google Shape;823;p48: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0" name="Shape 880"/>
        <p:cNvGrpSpPr/>
        <p:nvPr/>
      </p:nvGrpSpPr>
      <p:grpSpPr>
        <a:xfrm>
          <a:off x="0" y="0"/>
          <a:ext cx="0" cy="0"/>
          <a:chOff x="0" y="0"/>
          <a:chExt cx="0" cy="0"/>
        </a:xfrm>
      </p:grpSpPr>
      <p:sp>
        <p:nvSpPr>
          <p:cNvPr id="881" name="Google Shape;881;p49: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82" name="Google Shape;882;p49: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1" marL="0" marR="0" rtl="0" algn="l">
              <a:lnSpc>
                <a:spcPct val="100000"/>
              </a:lnSpc>
              <a:spcBef>
                <a:spcPts val="0"/>
              </a:spcBef>
              <a:spcAft>
                <a:spcPts val="0"/>
              </a:spcAft>
              <a:buClr>
                <a:schemeClr val="dk1"/>
              </a:buClr>
              <a:buSzPts val="1200"/>
              <a:buFont typeface="Calibri"/>
              <a:buNone/>
            </a:pPr>
            <a:r>
              <a:t/>
            </a:r>
            <a:endParaRPr/>
          </a:p>
        </p:txBody>
      </p:sp>
      <p:sp>
        <p:nvSpPr>
          <p:cNvPr id="883" name="Google Shape;883;p49: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8" name="Shape 888"/>
        <p:cNvGrpSpPr/>
        <p:nvPr/>
      </p:nvGrpSpPr>
      <p:grpSpPr>
        <a:xfrm>
          <a:off x="0" y="0"/>
          <a:ext cx="0" cy="0"/>
          <a:chOff x="0" y="0"/>
          <a:chExt cx="0" cy="0"/>
        </a:xfrm>
      </p:grpSpPr>
      <p:sp>
        <p:nvSpPr>
          <p:cNvPr id="889" name="Google Shape;889;p50: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0" name="Google Shape;890;p50: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1" marL="0" marR="0" rtl="0" algn="l">
              <a:lnSpc>
                <a:spcPct val="100000"/>
              </a:lnSpc>
              <a:spcBef>
                <a:spcPts val="0"/>
              </a:spcBef>
              <a:spcAft>
                <a:spcPts val="0"/>
              </a:spcAft>
              <a:buClr>
                <a:schemeClr val="dk1"/>
              </a:buClr>
              <a:buSzPts val="1200"/>
              <a:buFont typeface="Calibri"/>
              <a:buNone/>
            </a:pPr>
            <a:r>
              <a:t/>
            </a:r>
            <a:endParaRPr/>
          </a:p>
        </p:txBody>
      </p:sp>
      <p:sp>
        <p:nvSpPr>
          <p:cNvPr id="891" name="Google Shape;891;p50: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1" i="0" lang="en-US" sz="1200" u="none" cap="none" strike="noStrike">
                <a:solidFill>
                  <a:srgbClr val="000000"/>
                </a:solidFill>
                <a:latin typeface="Arial"/>
                <a:ea typeface="Arial"/>
                <a:cs typeface="Arial"/>
                <a:sym typeface="Arial"/>
              </a:rPr>
              <a:t>‹#›</a:t>
            </a:fld>
            <a:endParaRPr b="1" i="0" sz="1200" u="none" cap="none" strike="noStrike">
              <a:solidFill>
                <a:srgbClr val="000000"/>
              </a:solidFill>
              <a:latin typeface="Arial"/>
              <a:ea typeface="Arial"/>
              <a:cs typeface="Arial"/>
              <a:sym typeface="Arial"/>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6" name="Shape 896"/>
        <p:cNvGrpSpPr/>
        <p:nvPr/>
      </p:nvGrpSpPr>
      <p:grpSpPr>
        <a:xfrm>
          <a:off x="0" y="0"/>
          <a:ext cx="0" cy="0"/>
          <a:chOff x="0" y="0"/>
          <a:chExt cx="0" cy="0"/>
        </a:xfrm>
      </p:grpSpPr>
      <p:sp>
        <p:nvSpPr>
          <p:cNvPr id="897" name="Google Shape;897;p51: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8" name="Google Shape;898;p5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7" name="Shape 907"/>
        <p:cNvGrpSpPr/>
        <p:nvPr/>
      </p:nvGrpSpPr>
      <p:grpSpPr>
        <a:xfrm>
          <a:off x="0" y="0"/>
          <a:ext cx="0" cy="0"/>
          <a:chOff x="0" y="0"/>
          <a:chExt cx="0" cy="0"/>
        </a:xfrm>
      </p:grpSpPr>
      <p:sp>
        <p:nvSpPr>
          <p:cNvPr id="908" name="Google Shape;908;p5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09" name="Google Shape;909;p52: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10" name="Google Shape;910;p52: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7" name="Shape 1427"/>
        <p:cNvGrpSpPr/>
        <p:nvPr/>
      </p:nvGrpSpPr>
      <p:grpSpPr>
        <a:xfrm>
          <a:off x="0" y="0"/>
          <a:ext cx="0" cy="0"/>
          <a:chOff x="0" y="0"/>
          <a:chExt cx="0" cy="0"/>
        </a:xfrm>
      </p:grpSpPr>
      <p:sp>
        <p:nvSpPr>
          <p:cNvPr id="1428" name="Google Shape;1428;p53: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29" name="Google Shape;1429;p5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5" name="Shape 1445"/>
        <p:cNvGrpSpPr/>
        <p:nvPr/>
      </p:nvGrpSpPr>
      <p:grpSpPr>
        <a:xfrm>
          <a:off x="0" y="0"/>
          <a:ext cx="0" cy="0"/>
          <a:chOff x="0" y="0"/>
          <a:chExt cx="0" cy="0"/>
        </a:xfrm>
      </p:grpSpPr>
      <p:sp>
        <p:nvSpPr>
          <p:cNvPr id="1446" name="Google Shape;1446;p54: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7" name="Google Shape;1447;p54: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1" name="Shape 1451"/>
        <p:cNvGrpSpPr/>
        <p:nvPr/>
      </p:nvGrpSpPr>
      <p:grpSpPr>
        <a:xfrm>
          <a:off x="0" y="0"/>
          <a:ext cx="0" cy="0"/>
          <a:chOff x="0" y="0"/>
          <a:chExt cx="0" cy="0"/>
        </a:xfrm>
      </p:grpSpPr>
      <p:sp>
        <p:nvSpPr>
          <p:cNvPr id="1452" name="Google Shape;1452;p55: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3" name="Google Shape;1453;p55: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7" name="Shape 1457"/>
        <p:cNvGrpSpPr/>
        <p:nvPr/>
      </p:nvGrpSpPr>
      <p:grpSpPr>
        <a:xfrm>
          <a:off x="0" y="0"/>
          <a:ext cx="0" cy="0"/>
          <a:chOff x="0" y="0"/>
          <a:chExt cx="0" cy="0"/>
        </a:xfrm>
      </p:grpSpPr>
      <p:sp>
        <p:nvSpPr>
          <p:cNvPr id="1458" name="Google Shape;1458;p56: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9" name="Google Shape;1459;p56: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6" name="Shape 1466"/>
        <p:cNvGrpSpPr/>
        <p:nvPr/>
      </p:nvGrpSpPr>
      <p:grpSpPr>
        <a:xfrm>
          <a:off x="0" y="0"/>
          <a:ext cx="0" cy="0"/>
          <a:chOff x="0" y="0"/>
          <a:chExt cx="0" cy="0"/>
        </a:xfrm>
      </p:grpSpPr>
      <p:sp>
        <p:nvSpPr>
          <p:cNvPr id="1467" name="Google Shape;1467;p57: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8" name="Google Shape;1468;p57: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4" name="Shape 1474"/>
        <p:cNvGrpSpPr/>
        <p:nvPr/>
      </p:nvGrpSpPr>
      <p:grpSpPr>
        <a:xfrm>
          <a:off x="0" y="0"/>
          <a:ext cx="0" cy="0"/>
          <a:chOff x="0" y="0"/>
          <a:chExt cx="0" cy="0"/>
        </a:xfrm>
      </p:grpSpPr>
      <p:sp>
        <p:nvSpPr>
          <p:cNvPr id="1475" name="Google Shape;1475;p58: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76" name="Google Shape;1476;p58: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0" name="Shape 1480"/>
        <p:cNvGrpSpPr/>
        <p:nvPr/>
      </p:nvGrpSpPr>
      <p:grpSpPr>
        <a:xfrm>
          <a:off x="0" y="0"/>
          <a:ext cx="0" cy="0"/>
          <a:chOff x="0" y="0"/>
          <a:chExt cx="0" cy="0"/>
        </a:xfrm>
      </p:grpSpPr>
      <p:sp>
        <p:nvSpPr>
          <p:cNvPr id="1481" name="Google Shape;1481;p59: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2" name="Google Shape;1482;p59: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6" name="Shape 1486"/>
        <p:cNvGrpSpPr/>
        <p:nvPr/>
      </p:nvGrpSpPr>
      <p:grpSpPr>
        <a:xfrm>
          <a:off x="0" y="0"/>
          <a:ext cx="0" cy="0"/>
          <a:chOff x="0" y="0"/>
          <a:chExt cx="0" cy="0"/>
        </a:xfrm>
      </p:grpSpPr>
      <p:sp>
        <p:nvSpPr>
          <p:cNvPr id="1487" name="Google Shape;1487;p60: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8" name="Google Shape;1488;p60: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2" name="Shape 1492"/>
        <p:cNvGrpSpPr/>
        <p:nvPr/>
      </p:nvGrpSpPr>
      <p:grpSpPr>
        <a:xfrm>
          <a:off x="0" y="0"/>
          <a:ext cx="0" cy="0"/>
          <a:chOff x="0" y="0"/>
          <a:chExt cx="0" cy="0"/>
        </a:xfrm>
      </p:grpSpPr>
      <p:sp>
        <p:nvSpPr>
          <p:cNvPr id="1493" name="Google Shape;1493;p61: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4" name="Google Shape;1494;p6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8" name="Shape 1498"/>
        <p:cNvGrpSpPr/>
        <p:nvPr/>
      </p:nvGrpSpPr>
      <p:grpSpPr>
        <a:xfrm>
          <a:off x="0" y="0"/>
          <a:ext cx="0" cy="0"/>
          <a:chOff x="0" y="0"/>
          <a:chExt cx="0" cy="0"/>
        </a:xfrm>
      </p:grpSpPr>
      <p:sp>
        <p:nvSpPr>
          <p:cNvPr id="1499" name="Google Shape;1499;p62: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0" name="Google Shape;1500;p6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4" name="Shape 1504"/>
        <p:cNvGrpSpPr/>
        <p:nvPr/>
      </p:nvGrpSpPr>
      <p:grpSpPr>
        <a:xfrm>
          <a:off x="0" y="0"/>
          <a:ext cx="0" cy="0"/>
          <a:chOff x="0" y="0"/>
          <a:chExt cx="0" cy="0"/>
        </a:xfrm>
      </p:grpSpPr>
      <p:sp>
        <p:nvSpPr>
          <p:cNvPr id="1505" name="Google Shape;1505;p6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06" name="Google Shape;1506;p63: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7" name="Google Shape;1507;p63: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obj">
  <p:cSld name="OBJECT">
    <p:spTree>
      <p:nvGrpSpPr>
        <p:cNvPr id="17" name="Shape 17"/>
        <p:cNvGrpSpPr/>
        <p:nvPr/>
      </p:nvGrpSpPr>
      <p:grpSpPr>
        <a:xfrm>
          <a:off x="0" y="0"/>
          <a:ext cx="0" cy="0"/>
          <a:chOff x="0" y="0"/>
          <a:chExt cx="0" cy="0"/>
        </a:xfrm>
      </p:grpSpPr>
      <p:sp>
        <p:nvSpPr>
          <p:cNvPr id="18" name="Google Shape;18;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1" name="Google Shape;21;p2"/>
          <p:cNvPicPr preferRelativeResize="0"/>
          <p:nvPr/>
        </p:nvPicPr>
        <p:blipFill rotWithShape="1">
          <a:blip r:embed="rId2">
            <a:alphaModFix/>
          </a:blip>
          <a:srcRect b="0" l="0" r="0" t="0"/>
          <a:stretch/>
        </p:blipFill>
        <p:spPr>
          <a:xfrm>
            <a:off x="58854" y="0"/>
            <a:ext cx="1310640" cy="10093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22" name="Shape 22"/>
        <p:cNvGrpSpPr/>
        <p:nvPr/>
      </p:nvGrpSpPr>
      <p:grpSpPr>
        <a:xfrm>
          <a:off x="0" y="0"/>
          <a:ext cx="0" cy="0"/>
          <a:chOff x="0" y="0"/>
          <a:chExt cx="0" cy="0"/>
        </a:xfrm>
      </p:grpSpPr>
      <p:sp>
        <p:nvSpPr>
          <p:cNvPr id="23" name="Google Shape;23;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7" name="Google Shape;27;p3"/>
          <p:cNvPicPr preferRelativeResize="0"/>
          <p:nvPr/>
        </p:nvPicPr>
        <p:blipFill rotWithShape="1">
          <a:blip r:embed="rId2">
            <a:alphaModFix/>
          </a:blip>
          <a:srcRect b="0" l="0" r="0" t="0"/>
          <a:stretch/>
        </p:blipFill>
        <p:spPr>
          <a:xfrm>
            <a:off x="18393" y="76200"/>
            <a:ext cx="1310640" cy="100931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qua cau vang">
  <p:cSld name="1_qua cau vang">
    <p:spTree>
      <p:nvGrpSpPr>
        <p:cNvPr id="28" name="Shape 28"/>
        <p:cNvGrpSpPr/>
        <p:nvPr/>
      </p:nvGrpSpPr>
      <p:grpSpPr>
        <a:xfrm>
          <a:off x="0" y="0"/>
          <a:ext cx="0" cy="0"/>
          <a:chOff x="0" y="0"/>
          <a:chExt cx="0" cy="0"/>
        </a:xfrm>
      </p:grpSpPr>
      <p:pic>
        <p:nvPicPr>
          <p:cNvPr id="29" name="Google Shape;29;p4"/>
          <p:cNvPicPr preferRelativeResize="0"/>
          <p:nvPr/>
        </p:nvPicPr>
        <p:blipFill rotWithShape="1">
          <a:blip r:embed="rId2">
            <a:alphaModFix/>
          </a:blip>
          <a:srcRect b="0" l="0" r="0" t="0"/>
          <a:stretch/>
        </p:blipFill>
        <p:spPr>
          <a:xfrm>
            <a:off x="-609600" y="1371600"/>
            <a:ext cx="5013358" cy="5406068"/>
          </a:xfrm>
          <a:prstGeom prst="rect">
            <a:avLst/>
          </a:prstGeom>
          <a:noFill/>
          <a:ln>
            <a:noFill/>
          </a:ln>
        </p:spPr>
      </p:pic>
      <p:sp>
        <p:nvSpPr>
          <p:cNvPr id="30" name="Google Shape;30;p4"/>
          <p:cNvSpPr/>
          <p:nvPr/>
        </p:nvSpPr>
        <p:spPr>
          <a:xfrm>
            <a:off x="0" y="0"/>
            <a:ext cx="9144000" cy="1219200"/>
          </a:xfrm>
          <a:prstGeom prst="rect">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and Content">
  <p:cSld name="1_Title and Content">
    <p:spTree>
      <p:nvGrpSpPr>
        <p:cNvPr id="31" name="Shape 31"/>
        <p:cNvGrpSpPr/>
        <p:nvPr/>
      </p:nvGrpSpPr>
      <p:grpSpPr>
        <a:xfrm>
          <a:off x="0" y="0"/>
          <a:ext cx="0" cy="0"/>
          <a:chOff x="0" y="0"/>
          <a:chExt cx="0" cy="0"/>
        </a:xfrm>
      </p:grpSpPr>
      <p:sp>
        <p:nvSpPr>
          <p:cNvPr id="32" name="Google Shape;32;p5"/>
          <p:cNvSpPr txBox="1"/>
          <p:nvPr>
            <p:ph type="title"/>
          </p:nvPr>
        </p:nvSpPr>
        <p:spPr>
          <a:xfrm>
            <a:off x="270842" y="266213"/>
            <a:ext cx="7886700" cy="383142"/>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sz="2100">
                <a:solidFill>
                  <a:schemeClr val="accent2"/>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5"/>
          <p:cNvSpPr txBox="1"/>
          <p:nvPr>
            <p:ph idx="1" type="body"/>
          </p:nvPr>
        </p:nvSpPr>
        <p:spPr>
          <a:xfrm>
            <a:off x="89452" y="1590260"/>
            <a:ext cx="8883098" cy="4161182"/>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sz="1800">
                <a:latin typeface="Arial"/>
                <a:ea typeface="Arial"/>
                <a:cs typeface="Arial"/>
                <a:sym typeface="Arial"/>
              </a:defRPr>
            </a:lvl1pPr>
            <a:lvl2pPr indent="-228600" lvl="1" marL="914400" algn="l">
              <a:spcBef>
                <a:spcPts val="0"/>
              </a:spcBef>
              <a:spcAft>
                <a:spcPts val="0"/>
              </a:spcAft>
              <a:buSzPts val="1400"/>
              <a:buNone/>
              <a:defRPr sz="1500">
                <a:latin typeface="Arial"/>
                <a:ea typeface="Arial"/>
                <a:cs typeface="Arial"/>
                <a:sym typeface="Arial"/>
              </a:defRPr>
            </a:lvl2pPr>
            <a:lvl3pPr indent="-228600" lvl="2" marL="1371600" algn="l">
              <a:spcBef>
                <a:spcPts val="0"/>
              </a:spcBef>
              <a:spcAft>
                <a:spcPts val="0"/>
              </a:spcAft>
              <a:buSzPts val="1400"/>
              <a:buNone/>
              <a:defRPr sz="1350">
                <a:latin typeface="Arial"/>
                <a:ea typeface="Arial"/>
                <a:cs typeface="Arial"/>
                <a:sym typeface="Arial"/>
              </a:defRPr>
            </a:lvl3pPr>
            <a:lvl4pPr indent="-228600" lvl="3" marL="1828800" algn="l">
              <a:spcBef>
                <a:spcPts val="0"/>
              </a:spcBef>
              <a:spcAft>
                <a:spcPts val="0"/>
              </a:spcAft>
              <a:buSzPts val="1400"/>
              <a:buNone/>
              <a:defRPr sz="1200">
                <a:latin typeface="Arial"/>
                <a:ea typeface="Arial"/>
                <a:cs typeface="Arial"/>
                <a:sym typeface="Arial"/>
              </a:defRPr>
            </a:lvl4pPr>
            <a:lvl5pPr indent="-228600" lvl="4" marL="2286000" algn="l">
              <a:spcBef>
                <a:spcPts val="0"/>
              </a:spcBef>
              <a:spcAft>
                <a:spcPts val="0"/>
              </a:spcAft>
              <a:buSzPts val="1400"/>
              <a:buNone/>
              <a:defRPr sz="1200">
                <a:latin typeface="Arial"/>
                <a:ea typeface="Arial"/>
                <a:cs typeface="Arial"/>
                <a:sym typeface="Arial"/>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4" name="Google Shape;34;p5"/>
          <p:cNvSpPr txBox="1"/>
          <p:nvPr>
            <p:ph idx="2" type="body"/>
          </p:nvPr>
        </p:nvSpPr>
        <p:spPr>
          <a:xfrm>
            <a:off x="270842" y="720307"/>
            <a:ext cx="7126357" cy="371061"/>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Clr>
                <a:srgbClr val="0070C0"/>
              </a:buClr>
              <a:buSzPts val="1500"/>
              <a:buFont typeface="Arial"/>
              <a:buNone/>
              <a:defRPr sz="1500">
                <a:solidFill>
                  <a:srgbClr val="0070C0"/>
                </a:solidFill>
                <a:latin typeface="Arial"/>
                <a:ea typeface="Arial"/>
                <a:cs typeface="Arial"/>
                <a:sym typeface="Arial"/>
              </a:defRPr>
            </a:lvl1pPr>
            <a:lvl2pPr indent="-228600" lvl="1" marL="914400" algn="l">
              <a:spcBef>
                <a:spcPts val="0"/>
              </a:spcBef>
              <a:spcAft>
                <a:spcPts val="0"/>
              </a:spcAft>
              <a:buSzPts val="1400"/>
              <a:buNone/>
              <a:defRPr>
                <a:latin typeface="Arial"/>
                <a:ea typeface="Arial"/>
                <a:cs typeface="Arial"/>
                <a:sym typeface="Arial"/>
              </a:defRPr>
            </a:lvl2pPr>
            <a:lvl3pPr indent="-228600" lvl="2" marL="1371600" algn="l">
              <a:spcBef>
                <a:spcPts val="0"/>
              </a:spcBef>
              <a:spcAft>
                <a:spcPts val="0"/>
              </a:spcAft>
              <a:buSzPts val="1400"/>
              <a:buNone/>
              <a:defRPr>
                <a:latin typeface="Arial"/>
                <a:ea typeface="Arial"/>
                <a:cs typeface="Arial"/>
                <a:sym typeface="Arial"/>
              </a:defRPr>
            </a:lvl3pPr>
            <a:lvl4pPr indent="-228600" lvl="3" marL="1828800" algn="l">
              <a:spcBef>
                <a:spcPts val="0"/>
              </a:spcBef>
              <a:spcAft>
                <a:spcPts val="0"/>
              </a:spcAft>
              <a:buSzPts val="1400"/>
              <a:buNone/>
              <a:defRPr>
                <a:latin typeface="Arial"/>
                <a:ea typeface="Arial"/>
                <a:cs typeface="Arial"/>
                <a:sym typeface="Arial"/>
              </a:defRPr>
            </a:lvl4pPr>
            <a:lvl5pPr indent="-228600" lvl="4" marL="2286000" algn="l">
              <a:spcBef>
                <a:spcPts val="0"/>
              </a:spcBef>
              <a:spcAft>
                <a:spcPts val="0"/>
              </a:spcAft>
              <a:buSzPts val="1400"/>
              <a:buNone/>
              <a:defRPr>
                <a:latin typeface="Arial"/>
                <a:ea typeface="Arial"/>
                <a:cs typeface="Arial"/>
                <a:sym typeface="Arial"/>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5" name="Google Shape;35;p5"/>
          <p:cNvSpPr txBox="1"/>
          <p:nvPr>
            <p:ph idx="12" type="sldNum"/>
          </p:nvPr>
        </p:nvSpPr>
        <p:spPr>
          <a:xfrm>
            <a:off x="6875393" y="6356351"/>
            <a:ext cx="2057400" cy="365125"/>
          </a:xfrm>
          <a:prstGeom prst="rect">
            <a:avLst/>
          </a:prstGeom>
          <a:noFill/>
          <a:ln>
            <a:noFill/>
          </a:ln>
        </p:spPr>
        <p:txBody>
          <a:bodyPr anchorCtr="0" anchor="t" bIns="0" lIns="0" spcFirstLastPara="1" rIns="0" wrap="square" tIns="0">
            <a:sp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pic>
        <p:nvPicPr>
          <p:cNvPr id="36" name="Google Shape;36;p5"/>
          <p:cNvPicPr preferRelativeResize="0"/>
          <p:nvPr/>
        </p:nvPicPr>
        <p:blipFill rotWithShape="1">
          <a:blip r:embed="rId2">
            <a:alphaModFix/>
          </a:blip>
          <a:srcRect b="0" l="0" r="0" t="0"/>
          <a:stretch/>
        </p:blipFill>
        <p:spPr>
          <a:xfrm>
            <a:off x="31531" y="79426"/>
            <a:ext cx="1310640" cy="1009314"/>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37" name="Shape 37"/>
        <p:cNvGrpSpPr/>
        <p:nvPr/>
      </p:nvGrpSpPr>
      <p:grpSpPr>
        <a:xfrm>
          <a:off x="0" y="0"/>
          <a:ext cx="0" cy="0"/>
          <a:chOff x="0" y="0"/>
          <a:chExt cx="0" cy="0"/>
        </a:xfrm>
      </p:grpSpPr>
      <p:sp>
        <p:nvSpPr>
          <p:cNvPr id="38" name="Google Shape;38;p6"/>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6"/>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0" name="Google Shape;40;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3" name="Google Shape;43;p6"/>
          <p:cNvPicPr preferRelativeResize="0"/>
          <p:nvPr/>
        </p:nvPicPr>
        <p:blipFill rotWithShape="1">
          <a:blip r:embed="rId2">
            <a:alphaModFix/>
          </a:blip>
          <a:srcRect b="0" l="0" r="0" t="0"/>
          <a:stretch/>
        </p:blipFill>
        <p:spPr>
          <a:xfrm>
            <a:off x="87757" y="137160"/>
            <a:ext cx="1310640" cy="100931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44" name="Shape 44"/>
        <p:cNvGrpSpPr/>
        <p:nvPr/>
      </p:nvGrpSpPr>
      <p:grpSpPr>
        <a:xfrm>
          <a:off x="0" y="0"/>
          <a:ext cx="0" cy="0"/>
          <a:chOff x="0" y="0"/>
          <a:chExt cx="0" cy="0"/>
        </a:xfrm>
      </p:grpSpPr>
      <p:sp>
        <p:nvSpPr>
          <p:cNvPr id="45" name="Google Shape;45;p7"/>
          <p:cNvSpPr txBox="1"/>
          <p:nvPr>
            <p:ph type="ctrTitle"/>
          </p:nvPr>
        </p:nvSpPr>
        <p:spPr>
          <a:xfrm>
            <a:off x="960247" y="480186"/>
            <a:ext cx="72235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7"/>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7"/>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50" name="Shape 50"/>
        <p:cNvGrpSpPr/>
        <p:nvPr/>
      </p:nvGrpSpPr>
      <p:grpSpPr>
        <a:xfrm>
          <a:off x="0" y="0"/>
          <a:ext cx="0" cy="0"/>
          <a:chOff x="0" y="0"/>
          <a:chExt cx="0" cy="0"/>
        </a:xfrm>
      </p:grpSpPr>
      <p:sp>
        <p:nvSpPr>
          <p:cNvPr id="51" name="Google Shape;51;p8"/>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8"/>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3" name="Google Shape;53;p8"/>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4" name="Google Shape;54;p8"/>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8"/>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obj">
  <p:cSld name="OBJECT">
    <p:spTree>
      <p:nvGrpSpPr>
        <p:cNvPr id="65" name="Shape 65"/>
        <p:cNvGrpSpPr/>
        <p:nvPr/>
      </p:nvGrpSpPr>
      <p:grpSpPr>
        <a:xfrm>
          <a:off x="0" y="0"/>
          <a:ext cx="0" cy="0"/>
          <a:chOff x="0" y="0"/>
          <a:chExt cx="0" cy="0"/>
        </a:xfrm>
      </p:grpSpPr>
      <p:sp>
        <p:nvSpPr>
          <p:cNvPr id="66" name="Google Shape;66;p10"/>
          <p:cNvSpPr txBox="1"/>
          <p:nvPr>
            <p:ph type="ctrTitle"/>
          </p:nvPr>
        </p:nvSpPr>
        <p:spPr>
          <a:xfrm>
            <a:off x="960247" y="480186"/>
            <a:ext cx="72235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0"/>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10"/>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10"/>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71" name="Google Shape;71;p10"/>
          <p:cNvPicPr preferRelativeResize="0"/>
          <p:nvPr/>
        </p:nvPicPr>
        <p:blipFill rotWithShape="1">
          <a:blip r:embed="rId2">
            <a:alphaModFix/>
          </a:blip>
          <a:srcRect b="0" l="0" r="0" t="0"/>
          <a:stretch/>
        </p:blipFill>
        <p:spPr>
          <a:xfrm>
            <a:off x="76199" y="137160"/>
            <a:ext cx="1154403" cy="85344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72" name="Shape 72"/>
        <p:cNvGrpSpPr/>
        <p:nvPr/>
      </p:nvGrpSpPr>
      <p:grpSpPr>
        <a:xfrm>
          <a:off x="0" y="0"/>
          <a:ext cx="0" cy="0"/>
          <a:chOff x="0" y="0"/>
          <a:chExt cx="0" cy="0"/>
        </a:xfrm>
      </p:grpSpPr>
      <p:sp>
        <p:nvSpPr>
          <p:cNvPr id="73" name="Google Shape;73;p1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75" name="Google Shape;75;p1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78" name="Shape 78"/>
        <p:cNvGrpSpPr/>
        <p:nvPr/>
      </p:nvGrpSpPr>
      <p:grpSpPr>
        <a:xfrm>
          <a:off x="0" y="0"/>
          <a:ext cx="0" cy="0"/>
          <a:chOff x="0" y="0"/>
          <a:chExt cx="0" cy="0"/>
        </a:xfrm>
      </p:grpSpPr>
      <p:sp>
        <p:nvSpPr>
          <p:cNvPr id="79" name="Google Shape;79;p12"/>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81" name="Google Shape;81;p12"/>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82" name="Google Shape;82;p1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1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85" name="Shape 85"/>
        <p:cNvGrpSpPr/>
        <p:nvPr/>
      </p:nvGrpSpPr>
      <p:grpSpPr>
        <a:xfrm>
          <a:off x="0" y="0"/>
          <a:ext cx="0" cy="0"/>
          <a:chOff x="0" y="0"/>
          <a:chExt cx="0" cy="0"/>
        </a:xfrm>
      </p:grpSpPr>
      <p:sp>
        <p:nvSpPr>
          <p:cNvPr id="86" name="Google Shape;86;p1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 name="Google Shape;87;p1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1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1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90" name="Google Shape;90;p13"/>
          <p:cNvPicPr preferRelativeResize="0"/>
          <p:nvPr/>
        </p:nvPicPr>
        <p:blipFill rotWithShape="1">
          <a:blip r:embed="rId2">
            <a:alphaModFix/>
          </a:blip>
          <a:srcRect b="0" l="0" r="0" t="0"/>
          <a:stretch/>
        </p:blipFill>
        <p:spPr>
          <a:xfrm>
            <a:off x="76199" y="137160"/>
            <a:ext cx="1154403" cy="85344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91" name="Shape 91"/>
        <p:cNvGrpSpPr/>
        <p:nvPr/>
      </p:nvGrpSpPr>
      <p:grpSpPr>
        <a:xfrm>
          <a:off x="0" y="0"/>
          <a:ext cx="0" cy="0"/>
          <a:chOff x="0" y="0"/>
          <a:chExt cx="0" cy="0"/>
        </a:xfrm>
      </p:grpSpPr>
      <p:sp>
        <p:nvSpPr>
          <p:cNvPr id="92" name="Google Shape;92;p14"/>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14"/>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14"/>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95" name="Google Shape;95;p14"/>
          <p:cNvPicPr preferRelativeResize="0"/>
          <p:nvPr/>
        </p:nvPicPr>
        <p:blipFill rotWithShape="1">
          <a:blip r:embed="rId2">
            <a:alphaModFix/>
          </a:blip>
          <a:srcRect b="0" l="0" r="0" t="0"/>
          <a:stretch/>
        </p:blipFill>
        <p:spPr>
          <a:xfrm>
            <a:off x="76200" y="137160"/>
            <a:ext cx="1235133" cy="85344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theme" Target="../theme/theme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8.xml"/><Relationship Id="rId3" Type="http://schemas.openxmlformats.org/officeDocument/2006/relationships/slideLayout" Target="../slideLayouts/slideLayout9.xml"/><Relationship Id="rId4" Type="http://schemas.openxmlformats.org/officeDocument/2006/relationships/slideLayout" Target="../slideLayouts/slideLayout10.xml"/><Relationship Id="rId5" Type="http://schemas.openxmlformats.org/officeDocument/2006/relationships/slideLayout" Target="../slideLayouts/slideLayout11.xml"/><Relationship Id="rId6" Type="http://schemas.openxmlformats.org/officeDocument/2006/relationships/slideLayout" Target="../slideLayouts/slideLayout12.xml"/><Relationship Id="rId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7" name="Shape 57"/>
        <p:cNvGrpSpPr/>
        <p:nvPr/>
      </p:nvGrpSpPr>
      <p:grpSpPr>
        <a:xfrm>
          <a:off x="0" y="0"/>
          <a:ext cx="0" cy="0"/>
          <a:chOff x="0" y="0"/>
          <a:chExt cx="0" cy="0"/>
        </a:xfrm>
      </p:grpSpPr>
      <p:sp>
        <p:nvSpPr>
          <p:cNvPr id="58" name="Google Shape;58;p9"/>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9" name="Google Shape;59;p9"/>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0" name="Google Shape;60;p9"/>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1" name="Google Shape;61;p9"/>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62" name="Google Shape;62;p9"/>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63" name="Google Shape;63;p9"/>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64" name="Google Shape;64;p9"/>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5" r:id="rId2"/>
    <p:sldLayoutId id="2147483656" r:id="rId3"/>
    <p:sldLayoutId id="2147483657" r:id="rId4"/>
    <p:sldLayoutId id="2147483658" r:id="rId5"/>
    <p:sldLayoutId id="2147483659"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0.png"/><Relationship Id="rId4" Type="http://schemas.openxmlformats.org/officeDocument/2006/relationships/image" Target="../media/image7.png"/><Relationship Id="rId5"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hyperlink" Target="https://topdev.vn/blog/lap-trinh-java/" TargetMode="External"/><Relationship Id="rId4" Type="http://schemas.openxmlformats.org/officeDocument/2006/relationships/hyperlink" Target="https://topdev.vn/blog/scala-la-gi/" TargetMode="External"/><Relationship Id="rId5" Type="http://schemas.openxmlformats.org/officeDocument/2006/relationships/hyperlink" Target="https://topdev.vn/blog/su-dung-python-de-lam-gi/" TargetMode="External"/><Relationship Id="rId6" Type="http://schemas.openxmlformats.org/officeDocument/2006/relationships/hyperlink" Target="https://topdev.vn/blog/sql-la-gi/" TargetMode="External"/><Relationship Id="rId7" Type="http://schemas.openxmlformats.org/officeDocument/2006/relationships/hyperlink" Target="https://topdev.vn/blog/tan-man-ve-machine-learning/"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5.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6.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7.jpg"/><Relationship Id="rId4" Type="http://schemas.openxmlformats.org/officeDocument/2006/relationships/image" Target="../media/image19.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7.jpg"/><Relationship Id="rId4" Type="http://schemas.openxmlformats.org/officeDocument/2006/relationships/image" Target="../media/image19.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8.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22.jpg"/><Relationship Id="rId4" Type="http://schemas.openxmlformats.org/officeDocument/2006/relationships/image" Target="../media/image24.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42.png"/><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28.png"/><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25.jpg"/><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3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6.xml"/><Relationship Id="rId3" Type="http://schemas.openxmlformats.org/officeDocument/2006/relationships/hyperlink" Target="http://www.sap.com/"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 Id="rId3" Type="http://schemas.openxmlformats.org/officeDocument/2006/relationships/image" Target="../media/image37.png"/><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 Id="rId3" Type="http://schemas.openxmlformats.org/officeDocument/2006/relationships/image" Target="../media/image33.png"/><Relationship Id="rId4" Type="http://schemas.openxmlformats.org/officeDocument/2006/relationships/image" Target="../media/image35.png"/><Relationship Id="rId11" Type="http://schemas.openxmlformats.org/officeDocument/2006/relationships/image" Target="../media/image40.png"/><Relationship Id="rId10" Type="http://schemas.openxmlformats.org/officeDocument/2006/relationships/image" Target="../media/image39.png"/><Relationship Id="rId9" Type="http://schemas.openxmlformats.org/officeDocument/2006/relationships/image" Target="../media/image41.png"/><Relationship Id="rId5" Type="http://schemas.openxmlformats.org/officeDocument/2006/relationships/image" Target="../media/image32.png"/><Relationship Id="rId6" Type="http://schemas.openxmlformats.org/officeDocument/2006/relationships/image" Target="../media/image34.png"/><Relationship Id="rId7" Type="http://schemas.openxmlformats.org/officeDocument/2006/relationships/image" Target="../media/image36.png"/><Relationship Id="rId8" Type="http://schemas.openxmlformats.org/officeDocument/2006/relationships/image" Target="../media/image38.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1.xml"/><Relationship Id="rId3" Type="http://schemas.openxmlformats.org/officeDocument/2006/relationships/image" Target="../media/image50.png"/><Relationship Id="rId4" Type="http://schemas.openxmlformats.org/officeDocument/2006/relationships/image" Target="../media/image47.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2.xml"/><Relationship Id="rId3" Type="http://schemas.openxmlformats.org/officeDocument/2006/relationships/image" Target="../media/image53.png"/><Relationship Id="rId4" Type="http://schemas.openxmlformats.org/officeDocument/2006/relationships/image" Target="../media/image4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3.xml"/><Relationship Id="rId3" Type="http://schemas.openxmlformats.org/officeDocument/2006/relationships/image" Target="../media/image43.png"/><Relationship Id="rId4" Type="http://schemas.openxmlformats.org/officeDocument/2006/relationships/image" Target="../media/image49.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4.xml"/><Relationship Id="rId3" Type="http://schemas.openxmlformats.org/officeDocument/2006/relationships/image" Target="../media/image48.png"/><Relationship Id="rId4" Type="http://schemas.openxmlformats.org/officeDocument/2006/relationships/image" Target="../media/image44.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5.xml"/><Relationship Id="rId3" Type="http://schemas.openxmlformats.org/officeDocument/2006/relationships/image" Target="../media/image52.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7.xml"/><Relationship Id="rId3" Type="http://schemas.openxmlformats.org/officeDocument/2006/relationships/image" Target="../media/image46.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9.xml"/><Relationship Id="rId3" Type="http://schemas.openxmlformats.org/officeDocument/2006/relationships/image" Target="../media/image51.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0.xml"/><Relationship Id="rId3" Type="http://schemas.openxmlformats.org/officeDocument/2006/relationships/image" Target="../media/image55.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1.xml"/><Relationship Id="rId3" Type="http://schemas.openxmlformats.org/officeDocument/2006/relationships/image" Target="../media/image54.png"/><Relationship Id="rId4" Type="http://schemas.openxmlformats.org/officeDocument/2006/relationships/image" Target="../media/image56.png"/></Relationships>
</file>

<file path=ppt/slides/_rels/slide52.xml.rels><?xml version="1.0" encoding="UTF-8" standalone="yes"?><Relationships xmlns="http://schemas.openxmlformats.org/package/2006/relationships"><Relationship Id="rId11" Type="http://schemas.openxmlformats.org/officeDocument/2006/relationships/image" Target="../media/image64.jpg"/><Relationship Id="rId10" Type="http://schemas.openxmlformats.org/officeDocument/2006/relationships/image" Target="../media/image63.png"/><Relationship Id="rId13" Type="http://schemas.openxmlformats.org/officeDocument/2006/relationships/image" Target="../media/image66.png"/><Relationship Id="rId12" Type="http://schemas.openxmlformats.org/officeDocument/2006/relationships/image" Target="../media/image65.png"/><Relationship Id="rId1" Type="http://schemas.openxmlformats.org/officeDocument/2006/relationships/slideLayout" Target="../slideLayouts/slideLayout5.xml"/><Relationship Id="rId2" Type="http://schemas.openxmlformats.org/officeDocument/2006/relationships/notesSlide" Target="../notesSlides/notesSlide52.xml"/><Relationship Id="rId3" Type="http://schemas.openxmlformats.org/officeDocument/2006/relationships/image" Target="../media/image57.png"/><Relationship Id="rId4" Type="http://schemas.openxmlformats.org/officeDocument/2006/relationships/image" Target="../media/image60.jpg"/><Relationship Id="rId9" Type="http://schemas.openxmlformats.org/officeDocument/2006/relationships/image" Target="../media/image75.png"/><Relationship Id="rId15" Type="http://schemas.openxmlformats.org/officeDocument/2006/relationships/image" Target="../media/image67.png"/><Relationship Id="rId14" Type="http://schemas.openxmlformats.org/officeDocument/2006/relationships/image" Target="../media/image68.png"/><Relationship Id="rId16" Type="http://schemas.openxmlformats.org/officeDocument/2006/relationships/image" Target="../media/image69.png"/><Relationship Id="rId5" Type="http://schemas.openxmlformats.org/officeDocument/2006/relationships/image" Target="../media/image59.png"/><Relationship Id="rId6" Type="http://schemas.openxmlformats.org/officeDocument/2006/relationships/image" Target="../media/image58.png"/><Relationship Id="rId7" Type="http://schemas.openxmlformats.org/officeDocument/2006/relationships/image" Target="../media/image61.png"/><Relationship Id="rId8" Type="http://schemas.openxmlformats.org/officeDocument/2006/relationships/image" Target="../media/image62.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3.xml"/><Relationship Id="rId3" Type="http://schemas.openxmlformats.org/officeDocument/2006/relationships/image" Target="../media/image73.png"/><Relationship Id="rId4" Type="http://schemas.openxmlformats.org/officeDocument/2006/relationships/image" Target="../media/image71.png"/><Relationship Id="rId5" Type="http://schemas.openxmlformats.org/officeDocument/2006/relationships/image" Target="../media/image80.png"/><Relationship Id="rId6" Type="http://schemas.openxmlformats.org/officeDocument/2006/relationships/image" Target="../media/image82.jp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4.xml"/><Relationship Id="rId3" Type="http://schemas.openxmlformats.org/officeDocument/2006/relationships/image" Target="../media/image77.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5.xml"/><Relationship Id="rId3" Type="http://schemas.openxmlformats.org/officeDocument/2006/relationships/image" Target="../media/image79.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6.xml"/><Relationship Id="rId3" Type="http://schemas.openxmlformats.org/officeDocument/2006/relationships/image" Target="../media/image78.jp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7.xml"/><Relationship Id="rId3" Type="http://schemas.openxmlformats.org/officeDocument/2006/relationships/image" Target="../media/image83.jp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8.xml"/><Relationship Id="rId3" Type="http://schemas.openxmlformats.org/officeDocument/2006/relationships/image" Target="../media/image84.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9.xml"/><Relationship Id="rId3" Type="http://schemas.openxmlformats.org/officeDocument/2006/relationships/image" Target="../media/image81.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0.xml"/><Relationship Id="rId3" Type="http://schemas.openxmlformats.org/officeDocument/2006/relationships/image" Target="../media/image86.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1.xml"/><Relationship Id="rId3" Type="http://schemas.openxmlformats.org/officeDocument/2006/relationships/image" Target="../media/image85.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3.xml"/><Relationship Id="rId3" Type="http://schemas.openxmlformats.org/officeDocument/2006/relationships/hyperlink" Target="https://1c.com.vn/vn" TargetMode="External"/><Relationship Id="rId4" Type="http://schemas.openxmlformats.org/officeDocument/2006/relationships/hyperlink" Target="https://www.odoo.com/vi_VN"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99" name="Shape 99"/>
        <p:cNvGrpSpPr/>
        <p:nvPr/>
      </p:nvGrpSpPr>
      <p:grpSpPr>
        <a:xfrm>
          <a:off x="0" y="0"/>
          <a:ext cx="0" cy="0"/>
          <a:chOff x="0" y="0"/>
          <a:chExt cx="0" cy="0"/>
        </a:xfrm>
      </p:grpSpPr>
      <p:sp>
        <p:nvSpPr>
          <p:cNvPr id="100" name="Google Shape;100;p15"/>
          <p:cNvSpPr/>
          <p:nvPr/>
        </p:nvSpPr>
        <p:spPr>
          <a:xfrm>
            <a:off x="1004823" y="5207896"/>
            <a:ext cx="3619500" cy="0"/>
          </a:xfrm>
          <a:custGeom>
            <a:rect b="b" l="l" r="r" t="t"/>
            <a:pathLst>
              <a:path extrusionOk="0" h="120000" w="3619500">
                <a:moveTo>
                  <a:pt x="0" y="0"/>
                </a:moveTo>
                <a:lnTo>
                  <a:pt x="3619500" y="0"/>
                </a:lnTo>
              </a:path>
            </a:pathLst>
          </a:custGeom>
          <a:noFill/>
          <a:ln cap="flat" cmpd="sng" w="444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 name="Google Shape;101;p15"/>
          <p:cNvSpPr/>
          <p:nvPr/>
        </p:nvSpPr>
        <p:spPr>
          <a:xfrm>
            <a:off x="992498" y="5181600"/>
            <a:ext cx="7239000" cy="0"/>
          </a:xfrm>
          <a:custGeom>
            <a:rect b="b" l="l" r="r" t="t"/>
            <a:pathLst>
              <a:path extrusionOk="0" h="120000" w="7239000">
                <a:moveTo>
                  <a:pt x="0" y="0"/>
                </a:moveTo>
                <a:lnTo>
                  <a:pt x="7239000" y="0"/>
                </a:lnTo>
              </a:path>
            </a:pathLst>
          </a:custGeom>
          <a:noFill/>
          <a:ln cap="flat" cmpd="sng" w="460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 name="Google Shape;102;p15"/>
          <p:cNvSpPr/>
          <p:nvPr/>
        </p:nvSpPr>
        <p:spPr>
          <a:xfrm>
            <a:off x="5638800" y="627333"/>
            <a:ext cx="851916" cy="1231391"/>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 name="Google Shape;103;p15"/>
          <p:cNvSpPr/>
          <p:nvPr/>
        </p:nvSpPr>
        <p:spPr>
          <a:xfrm>
            <a:off x="7537739" y="3340608"/>
            <a:ext cx="851916" cy="1231392"/>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4" name="Google Shape;104;p15"/>
          <p:cNvSpPr/>
          <p:nvPr/>
        </p:nvSpPr>
        <p:spPr>
          <a:xfrm>
            <a:off x="471423" y="2540627"/>
            <a:ext cx="7918232" cy="1754326"/>
          </a:xfrm>
          <a:prstGeom prst="rect">
            <a:avLst/>
          </a:prstGeom>
          <a:noFill/>
          <a:ln>
            <a:noFill/>
          </a:ln>
        </p:spPr>
        <p:txBody>
          <a:bodyPr anchorCtr="0" anchor="t" bIns="45700" lIns="91425" spcFirstLastPara="1" rIns="91425" wrap="square" tIns="45700">
            <a:noAutofit/>
          </a:bodyPr>
          <a:lstStyle/>
          <a:p>
            <a:pPr indent="0" lvl="1" marL="55563" marR="0" rtl="0" algn="l">
              <a:spcBef>
                <a:spcPts val="0"/>
              </a:spcBef>
              <a:spcAft>
                <a:spcPts val="0"/>
              </a:spcAft>
              <a:buNone/>
            </a:pPr>
            <a:r>
              <a:rPr b="1" i="0" lang="en-US" sz="3600" u="none" cap="none" strike="noStrike">
                <a:solidFill>
                  <a:schemeClr val="dk1"/>
                </a:solidFill>
                <a:latin typeface="Calibri"/>
                <a:ea typeface="Calibri"/>
                <a:cs typeface="Calibri"/>
                <a:sym typeface="Calibri"/>
              </a:rPr>
              <a:t>Bài 3</a:t>
            </a:r>
            <a:endParaRPr/>
          </a:p>
          <a:p>
            <a:pPr indent="0" lvl="1" marL="457200" marR="0" rtl="0" algn="ctr">
              <a:spcBef>
                <a:spcPts val="0"/>
              </a:spcBef>
              <a:spcAft>
                <a:spcPts val="0"/>
              </a:spcAft>
              <a:buNone/>
            </a:pPr>
            <a:r>
              <a:rPr b="1" i="0" lang="en-US" sz="3600" u="none" cap="none" strike="noStrike">
                <a:solidFill>
                  <a:schemeClr val="dk1"/>
                </a:solidFill>
                <a:latin typeface="Calibri"/>
                <a:ea typeface="Calibri"/>
                <a:cs typeface="Calibri"/>
                <a:sym typeface="Calibri"/>
              </a:rPr>
              <a:t>KIẾN TRÚC VÀ  CÔNG NGHỆ TRONG HỆ THỐNG ERP</a:t>
            </a:r>
            <a:endParaRPr/>
          </a:p>
        </p:txBody>
      </p:sp>
      <p:sp>
        <p:nvSpPr>
          <p:cNvPr id="105" name="Google Shape;105;p15"/>
          <p:cNvSpPr txBox="1"/>
          <p:nvPr/>
        </p:nvSpPr>
        <p:spPr>
          <a:xfrm>
            <a:off x="1524000" y="1055528"/>
            <a:ext cx="6764503" cy="1107996"/>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i="0" lang="en-US" sz="2400">
                <a:solidFill>
                  <a:schemeClr val="dk1"/>
                </a:solidFill>
                <a:latin typeface="Times New Roman"/>
                <a:ea typeface="Times New Roman"/>
                <a:cs typeface="Times New Roman"/>
                <a:sym typeface="Times New Roman"/>
              </a:rPr>
              <a:t>HỆ THỐNG HOẠCH ĐỊNH TÀI NGUYÊN DOANH NGHIỆP  ERP </a:t>
            </a:r>
            <a:endParaRPr/>
          </a:p>
          <a:p>
            <a:pPr indent="0" lvl="0" marL="0" marR="0" rtl="0" algn="ctr">
              <a:spcBef>
                <a:spcPts val="0"/>
              </a:spcBef>
              <a:spcAft>
                <a:spcPts val="0"/>
              </a:spcAft>
              <a:buNone/>
            </a:pPr>
            <a:r>
              <a:rPr b="1" i="0" lang="en-US" sz="2400">
                <a:solidFill>
                  <a:srgbClr val="FF0000"/>
                </a:solidFill>
                <a:latin typeface="Times New Roman"/>
                <a:ea typeface="Times New Roman"/>
                <a:cs typeface="Times New Roman"/>
                <a:sym typeface="Times New Roman"/>
              </a:rPr>
              <a:t>(Enterprise Resource Planning)</a:t>
            </a:r>
            <a:endParaRPr/>
          </a:p>
        </p:txBody>
      </p:sp>
      <p:sp>
        <p:nvSpPr>
          <p:cNvPr id="106" name="Google Shape;106;p15"/>
          <p:cNvSpPr txBox="1"/>
          <p:nvPr/>
        </p:nvSpPr>
        <p:spPr>
          <a:xfrm>
            <a:off x="2743200" y="4572000"/>
            <a:ext cx="4666996" cy="319959"/>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000">
                <a:solidFill>
                  <a:schemeClr val="dk1"/>
                </a:solidFill>
                <a:latin typeface="Times New Roman"/>
                <a:ea typeface="Times New Roman"/>
                <a:cs typeface="Times New Roman"/>
                <a:sym typeface="Times New Roman"/>
              </a:rPr>
              <a:t>Giảng viên: Ts. Chu Thị Hồng Hải</a:t>
            </a:r>
            <a:endParaRPr sz="2000">
              <a:solidFill>
                <a:schemeClr val="dk1"/>
              </a:solidFill>
              <a:latin typeface="Times New Roman"/>
              <a:ea typeface="Times New Roman"/>
              <a:cs typeface="Times New Roman"/>
              <a:sym typeface="Times New Roman"/>
            </a:endParaRPr>
          </a:p>
        </p:txBody>
      </p:sp>
      <p:pic>
        <p:nvPicPr>
          <p:cNvPr id="107" name="Google Shape;107;p15"/>
          <p:cNvPicPr preferRelativeResize="0"/>
          <p:nvPr/>
        </p:nvPicPr>
        <p:blipFill rotWithShape="1">
          <a:blip r:embed="rId4">
            <a:alphaModFix/>
          </a:blip>
          <a:srcRect b="0" l="0" r="0" t="0"/>
          <a:stretch/>
        </p:blipFill>
        <p:spPr>
          <a:xfrm>
            <a:off x="58854" y="137160"/>
            <a:ext cx="1310640" cy="87215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16"/>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16" name="Google Shape;116;p16"/>
          <p:cNvSpPr txBox="1"/>
          <p:nvPr/>
        </p:nvSpPr>
        <p:spPr>
          <a:xfrm>
            <a:off x="527713" y="381000"/>
            <a:ext cx="8077200" cy="762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222222"/>
              </a:buClr>
              <a:buSzPts val="3600"/>
              <a:buFont typeface="Times New Roman"/>
              <a:buNone/>
            </a:pPr>
            <a:r>
              <a:rPr lang="en-US" sz="3600">
                <a:solidFill>
                  <a:srgbClr val="222222"/>
                </a:solidFill>
                <a:latin typeface="Arial"/>
                <a:ea typeface="Arial"/>
                <a:cs typeface="Arial"/>
                <a:sym typeface="Arial"/>
              </a:rPr>
              <a:t>Mục tiêu</a:t>
            </a:r>
            <a:endParaRPr sz="3600">
              <a:solidFill>
                <a:srgbClr val="222222"/>
              </a:solidFill>
              <a:latin typeface="Arial"/>
              <a:ea typeface="Arial"/>
              <a:cs typeface="Arial"/>
              <a:sym typeface="Arial"/>
            </a:endParaRPr>
          </a:p>
        </p:txBody>
      </p:sp>
      <p:sp>
        <p:nvSpPr>
          <p:cNvPr id="117" name="Google Shape;117;p16"/>
          <p:cNvSpPr txBox="1"/>
          <p:nvPr/>
        </p:nvSpPr>
        <p:spPr>
          <a:xfrm>
            <a:off x="527713" y="1525870"/>
            <a:ext cx="8077200" cy="4572000"/>
          </a:xfrm>
          <a:prstGeom prst="rect">
            <a:avLst/>
          </a:prstGeom>
          <a:noFill/>
          <a:ln>
            <a:noFill/>
          </a:ln>
        </p:spPr>
        <p:txBody>
          <a:bodyPr anchorCtr="0" anchor="t" bIns="45700" lIns="91425" spcFirstLastPara="1" rIns="91425" wrap="square" tIns="45700">
            <a:noAutofit/>
          </a:bodyPr>
          <a:lstStyle/>
          <a:p>
            <a:pPr indent="-341313" lvl="0" marL="342900" marR="0" rtl="0" algn="l">
              <a:spcBef>
                <a:spcPts val="0"/>
              </a:spcBef>
              <a:spcAft>
                <a:spcPts val="0"/>
              </a:spcAft>
              <a:buClr>
                <a:srgbClr val="222222"/>
              </a:buClr>
              <a:buSzPts val="2400"/>
              <a:buFont typeface="Times New Roman"/>
              <a:buNone/>
            </a:pPr>
            <a:r>
              <a:rPr lang="en-US" sz="2400">
                <a:solidFill>
                  <a:srgbClr val="222222"/>
                </a:solidFill>
                <a:latin typeface="Arial"/>
                <a:ea typeface="Arial"/>
                <a:cs typeface="Arial"/>
                <a:sym typeface="Arial"/>
              </a:rPr>
              <a:t>Sau khi học xong người học có thể:</a:t>
            </a:r>
            <a:endParaRPr/>
          </a:p>
          <a:p>
            <a:pPr indent="-457200" lvl="0" marL="458787" marR="0" rtl="0" algn="l">
              <a:spcBef>
                <a:spcPts val="650"/>
              </a:spcBef>
              <a:spcAft>
                <a:spcPts val="0"/>
              </a:spcAft>
              <a:buClr>
                <a:srgbClr val="222222"/>
              </a:buClr>
              <a:buSzPts val="2400"/>
              <a:buFont typeface="Arial"/>
              <a:buChar char="•"/>
            </a:pPr>
            <a:r>
              <a:rPr lang="en-US" sz="2400">
                <a:solidFill>
                  <a:srgbClr val="222222"/>
                </a:solidFill>
                <a:latin typeface="Arial"/>
                <a:ea typeface="Arial"/>
                <a:cs typeface="Arial"/>
                <a:sym typeface="Arial"/>
              </a:rPr>
              <a:t>Nhớ được kiến trúc hệ thống ERP</a:t>
            </a:r>
            <a:endParaRPr/>
          </a:p>
          <a:p>
            <a:pPr indent="-457200" lvl="0" marL="458787" marR="0" rtl="0" algn="l">
              <a:spcBef>
                <a:spcPts val="650"/>
              </a:spcBef>
              <a:spcAft>
                <a:spcPts val="0"/>
              </a:spcAft>
              <a:buClr>
                <a:srgbClr val="222222"/>
              </a:buClr>
              <a:buSzPts val="2400"/>
              <a:buFont typeface="Arial"/>
              <a:buChar char="•"/>
            </a:pPr>
            <a:r>
              <a:rPr lang="en-US" sz="2400">
                <a:solidFill>
                  <a:srgbClr val="222222"/>
                </a:solidFill>
                <a:latin typeface="Arial"/>
                <a:ea typeface="Arial"/>
                <a:cs typeface="Arial"/>
                <a:sym typeface="Arial"/>
              </a:rPr>
              <a:t>Nhắc lại được các nền tảng ERP hiện nay</a:t>
            </a:r>
            <a:endParaRPr/>
          </a:p>
          <a:p>
            <a:pPr indent="-457200" lvl="0" marL="458787" marR="0" rtl="0" algn="l">
              <a:spcBef>
                <a:spcPts val="650"/>
              </a:spcBef>
              <a:spcAft>
                <a:spcPts val="0"/>
              </a:spcAft>
              <a:buClr>
                <a:srgbClr val="222222"/>
              </a:buClr>
              <a:buSzPts val="2400"/>
              <a:buFont typeface="Arial"/>
              <a:buChar char="•"/>
            </a:pPr>
            <a:r>
              <a:rPr lang="en-US" sz="2400">
                <a:solidFill>
                  <a:srgbClr val="222222"/>
                </a:solidFill>
                <a:latin typeface="Arial"/>
                <a:ea typeface="Arial"/>
                <a:cs typeface="Arial"/>
                <a:sym typeface="Arial"/>
              </a:rPr>
              <a:t>Hình dung được các công nghệ sử dụng trong ERP</a:t>
            </a:r>
            <a:endParaRPr/>
          </a:p>
          <a:p>
            <a:pPr indent="-457200" lvl="0" marL="458787" marR="0" rtl="0" algn="l">
              <a:spcBef>
                <a:spcPts val="650"/>
              </a:spcBef>
              <a:spcAft>
                <a:spcPts val="0"/>
              </a:spcAft>
              <a:buClr>
                <a:srgbClr val="222222"/>
              </a:buClr>
              <a:buSzPts val="2400"/>
              <a:buFont typeface="Arial"/>
              <a:buChar char="•"/>
            </a:pPr>
            <a:r>
              <a:rPr lang="en-US" sz="2400">
                <a:solidFill>
                  <a:srgbClr val="222222"/>
                </a:solidFill>
                <a:latin typeface="Arial"/>
                <a:ea typeface="Arial"/>
                <a:cs typeface="Arial"/>
                <a:sym typeface="Arial"/>
              </a:rPr>
              <a:t>Phân biệt giữa tùy chỉnh và cấu hình phần mềm ERP</a:t>
            </a:r>
            <a:endParaRPr sz="2400">
              <a:solidFill>
                <a:srgbClr val="222222"/>
              </a:solidFill>
              <a:latin typeface="Arial"/>
              <a:ea typeface="Arial"/>
              <a:cs typeface="Arial"/>
              <a:sym typeface="Arial"/>
            </a:endParaRPr>
          </a:p>
          <a:p>
            <a:pPr indent="-457200" lvl="0" marL="458787" marR="0" rtl="0" algn="l">
              <a:spcBef>
                <a:spcPts val="650"/>
              </a:spcBef>
              <a:spcAft>
                <a:spcPts val="0"/>
              </a:spcAft>
              <a:buClr>
                <a:srgbClr val="222222"/>
              </a:buClr>
              <a:buSzPts val="2400"/>
              <a:buFont typeface="Arial"/>
              <a:buChar char="•"/>
            </a:pPr>
            <a:r>
              <a:rPr lang="en-US" sz="2400">
                <a:solidFill>
                  <a:srgbClr val="222222"/>
                </a:solidFill>
                <a:latin typeface="Arial"/>
                <a:ea typeface="Arial"/>
                <a:cs typeface="Arial"/>
                <a:sym typeface="Arial"/>
              </a:rPr>
              <a:t>Nhận diện được các tiêu chí để lựa chọn giữa ERP và Cloud ERP</a:t>
            </a:r>
            <a:endParaRPr/>
          </a:p>
          <a:p>
            <a:pPr indent="-457200" lvl="0" marL="458787" marR="0" rtl="0" algn="l">
              <a:spcBef>
                <a:spcPts val="650"/>
              </a:spcBef>
              <a:spcAft>
                <a:spcPts val="0"/>
              </a:spcAft>
              <a:buClr>
                <a:srgbClr val="222222"/>
              </a:buClr>
              <a:buSzPts val="2400"/>
              <a:buFont typeface="Arial"/>
              <a:buChar char="•"/>
            </a:pPr>
            <a:r>
              <a:rPr lang="en-US" sz="2400">
                <a:solidFill>
                  <a:srgbClr val="222222"/>
                </a:solidFill>
                <a:latin typeface="Arial"/>
                <a:ea typeface="Arial"/>
                <a:cs typeface="Arial"/>
                <a:sym typeface="Arial"/>
              </a:rPr>
              <a:t>Nhắc lại được một số giải pháp ERP </a:t>
            </a:r>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17"/>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26" name="Google Shape;126;p17"/>
          <p:cNvSpPr txBox="1"/>
          <p:nvPr/>
        </p:nvSpPr>
        <p:spPr>
          <a:xfrm>
            <a:off x="539087"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222222"/>
              </a:buClr>
              <a:buSzPts val="2800"/>
              <a:buFont typeface="Times New Roman"/>
              <a:buNone/>
            </a:pPr>
            <a:r>
              <a:rPr b="1" lang="en-US" sz="2800">
                <a:solidFill>
                  <a:srgbClr val="222222"/>
                </a:solidFill>
                <a:latin typeface="Arial"/>
                <a:ea typeface="Arial"/>
                <a:cs typeface="Arial"/>
                <a:sym typeface="Arial"/>
              </a:rPr>
              <a:t>NỘI DUNG</a:t>
            </a:r>
            <a:endParaRPr/>
          </a:p>
        </p:txBody>
      </p:sp>
      <p:sp>
        <p:nvSpPr>
          <p:cNvPr id="127" name="Google Shape;127;p17"/>
          <p:cNvSpPr txBox="1"/>
          <p:nvPr/>
        </p:nvSpPr>
        <p:spPr>
          <a:xfrm>
            <a:off x="457200" y="1600200"/>
            <a:ext cx="8077200" cy="4114800"/>
          </a:xfrm>
          <a:prstGeom prst="rect">
            <a:avLst/>
          </a:prstGeom>
          <a:noFill/>
          <a:ln>
            <a:noFill/>
          </a:ln>
        </p:spPr>
        <p:txBody>
          <a:bodyPr anchorCtr="0" anchor="t" bIns="45700" lIns="91425" spcFirstLastPara="1" rIns="91425" wrap="square" tIns="45700">
            <a:noAutofit/>
          </a:bodyPr>
          <a:lstStyle/>
          <a:p>
            <a:pPr indent="-457200" lvl="0" marL="458787" marR="0" rtl="0" algn="l">
              <a:lnSpc>
                <a:spcPct val="150000"/>
              </a:lnSpc>
              <a:spcBef>
                <a:spcPts val="0"/>
              </a:spcBef>
              <a:spcAft>
                <a:spcPts val="0"/>
              </a:spcAft>
              <a:buClr>
                <a:srgbClr val="222222"/>
              </a:buClr>
              <a:buSzPts val="2600"/>
              <a:buFont typeface="Arial"/>
              <a:buChar char="•"/>
            </a:pPr>
            <a:r>
              <a:rPr lang="en-US" sz="2600">
                <a:solidFill>
                  <a:srgbClr val="222222"/>
                </a:solidFill>
                <a:latin typeface="Arial"/>
                <a:ea typeface="Arial"/>
                <a:cs typeface="Arial"/>
                <a:sym typeface="Arial"/>
              </a:rPr>
              <a:t>Kiến trúc hệ thống ERP</a:t>
            </a:r>
            <a:endParaRPr/>
          </a:p>
          <a:p>
            <a:pPr indent="-457200" lvl="0" marL="458787"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Một số nền tảng ERP </a:t>
            </a:r>
            <a:endParaRPr/>
          </a:p>
          <a:p>
            <a:pPr indent="-457200" lvl="0" marL="458787"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Các công nghệ sử dụng trong ERP</a:t>
            </a:r>
            <a:endParaRPr/>
          </a:p>
          <a:p>
            <a:pPr indent="-457200" lvl="0" marL="458787"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ERP và Cloud ERP</a:t>
            </a:r>
            <a:endParaRPr/>
          </a:p>
          <a:p>
            <a:pPr indent="-457200" lvl="0" marL="458787"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Một số giải pháp ERP</a:t>
            </a:r>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18"/>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36" name="Google Shape;136;p18"/>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Calibri"/>
                <a:ea typeface="Calibri"/>
                <a:cs typeface="Calibri"/>
                <a:sym typeface="Calibri"/>
              </a:rPr>
              <a:t>KIẾN TRÚC HỆ THỐNG ERP</a:t>
            </a:r>
            <a:endParaRPr b="1" sz="2800">
              <a:solidFill>
                <a:schemeClr val="lt1"/>
              </a:solidFill>
              <a:latin typeface="Arial"/>
              <a:ea typeface="Arial"/>
              <a:cs typeface="Arial"/>
              <a:sym typeface="Arial"/>
            </a:endParaRPr>
          </a:p>
        </p:txBody>
      </p:sp>
      <p:sp>
        <p:nvSpPr>
          <p:cNvPr id="137" name="Google Shape;137;p18"/>
          <p:cNvSpPr txBox="1"/>
          <p:nvPr/>
        </p:nvSpPr>
        <p:spPr>
          <a:xfrm>
            <a:off x="342900" y="4420376"/>
            <a:ext cx="8458200" cy="2403030"/>
          </a:xfrm>
          <a:prstGeom prst="rect">
            <a:avLst/>
          </a:prstGeom>
          <a:noFill/>
          <a:ln>
            <a:noFill/>
          </a:ln>
        </p:spPr>
        <p:txBody>
          <a:bodyPr anchorCtr="0" anchor="t" bIns="45700" lIns="91425" spcFirstLastPara="1" rIns="91425" wrap="square" tIns="45700">
            <a:spAutoFit/>
          </a:bodyPr>
          <a:lstStyle/>
          <a:p>
            <a:pPr indent="0" lvl="0" marL="0" marR="0" rtl="0" algn="just">
              <a:lnSpc>
                <a:spcPct val="130000"/>
              </a:lnSpc>
              <a:spcBef>
                <a:spcPts val="0"/>
              </a:spcBef>
              <a:spcAft>
                <a:spcPts val="0"/>
              </a:spcAft>
              <a:buNone/>
            </a:pPr>
            <a:r>
              <a:rPr lang="en-US" sz="2000">
                <a:solidFill>
                  <a:schemeClr val="dk1"/>
                </a:solidFill>
                <a:latin typeface="Times New Roman"/>
                <a:ea typeface="Times New Roman"/>
                <a:cs typeface="Times New Roman"/>
                <a:sym typeface="Times New Roman"/>
              </a:rPr>
              <a:t>Kiến trúc hệ thống ERP truyền thống theo mô hình 3 lớp: </a:t>
            </a:r>
            <a:endParaRPr/>
          </a:p>
          <a:p>
            <a:pPr indent="-127000" lvl="0" marL="0" marR="0" rtl="0" algn="l">
              <a:lnSpc>
                <a:spcPct val="130000"/>
              </a:lnSpc>
              <a:spcBef>
                <a:spcPts val="0"/>
              </a:spcBef>
              <a:spcAft>
                <a:spcPts val="0"/>
              </a:spcAft>
              <a:buClr>
                <a:srgbClr val="222222"/>
              </a:buClr>
              <a:buSzPts val="2000"/>
              <a:buFont typeface="Arial"/>
              <a:buChar char="•"/>
            </a:pPr>
            <a:r>
              <a:rPr b="1" i="0" lang="en-US" sz="2000">
                <a:solidFill>
                  <a:srgbClr val="222222"/>
                </a:solidFill>
                <a:latin typeface="Times New Roman"/>
                <a:ea typeface="Times New Roman"/>
                <a:cs typeface="Times New Roman"/>
                <a:sym typeface="Times New Roman"/>
              </a:rPr>
              <a:t>Lớp trình bày:</a:t>
            </a:r>
            <a:r>
              <a:rPr b="0" i="0" lang="en-US" sz="2000">
                <a:solidFill>
                  <a:srgbClr val="222222"/>
                </a:solidFill>
                <a:latin typeface="Times New Roman"/>
                <a:ea typeface="Times New Roman"/>
                <a:cs typeface="Times New Roman"/>
                <a:sym typeface="Times New Roman"/>
              </a:rPr>
              <a:t> Giao diện người dùng đồ họa (GUI) hoặc trình duyệt để nhập dữ liệu hoặc truy cập các chức năng hệ thống.</a:t>
            </a:r>
            <a:endParaRPr/>
          </a:p>
          <a:p>
            <a:pPr indent="-127000" lvl="0" marL="0" marR="0" rtl="0" algn="l">
              <a:lnSpc>
                <a:spcPct val="130000"/>
              </a:lnSpc>
              <a:spcBef>
                <a:spcPts val="0"/>
              </a:spcBef>
              <a:spcAft>
                <a:spcPts val="0"/>
              </a:spcAft>
              <a:buClr>
                <a:srgbClr val="222222"/>
              </a:buClr>
              <a:buSzPts val="2000"/>
              <a:buFont typeface="Arial"/>
              <a:buChar char="•"/>
            </a:pPr>
            <a:r>
              <a:rPr b="1" i="0" lang="en-US" sz="2000">
                <a:solidFill>
                  <a:srgbClr val="222222"/>
                </a:solidFill>
                <a:latin typeface="Times New Roman"/>
                <a:ea typeface="Times New Roman"/>
                <a:cs typeface="Times New Roman"/>
                <a:sym typeface="Times New Roman"/>
              </a:rPr>
              <a:t>Lớp ứng dụng:</a:t>
            </a:r>
            <a:r>
              <a:rPr b="0" i="0" lang="en-US" sz="2000">
                <a:solidFill>
                  <a:srgbClr val="222222"/>
                </a:solidFill>
                <a:latin typeface="Times New Roman"/>
                <a:ea typeface="Times New Roman"/>
                <a:cs typeface="Times New Roman"/>
                <a:sym typeface="Times New Roman"/>
              </a:rPr>
              <a:t> Các quy tắc, chức năng, logic và chương trình nghiệp vụ hoạt động trên dữ liệu nhận / truyền từ / đến các máy chủ cơ sở dữ liệu</a:t>
            </a:r>
            <a:endParaRPr/>
          </a:p>
          <a:p>
            <a:pPr indent="-127000" lvl="0" marL="0" marR="0" rtl="0" algn="l">
              <a:lnSpc>
                <a:spcPct val="130000"/>
              </a:lnSpc>
              <a:spcBef>
                <a:spcPts val="0"/>
              </a:spcBef>
              <a:spcAft>
                <a:spcPts val="0"/>
              </a:spcAft>
              <a:buClr>
                <a:srgbClr val="222222"/>
              </a:buClr>
              <a:buSzPts val="2000"/>
              <a:buFont typeface="Arial"/>
              <a:buChar char="•"/>
            </a:pPr>
            <a:r>
              <a:rPr b="1" i="0" lang="en-US" sz="2000">
                <a:solidFill>
                  <a:srgbClr val="222222"/>
                </a:solidFill>
                <a:latin typeface="Times New Roman"/>
                <a:ea typeface="Times New Roman"/>
                <a:cs typeface="Times New Roman"/>
                <a:sym typeface="Times New Roman"/>
              </a:rPr>
              <a:t>Lớp cơ sở dữ liệu:</a:t>
            </a:r>
            <a:r>
              <a:rPr b="0" i="0" lang="en-US" sz="2000">
                <a:solidFill>
                  <a:srgbClr val="222222"/>
                </a:solidFill>
                <a:latin typeface="Times New Roman"/>
                <a:ea typeface="Times New Roman"/>
                <a:cs typeface="Times New Roman"/>
                <a:sym typeface="Times New Roman"/>
              </a:rPr>
              <a:t> Quản lý của tổ chức Dữ liệu giao dịch hoặc giao dịch, bao gồm siêu dữ liệu</a:t>
            </a:r>
            <a:endParaRPr sz="2000">
              <a:solidFill>
                <a:schemeClr val="dk1"/>
              </a:solidFill>
              <a:latin typeface="Times New Roman"/>
              <a:ea typeface="Times New Roman"/>
              <a:cs typeface="Times New Roman"/>
              <a:sym typeface="Times New Roman"/>
            </a:endParaRPr>
          </a:p>
        </p:txBody>
      </p:sp>
      <p:pic>
        <p:nvPicPr>
          <p:cNvPr id="138" name="Google Shape;138;p18"/>
          <p:cNvPicPr preferRelativeResize="0"/>
          <p:nvPr/>
        </p:nvPicPr>
        <p:blipFill rotWithShape="1">
          <a:blip r:embed="rId3">
            <a:alphaModFix/>
          </a:blip>
          <a:srcRect b="0" l="0" r="0" t="0"/>
          <a:stretch/>
        </p:blipFill>
        <p:spPr>
          <a:xfrm>
            <a:off x="381000" y="1143000"/>
            <a:ext cx="8382000" cy="32004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9"/>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47" name="Google Shape;147;p19"/>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Calibri"/>
                <a:ea typeface="Calibri"/>
                <a:cs typeface="Calibri"/>
                <a:sym typeface="Calibri"/>
              </a:rPr>
              <a:t>KIẾN TRÚC HỆ THỐNG ERP</a:t>
            </a:r>
            <a:endParaRPr b="1" sz="2800">
              <a:solidFill>
                <a:schemeClr val="lt1"/>
              </a:solidFill>
              <a:latin typeface="Arial"/>
              <a:ea typeface="Arial"/>
              <a:cs typeface="Arial"/>
              <a:sym typeface="Arial"/>
            </a:endParaRPr>
          </a:p>
        </p:txBody>
      </p:sp>
      <p:pic>
        <p:nvPicPr>
          <p:cNvPr descr="Graphical user interface&#10;&#10;Description automatically generated with medium confidence" id="148" name="Google Shape;148;p19"/>
          <p:cNvPicPr preferRelativeResize="0"/>
          <p:nvPr/>
        </p:nvPicPr>
        <p:blipFill rotWithShape="1">
          <a:blip r:embed="rId3">
            <a:alphaModFix/>
          </a:blip>
          <a:srcRect b="0" l="0" r="0" t="0"/>
          <a:stretch/>
        </p:blipFill>
        <p:spPr>
          <a:xfrm>
            <a:off x="101240" y="2286000"/>
            <a:ext cx="3124200" cy="3810000"/>
          </a:xfrm>
          <a:prstGeom prst="rect">
            <a:avLst/>
          </a:prstGeom>
          <a:noFill/>
          <a:ln>
            <a:noFill/>
          </a:ln>
        </p:spPr>
      </p:pic>
      <p:pic>
        <p:nvPicPr>
          <p:cNvPr descr="Graphical user interface&#10;&#10;Description automatically generated" id="149" name="Google Shape;149;p19"/>
          <p:cNvPicPr preferRelativeResize="0"/>
          <p:nvPr/>
        </p:nvPicPr>
        <p:blipFill rotWithShape="1">
          <a:blip r:embed="rId4">
            <a:alphaModFix/>
          </a:blip>
          <a:srcRect b="0" l="0" r="0" t="0"/>
          <a:stretch/>
        </p:blipFill>
        <p:spPr>
          <a:xfrm>
            <a:off x="3633788" y="1295400"/>
            <a:ext cx="5257800" cy="2514600"/>
          </a:xfrm>
          <a:prstGeom prst="rect">
            <a:avLst/>
          </a:prstGeom>
          <a:noFill/>
          <a:ln>
            <a:noFill/>
          </a:ln>
        </p:spPr>
      </p:pic>
      <p:pic>
        <p:nvPicPr>
          <p:cNvPr descr="Diagram, timeline&#10;&#10;Description automatically generated" id="150" name="Google Shape;150;p19"/>
          <p:cNvPicPr preferRelativeResize="0"/>
          <p:nvPr/>
        </p:nvPicPr>
        <p:blipFill rotWithShape="1">
          <a:blip r:embed="rId5">
            <a:alphaModFix/>
          </a:blip>
          <a:srcRect b="0" l="0" r="0" t="0"/>
          <a:stretch/>
        </p:blipFill>
        <p:spPr>
          <a:xfrm>
            <a:off x="3507582" y="4289366"/>
            <a:ext cx="5510212" cy="2546467"/>
          </a:xfrm>
          <a:prstGeom prst="rect">
            <a:avLst/>
          </a:prstGeom>
          <a:noFill/>
          <a:ln>
            <a:noFill/>
          </a:ln>
        </p:spPr>
      </p:pic>
      <p:sp>
        <p:nvSpPr>
          <p:cNvPr id="151" name="Google Shape;151;p19"/>
          <p:cNvSpPr/>
          <p:nvPr/>
        </p:nvSpPr>
        <p:spPr>
          <a:xfrm>
            <a:off x="101240" y="1371600"/>
            <a:ext cx="3260829" cy="52322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800">
                <a:solidFill>
                  <a:schemeClr val="accent3"/>
                </a:solidFill>
                <a:latin typeface="Calibri"/>
                <a:ea typeface="Calibri"/>
                <a:cs typeface="Calibri"/>
                <a:sym typeface="Calibri"/>
              </a:rPr>
              <a:t>Kiến trúc Moder ERP</a:t>
            </a:r>
            <a:endParaRPr b="1" sz="2800" cap="none">
              <a:solidFill>
                <a:schemeClr val="accent3"/>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0"/>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60" name="Google Shape;160;p20"/>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Calibri"/>
                <a:ea typeface="Calibri"/>
                <a:cs typeface="Calibri"/>
                <a:sym typeface="Calibri"/>
              </a:rPr>
              <a:t>KIẾN TRÚC HỆ THỐNG ERP</a:t>
            </a:r>
            <a:endParaRPr b="1" sz="2800">
              <a:solidFill>
                <a:schemeClr val="lt1"/>
              </a:solidFill>
              <a:latin typeface="Arial"/>
              <a:ea typeface="Arial"/>
              <a:cs typeface="Arial"/>
              <a:sym typeface="Arial"/>
            </a:endParaRPr>
          </a:p>
        </p:txBody>
      </p:sp>
      <p:pic>
        <p:nvPicPr>
          <p:cNvPr descr="Graphical user interface&#10;&#10;Description automatically generated with medium confidence" id="161" name="Google Shape;161;p20"/>
          <p:cNvPicPr preferRelativeResize="0"/>
          <p:nvPr/>
        </p:nvPicPr>
        <p:blipFill rotWithShape="1">
          <a:blip r:embed="rId3">
            <a:alphaModFix/>
          </a:blip>
          <a:srcRect b="0" l="0" r="0" t="0"/>
          <a:stretch/>
        </p:blipFill>
        <p:spPr>
          <a:xfrm>
            <a:off x="381000" y="1447800"/>
            <a:ext cx="8382000" cy="2590800"/>
          </a:xfrm>
          <a:prstGeom prst="rect">
            <a:avLst/>
          </a:prstGeom>
          <a:noFill/>
          <a:ln>
            <a:noFill/>
          </a:ln>
        </p:spPr>
      </p:pic>
      <p:sp>
        <p:nvSpPr>
          <p:cNvPr id="162" name="Google Shape;162;p20"/>
          <p:cNvSpPr txBox="1"/>
          <p:nvPr/>
        </p:nvSpPr>
        <p:spPr>
          <a:xfrm>
            <a:off x="76200" y="3962400"/>
            <a:ext cx="8534400" cy="294952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rgbClr val="000000"/>
              </a:buClr>
              <a:buSzPts val="1800"/>
              <a:buFont typeface="Noto Sans Symbols"/>
              <a:buChar char="▪"/>
            </a:pPr>
            <a:r>
              <a:rPr lang="en-US" sz="1800">
                <a:solidFill>
                  <a:srgbClr val="000000"/>
                </a:solidFill>
                <a:latin typeface="Calibri"/>
                <a:ea typeface="Calibri"/>
                <a:cs typeface="Calibri"/>
                <a:sym typeface="Calibri"/>
              </a:rPr>
              <a:t>Kiến trúc ERP trải qua một chặng đường dài từ kiến ​​trúc hai đến ba cấp,…. </a:t>
            </a:r>
            <a:endParaRPr sz="1800">
              <a:solidFill>
                <a:srgbClr val="000000"/>
              </a:solidFill>
              <a:latin typeface="Calibri"/>
              <a:ea typeface="Calibri"/>
              <a:cs typeface="Calibri"/>
              <a:sym typeface="Calibri"/>
            </a:endParaRPr>
          </a:p>
          <a:p>
            <a:pPr indent="-285750" lvl="0" marL="285750" marR="0" rtl="0" algn="l">
              <a:lnSpc>
                <a:spcPct val="150000"/>
              </a:lnSpc>
              <a:spcBef>
                <a:spcPts val="0"/>
              </a:spcBef>
              <a:spcAft>
                <a:spcPts val="0"/>
              </a:spcAft>
              <a:buClr>
                <a:srgbClr val="000000"/>
              </a:buClr>
              <a:buSzPts val="1800"/>
              <a:buFont typeface="Noto Sans Symbols"/>
              <a:buChar char="▪"/>
            </a:pPr>
            <a:r>
              <a:rPr lang="en-US" sz="1800">
                <a:solidFill>
                  <a:srgbClr val="000000"/>
                </a:solidFill>
                <a:latin typeface="Calibri"/>
                <a:ea typeface="Calibri"/>
                <a:cs typeface="Calibri"/>
                <a:sym typeface="Calibri"/>
              </a:rPr>
              <a:t>Ngày nay, kiến ​​trúc dựa trên web và dựa trên đám mây trong ERP</a:t>
            </a:r>
            <a:endParaRPr sz="1800">
              <a:solidFill>
                <a:srgbClr val="000000"/>
              </a:solidFill>
              <a:latin typeface="Calibri"/>
              <a:ea typeface="Calibri"/>
              <a:cs typeface="Calibri"/>
              <a:sym typeface="Calibri"/>
            </a:endParaRPr>
          </a:p>
          <a:p>
            <a:pPr indent="-285750" lvl="0" marL="285750" marR="0" rtl="0" algn="l">
              <a:lnSpc>
                <a:spcPct val="150000"/>
              </a:lnSpc>
              <a:spcBef>
                <a:spcPts val="0"/>
              </a:spcBef>
              <a:spcAft>
                <a:spcPts val="0"/>
              </a:spcAft>
              <a:buClr>
                <a:srgbClr val="000000"/>
              </a:buClr>
              <a:buSzPts val="1800"/>
              <a:buFont typeface="Noto Sans Symbols"/>
              <a:buChar char="▪"/>
            </a:pPr>
            <a:r>
              <a:rPr lang="en-US" sz="1800">
                <a:solidFill>
                  <a:srgbClr val="000000"/>
                </a:solidFill>
                <a:latin typeface="Calibri"/>
                <a:ea typeface="Calibri"/>
                <a:cs typeface="Calibri"/>
                <a:sym typeface="Calibri"/>
              </a:rPr>
              <a:t>SOA giúp các nhà thiết kế ERP làm cho hệ thống có khả năng mở rộng, đáng tin cậy và linh hoạt hơn bằng cách phân tách các chức năng thành các thành phần nhỏ có thể tái sử dụng như các dịch vụ. </a:t>
            </a:r>
            <a:endParaRPr sz="1800">
              <a:solidFill>
                <a:srgbClr val="000000"/>
              </a:solidFill>
              <a:latin typeface="Calibri"/>
              <a:ea typeface="Calibri"/>
              <a:cs typeface="Calibri"/>
              <a:sym typeface="Calibri"/>
            </a:endParaRPr>
          </a:p>
          <a:p>
            <a:pPr indent="-285750" lvl="0" marL="285750" marR="0" rtl="0" algn="l">
              <a:lnSpc>
                <a:spcPct val="150000"/>
              </a:lnSpc>
              <a:spcBef>
                <a:spcPts val="0"/>
              </a:spcBef>
              <a:spcAft>
                <a:spcPts val="0"/>
              </a:spcAft>
              <a:buClr>
                <a:srgbClr val="000000"/>
              </a:buClr>
              <a:buSzPts val="1800"/>
              <a:buFont typeface="Noto Sans Symbols"/>
              <a:buChar char="▪"/>
            </a:pPr>
            <a:r>
              <a:rPr lang="en-US" sz="1800">
                <a:solidFill>
                  <a:srgbClr val="000000"/>
                </a:solidFill>
                <a:latin typeface="Calibri"/>
                <a:ea typeface="Calibri"/>
                <a:cs typeface="Calibri"/>
                <a:sym typeface="Calibri"/>
              </a:rPr>
              <a:t>Các kiến ​​trúc dựa trên web, công nghệ điện toán đám mây:  SaaS và SOA sẽ đóng một vai trò quan trọng trong tương lai của thiết kế kiến ​​trúc ERP.</a:t>
            </a:r>
            <a:endParaRPr/>
          </a:p>
        </p:txBody>
      </p:sp>
      <p:sp>
        <p:nvSpPr>
          <p:cNvPr id="163" name="Google Shape;163;p20"/>
          <p:cNvSpPr/>
          <p:nvPr/>
        </p:nvSpPr>
        <p:spPr>
          <a:xfrm>
            <a:off x="-36464" y="990600"/>
            <a:ext cx="3260829" cy="52322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800">
                <a:solidFill>
                  <a:schemeClr val="accent3"/>
                </a:solidFill>
                <a:latin typeface="Calibri"/>
                <a:ea typeface="Calibri"/>
                <a:cs typeface="Calibri"/>
                <a:sym typeface="Calibri"/>
              </a:rPr>
              <a:t>Kiến trúc Moder ERP</a:t>
            </a:r>
            <a:endParaRPr b="1" sz="2800" cap="none">
              <a:solidFill>
                <a:schemeClr val="accent3"/>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21"/>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pic>
        <p:nvPicPr>
          <p:cNvPr id="172" name="Google Shape;172;p21"/>
          <p:cNvPicPr preferRelativeResize="0"/>
          <p:nvPr/>
        </p:nvPicPr>
        <p:blipFill rotWithShape="1">
          <a:blip r:embed="rId3">
            <a:alphaModFix/>
          </a:blip>
          <a:srcRect b="0" l="0" r="0" t="0"/>
          <a:stretch/>
        </p:blipFill>
        <p:spPr>
          <a:xfrm>
            <a:off x="541234" y="1143000"/>
            <a:ext cx="8229600" cy="5562600"/>
          </a:xfrm>
          <a:prstGeom prst="rect">
            <a:avLst/>
          </a:prstGeom>
          <a:noFill/>
          <a:ln>
            <a:noFill/>
          </a:ln>
        </p:spPr>
      </p:pic>
      <p:sp>
        <p:nvSpPr>
          <p:cNvPr id="173" name="Google Shape;173;p21"/>
          <p:cNvSpPr txBox="1"/>
          <p:nvPr/>
        </p:nvSpPr>
        <p:spPr>
          <a:xfrm>
            <a:off x="9144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XU HƯỚNG PHÁT TRIỂN KIẾN TRÚC ERP</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2"/>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82" name="Google Shape;182;p22"/>
          <p:cNvSpPr txBox="1"/>
          <p:nvPr/>
        </p:nvSpPr>
        <p:spPr>
          <a:xfrm>
            <a:off x="9144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XU HƯỚNG PHÁT TRIỂN KIẾN TRÚC ERP</a:t>
            </a:r>
            <a:endParaRPr/>
          </a:p>
        </p:txBody>
      </p:sp>
      <p:sp>
        <p:nvSpPr>
          <p:cNvPr id="183" name="Google Shape;183;p22"/>
          <p:cNvSpPr txBox="1"/>
          <p:nvPr/>
        </p:nvSpPr>
        <p:spPr>
          <a:xfrm>
            <a:off x="38100" y="1066800"/>
            <a:ext cx="6096000" cy="3913059"/>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ERP trong cách mạng CN 4.0:</a:t>
            </a:r>
            <a:endParaRPr/>
          </a:p>
          <a:p>
            <a:pPr indent="-342900" lvl="1" marL="800100" marR="0" rtl="0" algn="l">
              <a:lnSpc>
                <a:spcPct val="15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IOT</a:t>
            </a:r>
            <a:endParaRPr/>
          </a:p>
          <a:p>
            <a:pPr indent="-342900" lvl="1" marL="800100" marR="0" rtl="0" algn="l">
              <a:lnSpc>
                <a:spcPct val="15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AI</a:t>
            </a:r>
            <a:endParaRPr/>
          </a:p>
          <a:p>
            <a:pPr indent="-342900" lvl="1" marL="800100" marR="0" rtl="0" algn="l">
              <a:lnSpc>
                <a:spcPct val="15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BigData</a:t>
            </a:r>
            <a:endParaRPr b="0" i="0" sz="2400" u="none" cap="none" strike="noStrike">
              <a:solidFill>
                <a:schemeClr val="dk1"/>
              </a:solidFill>
              <a:latin typeface="Calibri"/>
              <a:ea typeface="Calibri"/>
              <a:cs typeface="Calibri"/>
              <a:sym typeface="Calibri"/>
            </a:endParaRPr>
          </a:p>
          <a:p>
            <a:pPr indent="-342900" lvl="1" marL="800100" marR="0" rtl="0" algn="l">
              <a:lnSpc>
                <a:spcPct val="15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Clound Computing</a:t>
            </a:r>
            <a:endParaRPr/>
          </a:p>
          <a:p>
            <a:pPr indent="-342900" lvl="1" marL="800100" marR="0" rtl="0" algn="l">
              <a:lnSpc>
                <a:spcPct val="15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3D</a:t>
            </a:r>
            <a:endParaRPr/>
          </a:p>
          <a:p>
            <a:pPr indent="-342900" lvl="1" marL="800100" marR="0" rtl="0" algn="l">
              <a:lnSpc>
                <a:spcPct val="15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Nhu cầu thay đổi: BI</a:t>
            </a:r>
            <a:endParaRPr/>
          </a:p>
        </p:txBody>
      </p:sp>
      <p:pic>
        <p:nvPicPr>
          <p:cNvPr id="184" name="Google Shape;184;p22"/>
          <p:cNvPicPr preferRelativeResize="0"/>
          <p:nvPr/>
        </p:nvPicPr>
        <p:blipFill rotWithShape="1">
          <a:blip r:embed="rId3">
            <a:alphaModFix/>
          </a:blip>
          <a:srcRect b="0" l="0" r="0" t="0"/>
          <a:stretch/>
        </p:blipFill>
        <p:spPr>
          <a:xfrm>
            <a:off x="4191000" y="1219200"/>
            <a:ext cx="4914900" cy="54102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23"/>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93" name="Google Shape;193;p23"/>
          <p:cNvSpPr txBox="1"/>
          <p:nvPr/>
        </p:nvSpPr>
        <p:spPr>
          <a:xfrm>
            <a:off x="907388"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 TRONG ERP</a:t>
            </a:r>
            <a:endParaRPr/>
          </a:p>
        </p:txBody>
      </p:sp>
      <p:sp>
        <p:nvSpPr>
          <p:cNvPr id="194" name="Google Shape;194;p23"/>
          <p:cNvSpPr txBox="1"/>
          <p:nvPr/>
        </p:nvSpPr>
        <p:spPr>
          <a:xfrm>
            <a:off x="359962" y="1219200"/>
            <a:ext cx="8624625" cy="5078313"/>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000000"/>
              </a:buClr>
              <a:buSzPts val="1800"/>
              <a:buFont typeface="Noto Sans Symbols"/>
              <a:buChar char="❑"/>
            </a:pPr>
            <a:r>
              <a:rPr b="0" i="1" lang="en-US" sz="1800">
                <a:solidFill>
                  <a:srgbClr val="000000"/>
                </a:solidFill>
                <a:latin typeface="Play"/>
                <a:ea typeface="Play"/>
                <a:cs typeface="Play"/>
                <a:sym typeface="Play"/>
              </a:rPr>
              <a:t>Cơ sở dữ liệu: (</a:t>
            </a:r>
            <a:r>
              <a:rPr b="0" i="0" lang="en-US" sz="1800">
                <a:solidFill>
                  <a:srgbClr val="000000"/>
                </a:solidFill>
                <a:latin typeface="Play"/>
                <a:ea typeface="Play"/>
                <a:cs typeface="Play"/>
                <a:sym typeface="Play"/>
              </a:rPr>
              <a:t>Backend) nơi lưu trữ các dữ liệu về tài sản của doanh nghiệp </a:t>
            </a:r>
            <a:endParaRPr/>
          </a:p>
          <a:p>
            <a:pPr indent="-285750" lvl="1" marL="742950" marR="0" rtl="0" algn="l">
              <a:spcBef>
                <a:spcPts val="0"/>
              </a:spcBef>
              <a:spcAft>
                <a:spcPts val="0"/>
              </a:spcAft>
              <a:buClr>
                <a:srgbClr val="000000"/>
              </a:buClr>
              <a:buSzPts val="1800"/>
              <a:buFont typeface="Noto Sans Symbols"/>
              <a:buChar char="▪"/>
            </a:pPr>
            <a:r>
              <a:rPr b="0" i="0" lang="en-US" sz="1800" u="none" cap="none" strike="noStrike">
                <a:solidFill>
                  <a:srgbClr val="000000"/>
                </a:solidFill>
                <a:latin typeface="Play"/>
                <a:ea typeface="Play"/>
                <a:cs typeface="Play"/>
                <a:sym typeface="Play"/>
              </a:rPr>
              <a:t>PostgreSQL</a:t>
            </a:r>
            <a:endParaRPr/>
          </a:p>
          <a:p>
            <a:pPr indent="-285750" lvl="1" marL="742950" marR="0" rtl="0" algn="l">
              <a:spcBef>
                <a:spcPts val="0"/>
              </a:spcBef>
              <a:spcAft>
                <a:spcPts val="0"/>
              </a:spcAft>
              <a:buClr>
                <a:srgbClr val="000000"/>
              </a:buClr>
              <a:buSzPts val="1800"/>
              <a:buFont typeface="Noto Sans Symbols"/>
              <a:buChar char="▪"/>
            </a:pPr>
            <a:r>
              <a:rPr b="0" i="0" lang="en-US" sz="1800" u="none" cap="none" strike="noStrike">
                <a:solidFill>
                  <a:srgbClr val="000000"/>
                </a:solidFill>
                <a:latin typeface="Play"/>
                <a:ea typeface="Play"/>
                <a:cs typeface="Play"/>
                <a:sym typeface="Play"/>
              </a:rPr>
              <a:t>MSSQL</a:t>
            </a:r>
            <a:endParaRPr b="0" i="0" sz="1800" u="none" cap="none" strike="noStrike">
              <a:solidFill>
                <a:srgbClr val="000000"/>
              </a:solidFill>
              <a:latin typeface="Play"/>
              <a:ea typeface="Play"/>
              <a:cs typeface="Play"/>
              <a:sym typeface="Play"/>
            </a:endParaRPr>
          </a:p>
          <a:p>
            <a:pPr indent="-285750" lvl="1" marL="742950" marR="0" rtl="0" algn="l">
              <a:spcBef>
                <a:spcPts val="0"/>
              </a:spcBef>
              <a:spcAft>
                <a:spcPts val="0"/>
              </a:spcAft>
              <a:buClr>
                <a:srgbClr val="000000"/>
              </a:buClr>
              <a:buSzPts val="1800"/>
              <a:buFont typeface="Noto Sans Symbols"/>
              <a:buChar char="▪"/>
            </a:pPr>
            <a:r>
              <a:rPr b="0" i="0" lang="en-US" sz="1800" u="none" cap="none" strike="noStrike">
                <a:solidFill>
                  <a:srgbClr val="000000"/>
                </a:solidFill>
                <a:latin typeface="Play"/>
                <a:ea typeface="Play"/>
                <a:cs typeface="Play"/>
                <a:sym typeface="Play"/>
              </a:rPr>
              <a:t>NoSQL Databases</a:t>
            </a:r>
            <a:endParaRPr/>
          </a:p>
          <a:p>
            <a:pPr indent="-285750" lvl="0" marL="285750" marR="0" rtl="0" algn="l">
              <a:spcBef>
                <a:spcPts val="0"/>
              </a:spcBef>
              <a:spcAft>
                <a:spcPts val="0"/>
              </a:spcAft>
              <a:buClr>
                <a:srgbClr val="000000"/>
              </a:buClr>
              <a:buSzPts val="1800"/>
              <a:buFont typeface="Noto Sans Symbols"/>
              <a:buChar char="❑"/>
            </a:pPr>
            <a:r>
              <a:rPr b="0" i="1" lang="en-US" sz="1800">
                <a:solidFill>
                  <a:srgbClr val="000000"/>
                </a:solidFill>
                <a:latin typeface="Play"/>
                <a:ea typeface="Play"/>
                <a:cs typeface="Play"/>
                <a:sym typeface="Play"/>
              </a:rPr>
              <a:t>Công nghệ lập trình: (</a:t>
            </a:r>
            <a:r>
              <a:rPr b="0" i="0" lang="en-US" sz="1800">
                <a:solidFill>
                  <a:srgbClr val="000000"/>
                </a:solidFill>
                <a:latin typeface="Play"/>
                <a:ea typeface="Play"/>
                <a:cs typeface="Play"/>
                <a:sym typeface="Play"/>
              </a:rPr>
              <a:t>Backend) công cụ thực hiện các hoạt động trong hệ thống theo yêu cầu của người dùng)</a:t>
            </a:r>
            <a:endParaRPr b="0" i="0" sz="1800">
              <a:solidFill>
                <a:srgbClr val="000000"/>
              </a:solidFill>
              <a:latin typeface="Play"/>
              <a:ea typeface="Play"/>
              <a:cs typeface="Play"/>
              <a:sym typeface="Play"/>
            </a:endParaRPr>
          </a:p>
          <a:p>
            <a:pPr indent="-285750" lvl="1" marL="742950" marR="0" rtl="0" algn="l">
              <a:spcBef>
                <a:spcPts val="0"/>
              </a:spcBef>
              <a:spcAft>
                <a:spcPts val="0"/>
              </a:spcAft>
              <a:buClr>
                <a:srgbClr val="000000"/>
              </a:buClr>
              <a:buSzPts val="1800"/>
              <a:buFont typeface="Noto Sans Symbols"/>
              <a:buChar char="▪"/>
            </a:pPr>
            <a:r>
              <a:rPr b="0" i="0" lang="en-US" sz="1800" u="none" cap="none" strike="noStrike">
                <a:solidFill>
                  <a:srgbClr val="000000"/>
                </a:solidFill>
                <a:latin typeface="Play"/>
                <a:ea typeface="Play"/>
                <a:cs typeface="Play"/>
                <a:sym typeface="Play"/>
              </a:rPr>
              <a:t>.NET và ASP.NET</a:t>
            </a:r>
            <a:endParaRPr/>
          </a:p>
          <a:p>
            <a:pPr indent="-285750" lvl="1" marL="742950" marR="0" rtl="0" algn="l">
              <a:spcBef>
                <a:spcPts val="0"/>
              </a:spcBef>
              <a:spcAft>
                <a:spcPts val="0"/>
              </a:spcAft>
              <a:buClr>
                <a:srgbClr val="000000"/>
              </a:buClr>
              <a:buSzPts val="1800"/>
              <a:buFont typeface="Noto Sans Symbols"/>
              <a:buChar char="▪"/>
            </a:pPr>
            <a:r>
              <a:rPr b="0" i="0" lang="en-US" sz="1800" u="none" cap="none" strike="noStrike">
                <a:solidFill>
                  <a:srgbClr val="000000"/>
                </a:solidFill>
                <a:latin typeface="Play"/>
                <a:ea typeface="Play"/>
                <a:cs typeface="Play"/>
                <a:sym typeface="Play"/>
              </a:rPr>
              <a:t>Java</a:t>
            </a:r>
            <a:endParaRPr/>
          </a:p>
          <a:p>
            <a:pPr indent="-285750" lvl="1" marL="742950" marR="0" rtl="0" algn="l">
              <a:spcBef>
                <a:spcPts val="0"/>
              </a:spcBef>
              <a:spcAft>
                <a:spcPts val="0"/>
              </a:spcAft>
              <a:buClr>
                <a:srgbClr val="000000"/>
              </a:buClr>
              <a:buSzPts val="1800"/>
              <a:buFont typeface="Noto Sans Symbols"/>
              <a:buChar char="▪"/>
            </a:pPr>
            <a:r>
              <a:rPr b="0" i="0" lang="en-US" sz="1800" u="none" cap="none" strike="noStrike">
                <a:solidFill>
                  <a:srgbClr val="000000"/>
                </a:solidFill>
                <a:latin typeface="Play"/>
                <a:ea typeface="Play"/>
                <a:cs typeface="Play"/>
                <a:sym typeface="Play"/>
              </a:rPr>
              <a:t>Ruby</a:t>
            </a:r>
            <a:endParaRPr/>
          </a:p>
          <a:p>
            <a:pPr indent="-285750" lvl="1" marL="742950" marR="0" rtl="0" algn="l">
              <a:spcBef>
                <a:spcPts val="0"/>
              </a:spcBef>
              <a:spcAft>
                <a:spcPts val="0"/>
              </a:spcAft>
              <a:buClr>
                <a:srgbClr val="000000"/>
              </a:buClr>
              <a:buSzPts val="1800"/>
              <a:buFont typeface="Noto Sans Symbols"/>
              <a:buChar char="▪"/>
            </a:pPr>
            <a:r>
              <a:rPr b="0" i="0" lang="en-US" sz="1800" u="none" cap="none" strike="noStrike">
                <a:solidFill>
                  <a:srgbClr val="000000"/>
                </a:solidFill>
                <a:latin typeface="Play"/>
                <a:ea typeface="Play"/>
                <a:cs typeface="Play"/>
                <a:sym typeface="Play"/>
              </a:rPr>
              <a:t>Python</a:t>
            </a:r>
            <a:endParaRPr/>
          </a:p>
          <a:p>
            <a:pPr indent="-285750" lvl="1" marL="742950" marR="0" rtl="0" algn="l">
              <a:spcBef>
                <a:spcPts val="0"/>
              </a:spcBef>
              <a:spcAft>
                <a:spcPts val="0"/>
              </a:spcAft>
              <a:buClr>
                <a:srgbClr val="000000"/>
              </a:buClr>
              <a:buSzPts val="1800"/>
              <a:buFont typeface="Noto Sans Symbols"/>
              <a:buChar char="▪"/>
            </a:pPr>
            <a:r>
              <a:rPr b="0" i="0" lang="en-US" sz="1800" u="none" cap="none" strike="noStrike">
                <a:solidFill>
                  <a:srgbClr val="000000"/>
                </a:solidFill>
                <a:latin typeface="Play"/>
                <a:ea typeface="Play"/>
                <a:cs typeface="Play"/>
                <a:sym typeface="Play"/>
              </a:rPr>
              <a:t>PHP</a:t>
            </a:r>
            <a:endParaRPr/>
          </a:p>
          <a:p>
            <a:pPr indent="-285750" lvl="0" marL="285750" marR="0" rtl="0" algn="l">
              <a:spcBef>
                <a:spcPts val="0"/>
              </a:spcBef>
              <a:spcAft>
                <a:spcPts val="0"/>
              </a:spcAft>
              <a:buClr>
                <a:srgbClr val="000000"/>
              </a:buClr>
              <a:buSzPts val="1800"/>
              <a:buFont typeface="Noto Sans Symbols"/>
              <a:buChar char="❑"/>
            </a:pPr>
            <a:r>
              <a:rPr b="0" i="1" lang="en-US" sz="1800">
                <a:solidFill>
                  <a:srgbClr val="000000"/>
                </a:solidFill>
                <a:latin typeface="Play"/>
                <a:ea typeface="Play"/>
                <a:cs typeface="Play"/>
                <a:sym typeface="Play"/>
              </a:rPr>
              <a:t>Công nghệ : (Frontend) </a:t>
            </a:r>
            <a:r>
              <a:rPr b="0" i="0" lang="en-US" sz="1800">
                <a:solidFill>
                  <a:srgbClr val="000000"/>
                </a:solidFill>
                <a:latin typeface="Play"/>
                <a:ea typeface="Play"/>
                <a:cs typeface="Play"/>
                <a:sym typeface="Play"/>
              </a:rPr>
              <a:t>giao diện sử dụng cho phép người dùng giao tiếp với hệ thống và hình thành các yêu cầu liên quan đến công việc rồi hiển thị một cách rõ ràng và chính xác nhất.</a:t>
            </a:r>
            <a:endParaRPr/>
          </a:p>
          <a:p>
            <a:pPr indent="-285750" lvl="1" marL="742950" marR="0" rtl="0" algn="l">
              <a:spcBef>
                <a:spcPts val="0"/>
              </a:spcBef>
              <a:spcAft>
                <a:spcPts val="0"/>
              </a:spcAft>
              <a:buClr>
                <a:srgbClr val="000000"/>
              </a:buClr>
              <a:buSzPts val="1800"/>
              <a:buFont typeface="Noto Sans Symbols"/>
              <a:buChar char="▪"/>
            </a:pPr>
            <a:r>
              <a:rPr b="0" i="0" lang="en-US" sz="1800" u="none" cap="none" strike="noStrike">
                <a:solidFill>
                  <a:srgbClr val="000000"/>
                </a:solidFill>
                <a:latin typeface="Play"/>
                <a:ea typeface="Play"/>
                <a:cs typeface="Play"/>
                <a:sym typeface="Play"/>
              </a:rPr>
              <a:t>JavaScript</a:t>
            </a:r>
            <a:endParaRPr/>
          </a:p>
          <a:p>
            <a:pPr indent="-285750" lvl="1" marL="742950" marR="0" rtl="0" algn="l">
              <a:spcBef>
                <a:spcPts val="0"/>
              </a:spcBef>
              <a:spcAft>
                <a:spcPts val="0"/>
              </a:spcAft>
              <a:buClr>
                <a:srgbClr val="000000"/>
              </a:buClr>
              <a:buSzPts val="1800"/>
              <a:buFont typeface="Noto Sans Symbols"/>
              <a:buChar char="▪"/>
            </a:pPr>
            <a:r>
              <a:rPr b="0" i="0" lang="en-US" sz="1800" u="none" cap="none" strike="noStrike">
                <a:solidFill>
                  <a:srgbClr val="000000"/>
                </a:solidFill>
                <a:latin typeface="Play"/>
                <a:ea typeface="Play"/>
                <a:cs typeface="Play"/>
                <a:sym typeface="Play"/>
              </a:rPr>
              <a:t>React JS</a:t>
            </a:r>
            <a:endParaRPr/>
          </a:p>
          <a:p>
            <a:pPr indent="-285750" lvl="1" marL="742950" marR="0" rtl="0" algn="l">
              <a:spcBef>
                <a:spcPts val="0"/>
              </a:spcBef>
              <a:spcAft>
                <a:spcPts val="0"/>
              </a:spcAft>
              <a:buClr>
                <a:srgbClr val="000000"/>
              </a:buClr>
              <a:buSzPts val="1800"/>
              <a:buFont typeface="Noto Sans Symbols"/>
              <a:buChar char="▪"/>
            </a:pPr>
            <a:r>
              <a:rPr b="0" i="0" lang="en-US" sz="1800" u="none" cap="none" strike="noStrike">
                <a:solidFill>
                  <a:srgbClr val="000000"/>
                </a:solidFill>
                <a:latin typeface="Play"/>
                <a:ea typeface="Play"/>
                <a:cs typeface="Play"/>
                <a:sym typeface="Play"/>
              </a:rPr>
              <a:t>AngularJS</a:t>
            </a:r>
            <a:endParaRPr/>
          </a:p>
          <a:p>
            <a:pPr indent="-285750" lvl="1" marL="742950" marR="0" rtl="0" algn="l">
              <a:spcBef>
                <a:spcPts val="0"/>
              </a:spcBef>
              <a:spcAft>
                <a:spcPts val="0"/>
              </a:spcAft>
              <a:buClr>
                <a:srgbClr val="000000"/>
              </a:buClr>
              <a:buSzPts val="1800"/>
              <a:buFont typeface="Noto Sans Symbols"/>
              <a:buChar char="▪"/>
            </a:pPr>
            <a:r>
              <a:rPr b="0" i="0" lang="en-US" sz="1800" u="none" cap="none" strike="noStrike">
                <a:solidFill>
                  <a:srgbClr val="000000"/>
                </a:solidFill>
                <a:latin typeface="Play"/>
                <a:ea typeface="Play"/>
                <a:cs typeface="Play"/>
                <a:sym typeface="Play"/>
              </a:rPr>
              <a:t>Vue.JS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24"/>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03" name="Google Shape;203;p24"/>
          <p:cNvSpPr txBox="1"/>
          <p:nvPr/>
        </p:nvSpPr>
        <p:spPr>
          <a:xfrm>
            <a:off x="907388"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 TRONG ERP</a:t>
            </a:r>
            <a:endParaRPr/>
          </a:p>
        </p:txBody>
      </p:sp>
      <p:sp>
        <p:nvSpPr>
          <p:cNvPr id="204" name="Google Shape;204;p24"/>
          <p:cNvSpPr txBox="1"/>
          <p:nvPr/>
        </p:nvSpPr>
        <p:spPr>
          <a:xfrm>
            <a:off x="152400" y="1191678"/>
            <a:ext cx="4610456" cy="470000"/>
          </a:xfrm>
          <a:prstGeom prst="rect">
            <a:avLst/>
          </a:prstGeom>
          <a:noFill/>
          <a:ln>
            <a:noFill/>
          </a:ln>
        </p:spPr>
        <p:txBody>
          <a:bodyPr anchorCtr="0" anchor="t" bIns="45700" lIns="91425" spcFirstLastPara="1" rIns="91425" wrap="square" tIns="45700">
            <a:spAutoFit/>
          </a:bodyPr>
          <a:lstStyle/>
          <a:p>
            <a:pPr indent="-342900" lvl="0" marL="605155" marR="0" rtl="0" algn="just">
              <a:lnSpc>
                <a:spcPct val="107000"/>
              </a:lnSpc>
              <a:spcBef>
                <a:spcPts val="0"/>
              </a:spcBef>
              <a:spcAft>
                <a:spcPts val="0"/>
              </a:spcAft>
              <a:buClr>
                <a:srgbClr val="000000"/>
              </a:buClr>
              <a:buSzPts val="2400"/>
              <a:buFont typeface="Noto Sans Symbols"/>
              <a:buChar char="❑"/>
            </a:pPr>
            <a:r>
              <a:rPr b="1" i="1" lang="en-US" sz="2400">
                <a:solidFill>
                  <a:srgbClr val="000000"/>
                </a:solidFill>
                <a:latin typeface="Calibri"/>
                <a:ea typeface="Calibri"/>
                <a:cs typeface="Calibri"/>
                <a:sym typeface="Calibri"/>
              </a:rPr>
              <a:t> Cơ sở dữ liệu</a:t>
            </a:r>
            <a:endParaRPr b="1" i="1" sz="2400">
              <a:solidFill>
                <a:schemeClr val="dk1"/>
              </a:solidFill>
              <a:latin typeface="Calibri"/>
              <a:ea typeface="Calibri"/>
              <a:cs typeface="Calibri"/>
              <a:sym typeface="Calibri"/>
            </a:endParaRPr>
          </a:p>
        </p:txBody>
      </p:sp>
      <p:sp>
        <p:nvSpPr>
          <p:cNvPr id="205" name="Google Shape;205;p24"/>
          <p:cNvSpPr txBox="1"/>
          <p:nvPr/>
        </p:nvSpPr>
        <p:spPr>
          <a:xfrm>
            <a:off x="152400" y="1557955"/>
            <a:ext cx="8686800" cy="446705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US" sz="2400">
                <a:solidFill>
                  <a:schemeClr val="dk1"/>
                </a:solidFill>
                <a:latin typeface="Calibri"/>
                <a:ea typeface="Calibri"/>
                <a:cs typeface="Calibri"/>
                <a:sym typeface="Calibri"/>
              </a:rPr>
              <a:t>- Sử dụng: Table và Form  hiển thị trên màn hình trong menu ERP.</a:t>
            </a:r>
            <a:endParaRPr/>
          </a:p>
          <a:p>
            <a:pPr indent="0" lvl="0" marL="0" marR="0" rtl="0" algn="l">
              <a:lnSpc>
                <a:spcPct val="150000"/>
              </a:lnSpc>
              <a:spcBef>
                <a:spcPts val="0"/>
              </a:spcBef>
              <a:spcAft>
                <a:spcPts val="0"/>
              </a:spcAft>
              <a:buNone/>
            </a:pPr>
            <a:r>
              <a:rPr lang="en-US" sz="2400">
                <a:solidFill>
                  <a:schemeClr val="dk1"/>
                </a:solidFill>
                <a:latin typeface="Calibri"/>
                <a:ea typeface="Calibri"/>
                <a:cs typeface="Calibri"/>
                <a:sym typeface="Calibri"/>
              </a:rPr>
              <a:t>• Fields là thuộc tính trong bảng </a:t>
            </a:r>
            <a:endParaRPr/>
          </a:p>
          <a:p>
            <a:pPr indent="0" lvl="0" marL="0" marR="0" rtl="0" algn="l">
              <a:lnSpc>
                <a:spcPct val="150000"/>
              </a:lnSpc>
              <a:spcBef>
                <a:spcPts val="0"/>
              </a:spcBef>
              <a:spcAft>
                <a:spcPts val="0"/>
              </a:spcAft>
              <a:buNone/>
            </a:pPr>
            <a:r>
              <a:rPr lang="en-US" sz="2400">
                <a:solidFill>
                  <a:schemeClr val="dk1"/>
                </a:solidFill>
                <a:latin typeface="Calibri"/>
                <a:ea typeface="Calibri"/>
                <a:cs typeface="Calibri"/>
                <a:sym typeface="Calibri"/>
              </a:rPr>
              <a:t>• Records là các thể hiện trong bảng (dòng dữ liệu)</a:t>
            </a:r>
            <a:endParaRPr/>
          </a:p>
          <a:p>
            <a:pPr indent="0" lvl="0" marL="0" marR="0" rtl="0" algn="l">
              <a:lnSpc>
                <a:spcPct val="150000"/>
              </a:lnSpc>
              <a:spcBef>
                <a:spcPts val="0"/>
              </a:spcBef>
              <a:spcAft>
                <a:spcPts val="0"/>
              </a:spcAft>
              <a:buNone/>
            </a:pPr>
            <a:r>
              <a:rPr lang="en-US" sz="2400">
                <a:solidFill>
                  <a:schemeClr val="dk1"/>
                </a:solidFill>
                <a:latin typeface="Calibri"/>
                <a:ea typeface="Calibri"/>
                <a:cs typeface="Calibri"/>
                <a:sym typeface="Calibri"/>
              </a:rPr>
              <a:t>• Mỗi Table có một khóa chính là khóa duy nhất.</a:t>
            </a:r>
            <a:endParaRPr/>
          </a:p>
          <a:p>
            <a:pPr indent="0" lvl="1" marL="457200" marR="0" rtl="0" algn="l">
              <a:lnSpc>
                <a:spcPct val="150000"/>
              </a:lnSpc>
              <a:spcBef>
                <a:spcPts val="0"/>
              </a:spcBef>
              <a:spcAft>
                <a:spcPts val="0"/>
              </a:spcAft>
              <a:buNone/>
            </a:pPr>
            <a:r>
              <a:rPr b="0" i="0" lang="en-US" sz="2400" u="none" cap="none" strike="noStrike">
                <a:solidFill>
                  <a:schemeClr val="dk1"/>
                </a:solidFill>
                <a:latin typeface="Calibri"/>
                <a:ea typeface="Calibri"/>
                <a:cs typeface="Calibri"/>
                <a:sym typeface="Calibri"/>
              </a:rPr>
              <a:t>- khóa chính phân biệt các bản ghi.</a:t>
            </a:r>
            <a:endParaRPr/>
          </a:p>
          <a:p>
            <a:pPr indent="0" lvl="1" marL="457200" marR="0" rtl="0" algn="l">
              <a:lnSpc>
                <a:spcPct val="150000"/>
              </a:lnSpc>
              <a:spcBef>
                <a:spcPts val="0"/>
              </a:spcBef>
              <a:spcAft>
                <a:spcPts val="0"/>
              </a:spcAft>
              <a:buNone/>
            </a:pPr>
            <a:r>
              <a:rPr b="0" i="0" lang="en-US" sz="2400" u="none" cap="none" strike="noStrike">
                <a:solidFill>
                  <a:schemeClr val="dk1"/>
                </a:solidFill>
                <a:latin typeface="Calibri"/>
                <a:ea typeface="Calibri"/>
                <a:cs typeface="Calibri"/>
                <a:sym typeface="Calibri"/>
              </a:rPr>
              <a:t>- Trường khóa không được để trống</a:t>
            </a:r>
            <a:endParaRPr b="0" i="0" sz="2400" u="none" cap="none" strike="noStrike">
              <a:solidFill>
                <a:schemeClr val="dk1"/>
              </a:solidFill>
              <a:latin typeface="Calibri"/>
              <a:ea typeface="Calibri"/>
              <a:cs typeface="Calibri"/>
              <a:sym typeface="Calibri"/>
            </a:endParaRPr>
          </a:p>
          <a:p>
            <a:pPr indent="-342900" lvl="1" marL="800100" marR="0" rtl="0" algn="l">
              <a:lnSpc>
                <a:spcPct val="150000"/>
              </a:lnSpc>
              <a:spcBef>
                <a:spcPts val="0"/>
              </a:spcBef>
              <a:spcAft>
                <a:spcPts val="0"/>
              </a:spcAft>
              <a:buClr>
                <a:schemeClr val="dk1"/>
              </a:buClr>
              <a:buSzPts val="2400"/>
              <a:buFont typeface="Calibri"/>
              <a:buChar char="-"/>
            </a:pPr>
            <a:r>
              <a:rPr b="0" i="0" lang="en-US" sz="2400" u="none" cap="none" strike="noStrike">
                <a:solidFill>
                  <a:schemeClr val="dk1"/>
                </a:solidFill>
                <a:latin typeface="Calibri"/>
                <a:ea typeface="Calibri"/>
                <a:cs typeface="Calibri"/>
                <a:sym typeface="Calibri"/>
              </a:rPr>
              <a:t>Tuân thủ qui tắc toàn vẹn dữ liệu</a:t>
            </a:r>
            <a:endParaRPr b="0" i="0" sz="2400" u="none" cap="none" strike="noStrike">
              <a:solidFill>
                <a:schemeClr val="dk1"/>
              </a:solidFill>
              <a:latin typeface="Calibri"/>
              <a:ea typeface="Calibri"/>
              <a:cs typeface="Calibri"/>
              <a:sym typeface="Calibri"/>
            </a:endParaRPr>
          </a:p>
          <a:p>
            <a:pPr indent="-190500" lvl="1" marL="800100" marR="0" rtl="0" algn="l">
              <a:lnSpc>
                <a:spcPct val="150000"/>
              </a:lnSpc>
              <a:spcBef>
                <a:spcPts val="0"/>
              </a:spcBef>
              <a:spcAft>
                <a:spcPts val="0"/>
              </a:spcAft>
              <a:buClr>
                <a:schemeClr val="dk1"/>
              </a:buClr>
              <a:buSzPts val="2400"/>
              <a:buFont typeface="Calibri"/>
              <a:buNone/>
            </a:pPr>
            <a:r>
              <a:t/>
            </a:r>
            <a:endParaRPr b="0" i="0" sz="2400" u="none" cap="none" strike="noStrike">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5"/>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14" name="Google Shape;214;p25"/>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215" name="Google Shape;215;p25"/>
          <p:cNvSpPr txBox="1"/>
          <p:nvPr/>
        </p:nvSpPr>
        <p:spPr>
          <a:xfrm>
            <a:off x="8882" y="1002050"/>
            <a:ext cx="4738643" cy="586699"/>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US" sz="2400">
                <a:solidFill>
                  <a:schemeClr val="dk1"/>
                </a:solidFill>
                <a:latin typeface="Calibri"/>
                <a:ea typeface="Calibri"/>
                <a:cs typeface="Calibri"/>
                <a:sym typeface="Calibri"/>
              </a:rPr>
              <a:t>• </a:t>
            </a:r>
            <a:r>
              <a:rPr b="1" lang="en-US" sz="2400">
                <a:solidFill>
                  <a:schemeClr val="dk1"/>
                </a:solidFill>
                <a:latin typeface="Calibri"/>
                <a:ea typeface="Calibri"/>
                <a:cs typeface="Calibri"/>
                <a:sym typeface="Calibri"/>
              </a:rPr>
              <a:t>Thao tác và truy vấn trên CSDL</a:t>
            </a:r>
            <a:endParaRPr b="1" sz="2400">
              <a:solidFill>
                <a:schemeClr val="dk1"/>
              </a:solidFill>
              <a:latin typeface="Calibri"/>
              <a:ea typeface="Calibri"/>
              <a:cs typeface="Calibri"/>
              <a:sym typeface="Calibri"/>
            </a:endParaRPr>
          </a:p>
        </p:txBody>
      </p:sp>
      <p:sp>
        <p:nvSpPr>
          <p:cNvPr id="216" name="Google Shape;216;p25"/>
          <p:cNvSpPr txBox="1"/>
          <p:nvPr/>
        </p:nvSpPr>
        <p:spPr>
          <a:xfrm>
            <a:off x="294454" y="1709601"/>
            <a:ext cx="8906142" cy="4154984"/>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Một truy vấn là một câu hỏi về cơ sở dữ liệu.</a:t>
            </a:r>
            <a:endParaRPr/>
          </a:p>
          <a:p>
            <a:pPr indent="-342900" lvl="0" marL="342900" marR="0" rtl="0" algn="l">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ERP có nhiều truy vấn tiêu chuẩn được mã hóa thành phần mềm ở dạng menu. </a:t>
            </a:r>
            <a:endParaRPr/>
          </a:p>
          <a:p>
            <a:pPr indent="-342900" lvl="0" marL="342900" marR="0" rtl="0" algn="l">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Menu có thể được tùy chỉnh để thêm / thay đổi / xóa các truy vấn.</a:t>
            </a:r>
            <a:endParaRPr/>
          </a:p>
          <a:p>
            <a:pPr indent="-342900" lvl="0" marL="342900" marR="0" rtl="0" algn="l">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Ngôn ngữ truy vấn có cấu trúc (SQL)</a:t>
            </a:r>
            <a:endParaRPr/>
          </a:p>
          <a:p>
            <a:pPr indent="-342900" lvl="0" marL="342900" marR="0" rtl="0" algn="l">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Truy vấn đơn giản - trả về phản hồi mà không thay đổi CSDL</a:t>
            </a:r>
            <a:endParaRPr/>
          </a:p>
          <a:p>
            <a:pPr indent="-342900" lvl="0" marL="342900" marR="0" rtl="0" algn="l">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Cập nhật truy vấn - thay đổi bản ghi trong cơ sở dữ liệu</a:t>
            </a:r>
            <a:endParaRPr sz="2400">
              <a:solidFill>
                <a:schemeClr val="dk1"/>
              </a:solidFill>
              <a:latin typeface="Calibri"/>
              <a:ea typeface="Calibri"/>
              <a:cs typeface="Calibri"/>
              <a:sym typeface="Calibri"/>
            </a:endParaRPr>
          </a:p>
          <a:p>
            <a:pPr indent="-342900" lvl="0" marL="342900" marR="0" rtl="0" algn="l">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Thao tác dữ liệu - các hoạt động thay đổi cơ sở dữ liệu</a:t>
            </a:r>
            <a:endParaRPr sz="2400">
              <a:solidFill>
                <a:schemeClr val="dk1"/>
              </a:solidFill>
              <a:latin typeface="Calibri"/>
              <a:ea typeface="Calibri"/>
              <a:cs typeface="Calibri"/>
              <a:sym typeface="Calibri"/>
            </a:endParaRPr>
          </a:p>
          <a:p>
            <a:pPr indent="-342900" lvl="1" marL="800100" marR="0" rtl="0" algn="l">
              <a:spcBef>
                <a:spcPts val="0"/>
              </a:spcBef>
              <a:spcAft>
                <a:spcPts val="0"/>
              </a:spcAft>
              <a:buClr>
                <a:schemeClr val="dk1"/>
              </a:buClr>
              <a:buSzPts val="2400"/>
              <a:buFont typeface="Courier New"/>
              <a:buChar char="o"/>
            </a:pPr>
            <a:r>
              <a:rPr b="0" i="0" lang="en-US" sz="2400" u="none" cap="none" strike="noStrike">
                <a:solidFill>
                  <a:schemeClr val="dk1"/>
                </a:solidFill>
                <a:latin typeface="Calibri"/>
                <a:ea typeface="Calibri"/>
                <a:cs typeface="Calibri"/>
                <a:sym typeface="Calibri"/>
              </a:rPr>
              <a:t> Chèn hàng mới vào bảng</a:t>
            </a:r>
            <a:endParaRPr b="0" i="0" sz="2400" u="none" cap="none" strike="noStrike">
              <a:solidFill>
                <a:schemeClr val="dk1"/>
              </a:solidFill>
              <a:latin typeface="Calibri"/>
              <a:ea typeface="Calibri"/>
              <a:cs typeface="Calibri"/>
              <a:sym typeface="Calibri"/>
            </a:endParaRPr>
          </a:p>
          <a:p>
            <a:pPr indent="-342900" lvl="1" marL="800100" marR="0" rtl="0" algn="l">
              <a:spcBef>
                <a:spcPts val="0"/>
              </a:spcBef>
              <a:spcAft>
                <a:spcPts val="0"/>
              </a:spcAft>
              <a:buClr>
                <a:schemeClr val="dk1"/>
              </a:buClr>
              <a:buSzPts val="2400"/>
              <a:buFont typeface="Courier New"/>
              <a:buChar char="o"/>
            </a:pPr>
            <a:r>
              <a:rPr b="0" i="0" lang="en-US" sz="2400" u="none" cap="none" strike="noStrike">
                <a:solidFill>
                  <a:schemeClr val="dk1"/>
                </a:solidFill>
                <a:latin typeface="Calibri"/>
                <a:ea typeface="Calibri"/>
                <a:cs typeface="Calibri"/>
                <a:sym typeface="Calibri"/>
              </a:rPr>
              <a:t> Cập nhật các hàng hiện có</a:t>
            </a:r>
            <a:endParaRPr b="0" i="0" sz="2400" u="none" cap="none" strike="noStrike">
              <a:solidFill>
                <a:schemeClr val="dk1"/>
              </a:solidFill>
              <a:latin typeface="Calibri"/>
              <a:ea typeface="Calibri"/>
              <a:cs typeface="Calibri"/>
              <a:sym typeface="Calibri"/>
            </a:endParaRPr>
          </a:p>
          <a:p>
            <a:pPr indent="-342900" lvl="1" marL="800100" marR="0" rtl="0" algn="l">
              <a:spcBef>
                <a:spcPts val="0"/>
              </a:spcBef>
              <a:spcAft>
                <a:spcPts val="0"/>
              </a:spcAft>
              <a:buClr>
                <a:schemeClr val="dk1"/>
              </a:buClr>
              <a:buSzPts val="2400"/>
              <a:buFont typeface="Courier New"/>
              <a:buChar char="o"/>
            </a:pPr>
            <a:r>
              <a:rPr b="0" i="0" lang="en-US" sz="2400" u="none" cap="none" strike="noStrike">
                <a:solidFill>
                  <a:schemeClr val="dk1"/>
                </a:solidFill>
                <a:latin typeface="Calibri"/>
                <a:ea typeface="Calibri"/>
                <a:cs typeface="Calibri"/>
                <a:sym typeface="Calibri"/>
              </a:rPr>
              <a:t> Xóa hàng khỏi bảng</a:t>
            </a:r>
            <a:endParaRPr b="0" i="0" sz="2400" u="none" cap="none" strike="noStrike">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6"/>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25" name="Google Shape;225;p26"/>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226" name="Google Shape;226;p26"/>
          <p:cNvSpPr txBox="1"/>
          <p:nvPr/>
        </p:nvSpPr>
        <p:spPr>
          <a:xfrm>
            <a:off x="42728" y="1779885"/>
            <a:ext cx="9144000" cy="577081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111111"/>
                </a:solidFill>
                <a:latin typeface="Roboto"/>
                <a:ea typeface="Roboto"/>
                <a:cs typeface="Roboto"/>
                <a:sym typeface="Roboto"/>
              </a:rPr>
              <a:t>NoSQL Databases</a:t>
            </a:r>
            <a:endParaRPr b="0" i="0" sz="1800">
              <a:solidFill>
                <a:srgbClr val="111111"/>
              </a:solidFill>
              <a:latin typeface="Roboto"/>
              <a:ea typeface="Roboto"/>
              <a:cs typeface="Roboto"/>
              <a:sym typeface="Roboto"/>
            </a:endParaRPr>
          </a:p>
          <a:p>
            <a:pPr indent="-285750" lvl="1" marL="742950" marR="0" rtl="0" algn="l">
              <a:spcBef>
                <a:spcPts val="0"/>
              </a:spcBef>
              <a:spcAft>
                <a:spcPts val="0"/>
              </a:spcAft>
              <a:buClr>
                <a:srgbClr val="222222"/>
              </a:buClr>
              <a:buSzPts val="1800"/>
              <a:buFont typeface="Noto Sans Symbols"/>
              <a:buChar char="✔"/>
            </a:pPr>
            <a:r>
              <a:rPr b="0" i="0" lang="en-US" sz="1800" u="none" cap="none" strike="noStrike">
                <a:solidFill>
                  <a:srgbClr val="222222"/>
                </a:solidFill>
                <a:latin typeface="Verdana"/>
                <a:ea typeface="Verdana"/>
                <a:cs typeface="Verdana"/>
                <a:sym typeface="Verdana"/>
              </a:rPr>
              <a:t>Các cơ sở dữ liệu SQL thông thường được thiết kế cho các transaction đáng tin cậy và các truy vấn ngẫu nhiên nhưng có những hạn chế như giản đồ cứng nhắc làm cho chúng không phù hợp với một số loại ứng dụng. </a:t>
            </a:r>
            <a:endParaRPr b="0" i="0" sz="1800" u="none" cap="none" strike="noStrike">
              <a:solidFill>
                <a:srgbClr val="222222"/>
              </a:solidFill>
              <a:latin typeface="Verdana"/>
              <a:ea typeface="Verdana"/>
              <a:cs typeface="Verdana"/>
              <a:sym typeface="Verdana"/>
            </a:endParaRPr>
          </a:p>
          <a:p>
            <a:pPr indent="-285750" lvl="1" marL="742950" marR="0" rtl="0" algn="l">
              <a:spcBef>
                <a:spcPts val="0"/>
              </a:spcBef>
              <a:spcAft>
                <a:spcPts val="0"/>
              </a:spcAft>
              <a:buClr>
                <a:srgbClr val="222222"/>
              </a:buClr>
              <a:buSzPts val="1800"/>
              <a:buFont typeface="Noto Sans Symbols"/>
              <a:buChar char="✔"/>
            </a:pPr>
            <a:r>
              <a:rPr b="0" i="0" lang="en-US" sz="1800" u="none" cap="none" strike="noStrike">
                <a:solidFill>
                  <a:srgbClr val="222222"/>
                </a:solidFill>
                <a:latin typeface="Verdana"/>
                <a:ea typeface="Verdana"/>
                <a:cs typeface="Verdana"/>
                <a:sym typeface="Verdana"/>
              </a:rPr>
              <a:t>Cơ sở dữ liệu NoSQL khắc phục những hạn chế, và lưu trữ và quản lý dữ liệu theo những cách cho phép tốc độ hoạt động cao và rất linh hoạt.</a:t>
            </a:r>
            <a:endParaRPr b="0" i="0" sz="1800" u="none" cap="none" strike="noStrike">
              <a:solidFill>
                <a:srgbClr val="222222"/>
              </a:solidFill>
              <a:latin typeface="Verdana"/>
              <a:ea typeface="Verdana"/>
              <a:cs typeface="Verdana"/>
              <a:sym typeface="Verdana"/>
            </a:endParaRPr>
          </a:p>
          <a:p>
            <a:pPr indent="0" lvl="0" marL="0" marR="0" rtl="0" algn="l">
              <a:spcBef>
                <a:spcPts val="0"/>
              </a:spcBef>
              <a:spcAft>
                <a:spcPts val="0"/>
              </a:spcAft>
              <a:buNone/>
            </a:pPr>
            <a:r>
              <a:rPr b="1" i="0" lang="en-US" sz="1800">
                <a:solidFill>
                  <a:srgbClr val="292B2C"/>
                </a:solidFill>
                <a:latin typeface="Open Sans"/>
                <a:ea typeface="Open Sans"/>
                <a:cs typeface="Open Sans"/>
                <a:sym typeface="Open Sans"/>
              </a:rPr>
              <a:t>MongoDB</a:t>
            </a:r>
            <a:endParaRPr b="0" i="0" sz="1800">
              <a:solidFill>
                <a:srgbClr val="111111"/>
              </a:solidFill>
              <a:latin typeface="Roboto"/>
              <a:ea typeface="Roboto"/>
              <a:cs typeface="Roboto"/>
              <a:sym typeface="Roboto"/>
            </a:endParaRPr>
          </a:p>
          <a:p>
            <a:pPr indent="-285750" lvl="1" marL="742950" marR="0" rtl="0" algn="l">
              <a:spcBef>
                <a:spcPts val="0"/>
              </a:spcBef>
              <a:spcAft>
                <a:spcPts val="0"/>
              </a:spcAft>
              <a:buClr>
                <a:srgbClr val="1B1B1B"/>
              </a:buClr>
              <a:buSzPts val="1800"/>
              <a:buFont typeface="Noto Sans Symbols"/>
              <a:buChar char="✔"/>
            </a:pPr>
            <a:r>
              <a:rPr b="0" i="0" lang="en-US" sz="1800" u="none" cap="none" strike="noStrike">
                <a:solidFill>
                  <a:srgbClr val="1B1B1B"/>
                </a:solidFill>
                <a:latin typeface="Open Sans"/>
                <a:ea typeface="Open Sans"/>
                <a:cs typeface="Open Sans"/>
                <a:sym typeface="Open Sans"/>
              </a:rPr>
              <a:t>MongoDB là chương trình CSDL mã nguồn mở được thiết kế theo kiểu hướng đối tượng trong đó các bảng được cấu trúc một cách linh hoạt cho phép các dữ liệu lưu trên bảng không cần phải tuân theo một dạng cấu trúc nhất định nào. </a:t>
            </a:r>
            <a:endParaRPr b="0" i="0" sz="1800" u="none" cap="none" strike="noStrike">
              <a:solidFill>
                <a:srgbClr val="1B1B1B"/>
              </a:solidFill>
              <a:latin typeface="Open Sans"/>
              <a:ea typeface="Open Sans"/>
              <a:cs typeface="Open Sans"/>
              <a:sym typeface="Open Sans"/>
            </a:endParaRPr>
          </a:p>
          <a:p>
            <a:pPr indent="-285750" lvl="1" marL="742950" marR="0" rtl="0" algn="l">
              <a:spcBef>
                <a:spcPts val="0"/>
              </a:spcBef>
              <a:spcAft>
                <a:spcPts val="0"/>
              </a:spcAft>
              <a:buClr>
                <a:srgbClr val="1B1B1B"/>
              </a:buClr>
              <a:buSzPts val="1800"/>
              <a:buFont typeface="Noto Sans Symbols"/>
              <a:buChar char="✔"/>
            </a:pPr>
            <a:r>
              <a:rPr b="0" i="0" lang="en-US" sz="1800" u="none" cap="none" strike="noStrike">
                <a:solidFill>
                  <a:srgbClr val="1B1B1B"/>
                </a:solidFill>
                <a:latin typeface="Open Sans"/>
                <a:ea typeface="Open Sans"/>
                <a:cs typeface="Open Sans"/>
                <a:sym typeface="Open Sans"/>
              </a:rPr>
              <a:t>Do cấu trúc linh hoạt này nên MongoDB có thể được dùng để lưu trữ các dữ liệu có cấu trúc phức tạp và đa dạng và không cố định (Big Data)</a:t>
            </a:r>
            <a:r>
              <a:rPr b="0" i="0" lang="en-US" sz="1800" u="none" cap="none" strike="noStrike">
                <a:solidFill>
                  <a:srgbClr val="222222"/>
                </a:solidFill>
                <a:latin typeface="Verdana"/>
                <a:ea typeface="Verdana"/>
                <a:cs typeface="Verdana"/>
                <a:sym typeface="Verdana"/>
              </a:rPr>
              <a:t>. </a:t>
            </a:r>
            <a:endParaRPr b="0" i="0" sz="1800" u="none" cap="none" strike="noStrike">
              <a:solidFill>
                <a:srgbClr val="222222"/>
              </a:solidFill>
              <a:latin typeface="Verdana"/>
              <a:ea typeface="Verdana"/>
              <a:cs typeface="Verdana"/>
              <a:sym typeface="Verdana"/>
            </a:endParaRPr>
          </a:p>
          <a:p>
            <a:pPr indent="-285750" lvl="1" marL="742950" marR="0" rtl="0" algn="l">
              <a:spcBef>
                <a:spcPts val="0"/>
              </a:spcBef>
              <a:spcAft>
                <a:spcPts val="0"/>
              </a:spcAft>
              <a:buClr>
                <a:srgbClr val="222222"/>
              </a:buClr>
              <a:buSzPts val="1800"/>
              <a:buFont typeface="Noto Sans Symbols"/>
              <a:buChar char="✔"/>
            </a:pPr>
            <a:r>
              <a:rPr b="0" i="0" lang="en-US" sz="1800" u="none" cap="none" strike="noStrike">
                <a:solidFill>
                  <a:srgbClr val="222222"/>
                </a:solidFill>
                <a:latin typeface="Verdana"/>
                <a:ea typeface="Verdana"/>
                <a:cs typeface="Verdana"/>
                <a:sym typeface="Verdana"/>
              </a:rPr>
              <a:t>Lợi thế của MongoDB: </a:t>
            </a:r>
            <a:r>
              <a:rPr b="0" i="0" lang="en-US" sz="1800" u="none" cap="none" strike="noStrike">
                <a:solidFill>
                  <a:srgbClr val="292B2C"/>
                </a:solidFill>
                <a:latin typeface="Open Sans"/>
                <a:ea typeface="Open Sans"/>
                <a:cs typeface="Open Sans"/>
                <a:sym typeface="Open Sans"/>
              </a:rPr>
              <a:t>Ít Schema</a:t>
            </a:r>
            <a:r>
              <a:rPr b="0" i="0" lang="en-US" sz="1800" u="none" cap="none" strike="noStrike">
                <a:solidFill>
                  <a:srgbClr val="222222"/>
                </a:solidFill>
                <a:latin typeface="Verdana"/>
                <a:ea typeface="Verdana"/>
                <a:cs typeface="Verdana"/>
                <a:sym typeface="Verdana"/>
              </a:rPr>
              <a:t>, </a:t>
            </a:r>
            <a:r>
              <a:rPr b="0" i="0" lang="en-US" sz="1800" u="none" cap="none" strike="noStrike">
                <a:solidFill>
                  <a:srgbClr val="292B2C"/>
                </a:solidFill>
                <a:latin typeface="Open Sans"/>
                <a:ea typeface="Open Sans"/>
                <a:cs typeface="Open Sans"/>
                <a:sym typeface="Open Sans"/>
              </a:rPr>
              <a:t>Cấu trúc của một đối tượng là rõ rang</a:t>
            </a:r>
            <a:r>
              <a:rPr b="0" i="0" lang="en-US" sz="1800" u="none" cap="none" strike="noStrike">
                <a:solidFill>
                  <a:srgbClr val="222222"/>
                </a:solidFill>
                <a:latin typeface="Verdana"/>
                <a:ea typeface="Verdana"/>
                <a:cs typeface="Verdana"/>
                <a:sym typeface="Verdana"/>
              </a:rPr>
              <a:t>, </a:t>
            </a:r>
            <a:r>
              <a:rPr b="0" i="0" lang="en-US" sz="1800" u="none" cap="none" strike="noStrike">
                <a:solidFill>
                  <a:srgbClr val="292B2C"/>
                </a:solidFill>
                <a:latin typeface="Open Sans"/>
                <a:ea typeface="Open Sans"/>
                <a:cs typeface="Open Sans"/>
                <a:sym typeface="Open Sans"/>
              </a:rPr>
              <a:t>hả năng truy vấn sâu hơn</a:t>
            </a:r>
            <a:r>
              <a:rPr b="0" i="0" lang="en-US" sz="1800" u="none" cap="none" strike="noStrike">
                <a:solidFill>
                  <a:srgbClr val="222222"/>
                </a:solidFill>
                <a:latin typeface="Verdana"/>
                <a:ea typeface="Verdana"/>
                <a:cs typeface="Verdana"/>
                <a:sym typeface="Verdana"/>
              </a:rPr>
              <a:t>, </a:t>
            </a:r>
            <a:r>
              <a:rPr b="0" i="0" lang="en-US" sz="1800" u="none" cap="none" strike="noStrike">
                <a:solidFill>
                  <a:srgbClr val="292B2C"/>
                </a:solidFill>
                <a:latin typeface="Open Sans"/>
                <a:ea typeface="Open Sans"/>
                <a:cs typeface="Open Sans"/>
                <a:sym typeface="Open Sans"/>
              </a:rPr>
              <a:t>ễ dàng để mở rộng</a:t>
            </a:r>
            <a:r>
              <a:rPr b="0" i="0" lang="en-US" sz="1800" u="none" cap="none" strike="noStrike">
                <a:solidFill>
                  <a:srgbClr val="222222"/>
                </a:solidFill>
                <a:latin typeface="Verdana"/>
                <a:ea typeface="Verdana"/>
                <a:cs typeface="Verdana"/>
                <a:sym typeface="Verdana"/>
              </a:rPr>
              <a:t>, </a:t>
            </a:r>
            <a:r>
              <a:rPr b="0" i="0" lang="en-US" sz="1800" u="none" cap="none" strike="noStrike">
                <a:solidFill>
                  <a:srgbClr val="292B2C"/>
                </a:solidFill>
                <a:latin typeface="Open Sans"/>
                <a:ea typeface="Open Sans"/>
                <a:cs typeface="Open Sans"/>
                <a:sym typeface="Open Sans"/>
              </a:rPr>
              <a:t>Sử dụng bộ nhớ nội tại để lưu giữ phần công việc, giúp truy cập dữ liệu nhanh hơn.</a:t>
            </a:r>
            <a:endParaRPr b="0" i="0" sz="1800" u="none" cap="none" strike="noStrike">
              <a:solidFill>
                <a:srgbClr val="222222"/>
              </a:solidFill>
              <a:latin typeface="Verdana"/>
              <a:ea typeface="Verdana"/>
              <a:cs typeface="Verdana"/>
              <a:sym typeface="Verdana"/>
            </a:endParaRPr>
          </a:p>
          <a:p>
            <a:pPr indent="0" lvl="1" marL="457200" marR="0" rtl="0" algn="l">
              <a:lnSpc>
                <a:spcPct val="150000"/>
              </a:lnSpc>
              <a:spcBef>
                <a:spcPts val="0"/>
              </a:spcBef>
              <a:spcAft>
                <a:spcPts val="0"/>
              </a:spcAft>
              <a:buNone/>
            </a:pPr>
            <a:r>
              <a:t/>
            </a:r>
            <a:endParaRPr b="0" i="0" sz="1800" u="none" cap="none" strike="noStrike">
              <a:solidFill>
                <a:srgbClr val="222222"/>
              </a:solidFill>
              <a:latin typeface="Verdana"/>
              <a:ea typeface="Verdana"/>
              <a:cs typeface="Verdana"/>
              <a:sym typeface="Verdana"/>
            </a:endParaRPr>
          </a:p>
          <a:p>
            <a:pPr indent="-171450" lvl="0" marL="285750" marR="0" rtl="0" algn="l">
              <a:spcBef>
                <a:spcPts val="0"/>
              </a:spcBef>
              <a:spcAft>
                <a:spcPts val="0"/>
              </a:spcAft>
              <a:buClr>
                <a:schemeClr val="dk1"/>
              </a:buClr>
              <a:buSzPts val="1800"/>
              <a:buFont typeface="Arial"/>
              <a:buNone/>
            </a:pPr>
            <a:r>
              <a:t/>
            </a:r>
            <a:endParaRPr b="0" i="0" sz="1800">
              <a:solidFill>
                <a:srgbClr val="222222"/>
              </a:solidFill>
              <a:latin typeface="Verdana"/>
              <a:ea typeface="Verdana"/>
              <a:cs typeface="Verdana"/>
              <a:sym typeface="Verdana"/>
            </a:endParaRPr>
          </a:p>
        </p:txBody>
      </p:sp>
      <p:sp>
        <p:nvSpPr>
          <p:cNvPr id="227" name="Google Shape;227;p26"/>
          <p:cNvSpPr txBox="1"/>
          <p:nvPr/>
        </p:nvSpPr>
        <p:spPr>
          <a:xfrm>
            <a:off x="-304800" y="1024451"/>
            <a:ext cx="4610456" cy="470000"/>
          </a:xfrm>
          <a:prstGeom prst="rect">
            <a:avLst/>
          </a:prstGeom>
          <a:noFill/>
          <a:ln>
            <a:noFill/>
          </a:ln>
        </p:spPr>
        <p:txBody>
          <a:bodyPr anchorCtr="0" anchor="t" bIns="45700" lIns="91425" spcFirstLastPara="1" rIns="91425" wrap="square" tIns="45700">
            <a:spAutoFit/>
          </a:bodyPr>
          <a:lstStyle/>
          <a:p>
            <a:pPr indent="0" lvl="0" marL="262255" marR="0" rtl="0" algn="just">
              <a:lnSpc>
                <a:spcPct val="107000"/>
              </a:lnSpc>
              <a:spcBef>
                <a:spcPts val="0"/>
              </a:spcBef>
              <a:spcAft>
                <a:spcPts val="0"/>
              </a:spcAft>
              <a:buNone/>
            </a:pPr>
            <a:r>
              <a:t/>
            </a:r>
            <a:endParaRPr b="1" i="1" sz="2400">
              <a:solidFill>
                <a:schemeClr val="dk1"/>
              </a:solidFill>
              <a:latin typeface="Calibri"/>
              <a:ea typeface="Calibri"/>
              <a:cs typeface="Calibri"/>
              <a:sym typeface="Calibri"/>
            </a:endParaRPr>
          </a:p>
        </p:txBody>
      </p:sp>
      <p:sp>
        <p:nvSpPr>
          <p:cNvPr id="228" name="Google Shape;228;p26"/>
          <p:cNvSpPr txBox="1"/>
          <p:nvPr/>
        </p:nvSpPr>
        <p:spPr>
          <a:xfrm>
            <a:off x="42728" y="1286127"/>
            <a:ext cx="857000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Erp dùng khai thác các dữ liệu lớn</a:t>
            </a:r>
            <a:r>
              <a:rPr b="1" lang="en-US" sz="2400">
                <a:solidFill>
                  <a:schemeClr val="dk1"/>
                </a:solidFill>
                <a:latin typeface="Calibri"/>
                <a:ea typeface="Calibri"/>
                <a:cs typeface="Calibri"/>
                <a:sym typeface="Calibri"/>
              </a:rPr>
              <a:t>.</a:t>
            </a:r>
            <a:endParaRPr b="1" sz="24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7"/>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37" name="Google Shape;237;p27"/>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238" name="Google Shape;238;p27"/>
          <p:cNvSpPr txBox="1"/>
          <p:nvPr/>
        </p:nvSpPr>
        <p:spPr>
          <a:xfrm>
            <a:off x="76200" y="1143000"/>
            <a:ext cx="9144000" cy="3706143"/>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111111"/>
              </a:buClr>
              <a:buSzPts val="1800"/>
              <a:buFont typeface="Noto Sans Symbols"/>
              <a:buChar char="❖"/>
            </a:pPr>
            <a:r>
              <a:rPr b="1" i="0" lang="en-US" sz="1800">
                <a:solidFill>
                  <a:srgbClr val="111111"/>
                </a:solidFill>
                <a:latin typeface="Roboto"/>
                <a:ea typeface="Roboto"/>
                <a:cs typeface="Roboto"/>
                <a:sym typeface="Roboto"/>
              </a:rPr>
              <a:t>Hệ sinh thái Hadoop</a:t>
            </a:r>
            <a:endParaRPr b="1" i="0" sz="1800">
              <a:solidFill>
                <a:srgbClr val="111111"/>
              </a:solidFill>
              <a:latin typeface="Roboto"/>
              <a:ea typeface="Roboto"/>
              <a:cs typeface="Roboto"/>
              <a:sym typeface="Roboto"/>
            </a:endParaRPr>
          </a:p>
          <a:p>
            <a:pPr indent="0" lvl="0" marL="0" marR="0" rtl="0" algn="l">
              <a:spcBef>
                <a:spcPts val="0"/>
              </a:spcBef>
              <a:spcAft>
                <a:spcPts val="0"/>
              </a:spcAft>
              <a:buNone/>
            </a:pPr>
            <a:r>
              <a:t/>
            </a:r>
            <a:endParaRPr b="0" i="0" sz="1800">
              <a:solidFill>
                <a:srgbClr val="111111"/>
              </a:solidFill>
              <a:latin typeface="Roboto"/>
              <a:ea typeface="Roboto"/>
              <a:cs typeface="Roboto"/>
              <a:sym typeface="Roboto"/>
            </a:endParaRPr>
          </a:p>
          <a:p>
            <a:pPr indent="-285750" lvl="0" marL="285750" marR="0" rtl="0" algn="l">
              <a:lnSpc>
                <a:spcPct val="155000"/>
              </a:lnSpc>
              <a:spcBef>
                <a:spcPts val="0"/>
              </a:spcBef>
              <a:spcAft>
                <a:spcPts val="0"/>
              </a:spcAft>
              <a:buClr>
                <a:srgbClr val="222222"/>
              </a:buClr>
              <a:buSzPts val="2000"/>
              <a:buFont typeface="Arial"/>
              <a:buChar char="•"/>
            </a:pPr>
            <a:r>
              <a:rPr b="0" i="0" lang="en-US" sz="2000">
                <a:solidFill>
                  <a:srgbClr val="222222"/>
                </a:solidFill>
                <a:latin typeface="Verdana"/>
                <a:ea typeface="Verdana"/>
                <a:cs typeface="Verdana"/>
                <a:sym typeface="Verdana"/>
              </a:rPr>
              <a:t>Là công nghệ liên quan chặt chẽ nhất với big data, phát triển phần mềm mã nguồn mở, có khả năng mở rộng và phân tán. </a:t>
            </a:r>
            <a:endParaRPr b="0" i="0" sz="2000">
              <a:solidFill>
                <a:srgbClr val="222222"/>
              </a:solidFill>
              <a:latin typeface="Verdana"/>
              <a:ea typeface="Verdana"/>
              <a:cs typeface="Verdana"/>
              <a:sym typeface="Verdana"/>
            </a:endParaRPr>
          </a:p>
          <a:p>
            <a:pPr indent="-285750" lvl="0" marL="285750" marR="0" rtl="0" algn="l">
              <a:lnSpc>
                <a:spcPct val="155000"/>
              </a:lnSpc>
              <a:spcBef>
                <a:spcPts val="0"/>
              </a:spcBef>
              <a:spcAft>
                <a:spcPts val="0"/>
              </a:spcAft>
              <a:buClr>
                <a:srgbClr val="222222"/>
              </a:buClr>
              <a:buSzPts val="2000"/>
              <a:buFont typeface="Arial"/>
              <a:buChar char="•"/>
            </a:pPr>
            <a:r>
              <a:rPr b="0" i="0" lang="en-US" sz="2000">
                <a:solidFill>
                  <a:srgbClr val="222222"/>
                </a:solidFill>
                <a:latin typeface="Verdana"/>
                <a:ea typeface="Verdana"/>
                <a:cs typeface="Verdana"/>
                <a:sym typeface="Verdana"/>
              </a:rPr>
              <a:t>Thư viện Hadoop là một khuôn mẫu cho phép xử lý phân tán các bộ dữ liệu lớn trên các nhóm máy tính sử dụng các mô hình lập trình đơn giản.</a:t>
            </a:r>
            <a:endParaRPr b="0" i="0" sz="2000">
              <a:solidFill>
                <a:srgbClr val="222222"/>
              </a:solidFill>
              <a:latin typeface="Verdana"/>
              <a:ea typeface="Verdana"/>
              <a:cs typeface="Verdana"/>
              <a:sym typeface="Verdana"/>
            </a:endParaRPr>
          </a:p>
          <a:p>
            <a:pPr indent="-285750" lvl="0" marL="285750" marR="0" rtl="0" algn="l">
              <a:lnSpc>
                <a:spcPct val="155000"/>
              </a:lnSpc>
              <a:spcBef>
                <a:spcPts val="0"/>
              </a:spcBef>
              <a:spcAft>
                <a:spcPts val="0"/>
              </a:spcAft>
              <a:buClr>
                <a:srgbClr val="222222"/>
              </a:buClr>
              <a:buSzPts val="2000"/>
              <a:buFont typeface="Arial"/>
              <a:buChar char="•"/>
            </a:pPr>
            <a:r>
              <a:rPr b="0" i="0" lang="en-US" sz="2000">
                <a:solidFill>
                  <a:srgbClr val="222222"/>
                </a:solidFill>
                <a:latin typeface="Verdana"/>
                <a:ea typeface="Verdana"/>
                <a:cs typeface="Verdana"/>
                <a:sym typeface="Verdana"/>
              </a:rPr>
              <a:t>Được thiết kế để mở rộng từ một máy chủ duy nhất sang hàng ngàn máy khác, mỗi máy cung cấp tính toán và lưu trữ cục bộ.</a:t>
            </a:r>
            <a:endParaRPr b="0" i="0" sz="2000">
              <a:solidFill>
                <a:srgbClr val="222222"/>
              </a:solidFill>
              <a:latin typeface="Verdana"/>
              <a:ea typeface="Verdana"/>
              <a:cs typeface="Verdana"/>
              <a:sym typeface="Verdana"/>
            </a:endParaRPr>
          </a:p>
          <a:p>
            <a:pPr indent="-171450" lvl="0" marL="285750" marR="0" rtl="0" algn="l">
              <a:spcBef>
                <a:spcPts val="0"/>
              </a:spcBef>
              <a:spcAft>
                <a:spcPts val="0"/>
              </a:spcAft>
              <a:buClr>
                <a:schemeClr val="dk1"/>
              </a:buClr>
              <a:buSzPts val="1800"/>
              <a:buFont typeface="Arial"/>
              <a:buNone/>
            </a:pPr>
            <a:r>
              <a:t/>
            </a:r>
            <a:endParaRPr b="0" i="0" sz="1800">
              <a:solidFill>
                <a:srgbClr val="222222"/>
              </a:solidFill>
              <a:latin typeface="Verdana"/>
              <a:ea typeface="Verdana"/>
              <a:cs typeface="Verdana"/>
              <a:sym typeface="Verdana"/>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8"/>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47" name="Google Shape;247;p28"/>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248" name="Google Shape;248;p28"/>
          <p:cNvSpPr txBox="1"/>
          <p:nvPr/>
        </p:nvSpPr>
        <p:spPr>
          <a:xfrm>
            <a:off x="76200" y="1066800"/>
            <a:ext cx="9144000" cy="5262979"/>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111111"/>
              </a:buClr>
              <a:buSzPts val="1800"/>
              <a:buFont typeface="Noto Sans Symbols"/>
              <a:buChar char="❖"/>
            </a:pPr>
            <a:r>
              <a:rPr b="1" i="0" lang="en-US" sz="1800">
                <a:solidFill>
                  <a:srgbClr val="111111"/>
                </a:solidFill>
                <a:latin typeface="Roboto"/>
                <a:ea typeface="Roboto"/>
                <a:cs typeface="Roboto"/>
                <a:sym typeface="Roboto"/>
              </a:rPr>
              <a:t>Hệ sinh thái Hadoop</a:t>
            </a:r>
            <a:endParaRPr b="0" i="0" sz="1800">
              <a:solidFill>
                <a:srgbClr val="111111"/>
              </a:solidFill>
              <a:latin typeface="Roboto"/>
              <a:ea typeface="Roboto"/>
              <a:cs typeface="Roboto"/>
              <a:sym typeface="Roboto"/>
            </a:endParaRPr>
          </a:p>
          <a:p>
            <a:pPr indent="-342900" lvl="0" marL="342900" marR="0" rtl="0" algn="l">
              <a:lnSpc>
                <a:spcPct val="150000"/>
              </a:lnSpc>
              <a:spcBef>
                <a:spcPts val="0"/>
              </a:spcBef>
              <a:spcAft>
                <a:spcPts val="0"/>
              </a:spcAft>
              <a:buClr>
                <a:srgbClr val="111111"/>
              </a:buClr>
              <a:buSzPts val="2000"/>
              <a:buFont typeface="Arial"/>
              <a:buChar char="•"/>
            </a:pPr>
            <a:r>
              <a:rPr b="1" i="0" lang="en-US" sz="2000">
                <a:solidFill>
                  <a:srgbClr val="111111"/>
                </a:solidFill>
                <a:latin typeface="Calibri"/>
                <a:ea typeface="Calibri"/>
                <a:cs typeface="Calibri"/>
                <a:sym typeface="Calibri"/>
              </a:rPr>
              <a:t>Apache Spark: </a:t>
            </a:r>
            <a:endParaRPr/>
          </a:p>
          <a:p>
            <a:pPr indent="-342900" lvl="1" marL="800100" marR="0" rtl="0" algn="l">
              <a:lnSpc>
                <a:spcPct val="150000"/>
              </a:lnSpc>
              <a:spcBef>
                <a:spcPts val="0"/>
              </a:spcBef>
              <a:spcAft>
                <a:spcPts val="0"/>
              </a:spcAft>
              <a:buClr>
                <a:srgbClr val="111111"/>
              </a:buClr>
              <a:buSzPts val="2000"/>
              <a:buFont typeface="Noto Sans Symbols"/>
              <a:buChar char="✔"/>
            </a:pPr>
            <a:r>
              <a:rPr b="0" i="0" lang="en-US" sz="2000" u="none" cap="none" strike="noStrike">
                <a:solidFill>
                  <a:srgbClr val="111111"/>
                </a:solidFill>
                <a:latin typeface="Calibri"/>
                <a:ea typeface="Calibri"/>
                <a:cs typeface="Calibri"/>
                <a:sym typeface="Calibri"/>
              </a:rPr>
              <a:t>là </a:t>
            </a:r>
            <a:r>
              <a:rPr b="1" i="0" lang="en-US" sz="2000" u="none" cap="none" strike="noStrike">
                <a:solidFill>
                  <a:srgbClr val="111111"/>
                </a:solidFill>
                <a:latin typeface="Calibri"/>
                <a:ea typeface="Calibri"/>
                <a:cs typeface="Calibri"/>
                <a:sym typeface="Calibri"/>
              </a:rPr>
              <a:t>m</a:t>
            </a:r>
            <a:r>
              <a:rPr b="0" i="0" lang="en-US" sz="2000" u="none" cap="none" strike="noStrike">
                <a:solidFill>
                  <a:srgbClr val="222222"/>
                </a:solidFill>
                <a:latin typeface="Calibri"/>
                <a:ea typeface="Calibri"/>
                <a:cs typeface="Calibri"/>
                <a:sym typeface="Calibri"/>
              </a:rPr>
              <a:t>ột phần của hệ sinh thái Hadoop</a:t>
            </a:r>
            <a:endParaRPr b="0" i="0" sz="2000" u="none" cap="none" strike="noStrike">
              <a:solidFill>
                <a:srgbClr val="222222"/>
              </a:solidFill>
              <a:latin typeface="Calibri"/>
              <a:ea typeface="Calibri"/>
              <a:cs typeface="Calibri"/>
              <a:sym typeface="Calibri"/>
            </a:endParaRPr>
          </a:p>
          <a:p>
            <a:pPr indent="-342900" lvl="1" marL="800100" marR="0" rtl="0" algn="l">
              <a:lnSpc>
                <a:spcPct val="150000"/>
              </a:lnSpc>
              <a:spcBef>
                <a:spcPts val="0"/>
              </a:spcBef>
              <a:spcAft>
                <a:spcPts val="0"/>
              </a:spcAft>
              <a:buClr>
                <a:srgbClr val="222222"/>
              </a:buClr>
              <a:buSzPts val="2000"/>
              <a:buFont typeface="Noto Sans Symbols"/>
              <a:buChar char="✔"/>
            </a:pPr>
            <a:r>
              <a:rPr b="0" i="0" lang="en-US" sz="2000" u="none" cap="none" strike="noStrike">
                <a:solidFill>
                  <a:srgbClr val="222222"/>
                </a:solidFill>
                <a:latin typeface="Calibri"/>
                <a:ea typeface="Calibri"/>
                <a:cs typeface="Calibri"/>
                <a:sym typeface="Calibri"/>
              </a:rPr>
              <a:t>Apache Spark là một khuôn mẫu tính toán cụm nguồn mở được sử dụng làm công cụ xử lý big data trong Hadoop.</a:t>
            </a:r>
            <a:endParaRPr/>
          </a:p>
          <a:p>
            <a:pPr indent="-342900" lvl="1" marL="800100" marR="0" rtl="0" algn="l">
              <a:lnSpc>
                <a:spcPct val="150000"/>
              </a:lnSpc>
              <a:spcBef>
                <a:spcPts val="0"/>
              </a:spcBef>
              <a:spcAft>
                <a:spcPts val="0"/>
              </a:spcAft>
              <a:buClr>
                <a:srgbClr val="222222"/>
              </a:buClr>
              <a:buSzPts val="2000"/>
              <a:buFont typeface="Noto Sans Symbols"/>
              <a:buChar char="✔"/>
            </a:pPr>
            <a:r>
              <a:rPr b="0" i="0" lang="en-US" sz="2000" u="none" cap="none" strike="noStrike">
                <a:solidFill>
                  <a:srgbClr val="222222"/>
                </a:solidFill>
                <a:latin typeface="Calibri"/>
                <a:ea typeface="Calibri"/>
                <a:cs typeface="Calibri"/>
                <a:sym typeface="Calibri"/>
              </a:rPr>
              <a:t>Spark đã trở thành một trong những khuôn mẫu xử lý big data quan trọng, và có thể được triển khai theo nhiều cách khác nhau. Nó cung cấp các phương thức hỗ trợ đối  với </a:t>
            </a:r>
            <a:r>
              <a:rPr b="0" i="0" lang="en-US" sz="2000" u="sng" cap="none" strike="noStrike">
                <a:solidFill>
                  <a:schemeClr val="hlink"/>
                </a:solidFill>
                <a:latin typeface="Calibri"/>
                <a:ea typeface="Calibri"/>
                <a:cs typeface="Calibri"/>
                <a:sym typeface="Calibri"/>
                <a:hlinkClick r:id="rId3"/>
              </a:rPr>
              <a:t>Java</a:t>
            </a:r>
            <a:r>
              <a:rPr b="0" i="0" lang="en-US" sz="2000" u="none" cap="none" strike="noStrike">
                <a:solidFill>
                  <a:srgbClr val="222222"/>
                </a:solidFill>
                <a:latin typeface="Calibri"/>
                <a:ea typeface="Calibri"/>
                <a:cs typeface="Calibri"/>
                <a:sym typeface="Calibri"/>
              </a:rPr>
              <a:t>, </a:t>
            </a:r>
            <a:r>
              <a:rPr b="0" i="0" lang="en-US" sz="2000" u="sng" cap="none" strike="noStrike">
                <a:solidFill>
                  <a:schemeClr val="hlink"/>
                </a:solidFill>
                <a:latin typeface="Calibri"/>
                <a:ea typeface="Calibri"/>
                <a:cs typeface="Calibri"/>
                <a:sym typeface="Calibri"/>
                <a:hlinkClick r:id="rId4"/>
              </a:rPr>
              <a:t>Scala</a:t>
            </a:r>
            <a:r>
              <a:rPr b="0" i="0" lang="en-US" sz="2000" u="none" cap="none" strike="noStrike">
                <a:solidFill>
                  <a:srgbClr val="222222"/>
                </a:solidFill>
                <a:latin typeface="Calibri"/>
                <a:ea typeface="Calibri"/>
                <a:cs typeface="Calibri"/>
                <a:sym typeface="Calibri"/>
              </a:rPr>
              <a:t>, </a:t>
            </a:r>
            <a:r>
              <a:rPr b="0" i="0" lang="en-US" sz="2000" u="sng" cap="none" strike="noStrike">
                <a:solidFill>
                  <a:schemeClr val="hlink"/>
                </a:solidFill>
                <a:latin typeface="Calibri"/>
                <a:ea typeface="Calibri"/>
                <a:cs typeface="Calibri"/>
                <a:sym typeface="Calibri"/>
                <a:hlinkClick r:id="rId5"/>
              </a:rPr>
              <a:t>Python</a:t>
            </a:r>
            <a:r>
              <a:rPr b="0" i="0" lang="en-US" sz="2000" u="none" cap="none" strike="noStrike">
                <a:solidFill>
                  <a:srgbClr val="222222"/>
                </a:solidFill>
                <a:latin typeface="Calibri"/>
                <a:ea typeface="Calibri"/>
                <a:cs typeface="Calibri"/>
                <a:sym typeface="Calibri"/>
              </a:rPr>
              <a:t> (đặc biệt là Anaconda Python distro ), và ngôn ngữ lập trình R ( R đặc biệt phù hợp với big data ) và hỗ trợ </a:t>
            </a:r>
            <a:r>
              <a:rPr b="0" i="0" lang="en-US" sz="2000" u="sng" cap="none" strike="noStrike">
                <a:solidFill>
                  <a:schemeClr val="hlink"/>
                </a:solidFill>
                <a:latin typeface="Calibri"/>
                <a:ea typeface="Calibri"/>
                <a:cs typeface="Calibri"/>
                <a:sym typeface="Calibri"/>
                <a:hlinkClick r:id="rId6"/>
              </a:rPr>
              <a:t>SQL</a:t>
            </a:r>
            <a:r>
              <a:rPr b="0" i="0" lang="en-US" sz="2000" u="none" cap="none" strike="noStrike">
                <a:solidFill>
                  <a:srgbClr val="222222"/>
                </a:solidFill>
                <a:latin typeface="Calibri"/>
                <a:ea typeface="Calibri"/>
                <a:cs typeface="Calibri"/>
                <a:sym typeface="Calibri"/>
              </a:rPr>
              <a:t>, streaming data, </a:t>
            </a:r>
            <a:r>
              <a:rPr b="0" i="0" lang="en-US" sz="2000" u="sng" cap="none" strike="noStrike">
                <a:solidFill>
                  <a:schemeClr val="hlink"/>
                </a:solidFill>
                <a:latin typeface="Calibri"/>
                <a:ea typeface="Calibri"/>
                <a:cs typeface="Calibri"/>
                <a:sym typeface="Calibri"/>
                <a:hlinkClick r:id="rId7"/>
              </a:rPr>
              <a:t>machine learning</a:t>
            </a:r>
            <a:r>
              <a:rPr b="0" i="0" lang="en-US" sz="2000" u="none" cap="none" strike="noStrike">
                <a:solidFill>
                  <a:srgbClr val="222222"/>
                </a:solidFill>
                <a:latin typeface="Calibri"/>
                <a:ea typeface="Calibri"/>
                <a:cs typeface="Calibri"/>
                <a:sym typeface="Calibri"/>
              </a:rPr>
              <a:t> và xử lý đồ thị</a:t>
            </a:r>
            <a:r>
              <a:rPr b="0" i="0" lang="en-US" sz="2000" u="none" cap="none" strike="noStrike">
                <a:solidFill>
                  <a:srgbClr val="222222"/>
                </a:solidFill>
                <a:latin typeface="Verdana"/>
                <a:ea typeface="Verdana"/>
                <a:cs typeface="Verdana"/>
                <a:sym typeface="Verdana"/>
              </a:rPr>
              <a:t>.</a:t>
            </a:r>
            <a:endParaRPr/>
          </a:p>
          <a:p>
            <a:pPr indent="-171450" lvl="0" marL="285750" marR="0" rtl="0" algn="l">
              <a:spcBef>
                <a:spcPts val="0"/>
              </a:spcBef>
              <a:spcAft>
                <a:spcPts val="0"/>
              </a:spcAft>
              <a:buClr>
                <a:schemeClr val="dk1"/>
              </a:buClr>
              <a:buSzPts val="1800"/>
              <a:buFont typeface="Arial"/>
              <a:buNone/>
            </a:pPr>
            <a:r>
              <a:t/>
            </a:r>
            <a:endParaRPr b="0" i="0" sz="1800">
              <a:solidFill>
                <a:srgbClr val="222222"/>
              </a:solidFill>
              <a:latin typeface="Verdana"/>
              <a:ea typeface="Verdana"/>
              <a:cs typeface="Verdana"/>
              <a:sym typeface="Verdana"/>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9"/>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57" name="Google Shape;257;p29"/>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258" name="Google Shape;258;p29"/>
          <p:cNvSpPr txBox="1"/>
          <p:nvPr/>
        </p:nvSpPr>
        <p:spPr>
          <a:xfrm>
            <a:off x="76200" y="1447800"/>
            <a:ext cx="9144000" cy="4224233"/>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111111"/>
              </a:buClr>
              <a:buSzPts val="1800"/>
              <a:buFont typeface="Noto Sans Symbols"/>
              <a:buChar char="❖"/>
            </a:pPr>
            <a:r>
              <a:rPr b="1" i="0" lang="en-US" sz="1800">
                <a:solidFill>
                  <a:srgbClr val="111111"/>
                </a:solidFill>
                <a:latin typeface="Roboto"/>
                <a:ea typeface="Roboto"/>
                <a:cs typeface="Roboto"/>
                <a:sym typeface="Roboto"/>
              </a:rPr>
              <a:t>Hệ sinh thái Hadoop</a:t>
            </a:r>
            <a:endParaRPr b="0" i="0" sz="1800">
              <a:solidFill>
                <a:srgbClr val="111111"/>
              </a:solidFill>
              <a:latin typeface="Roboto"/>
              <a:ea typeface="Roboto"/>
              <a:cs typeface="Roboto"/>
              <a:sym typeface="Roboto"/>
            </a:endParaRPr>
          </a:p>
          <a:p>
            <a:pPr indent="-285750" lvl="0" marL="285750" marR="0" rtl="0" algn="l">
              <a:lnSpc>
                <a:spcPct val="155000"/>
              </a:lnSpc>
              <a:spcBef>
                <a:spcPts val="0"/>
              </a:spcBef>
              <a:spcAft>
                <a:spcPts val="0"/>
              </a:spcAft>
              <a:buClr>
                <a:srgbClr val="222222"/>
              </a:buClr>
              <a:buSzPts val="2000"/>
              <a:buFont typeface="Arial"/>
              <a:buChar char="•"/>
            </a:pPr>
            <a:r>
              <a:rPr lang="en-US" sz="2000">
                <a:solidFill>
                  <a:srgbClr val="222222"/>
                </a:solidFill>
                <a:latin typeface="Verdana"/>
                <a:ea typeface="Verdana"/>
                <a:cs typeface="Verdana"/>
                <a:sym typeface="Verdana"/>
              </a:rPr>
              <a:t>Hadoop gồm:</a:t>
            </a:r>
            <a:endParaRPr/>
          </a:p>
          <a:p>
            <a:pPr indent="-285750" lvl="1" marL="742950" marR="0" rtl="0" algn="l">
              <a:lnSpc>
                <a:spcPct val="155000"/>
              </a:lnSpc>
              <a:spcBef>
                <a:spcPts val="0"/>
              </a:spcBef>
              <a:spcAft>
                <a:spcPts val="0"/>
              </a:spcAft>
              <a:buClr>
                <a:srgbClr val="222222"/>
              </a:buClr>
              <a:buSzPts val="2000"/>
              <a:buFont typeface="Noto Sans Symbols"/>
              <a:buChar char="✔"/>
            </a:pPr>
            <a:r>
              <a:rPr b="0" i="0" lang="en-US" sz="2000" u="none" cap="none" strike="noStrike">
                <a:solidFill>
                  <a:srgbClr val="222222"/>
                </a:solidFill>
                <a:latin typeface="Verdana"/>
                <a:ea typeface="Verdana"/>
                <a:cs typeface="Verdana"/>
                <a:sym typeface="Verdana"/>
              </a:rPr>
              <a:t>Hadoop Common, các tiện ích phổ biến hỗ trợ các phần Hadoop khác</a:t>
            </a:r>
            <a:endParaRPr b="0" i="0" sz="2000" u="none" cap="none" strike="noStrike">
              <a:solidFill>
                <a:srgbClr val="222222"/>
              </a:solidFill>
              <a:latin typeface="Verdana"/>
              <a:ea typeface="Verdana"/>
              <a:cs typeface="Verdana"/>
              <a:sym typeface="Verdana"/>
            </a:endParaRPr>
          </a:p>
          <a:p>
            <a:pPr indent="-285750" lvl="1" marL="742950" marR="0" rtl="0" algn="l">
              <a:lnSpc>
                <a:spcPct val="155000"/>
              </a:lnSpc>
              <a:spcBef>
                <a:spcPts val="0"/>
              </a:spcBef>
              <a:spcAft>
                <a:spcPts val="0"/>
              </a:spcAft>
              <a:buClr>
                <a:srgbClr val="222222"/>
              </a:buClr>
              <a:buSzPts val="2000"/>
              <a:buFont typeface="Noto Sans Symbols"/>
              <a:buChar char="✔"/>
            </a:pPr>
            <a:r>
              <a:rPr b="0" i="0" lang="en-US" sz="2000" u="none" cap="none" strike="noStrike">
                <a:solidFill>
                  <a:srgbClr val="222222"/>
                </a:solidFill>
                <a:latin typeface="Verdana"/>
                <a:ea typeface="Verdana"/>
                <a:cs typeface="Verdana"/>
                <a:sym typeface="Verdana"/>
              </a:rPr>
              <a:t>Hadoop Distributed File System, có khả năng truy cập DL ứng dụng cao</a:t>
            </a:r>
            <a:endParaRPr b="0" i="0" sz="2000" u="none" cap="none" strike="noStrike">
              <a:solidFill>
                <a:srgbClr val="222222"/>
              </a:solidFill>
              <a:latin typeface="Verdana"/>
              <a:ea typeface="Verdana"/>
              <a:cs typeface="Verdana"/>
              <a:sym typeface="Verdana"/>
            </a:endParaRPr>
          </a:p>
          <a:p>
            <a:pPr indent="-285750" lvl="1" marL="742950" marR="0" rtl="0" algn="l">
              <a:lnSpc>
                <a:spcPct val="155000"/>
              </a:lnSpc>
              <a:spcBef>
                <a:spcPts val="0"/>
              </a:spcBef>
              <a:spcAft>
                <a:spcPts val="0"/>
              </a:spcAft>
              <a:buClr>
                <a:srgbClr val="222222"/>
              </a:buClr>
              <a:buSzPts val="2000"/>
              <a:buFont typeface="Noto Sans Symbols"/>
              <a:buChar char="✔"/>
            </a:pPr>
            <a:r>
              <a:rPr b="0" i="0" lang="en-US" sz="2000" u="none" cap="none" strike="noStrike">
                <a:solidFill>
                  <a:srgbClr val="222222"/>
                </a:solidFill>
                <a:latin typeface="Verdana"/>
                <a:ea typeface="Verdana"/>
                <a:cs typeface="Verdana"/>
                <a:sym typeface="Verdana"/>
              </a:rPr>
              <a:t>Hadoop YARN, một khuôn mẫu cho kế hoạch làm việc và quản lý tài nguyên cụm</a:t>
            </a:r>
            <a:endParaRPr b="0" i="0" sz="2000" u="none" cap="none" strike="noStrike">
              <a:solidFill>
                <a:srgbClr val="222222"/>
              </a:solidFill>
              <a:latin typeface="Verdana"/>
              <a:ea typeface="Verdana"/>
              <a:cs typeface="Verdana"/>
              <a:sym typeface="Verdana"/>
            </a:endParaRPr>
          </a:p>
          <a:p>
            <a:pPr indent="-285750" lvl="1" marL="742950" marR="0" rtl="0" algn="l">
              <a:lnSpc>
                <a:spcPct val="155000"/>
              </a:lnSpc>
              <a:spcBef>
                <a:spcPts val="0"/>
              </a:spcBef>
              <a:spcAft>
                <a:spcPts val="0"/>
              </a:spcAft>
              <a:buClr>
                <a:srgbClr val="222222"/>
              </a:buClr>
              <a:buSzPts val="2000"/>
              <a:buFont typeface="Noto Sans Symbols"/>
              <a:buChar char="✔"/>
            </a:pPr>
            <a:r>
              <a:rPr b="0" i="0" lang="en-US" sz="2000" u="none" cap="none" strike="noStrike">
                <a:solidFill>
                  <a:srgbClr val="222222"/>
                </a:solidFill>
                <a:latin typeface="Verdana"/>
                <a:ea typeface="Verdana"/>
                <a:cs typeface="Verdana"/>
                <a:sym typeface="Verdana"/>
              </a:rPr>
              <a:t>Hadoop MapReduce, một hệ thống dựa trên YARN để xử lý song song bộ dữ liệu lớn.</a:t>
            </a:r>
            <a:endParaRPr/>
          </a:p>
          <a:p>
            <a:pPr indent="-171450" lvl="0" marL="285750" marR="0" rtl="0" algn="l">
              <a:spcBef>
                <a:spcPts val="0"/>
              </a:spcBef>
              <a:spcAft>
                <a:spcPts val="0"/>
              </a:spcAft>
              <a:buClr>
                <a:schemeClr val="dk1"/>
              </a:buClr>
              <a:buSzPts val="1800"/>
              <a:buFont typeface="Arial"/>
              <a:buNone/>
            </a:pPr>
            <a:r>
              <a:t/>
            </a:r>
            <a:endParaRPr b="0" i="0" sz="1800">
              <a:solidFill>
                <a:srgbClr val="222222"/>
              </a:solidFill>
              <a:latin typeface="Verdana"/>
              <a:ea typeface="Verdana"/>
              <a:cs typeface="Verdana"/>
              <a:sym typeface="Verdana"/>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30"/>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67" name="Google Shape;267;p30"/>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268" name="Google Shape;268;p30"/>
          <p:cNvSpPr txBox="1"/>
          <p:nvPr/>
        </p:nvSpPr>
        <p:spPr>
          <a:xfrm>
            <a:off x="76200" y="1066800"/>
            <a:ext cx="9144000" cy="446276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111111"/>
              </a:buClr>
              <a:buSzPts val="1800"/>
              <a:buFont typeface="Noto Sans Symbols"/>
              <a:buChar char="❖"/>
            </a:pPr>
            <a:r>
              <a:rPr b="1" i="0" lang="en-US" sz="1800">
                <a:solidFill>
                  <a:srgbClr val="111111"/>
                </a:solidFill>
                <a:latin typeface="Roboto"/>
                <a:ea typeface="Roboto"/>
                <a:cs typeface="Roboto"/>
                <a:sym typeface="Roboto"/>
              </a:rPr>
              <a:t>Hệ sinh thái Hadoop</a:t>
            </a:r>
            <a:endParaRPr b="1" i="0" sz="1800">
              <a:solidFill>
                <a:srgbClr val="111111"/>
              </a:solidFill>
              <a:latin typeface="Roboto"/>
              <a:ea typeface="Roboto"/>
              <a:cs typeface="Roboto"/>
              <a:sym typeface="Roboto"/>
            </a:endParaRPr>
          </a:p>
          <a:p>
            <a:pPr indent="0" lvl="0" marL="0" marR="0" rtl="0" algn="l">
              <a:spcBef>
                <a:spcPts val="0"/>
              </a:spcBef>
              <a:spcAft>
                <a:spcPts val="0"/>
              </a:spcAft>
              <a:buNone/>
            </a:pPr>
            <a:r>
              <a:t/>
            </a:r>
            <a:endParaRPr b="0" i="0" sz="1800">
              <a:solidFill>
                <a:srgbClr val="111111"/>
              </a:solidFill>
              <a:latin typeface="Roboto"/>
              <a:ea typeface="Roboto"/>
              <a:cs typeface="Roboto"/>
              <a:sym typeface="Roboto"/>
            </a:endParaRPr>
          </a:p>
          <a:p>
            <a:pPr indent="-342900" lvl="1" marL="800100" marR="0" rtl="0" algn="l">
              <a:spcBef>
                <a:spcPts val="0"/>
              </a:spcBef>
              <a:spcAft>
                <a:spcPts val="0"/>
              </a:spcAft>
              <a:buClr>
                <a:srgbClr val="111111"/>
              </a:buClr>
              <a:buSzPts val="2000"/>
              <a:buFont typeface="Arial"/>
              <a:buChar char="•"/>
            </a:pPr>
            <a:r>
              <a:rPr b="1" i="0" lang="en-US" sz="2000" u="none" cap="none" strike="noStrike">
                <a:solidFill>
                  <a:srgbClr val="111111"/>
                </a:solidFill>
                <a:latin typeface="Roboto"/>
                <a:ea typeface="Roboto"/>
                <a:cs typeface="Roboto"/>
                <a:sym typeface="Roboto"/>
              </a:rPr>
              <a:t>Data lakes</a:t>
            </a:r>
            <a:endParaRPr b="0" i="0" sz="2000" u="none" cap="none" strike="noStrike">
              <a:solidFill>
                <a:srgbClr val="111111"/>
              </a:solidFill>
              <a:latin typeface="Roboto"/>
              <a:ea typeface="Roboto"/>
              <a:cs typeface="Roboto"/>
              <a:sym typeface="Roboto"/>
            </a:endParaRPr>
          </a:p>
          <a:p>
            <a:pPr indent="-342900" lvl="2" marL="1257300" marR="0" rtl="0" algn="l">
              <a:lnSpc>
                <a:spcPct val="150000"/>
              </a:lnSpc>
              <a:spcBef>
                <a:spcPts val="0"/>
              </a:spcBef>
              <a:spcAft>
                <a:spcPts val="0"/>
              </a:spcAft>
              <a:buClr>
                <a:srgbClr val="222222"/>
              </a:buClr>
              <a:buSzPts val="2000"/>
              <a:buFont typeface="Noto Sans Symbols"/>
              <a:buChar char="✔"/>
            </a:pPr>
            <a:r>
              <a:rPr b="0" i="0" lang="en-US" sz="2000" u="none" cap="none" strike="noStrike">
                <a:solidFill>
                  <a:srgbClr val="222222"/>
                </a:solidFill>
                <a:latin typeface="Verdana"/>
                <a:ea typeface="Verdana"/>
                <a:cs typeface="Verdana"/>
                <a:sym typeface="Verdana"/>
              </a:rPr>
              <a:t>Data lakes là các kho lưu trữ chứa khối lượng dữ liệu thô rất lớn ở định dạng gốc của nó cho đến khi những người dùng doanh nghiệp cần dữ liệu.</a:t>
            </a:r>
            <a:endParaRPr/>
          </a:p>
          <a:p>
            <a:pPr indent="-342900" lvl="2" marL="1257300" marR="0" rtl="0" algn="l">
              <a:lnSpc>
                <a:spcPct val="150000"/>
              </a:lnSpc>
              <a:spcBef>
                <a:spcPts val="0"/>
              </a:spcBef>
              <a:spcAft>
                <a:spcPts val="0"/>
              </a:spcAft>
              <a:buClr>
                <a:srgbClr val="222222"/>
              </a:buClr>
              <a:buSzPts val="2000"/>
              <a:buFont typeface="Noto Sans Symbols"/>
              <a:buChar char="✔"/>
            </a:pPr>
            <a:r>
              <a:rPr b="0" i="0" lang="en-US" sz="2000" u="none" cap="none" strike="noStrike">
                <a:solidFill>
                  <a:srgbClr val="222222"/>
                </a:solidFill>
                <a:latin typeface="Verdana"/>
                <a:ea typeface="Verdana"/>
                <a:cs typeface="Verdana"/>
                <a:sym typeface="Verdana"/>
              </a:rPr>
              <a:t>Các yếu tố giúp tăng trưởng data lakes là những phong trào kỹ thuật số và sự phát triển của IoT. Các data lakes được thiết kế để giúp người dùng dễ dàng truy cập vào một lượng lớn dữ liệu khi có nhu cầu.</a:t>
            </a:r>
            <a:endParaRPr/>
          </a:p>
          <a:p>
            <a:pPr indent="-171450" lvl="0" marL="285750" marR="0" rtl="0" algn="l">
              <a:spcBef>
                <a:spcPts val="0"/>
              </a:spcBef>
              <a:spcAft>
                <a:spcPts val="0"/>
              </a:spcAft>
              <a:buClr>
                <a:schemeClr val="dk1"/>
              </a:buClr>
              <a:buSzPts val="1800"/>
              <a:buFont typeface="Arial"/>
              <a:buNone/>
            </a:pPr>
            <a:r>
              <a:t/>
            </a:r>
            <a:endParaRPr b="0" i="0" sz="1800">
              <a:solidFill>
                <a:srgbClr val="222222"/>
              </a:solidFill>
              <a:latin typeface="Verdana"/>
              <a:ea typeface="Verdana"/>
              <a:cs typeface="Verdana"/>
              <a:sym typeface="Verdana"/>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31"/>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77" name="Google Shape;277;p31"/>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278" name="Google Shape;278;p31"/>
          <p:cNvSpPr txBox="1"/>
          <p:nvPr/>
        </p:nvSpPr>
        <p:spPr>
          <a:xfrm>
            <a:off x="320967" y="1143000"/>
            <a:ext cx="6197597"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KẾT NỐI SỐ ( IOT) – </a:t>
            </a:r>
            <a:r>
              <a:rPr b="1" i="1" lang="en-US" sz="2000" u="none" cap="none" strike="noStrike">
                <a:solidFill>
                  <a:schemeClr val="dk1"/>
                </a:solidFill>
                <a:latin typeface="Calibri"/>
                <a:ea typeface="Calibri"/>
                <a:cs typeface="Calibri"/>
                <a:sym typeface="Calibri"/>
              </a:rPr>
              <a:t>Khái niệm</a:t>
            </a:r>
            <a:endParaRPr b="1" i="1" sz="2000" u="none" cap="none" strike="noStrike">
              <a:solidFill>
                <a:schemeClr val="dk1"/>
              </a:solidFill>
              <a:latin typeface="Roboto Condensed"/>
              <a:ea typeface="Roboto Condensed"/>
              <a:cs typeface="Roboto Condensed"/>
              <a:sym typeface="Roboto Condensed"/>
            </a:endParaRPr>
          </a:p>
        </p:txBody>
      </p:sp>
      <p:sp>
        <p:nvSpPr>
          <p:cNvPr id="279" name="Google Shape;279;p31"/>
          <p:cNvSpPr/>
          <p:nvPr/>
        </p:nvSpPr>
        <p:spPr>
          <a:xfrm>
            <a:off x="167820" y="2124679"/>
            <a:ext cx="5509424" cy="3375283"/>
          </a:xfrm>
          <a:prstGeom prst="rect">
            <a:avLst/>
          </a:prstGeom>
          <a:noFill/>
          <a:ln>
            <a:noFill/>
          </a:ln>
        </p:spPr>
        <p:txBody>
          <a:bodyPr anchorCtr="0" anchor="t" bIns="45700" lIns="91425" spcFirstLastPara="1" rIns="91425" wrap="square" tIns="45700">
            <a:noAutofit/>
          </a:bodyPr>
          <a:lstStyle/>
          <a:p>
            <a:pPr indent="-285750" lvl="0" marL="285750" marR="0" rtl="0" algn="just">
              <a:lnSpc>
                <a:spcPct val="160000"/>
              </a:lnSpc>
              <a:spcBef>
                <a:spcPts val="0"/>
              </a:spcBef>
              <a:spcAft>
                <a:spcPts val="0"/>
              </a:spcAft>
              <a:buClr>
                <a:srgbClr val="333333"/>
              </a:buClr>
              <a:buSzPts val="2000"/>
              <a:buFont typeface="Noto Sans Symbols"/>
              <a:buChar char="❖"/>
            </a:pPr>
            <a:r>
              <a:rPr lang="en-US" sz="2000">
                <a:solidFill>
                  <a:srgbClr val="333333"/>
                </a:solidFill>
                <a:latin typeface="Roboto Condensed"/>
                <a:ea typeface="Roboto Condensed"/>
                <a:cs typeface="Roboto Condensed"/>
                <a:sym typeface="Roboto Condensed"/>
              </a:rPr>
              <a:t> </a:t>
            </a:r>
            <a:r>
              <a:rPr lang="en-US" sz="2000">
                <a:solidFill>
                  <a:srgbClr val="333333"/>
                </a:solidFill>
                <a:latin typeface="Calibri"/>
                <a:ea typeface="Calibri"/>
                <a:cs typeface="Calibri"/>
                <a:sym typeface="Calibri"/>
              </a:rPr>
              <a:t>Là mỗi đồ vật, con người được cung cấp một </a:t>
            </a:r>
            <a:r>
              <a:rPr b="1" i="1" lang="en-US" sz="2000">
                <a:solidFill>
                  <a:srgbClr val="244061"/>
                </a:solidFill>
                <a:latin typeface="Calibri"/>
                <a:ea typeface="Calibri"/>
                <a:cs typeface="Calibri"/>
                <a:sym typeface="Calibri"/>
              </a:rPr>
              <a:t>định danh của riêng mình</a:t>
            </a:r>
            <a:r>
              <a:rPr lang="en-US" sz="2000">
                <a:solidFill>
                  <a:srgbClr val="FFC000"/>
                </a:solidFill>
                <a:latin typeface="Calibri"/>
                <a:ea typeface="Calibri"/>
                <a:cs typeface="Calibri"/>
                <a:sym typeface="Calibri"/>
              </a:rPr>
              <a:t>, </a:t>
            </a:r>
            <a:r>
              <a:rPr lang="en-US" sz="2000">
                <a:solidFill>
                  <a:schemeClr val="dk1"/>
                </a:solidFill>
                <a:latin typeface="Calibri"/>
                <a:ea typeface="Calibri"/>
                <a:cs typeface="Calibri"/>
                <a:sym typeface="Calibri"/>
              </a:rPr>
              <a:t>có </a:t>
            </a:r>
            <a:r>
              <a:rPr lang="en-US" sz="2000">
                <a:solidFill>
                  <a:srgbClr val="333333"/>
                </a:solidFill>
                <a:latin typeface="Calibri"/>
                <a:ea typeface="Calibri"/>
                <a:cs typeface="Calibri"/>
                <a:sym typeface="Calibri"/>
              </a:rPr>
              <a:t>khả năng truyền tải, trao đổi thông tin, dữ liệu không cần đến sự tương tác trực tiếp giữa người với người, hay người với máy tính.</a:t>
            </a:r>
            <a:endParaRPr sz="2000">
              <a:solidFill>
                <a:srgbClr val="333333"/>
              </a:solidFill>
              <a:latin typeface="Calibri"/>
              <a:ea typeface="Calibri"/>
              <a:cs typeface="Calibri"/>
              <a:sym typeface="Calibri"/>
            </a:endParaRPr>
          </a:p>
          <a:p>
            <a:pPr indent="-285750" lvl="0" marL="285750" marR="0" rtl="0" algn="just">
              <a:lnSpc>
                <a:spcPct val="160000"/>
              </a:lnSpc>
              <a:spcBef>
                <a:spcPts val="0"/>
              </a:spcBef>
              <a:spcAft>
                <a:spcPts val="0"/>
              </a:spcAft>
              <a:buClr>
                <a:srgbClr val="333333"/>
              </a:buClr>
              <a:buSzPts val="2000"/>
              <a:buFont typeface="Noto Sans Symbols"/>
              <a:buChar char="❖"/>
            </a:pPr>
            <a:r>
              <a:rPr lang="en-US" sz="2000">
                <a:solidFill>
                  <a:srgbClr val="333333"/>
                </a:solidFill>
                <a:latin typeface="Calibri"/>
                <a:ea typeface="Calibri"/>
                <a:cs typeface="Calibri"/>
                <a:sym typeface="Calibri"/>
              </a:rPr>
              <a:t> IoT phát triển từ sự hội tụ của </a:t>
            </a:r>
            <a:r>
              <a:rPr b="1" i="1" lang="en-US" sz="2000">
                <a:solidFill>
                  <a:srgbClr val="244061"/>
                </a:solidFill>
                <a:latin typeface="Calibri"/>
                <a:ea typeface="Calibri"/>
                <a:cs typeface="Calibri"/>
                <a:sym typeface="Calibri"/>
              </a:rPr>
              <a:t>công nghệ không dây, công nghệ vi cơ điện tử và Internet.</a:t>
            </a:r>
            <a:endParaRPr/>
          </a:p>
        </p:txBody>
      </p:sp>
      <p:pic>
        <p:nvPicPr>
          <p:cNvPr descr="Internet of Nano Things: khi cac cam bien sieu sieu nho ket noi va nhung vao trong co the nguoi - Anh 1" id="280" name="Google Shape;280;p31"/>
          <p:cNvPicPr preferRelativeResize="0"/>
          <p:nvPr/>
        </p:nvPicPr>
        <p:blipFill rotWithShape="1">
          <a:blip r:embed="rId3">
            <a:alphaModFix/>
          </a:blip>
          <a:srcRect b="0" l="0" r="0" t="0"/>
          <a:stretch/>
        </p:blipFill>
        <p:spPr>
          <a:xfrm>
            <a:off x="5894332" y="2769364"/>
            <a:ext cx="2963418" cy="2071087"/>
          </a:xfrm>
          <a:prstGeom prst="rect">
            <a:avLst/>
          </a:prstGeom>
          <a:noFill/>
          <a:ln>
            <a:noFill/>
          </a:ln>
        </p:spPr>
      </p:pic>
      <p:sp>
        <p:nvSpPr>
          <p:cNvPr id="281" name="Google Shape;281;p31"/>
          <p:cNvSpPr/>
          <p:nvPr/>
        </p:nvSpPr>
        <p:spPr>
          <a:xfrm>
            <a:off x="320967" y="5542515"/>
            <a:ext cx="7103227" cy="40011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000" cap="none">
                <a:solidFill>
                  <a:srgbClr val="FF9900"/>
                </a:solidFill>
                <a:latin typeface="Calibri"/>
                <a:ea typeface="Calibri"/>
                <a:cs typeface="Calibri"/>
                <a:sym typeface="Calibri"/>
              </a:rPr>
              <a:t>Internet vạn vật khác với internet truyền thống như nào?</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0"/>
                                        </p:tgtEl>
                                        <p:attrNameLst>
                                          <p:attrName>style.visibility</p:attrName>
                                        </p:attrNameLst>
                                      </p:cBhvr>
                                      <p:to>
                                        <p:strVal val="visible"/>
                                      </p:to>
                                    </p:set>
                                    <p:animEffect filter="fade" transition="in">
                                      <p:cBhvr>
                                        <p:cTn dur="2000"/>
                                        <p:tgtEl>
                                          <p:spTgt spid="28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32"/>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90" name="Google Shape;290;p32"/>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291" name="Google Shape;291;p32"/>
          <p:cNvSpPr txBox="1"/>
          <p:nvPr/>
        </p:nvSpPr>
        <p:spPr>
          <a:xfrm>
            <a:off x="246591" y="1278082"/>
            <a:ext cx="6197597"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KẾT NỐI SỐ ( IOT) – </a:t>
            </a:r>
            <a:r>
              <a:rPr b="1" i="1" lang="en-US" sz="2000" u="none" cap="none" strike="noStrike">
                <a:solidFill>
                  <a:schemeClr val="dk1"/>
                </a:solidFill>
                <a:latin typeface="Calibri"/>
                <a:ea typeface="Calibri"/>
                <a:cs typeface="Calibri"/>
                <a:sym typeface="Calibri"/>
              </a:rPr>
              <a:t>Khái niệm</a:t>
            </a:r>
            <a:endParaRPr b="1" i="1" sz="2000" u="none" cap="none" strike="noStrike">
              <a:solidFill>
                <a:schemeClr val="dk1"/>
              </a:solidFill>
              <a:latin typeface="Roboto Condensed"/>
              <a:ea typeface="Roboto Condensed"/>
              <a:cs typeface="Roboto Condensed"/>
              <a:sym typeface="Roboto Condensed"/>
            </a:endParaRPr>
          </a:p>
        </p:txBody>
      </p:sp>
      <p:sp>
        <p:nvSpPr>
          <p:cNvPr id="292" name="Google Shape;292;p32"/>
          <p:cNvSpPr/>
          <p:nvPr/>
        </p:nvSpPr>
        <p:spPr>
          <a:xfrm>
            <a:off x="145626" y="1961864"/>
            <a:ext cx="8852747" cy="4151842"/>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60000"/>
              </a:lnSpc>
              <a:spcBef>
                <a:spcPts val="0"/>
              </a:spcBef>
              <a:spcAft>
                <a:spcPts val="0"/>
              </a:spcAft>
              <a:buClr>
                <a:srgbClr val="252525"/>
              </a:buClr>
              <a:buSzPts val="2000"/>
              <a:buFont typeface="Noto Sans Symbols"/>
              <a:buChar char="❑"/>
            </a:pPr>
            <a:r>
              <a:rPr lang="en-US" sz="2000">
                <a:solidFill>
                  <a:srgbClr val="252525"/>
                </a:solidFill>
                <a:latin typeface="Calibri"/>
                <a:ea typeface="Calibri"/>
                <a:cs typeface="Calibri"/>
                <a:sym typeface="Calibri"/>
              </a:rPr>
              <a:t>Internet truyền thống là mạng liên kết các máy tính và con người…</a:t>
            </a:r>
            <a:endParaRPr sz="2000">
              <a:solidFill>
                <a:srgbClr val="252525"/>
              </a:solidFill>
              <a:latin typeface="Calibri"/>
              <a:ea typeface="Calibri"/>
              <a:cs typeface="Calibri"/>
              <a:sym typeface="Calibri"/>
            </a:endParaRPr>
          </a:p>
          <a:p>
            <a:pPr indent="-342900" lvl="0" marL="342900" marR="0" rtl="0" algn="just">
              <a:lnSpc>
                <a:spcPct val="160000"/>
              </a:lnSpc>
              <a:spcBef>
                <a:spcPts val="0"/>
              </a:spcBef>
              <a:spcAft>
                <a:spcPts val="0"/>
              </a:spcAft>
              <a:buClr>
                <a:srgbClr val="252525"/>
              </a:buClr>
              <a:buSzPts val="2000"/>
              <a:buFont typeface="Noto Sans Symbols"/>
              <a:buChar char="❑"/>
            </a:pPr>
            <a:r>
              <a:rPr lang="en-US" sz="2000">
                <a:solidFill>
                  <a:srgbClr val="252525"/>
                </a:solidFill>
                <a:latin typeface="Calibri"/>
                <a:ea typeface="Calibri"/>
                <a:cs typeface="Calibri"/>
                <a:sym typeface="Calibri"/>
              </a:rPr>
              <a:t> Internet vạn vật  có thể là:</a:t>
            </a:r>
            <a:endParaRPr/>
          </a:p>
          <a:p>
            <a:pPr indent="-342900" lvl="6" marL="1031875" marR="0" rtl="0" algn="just">
              <a:lnSpc>
                <a:spcPct val="16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Calibri"/>
                <a:ea typeface="Calibri"/>
                <a:cs typeface="Calibri"/>
                <a:sym typeface="Calibri"/>
              </a:rPr>
              <a:t>Con người với trái tim được cấy ghép thiết bị điện tử.</a:t>
            </a:r>
            <a:endParaRPr/>
          </a:p>
          <a:p>
            <a:pPr indent="-342900" lvl="4" marL="1031875" marR="0" rtl="0" algn="just">
              <a:lnSpc>
                <a:spcPct val="16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Calibri"/>
                <a:ea typeface="Calibri"/>
                <a:cs typeface="Calibri"/>
                <a:sym typeface="Calibri"/>
              </a:rPr>
              <a:t>Vật nuôi ở trang trại với thiết bị phát tín hiệu sinh học.</a:t>
            </a:r>
            <a:endParaRPr/>
          </a:p>
          <a:p>
            <a:pPr indent="-342900" lvl="4" marL="1031875" marR="0" rtl="0" algn="just">
              <a:lnSpc>
                <a:spcPct val="16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Calibri"/>
                <a:ea typeface="Calibri"/>
                <a:cs typeface="Calibri"/>
                <a:sym typeface="Calibri"/>
              </a:rPr>
              <a:t>Xe ô tô có cảm biến để cảnh báo cho lái xe khi chỉ số mệt mỏi của họ tăng cao. </a:t>
            </a:r>
            <a:endParaRPr b="0" i="0" sz="2000" u="none" cap="none" strike="noStrike">
              <a:solidFill>
                <a:schemeClr val="dk1"/>
              </a:solidFill>
              <a:latin typeface="Calibri"/>
              <a:ea typeface="Calibri"/>
              <a:cs typeface="Calibri"/>
              <a:sym typeface="Calibri"/>
            </a:endParaRPr>
          </a:p>
          <a:p>
            <a:pPr indent="-342900" lvl="4" marL="1031875" marR="0" rtl="0" algn="just">
              <a:lnSpc>
                <a:spcPct val="160000"/>
              </a:lnSpc>
              <a:spcBef>
                <a:spcPts val="0"/>
              </a:spcBef>
              <a:spcAft>
                <a:spcPts val="0"/>
              </a:spcAft>
              <a:buClr>
                <a:schemeClr val="dk1"/>
              </a:buClr>
              <a:buSzPts val="2000"/>
              <a:buFont typeface="Noto Sans Symbols"/>
              <a:buChar char="✔"/>
            </a:pPr>
            <a:r>
              <a:rPr b="0" i="0" lang="en-US" sz="2000" u="none" cap="none" strike="noStrike">
                <a:solidFill>
                  <a:schemeClr val="dk1"/>
                </a:solidFill>
                <a:latin typeface="Calibri"/>
                <a:ea typeface="Calibri"/>
                <a:cs typeface="Calibri"/>
                <a:sym typeface="Calibri"/>
              </a:rPr>
              <a:t>…</a:t>
            </a:r>
            <a:endParaRPr/>
          </a:p>
          <a:p>
            <a:pPr indent="0" lvl="2" marL="914400" marR="0" rtl="0" algn="just">
              <a:lnSpc>
                <a:spcPct val="160000"/>
              </a:lnSpc>
              <a:spcBef>
                <a:spcPts val="0"/>
              </a:spcBef>
              <a:spcAft>
                <a:spcPts val="0"/>
              </a:spcAft>
              <a:buNone/>
            </a:pPr>
            <a:r>
              <a:rPr b="0" i="0" lang="en-US" sz="2000" u="none" cap="none" strike="noStrike">
                <a:solidFill>
                  <a:srgbClr val="E36C09"/>
                </a:solidFill>
                <a:latin typeface="Calibri"/>
                <a:ea typeface="Calibri"/>
                <a:cs typeface="Calibri"/>
                <a:sym typeface="Calibri"/>
              </a:rPr>
              <a:t>Bất kể thứ gì dù là do tạo hóa hay những sự vật do con người tạo ra đều có thể thiết lập một địa chỉ IP riêng và có thể truyền tải dữ liệu vào hệ thống.</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33"/>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01" name="Google Shape;301;p33"/>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302" name="Google Shape;302;p33"/>
          <p:cNvSpPr txBox="1"/>
          <p:nvPr/>
        </p:nvSpPr>
        <p:spPr>
          <a:xfrm>
            <a:off x="221622" y="1316182"/>
            <a:ext cx="6197597"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KẾT NỐI SỐ ( IOT) – </a:t>
            </a:r>
            <a:r>
              <a:rPr b="1" i="1" lang="en-US" sz="2000" u="none" cap="none" strike="noStrike">
                <a:solidFill>
                  <a:schemeClr val="dk1"/>
                </a:solidFill>
                <a:latin typeface="Calibri"/>
                <a:ea typeface="Calibri"/>
                <a:cs typeface="Calibri"/>
                <a:sym typeface="Calibri"/>
              </a:rPr>
              <a:t>Hoạt động như thế nào</a:t>
            </a:r>
            <a:r>
              <a:rPr b="1" i="1" lang="en-US" sz="2000" u="none" cap="none" strike="noStrike">
                <a:solidFill>
                  <a:srgbClr val="FFC000"/>
                </a:solidFill>
                <a:latin typeface="Calibri"/>
                <a:ea typeface="Calibri"/>
                <a:cs typeface="Calibri"/>
                <a:sym typeface="Calibri"/>
              </a:rPr>
              <a:t>?</a:t>
            </a:r>
            <a:endParaRPr b="1" i="1" sz="2000" u="none" cap="none" strike="noStrike">
              <a:solidFill>
                <a:srgbClr val="FFC000"/>
              </a:solidFill>
              <a:latin typeface="Roboto Condensed"/>
              <a:ea typeface="Roboto Condensed"/>
              <a:cs typeface="Roboto Condensed"/>
              <a:sym typeface="Roboto Condensed"/>
            </a:endParaRPr>
          </a:p>
        </p:txBody>
      </p:sp>
      <p:sp>
        <p:nvSpPr>
          <p:cNvPr id="303" name="Google Shape;303;p33"/>
          <p:cNvSpPr/>
          <p:nvPr/>
        </p:nvSpPr>
        <p:spPr>
          <a:xfrm>
            <a:off x="291253" y="2002508"/>
            <a:ext cx="8852747" cy="3954929"/>
          </a:xfrm>
          <a:prstGeom prst="rect">
            <a:avLst/>
          </a:prstGeom>
          <a:noFill/>
          <a:ln>
            <a:noFill/>
          </a:ln>
        </p:spPr>
        <p:txBody>
          <a:bodyPr anchorCtr="0" anchor="t" bIns="45700" lIns="91425" spcFirstLastPara="1" rIns="91425" wrap="square" tIns="45700">
            <a:noAutofit/>
          </a:bodyPr>
          <a:lstStyle/>
          <a:p>
            <a:pPr indent="-285750" lvl="0" marL="285750" marR="0" rtl="0" algn="l">
              <a:spcBef>
                <a:spcPts val="0"/>
              </a:spcBef>
              <a:spcAft>
                <a:spcPts val="0"/>
              </a:spcAft>
              <a:buClr>
                <a:schemeClr val="dk1"/>
              </a:buClr>
              <a:buSzPts val="2000"/>
              <a:buFont typeface="Noto Sans Symbols"/>
              <a:buChar char="❑"/>
            </a:pPr>
            <a:r>
              <a:rPr b="1" lang="en-US" sz="2000">
                <a:solidFill>
                  <a:schemeClr val="dk1"/>
                </a:solidFill>
                <a:latin typeface="Calibri"/>
                <a:ea typeface="Calibri"/>
                <a:cs typeface="Calibri"/>
                <a:sym typeface="Calibri"/>
              </a:rPr>
              <a:t>Hệ sinh thái </a:t>
            </a:r>
            <a:r>
              <a:rPr b="1" i="1" lang="en-US" sz="2000">
                <a:solidFill>
                  <a:schemeClr val="dk1"/>
                </a:solidFill>
                <a:latin typeface="Calibri"/>
                <a:ea typeface="Calibri"/>
                <a:cs typeface="Calibri"/>
                <a:sym typeface="Calibri"/>
              </a:rPr>
              <a:t>IoT</a:t>
            </a:r>
            <a:r>
              <a:rPr b="1" lang="en-US" sz="2000">
                <a:solidFill>
                  <a:schemeClr val="dk1"/>
                </a:solidFill>
                <a:latin typeface="Calibri"/>
                <a:ea typeface="Calibri"/>
                <a:cs typeface="Calibri"/>
                <a:sym typeface="Calibri"/>
              </a:rPr>
              <a:t> bao gồm:</a:t>
            </a:r>
            <a:endParaRPr/>
          </a:p>
          <a:p>
            <a:pPr indent="-285750" lvl="3" marL="688975" marR="0" rtl="0" algn="l">
              <a:lnSpc>
                <a:spcPct val="150000"/>
              </a:lnSpc>
              <a:spcBef>
                <a:spcPts val="0"/>
              </a:spcBef>
              <a:spcAft>
                <a:spcPts val="0"/>
              </a:spcAft>
              <a:buClr>
                <a:schemeClr val="dk1"/>
              </a:buClr>
              <a:buSzPts val="1600"/>
              <a:buFont typeface="Noto Sans Symbols"/>
              <a:buChar char="✔"/>
            </a:pPr>
            <a:r>
              <a:rPr b="0" i="1" lang="en-US" sz="1600" u="none" cap="none" strike="noStrike">
                <a:solidFill>
                  <a:schemeClr val="dk1"/>
                </a:solidFill>
                <a:latin typeface="Calibri"/>
                <a:ea typeface="Calibri"/>
                <a:cs typeface="Calibri"/>
                <a:sym typeface="Calibri"/>
              </a:rPr>
              <a:t>Các thiết bị thông minh có thể kết nối Internet để nhúng dữ liệu.</a:t>
            </a:r>
            <a:endParaRPr b="0" i="1" sz="1600" u="none" cap="none" strike="noStrike">
              <a:solidFill>
                <a:schemeClr val="dk1"/>
              </a:solidFill>
              <a:latin typeface="Calibri"/>
              <a:ea typeface="Calibri"/>
              <a:cs typeface="Calibri"/>
              <a:sym typeface="Calibri"/>
            </a:endParaRPr>
          </a:p>
          <a:p>
            <a:pPr indent="-285750" lvl="3" marL="688975" marR="0" rtl="0" algn="l">
              <a:lnSpc>
                <a:spcPct val="150000"/>
              </a:lnSpc>
              <a:spcBef>
                <a:spcPts val="0"/>
              </a:spcBef>
              <a:spcAft>
                <a:spcPts val="0"/>
              </a:spcAft>
              <a:buClr>
                <a:schemeClr val="dk1"/>
              </a:buClr>
              <a:buSzPts val="1600"/>
              <a:buFont typeface="Noto Sans Symbols"/>
              <a:buChar char="✔"/>
            </a:pPr>
            <a:r>
              <a:rPr b="0" i="1" lang="en-US" sz="1600" u="none" cap="none" strike="noStrike">
                <a:solidFill>
                  <a:schemeClr val="dk1"/>
                </a:solidFill>
                <a:latin typeface="Calibri"/>
                <a:ea typeface="Calibri"/>
                <a:cs typeface="Calibri"/>
                <a:sym typeface="Calibri"/>
              </a:rPr>
              <a:t>Các thiết bị cảm biến và hệ thống phần cứng truyền thông tin để nhận dữ liệu. </a:t>
            </a:r>
            <a:endParaRPr b="0" i="1" sz="1600" u="none" cap="none" strike="noStrike">
              <a:solidFill>
                <a:schemeClr val="dk1"/>
              </a:solidFill>
              <a:latin typeface="Calibri"/>
              <a:ea typeface="Calibri"/>
              <a:cs typeface="Calibri"/>
              <a:sym typeface="Calibri"/>
            </a:endParaRPr>
          </a:p>
          <a:p>
            <a:pPr indent="-285750" lvl="3" marL="688975" marR="0" rtl="0" algn="l">
              <a:lnSpc>
                <a:spcPct val="150000"/>
              </a:lnSpc>
              <a:spcBef>
                <a:spcPts val="0"/>
              </a:spcBef>
              <a:spcAft>
                <a:spcPts val="0"/>
              </a:spcAft>
              <a:buClr>
                <a:schemeClr val="dk1"/>
              </a:buClr>
              <a:buSzPts val="1600"/>
              <a:buFont typeface="Noto Sans Symbols"/>
              <a:buChar char="✔"/>
            </a:pPr>
            <a:r>
              <a:rPr b="0" i="1" lang="en-US" sz="1600" u="none" cap="none" strike="noStrike">
                <a:solidFill>
                  <a:schemeClr val="dk1"/>
                </a:solidFill>
                <a:latin typeface="Calibri"/>
                <a:ea typeface="Calibri"/>
                <a:cs typeface="Calibri"/>
                <a:sym typeface="Calibri"/>
              </a:rPr>
              <a:t>Hệ thống đám mây (Cloud) nhận, phân tích, tổng hợp dữ liệu gửi thông điệp đến các đối tượng thực hiện.</a:t>
            </a:r>
            <a:endParaRPr/>
          </a:p>
          <a:p>
            <a:pPr indent="-285750" lvl="0" marL="285750" marR="0" rtl="0" algn="just">
              <a:lnSpc>
                <a:spcPct val="13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Những thiết bị này có thể liên lạc, và hoạt động dựa trên thông tin chúng nhận được. </a:t>
            </a:r>
            <a:endParaRPr sz="2000">
              <a:solidFill>
                <a:schemeClr val="dk1"/>
              </a:solidFill>
              <a:latin typeface="Calibri"/>
              <a:ea typeface="Calibri"/>
              <a:cs typeface="Calibri"/>
              <a:sym typeface="Calibri"/>
            </a:endParaRPr>
          </a:p>
          <a:p>
            <a:pPr indent="-285750" lvl="0" marL="285750" marR="0" rtl="0" algn="just">
              <a:lnSpc>
                <a:spcPct val="13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Các thiết bị này thực hiện hầu hết công việc mà không có sự can thiệp của con người.</a:t>
            </a:r>
            <a:endParaRPr/>
          </a:p>
          <a:p>
            <a:pPr indent="-285750" lvl="0" marL="285750" marR="0" rtl="0" algn="just">
              <a:lnSpc>
                <a:spcPct val="135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 </a:t>
            </a:r>
            <a:r>
              <a:rPr lang="en-US" sz="2000">
                <a:solidFill>
                  <a:schemeClr val="dk1"/>
                </a:solidFill>
                <a:latin typeface="Times New Roman"/>
                <a:ea typeface="Times New Roman"/>
                <a:cs typeface="Times New Roman"/>
                <a:sym typeface="Times New Roman"/>
              </a:rPr>
              <a:t>IoT phát triển dựa : </a:t>
            </a:r>
            <a:r>
              <a:rPr b="1" lang="en-US" sz="2000">
                <a:solidFill>
                  <a:srgbClr val="E36C09"/>
                </a:solidFill>
                <a:latin typeface="Times New Roman"/>
                <a:ea typeface="Times New Roman"/>
                <a:cs typeface="Times New Roman"/>
                <a:sym typeface="Times New Roman"/>
              </a:rPr>
              <a:t>Công nghệ không dây, công nghệ vi cơ điện tử, điện  toán đám mây</a:t>
            </a:r>
            <a:endParaRPr sz="2000">
              <a:solidFill>
                <a:srgbClr val="E36C09"/>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4"/>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12" name="Google Shape;312;p34"/>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313" name="Google Shape;313;p34"/>
          <p:cNvSpPr txBox="1"/>
          <p:nvPr/>
        </p:nvSpPr>
        <p:spPr>
          <a:xfrm>
            <a:off x="312672" y="1396126"/>
            <a:ext cx="6197597"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KẾT NỐI SỐ ( IOT) – </a:t>
            </a:r>
            <a:r>
              <a:rPr b="1" i="1" lang="en-US" sz="2000" u="none" cap="none" strike="noStrike">
                <a:solidFill>
                  <a:schemeClr val="dk1"/>
                </a:solidFill>
                <a:latin typeface="Calibri"/>
                <a:ea typeface="Calibri"/>
                <a:cs typeface="Calibri"/>
                <a:sym typeface="Calibri"/>
              </a:rPr>
              <a:t>Lợi ích</a:t>
            </a:r>
            <a:endParaRPr b="1" i="1" sz="2000" u="none" cap="none" strike="noStrike">
              <a:solidFill>
                <a:schemeClr val="dk1"/>
              </a:solidFill>
              <a:latin typeface="Roboto Condensed"/>
              <a:ea typeface="Roboto Condensed"/>
              <a:cs typeface="Roboto Condensed"/>
              <a:sym typeface="Roboto Condensed"/>
            </a:endParaRPr>
          </a:p>
        </p:txBody>
      </p:sp>
      <p:sp>
        <p:nvSpPr>
          <p:cNvPr id="314" name="Google Shape;314;p34"/>
          <p:cNvSpPr/>
          <p:nvPr/>
        </p:nvSpPr>
        <p:spPr>
          <a:xfrm>
            <a:off x="375106" y="2289612"/>
            <a:ext cx="8755039" cy="3144451"/>
          </a:xfrm>
          <a:prstGeom prst="rect">
            <a:avLst/>
          </a:prstGeom>
          <a:noFill/>
          <a:ln>
            <a:noFill/>
          </a:ln>
        </p:spPr>
        <p:txBody>
          <a:bodyPr anchorCtr="0" anchor="t" bIns="45700" lIns="91425" spcFirstLastPara="1" rIns="91425" wrap="square" tIns="45700">
            <a:noAutofit/>
          </a:bodyPr>
          <a:lstStyle/>
          <a:p>
            <a:pPr indent="0" lvl="0" marL="0" marR="0" rtl="0" algn="just">
              <a:lnSpc>
                <a:spcPct val="145833"/>
              </a:lnSpc>
              <a:spcBef>
                <a:spcPts val="0"/>
              </a:spcBef>
              <a:spcAft>
                <a:spcPts val="0"/>
              </a:spcAft>
              <a:buNone/>
            </a:pPr>
            <a:r>
              <a:rPr lang="en-US" sz="2400">
                <a:solidFill>
                  <a:schemeClr val="dk1"/>
                </a:solidFill>
                <a:latin typeface="Arial"/>
                <a:ea typeface="Arial"/>
                <a:cs typeface="Arial"/>
                <a:sym typeface="Arial"/>
              </a:rPr>
              <a:t>Hãy tưởng tượng rằng trong thời đại mà IOT bùng nổ:</a:t>
            </a:r>
            <a:endParaRPr/>
          </a:p>
          <a:p>
            <a:pPr indent="-342900" lvl="0" marL="860425" marR="0" rtl="0" algn="just">
              <a:lnSpc>
                <a:spcPct val="145000"/>
              </a:lnSpc>
              <a:spcBef>
                <a:spcPts val="0"/>
              </a:spcBef>
              <a:spcAft>
                <a:spcPts val="0"/>
              </a:spcAft>
              <a:buClr>
                <a:schemeClr val="dk1"/>
              </a:buClr>
              <a:buSzPts val="2000"/>
              <a:buFont typeface="Courier New"/>
              <a:buChar char="o"/>
            </a:pPr>
            <a:r>
              <a:rPr i="1" lang="en-US" sz="2000">
                <a:solidFill>
                  <a:schemeClr val="dk1"/>
                </a:solidFill>
                <a:latin typeface="Arial"/>
                <a:ea typeface="Arial"/>
                <a:cs typeface="Arial"/>
                <a:sym typeface="Arial"/>
              </a:rPr>
              <a:t>Bạn có thể điều khiển mọi đồ đạc trong nhà bằng cử chỉ, ánh mắt, thậm chí suy nghĩ. </a:t>
            </a:r>
            <a:endParaRPr i="1" sz="2000">
              <a:solidFill>
                <a:schemeClr val="dk1"/>
              </a:solidFill>
              <a:latin typeface="Arial"/>
              <a:ea typeface="Arial"/>
              <a:cs typeface="Arial"/>
              <a:sym typeface="Arial"/>
            </a:endParaRPr>
          </a:p>
          <a:p>
            <a:pPr indent="-342900" lvl="0" marL="860425" marR="0" rtl="0" algn="just">
              <a:lnSpc>
                <a:spcPct val="145000"/>
              </a:lnSpc>
              <a:spcBef>
                <a:spcPts val="0"/>
              </a:spcBef>
              <a:spcAft>
                <a:spcPts val="0"/>
              </a:spcAft>
              <a:buClr>
                <a:schemeClr val="dk1"/>
              </a:buClr>
              <a:buSzPts val="2000"/>
              <a:buFont typeface="Courier New"/>
              <a:buChar char="o"/>
            </a:pPr>
            <a:r>
              <a:rPr i="1" lang="en-US" sz="2000">
                <a:solidFill>
                  <a:schemeClr val="dk1"/>
                </a:solidFill>
                <a:latin typeface="Arial"/>
                <a:ea typeface="Arial"/>
                <a:cs typeface="Arial"/>
                <a:sym typeface="Arial"/>
              </a:rPr>
              <a:t>Xe tự lái, bò nuôi trong chuồng không cần đến tận nơi kiểm tra mà cũng biết sức khỏe của nó, biết khi nào nó sẵn sàng cho sữa, cây cần nước sẽ tự tưới,... </a:t>
            </a:r>
            <a:endParaRPr i="1" sz="2000">
              <a:solidFill>
                <a:schemeClr val="dk1"/>
              </a:solidFill>
              <a:latin typeface="Arial"/>
              <a:ea typeface="Arial"/>
              <a:cs typeface="Arial"/>
              <a:sym typeface="Arial"/>
            </a:endParaRPr>
          </a:p>
          <a:p>
            <a:pPr indent="-342900" lvl="0" marL="860425" marR="0" rtl="0" algn="just">
              <a:lnSpc>
                <a:spcPct val="145000"/>
              </a:lnSpc>
              <a:spcBef>
                <a:spcPts val="0"/>
              </a:spcBef>
              <a:spcAft>
                <a:spcPts val="0"/>
              </a:spcAft>
              <a:buClr>
                <a:schemeClr val="dk1"/>
              </a:buClr>
              <a:buSzPts val="2000"/>
              <a:buFont typeface="Courier New"/>
              <a:buChar char="o"/>
            </a:pPr>
            <a:r>
              <a:rPr i="1" lang="en-US" sz="2000">
                <a:solidFill>
                  <a:schemeClr val="dk1"/>
                </a:solidFill>
                <a:latin typeface="Arial"/>
                <a:ea typeface="Arial"/>
                <a:cs typeface="Arial"/>
                <a:sym typeface="Arial"/>
              </a:rPr>
              <a:t>Lúc ấy chúng ta sẽ có điều kiện chăm sóc sức khỏe, nghiên cứu những vấn đề cao siêu hơn,…</a:t>
            </a:r>
            <a:endParaRPr i="1" sz="20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35"/>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323" name="Google Shape;323;p35"/>
          <p:cNvSpPr txBox="1"/>
          <p:nvPr/>
        </p:nvSpPr>
        <p:spPr>
          <a:xfrm>
            <a:off x="8688031" y="5892809"/>
            <a:ext cx="492782" cy="3345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4" name="Google Shape;324;p35"/>
          <p:cNvSpPr txBox="1"/>
          <p:nvPr/>
        </p:nvSpPr>
        <p:spPr>
          <a:xfrm>
            <a:off x="363340" y="1344172"/>
            <a:ext cx="6197597"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KẾT NỐI SỐ ( IOT) – </a:t>
            </a:r>
            <a:r>
              <a:rPr b="1" i="1" lang="en-US" sz="2000" u="none" cap="none" strike="noStrike">
                <a:solidFill>
                  <a:schemeClr val="dk1"/>
                </a:solidFill>
                <a:latin typeface="Calibri"/>
                <a:ea typeface="Calibri"/>
                <a:cs typeface="Calibri"/>
                <a:sym typeface="Calibri"/>
              </a:rPr>
              <a:t>Lợi ích</a:t>
            </a:r>
            <a:endParaRPr b="1" i="1" sz="2000" u="none" cap="none" strike="noStrike">
              <a:solidFill>
                <a:schemeClr val="dk1"/>
              </a:solidFill>
              <a:latin typeface="Roboto Condensed"/>
              <a:ea typeface="Roboto Condensed"/>
              <a:cs typeface="Roboto Condensed"/>
              <a:sym typeface="Roboto Condensed"/>
            </a:endParaRPr>
          </a:p>
        </p:txBody>
      </p:sp>
      <p:sp>
        <p:nvSpPr>
          <p:cNvPr id="325" name="Google Shape;325;p35"/>
          <p:cNvSpPr/>
          <p:nvPr/>
        </p:nvSpPr>
        <p:spPr>
          <a:xfrm>
            <a:off x="277084" y="2099719"/>
            <a:ext cx="8589831" cy="3741473"/>
          </a:xfrm>
          <a:prstGeom prst="rect">
            <a:avLst/>
          </a:prstGeom>
          <a:noFill/>
          <a:ln>
            <a:noFill/>
          </a:ln>
        </p:spPr>
        <p:txBody>
          <a:bodyPr anchorCtr="0" anchor="t" bIns="45700" lIns="91425" spcFirstLastPara="1" rIns="91425" wrap="square" tIns="45700">
            <a:noAutofit/>
          </a:bodyPr>
          <a:lstStyle/>
          <a:p>
            <a:pPr indent="-285750" lvl="0" marL="285750" marR="0" rtl="0" algn="just">
              <a:lnSpc>
                <a:spcPct val="133333"/>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Mạng lưới hệ thống IoT cho phép các tổ chức truy cập và kết nối nguồn dữ liệu khổng lồ nên:</a:t>
            </a:r>
            <a:endParaRPr/>
          </a:p>
          <a:p>
            <a:pPr indent="-285750" lvl="1" marL="688975" marR="0" rtl="0" algn="just">
              <a:lnSpc>
                <a:spcPct val="160000"/>
              </a:lnSpc>
              <a:spcBef>
                <a:spcPts val="0"/>
              </a:spcBef>
              <a:spcAft>
                <a:spcPts val="0"/>
              </a:spcAft>
              <a:buClr>
                <a:schemeClr val="dk1"/>
              </a:buClr>
              <a:buSzPts val="2000"/>
              <a:buFont typeface="Noto Sans Symbols"/>
              <a:buChar char="▪"/>
            </a:pPr>
            <a:r>
              <a:rPr b="0" i="1" lang="en-US" sz="2000" u="none" cap="none" strike="noStrike">
                <a:solidFill>
                  <a:schemeClr val="dk1"/>
                </a:solidFill>
                <a:latin typeface="Calibri"/>
                <a:ea typeface="Calibri"/>
                <a:cs typeface="Calibri"/>
                <a:sym typeface="Calibri"/>
              </a:rPr>
              <a:t>Doanh nghiệp dễ dàng quản lí các quy trình chuẩn xác nhất.</a:t>
            </a:r>
            <a:endParaRPr b="0" i="1" sz="2000" u="none" cap="none" strike="noStrike">
              <a:solidFill>
                <a:schemeClr val="dk1"/>
              </a:solidFill>
              <a:latin typeface="Calibri"/>
              <a:ea typeface="Calibri"/>
              <a:cs typeface="Calibri"/>
              <a:sym typeface="Calibri"/>
            </a:endParaRPr>
          </a:p>
          <a:p>
            <a:pPr indent="-285750" lvl="1" marL="688975" marR="0" rtl="0" algn="just">
              <a:lnSpc>
                <a:spcPct val="160000"/>
              </a:lnSpc>
              <a:spcBef>
                <a:spcPts val="0"/>
              </a:spcBef>
              <a:spcAft>
                <a:spcPts val="0"/>
              </a:spcAft>
              <a:buClr>
                <a:schemeClr val="dk1"/>
              </a:buClr>
              <a:buSzPts val="2000"/>
              <a:buFont typeface="Noto Sans Symbols"/>
              <a:buChar char="▪"/>
            </a:pPr>
            <a:r>
              <a:rPr b="0" i="1" lang="en-US" sz="2000" u="none" cap="none" strike="noStrike">
                <a:solidFill>
                  <a:schemeClr val="dk1"/>
                </a:solidFill>
                <a:latin typeface="Calibri"/>
                <a:ea typeface="Calibri"/>
                <a:cs typeface="Calibri"/>
                <a:sym typeface="Calibri"/>
              </a:rPr>
              <a:t>Doanh nghiệp có cái nhìn tổng quan hơn, chính xác hơn, nắm bắt rõ ràng và đầy đủ các thông tin cần thiết về công ty mình.</a:t>
            </a:r>
            <a:endParaRPr b="0" i="1" sz="2000" u="none" cap="none" strike="noStrike">
              <a:solidFill>
                <a:schemeClr val="dk1"/>
              </a:solidFill>
              <a:latin typeface="Calibri"/>
              <a:ea typeface="Calibri"/>
              <a:cs typeface="Calibri"/>
              <a:sym typeface="Calibri"/>
            </a:endParaRPr>
          </a:p>
          <a:p>
            <a:pPr indent="-285750" lvl="1" marL="688975" marR="0" rtl="0" algn="just">
              <a:lnSpc>
                <a:spcPct val="160000"/>
              </a:lnSpc>
              <a:spcBef>
                <a:spcPts val="0"/>
              </a:spcBef>
              <a:spcAft>
                <a:spcPts val="0"/>
              </a:spcAft>
              <a:buClr>
                <a:schemeClr val="dk1"/>
              </a:buClr>
              <a:buSzPts val="2000"/>
              <a:buFont typeface="Noto Sans Symbols"/>
              <a:buChar char="▪"/>
            </a:pPr>
            <a:r>
              <a:rPr b="0" i="1" lang="en-US" sz="2000" u="none" cap="none" strike="noStrike">
                <a:solidFill>
                  <a:schemeClr val="dk1"/>
                </a:solidFill>
                <a:latin typeface="Calibri"/>
                <a:ea typeface="Calibri"/>
                <a:cs typeface="Calibri"/>
                <a:sym typeface="Calibri"/>
              </a:rPr>
              <a:t>Mức độ an toàn cao hơn, và nhiều tiêu chí giúp doanh nghiệp đạt được hiệu quả cao hơn trong quá trình vận hành. </a:t>
            </a:r>
            <a:endParaRPr/>
          </a:p>
          <a:p>
            <a:pPr indent="-285750" lvl="1" marL="688975" marR="0" rtl="0" algn="just">
              <a:lnSpc>
                <a:spcPct val="160000"/>
              </a:lnSpc>
              <a:spcBef>
                <a:spcPts val="0"/>
              </a:spcBef>
              <a:spcAft>
                <a:spcPts val="0"/>
              </a:spcAft>
              <a:buClr>
                <a:schemeClr val="dk1"/>
              </a:buClr>
              <a:buSzPts val="2000"/>
              <a:buFont typeface="Noto Sans Symbols"/>
              <a:buChar char="▪"/>
            </a:pPr>
            <a:r>
              <a:rPr b="0" i="1" lang="en-US" sz="2000" u="none" cap="none" strike="noStrike">
                <a:solidFill>
                  <a:schemeClr val="dk1"/>
                </a:solidFill>
                <a:latin typeface="Calibri"/>
                <a:ea typeface="Calibri"/>
                <a:cs typeface="Calibri"/>
                <a:sym typeface="Calibri"/>
              </a:rPr>
              <a:t>Cải thiện đáng kể khả năng truyền tải, kết nối một cách hiệu quả, tầm ảnh hưởng, tiết kiệm thời gian</a:t>
            </a:r>
            <a:endParaRPr b="0" i="1" sz="2000" u="none" cap="none" strike="noStrike">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36"/>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34" name="Google Shape;334;p36"/>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335" name="Google Shape;335;p36"/>
          <p:cNvSpPr txBox="1"/>
          <p:nvPr/>
        </p:nvSpPr>
        <p:spPr>
          <a:xfrm>
            <a:off x="8529526" y="5830182"/>
            <a:ext cx="492782" cy="3345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6" name="Google Shape;336;p36"/>
          <p:cNvSpPr txBox="1"/>
          <p:nvPr/>
        </p:nvSpPr>
        <p:spPr>
          <a:xfrm>
            <a:off x="204835" y="1281545"/>
            <a:ext cx="6197597"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KẾT NỐI SỐ ( IOT) – </a:t>
            </a:r>
            <a:r>
              <a:rPr b="1" i="1" lang="en-US" sz="2000" u="none" cap="none" strike="noStrike">
                <a:solidFill>
                  <a:schemeClr val="dk1"/>
                </a:solidFill>
                <a:latin typeface="Calibri"/>
                <a:ea typeface="Calibri"/>
                <a:cs typeface="Calibri"/>
                <a:sym typeface="Calibri"/>
              </a:rPr>
              <a:t>những thách thức</a:t>
            </a:r>
            <a:endParaRPr b="1" i="1" sz="2000" u="none" cap="none" strike="noStrike">
              <a:solidFill>
                <a:schemeClr val="dk1"/>
              </a:solidFill>
              <a:latin typeface="Roboto Condensed"/>
              <a:ea typeface="Roboto Condensed"/>
              <a:cs typeface="Roboto Condensed"/>
              <a:sym typeface="Roboto Condensed"/>
            </a:endParaRPr>
          </a:p>
        </p:txBody>
      </p:sp>
      <p:sp>
        <p:nvSpPr>
          <p:cNvPr id="337" name="Google Shape;337;p36"/>
          <p:cNvSpPr/>
          <p:nvPr/>
        </p:nvSpPr>
        <p:spPr>
          <a:xfrm>
            <a:off x="533400" y="2086196"/>
            <a:ext cx="8488908" cy="2677656"/>
          </a:xfrm>
          <a:prstGeom prst="rect">
            <a:avLst/>
          </a:prstGeom>
          <a:noFill/>
          <a:ln>
            <a:noFill/>
          </a:ln>
        </p:spPr>
        <p:txBody>
          <a:bodyPr anchorCtr="0" anchor="t" bIns="45700" lIns="91425" spcFirstLastPara="1" rIns="91425" wrap="square" tIns="45700">
            <a:noAutofit/>
          </a:bodyPr>
          <a:lstStyle/>
          <a:p>
            <a:pPr indent="-285750" lvl="0" marL="285750" marR="0" rtl="0" algn="l">
              <a:lnSpc>
                <a:spcPct val="150000"/>
              </a:lnSpc>
              <a:spcBef>
                <a:spcPts val="0"/>
              </a:spcBef>
              <a:spcAft>
                <a:spcPts val="0"/>
              </a:spcAft>
              <a:buClr>
                <a:schemeClr val="dk1"/>
              </a:buClr>
              <a:buSzPts val="2000"/>
              <a:buFont typeface="Noto Sans Symbols"/>
              <a:buChar char="❑"/>
            </a:pPr>
            <a:r>
              <a:rPr i="1" lang="en-US" sz="2000">
                <a:solidFill>
                  <a:schemeClr val="dk1"/>
                </a:solidFill>
                <a:latin typeface="Calibri"/>
                <a:ea typeface="Calibri"/>
                <a:cs typeface="Calibri"/>
                <a:sym typeface="Calibri"/>
              </a:rPr>
              <a:t>Kích thước, trọng lượng, năng lượng và làm mát.</a:t>
            </a:r>
            <a:endParaRPr/>
          </a:p>
          <a:p>
            <a:pPr indent="-285750" lvl="0" marL="285750" marR="0" rtl="0" algn="l">
              <a:lnSpc>
                <a:spcPct val="150000"/>
              </a:lnSpc>
              <a:spcBef>
                <a:spcPts val="0"/>
              </a:spcBef>
              <a:spcAft>
                <a:spcPts val="0"/>
              </a:spcAft>
              <a:buClr>
                <a:schemeClr val="dk1"/>
              </a:buClr>
              <a:buSzPts val="2000"/>
              <a:buFont typeface="Noto Sans Symbols"/>
              <a:buChar char="❑"/>
            </a:pPr>
            <a:r>
              <a:rPr i="1" lang="en-US" sz="2000">
                <a:solidFill>
                  <a:schemeClr val="dk1"/>
                </a:solidFill>
                <a:latin typeface="Calibri"/>
                <a:ea typeface="Calibri"/>
                <a:cs typeface="Calibri"/>
                <a:sym typeface="Calibri"/>
              </a:rPr>
              <a:t>Cảm biến và kết nối.</a:t>
            </a:r>
            <a:endParaRPr/>
          </a:p>
          <a:p>
            <a:pPr indent="-285750" lvl="0" marL="285750" marR="0" rtl="0" algn="l">
              <a:lnSpc>
                <a:spcPct val="150000"/>
              </a:lnSpc>
              <a:spcBef>
                <a:spcPts val="0"/>
              </a:spcBef>
              <a:spcAft>
                <a:spcPts val="0"/>
              </a:spcAft>
              <a:buClr>
                <a:schemeClr val="dk1"/>
              </a:buClr>
              <a:buSzPts val="2000"/>
              <a:buFont typeface="Noto Sans Symbols"/>
              <a:buChar char="❑"/>
            </a:pPr>
            <a:r>
              <a:rPr i="1" lang="en-US" sz="2000">
                <a:solidFill>
                  <a:schemeClr val="dk1"/>
                </a:solidFill>
                <a:latin typeface="Calibri"/>
                <a:ea typeface="Calibri"/>
                <a:cs typeface="Calibri"/>
                <a:sym typeface="Calibri"/>
              </a:rPr>
              <a:t>Độ tin cậy và tính an toàn</a:t>
            </a:r>
            <a:endParaRPr i="1" sz="20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2000"/>
              <a:buFont typeface="Noto Sans Symbols"/>
              <a:buChar char="❑"/>
            </a:pPr>
            <a:r>
              <a:rPr i="1" lang="en-US" sz="2000">
                <a:solidFill>
                  <a:schemeClr val="dk1"/>
                </a:solidFill>
                <a:latin typeface="Calibri"/>
                <a:ea typeface="Calibri"/>
                <a:cs typeface="Calibri"/>
                <a:sym typeface="Calibri"/>
              </a:rPr>
              <a:t>Sự tích hợp</a:t>
            </a:r>
            <a:endParaRPr i="1" sz="2000">
              <a:solidFill>
                <a:schemeClr val="dk1"/>
              </a:solidFill>
              <a:latin typeface="Calibri"/>
              <a:ea typeface="Calibri"/>
              <a:cs typeface="Calibri"/>
              <a:sym typeface="Calibri"/>
            </a:endParaRPr>
          </a:p>
          <a:p>
            <a:pPr indent="-285750" lvl="0" marL="285750" marR="0" rtl="0" algn="l">
              <a:lnSpc>
                <a:spcPct val="150000"/>
              </a:lnSpc>
              <a:spcBef>
                <a:spcPts val="0"/>
              </a:spcBef>
              <a:spcAft>
                <a:spcPts val="0"/>
              </a:spcAft>
              <a:buClr>
                <a:schemeClr val="dk1"/>
              </a:buClr>
              <a:buSzPts val="2000"/>
              <a:buFont typeface="Noto Sans Symbols"/>
              <a:buChar char="❑"/>
            </a:pPr>
            <a:r>
              <a:rPr i="1" lang="en-US" sz="2000">
                <a:solidFill>
                  <a:schemeClr val="dk1"/>
                </a:solidFill>
                <a:latin typeface="Calibri"/>
                <a:ea typeface="Calibri"/>
                <a:cs typeface="Calibri"/>
                <a:sym typeface="Calibri"/>
              </a:rPr>
              <a:t>Độ bền</a:t>
            </a:r>
            <a:endParaRPr i="1" sz="2000">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Noto Sans Symbols"/>
              <a:buNone/>
            </a:pPr>
            <a:r>
              <a:t/>
            </a:r>
            <a:endParaRPr sz="1800">
              <a:solidFill>
                <a:schemeClr val="dk1"/>
              </a:solidFill>
              <a:latin typeface="Roboto"/>
              <a:ea typeface="Roboto"/>
              <a:cs typeface="Roboto"/>
              <a:sym typeface="Roboto"/>
            </a:endParaRPr>
          </a:p>
        </p:txBody>
      </p:sp>
      <p:pic>
        <p:nvPicPr>
          <p:cNvPr descr="https://images.viblo.asia/full/6440a5ab-41a5-4171-aef9-6c10f37aa902.jpg" id="338" name="Google Shape;338;p36"/>
          <p:cNvPicPr preferRelativeResize="0"/>
          <p:nvPr/>
        </p:nvPicPr>
        <p:blipFill rotWithShape="1">
          <a:blip r:embed="rId3">
            <a:alphaModFix/>
          </a:blip>
          <a:srcRect b="0" l="0" r="0" t="0"/>
          <a:stretch/>
        </p:blipFill>
        <p:spPr>
          <a:xfrm>
            <a:off x="5656281" y="2853606"/>
            <a:ext cx="2154488" cy="2376274"/>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37"/>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pic>
        <p:nvPicPr>
          <p:cNvPr descr="AI cua tuong lai - cuoc chien vuong quyen hinh anh 1" id="347" name="Google Shape;347;p37"/>
          <p:cNvPicPr preferRelativeResize="0"/>
          <p:nvPr/>
        </p:nvPicPr>
        <p:blipFill rotWithShape="1">
          <a:blip r:embed="rId3">
            <a:alphaModFix/>
          </a:blip>
          <a:srcRect b="11782" l="0" r="0" t="5736"/>
          <a:stretch/>
        </p:blipFill>
        <p:spPr>
          <a:xfrm>
            <a:off x="4978399" y="2023422"/>
            <a:ext cx="4111413" cy="3370376"/>
          </a:xfrm>
          <a:prstGeom prst="rect">
            <a:avLst/>
          </a:prstGeom>
          <a:noFill/>
          <a:ln>
            <a:noFill/>
          </a:ln>
        </p:spPr>
      </p:pic>
      <p:sp>
        <p:nvSpPr>
          <p:cNvPr id="348" name="Google Shape;348;p37"/>
          <p:cNvSpPr/>
          <p:nvPr/>
        </p:nvSpPr>
        <p:spPr>
          <a:xfrm>
            <a:off x="0" y="5181600"/>
            <a:ext cx="9144000" cy="83099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2. TRÍ TUỆ MÁY (AI): Robot tạo ra Robot, tạo ra lực lượng cạnh tranh  – thay thế con người ở mọi cấp độ.</a:t>
            </a:r>
            <a:endParaRPr/>
          </a:p>
        </p:txBody>
      </p:sp>
      <p:pic>
        <p:nvPicPr>
          <p:cNvPr id="349" name="Google Shape;349;p37"/>
          <p:cNvPicPr preferRelativeResize="0"/>
          <p:nvPr/>
        </p:nvPicPr>
        <p:blipFill rotWithShape="1">
          <a:blip r:embed="rId4">
            <a:alphaModFix/>
          </a:blip>
          <a:srcRect b="0" l="0" r="0" t="0"/>
          <a:stretch/>
        </p:blipFill>
        <p:spPr>
          <a:xfrm>
            <a:off x="534630" y="2072995"/>
            <a:ext cx="4341508" cy="2896406"/>
          </a:xfrm>
          <a:prstGeom prst="rect">
            <a:avLst/>
          </a:prstGeom>
          <a:noFill/>
          <a:ln>
            <a:noFill/>
          </a:ln>
        </p:spPr>
      </p:pic>
      <p:sp>
        <p:nvSpPr>
          <p:cNvPr id="350" name="Google Shape;350;p37"/>
          <p:cNvSpPr txBox="1"/>
          <p:nvPr/>
        </p:nvSpPr>
        <p:spPr>
          <a:xfrm>
            <a:off x="86255" y="1194972"/>
            <a:ext cx="6523091"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TRÍ TUỆ NHÂN TẠO ( AI) – </a:t>
            </a:r>
            <a:r>
              <a:rPr b="1" i="1" lang="en-US" sz="2400" u="none" cap="none" strike="noStrike">
                <a:solidFill>
                  <a:schemeClr val="dk1"/>
                </a:solidFill>
                <a:latin typeface="Calibri"/>
                <a:ea typeface="Calibri"/>
                <a:cs typeface="Calibri"/>
                <a:sym typeface="Calibri"/>
              </a:rPr>
              <a:t>khái niệm</a:t>
            </a:r>
            <a:endParaRPr b="1" i="1" sz="2400" u="none" cap="none" strike="noStrike">
              <a:solidFill>
                <a:schemeClr val="dk1"/>
              </a:solidFill>
              <a:latin typeface="Roboto Condensed"/>
              <a:ea typeface="Roboto Condensed"/>
              <a:cs typeface="Roboto Condensed"/>
              <a:sym typeface="Roboto Condense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38"/>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pic>
        <p:nvPicPr>
          <p:cNvPr descr="AI cua tuong lai - cuoc chien vuong quyen hinh anh 1" id="359" name="Google Shape;359;p38"/>
          <p:cNvPicPr preferRelativeResize="0"/>
          <p:nvPr/>
        </p:nvPicPr>
        <p:blipFill rotWithShape="1">
          <a:blip r:embed="rId3">
            <a:alphaModFix/>
          </a:blip>
          <a:srcRect b="11782" l="0" r="0" t="5736"/>
          <a:stretch/>
        </p:blipFill>
        <p:spPr>
          <a:xfrm>
            <a:off x="5490679" y="1885205"/>
            <a:ext cx="3279320" cy="1887760"/>
          </a:xfrm>
          <a:prstGeom prst="rect">
            <a:avLst/>
          </a:prstGeom>
          <a:noFill/>
          <a:ln>
            <a:noFill/>
          </a:ln>
        </p:spPr>
      </p:pic>
      <p:pic>
        <p:nvPicPr>
          <p:cNvPr id="360" name="Google Shape;360;p38"/>
          <p:cNvPicPr preferRelativeResize="0"/>
          <p:nvPr/>
        </p:nvPicPr>
        <p:blipFill rotWithShape="1">
          <a:blip r:embed="rId4">
            <a:alphaModFix/>
          </a:blip>
          <a:srcRect b="0" l="0" r="0" t="0"/>
          <a:stretch/>
        </p:blipFill>
        <p:spPr>
          <a:xfrm>
            <a:off x="266019" y="4190456"/>
            <a:ext cx="2220252" cy="1803528"/>
          </a:xfrm>
          <a:prstGeom prst="rect">
            <a:avLst/>
          </a:prstGeom>
          <a:noFill/>
          <a:ln>
            <a:noFill/>
          </a:ln>
        </p:spPr>
      </p:pic>
      <p:sp>
        <p:nvSpPr>
          <p:cNvPr id="361" name="Google Shape;361;p38"/>
          <p:cNvSpPr txBox="1"/>
          <p:nvPr/>
        </p:nvSpPr>
        <p:spPr>
          <a:xfrm>
            <a:off x="27709" y="1278082"/>
            <a:ext cx="6523091"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TRÍ TUỆ NHÂN TẠO ( AI) – </a:t>
            </a:r>
            <a:r>
              <a:rPr b="1" i="1" lang="en-US" sz="2400" u="none" cap="none" strike="noStrike">
                <a:solidFill>
                  <a:schemeClr val="dk1"/>
                </a:solidFill>
                <a:latin typeface="Calibri"/>
                <a:ea typeface="Calibri"/>
                <a:cs typeface="Calibri"/>
                <a:sym typeface="Calibri"/>
              </a:rPr>
              <a:t>khái niệm</a:t>
            </a:r>
            <a:endParaRPr b="1" i="1" sz="2400" u="none" cap="none" strike="noStrike">
              <a:solidFill>
                <a:schemeClr val="dk1"/>
              </a:solidFill>
              <a:latin typeface="Roboto Condensed"/>
              <a:ea typeface="Roboto Condensed"/>
              <a:cs typeface="Roboto Condensed"/>
              <a:sym typeface="Roboto Condensed"/>
            </a:endParaRPr>
          </a:p>
        </p:txBody>
      </p:sp>
      <p:sp>
        <p:nvSpPr>
          <p:cNvPr id="362" name="Google Shape;362;p38"/>
          <p:cNvSpPr/>
          <p:nvPr/>
        </p:nvSpPr>
        <p:spPr>
          <a:xfrm>
            <a:off x="102892" y="1923914"/>
            <a:ext cx="5387787" cy="1989775"/>
          </a:xfrm>
          <a:prstGeom prst="rect">
            <a:avLst/>
          </a:prstGeom>
          <a:noFill/>
          <a:ln>
            <a:noFill/>
          </a:ln>
        </p:spPr>
        <p:txBody>
          <a:bodyPr anchorCtr="0" anchor="t" bIns="45700" lIns="91425" spcFirstLastPara="1" rIns="91425" wrap="square" tIns="45700">
            <a:noAutofit/>
          </a:bodyPr>
          <a:lstStyle/>
          <a:p>
            <a:pPr indent="0" lvl="0" marL="0" marR="0" rtl="0" algn="just">
              <a:lnSpc>
                <a:spcPct val="172727"/>
              </a:lnSpc>
              <a:spcBef>
                <a:spcPts val="0"/>
              </a:spcBef>
              <a:spcAft>
                <a:spcPts val="0"/>
              </a:spcAft>
              <a:buNone/>
            </a:pPr>
            <a:r>
              <a:rPr lang="en-US" sz="2200">
                <a:solidFill>
                  <a:schemeClr val="dk1"/>
                </a:solidFill>
                <a:latin typeface="Arial"/>
                <a:ea typeface="Arial"/>
                <a:cs typeface="Arial"/>
                <a:sym typeface="Arial"/>
              </a:rPr>
              <a:t>AI là trí tuệ do con người lập trình với mục tiêu </a:t>
            </a:r>
            <a:r>
              <a:rPr b="1" lang="en-US" sz="2200">
                <a:solidFill>
                  <a:schemeClr val="dk1"/>
                </a:solidFill>
                <a:latin typeface="Arial"/>
                <a:ea typeface="Arial"/>
                <a:cs typeface="Arial"/>
                <a:sym typeface="Arial"/>
              </a:rPr>
              <a:t>máy tính có thể tự động hóa tạo các hành vi thông minh như con người.</a:t>
            </a:r>
            <a:endParaRPr/>
          </a:p>
        </p:txBody>
      </p:sp>
      <p:sp>
        <p:nvSpPr>
          <p:cNvPr id="363" name="Google Shape;363;p38"/>
          <p:cNvSpPr/>
          <p:nvPr/>
        </p:nvSpPr>
        <p:spPr>
          <a:xfrm>
            <a:off x="2632669" y="3957645"/>
            <a:ext cx="6358911" cy="2041585"/>
          </a:xfrm>
          <a:prstGeom prst="rect">
            <a:avLst/>
          </a:prstGeom>
          <a:noFill/>
          <a:ln>
            <a:noFill/>
          </a:ln>
        </p:spPr>
        <p:txBody>
          <a:bodyPr anchorCtr="0" anchor="t" bIns="45700" lIns="91425" spcFirstLastPara="1" rIns="91425" wrap="square" tIns="45700">
            <a:noAutofit/>
          </a:bodyPr>
          <a:lstStyle/>
          <a:p>
            <a:pPr indent="0" lvl="0" marL="0" marR="0" rtl="0" algn="just">
              <a:lnSpc>
                <a:spcPct val="172727"/>
              </a:lnSpc>
              <a:spcBef>
                <a:spcPts val="0"/>
              </a:spcBef>
              <a:spcAft>
                <a:spcPts val="0"/>
              </a:spcAft>
              <a:buNone/>
            </a:pPr>
            <a:r>
              <a:rPr b="1" i="1" lang="en-US" sz="2200">
                <a:solidFill>
                  <a:schemeClr val="dk1"/>
                </a:solidFill>
                <a:latin typeface="Calibri"/>
                <a:ea typeface="Calibri"/>
                <a:cs typeface="Calibri"/>
                <a:sym typeface="Calibri"/>
              </a:rPr>
              <a:t>AI giúp máy tính có trí tuệ của con người như</a:t>
            </a:r>
            <a:r>
              <a:rPr lang="en-US" sz="2200">
                <a:solidFill>
                  <a:schemeClr val="dk1"/>
                </a:solidFill>
                <a:latin typeface="Calibri"/>
                <a:ea typeface="Calibri"/>
                <a:cs typeface="Calibri"/>
                <a:sym typeface="Calibri"/>
              </a:rPr>
              <a:t>: biết suy nghĩ, lập luận để giải quyết vấn đề; biết giao tiếp do hiểu ngôn ngữ, tiếng nói, biết học và tự thích nghi. v.v….</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39"/>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372" name="Google Shape;372;p39"/>
          <p:cNvSpPr txBox="1"/>
          <p:nvPr/>
        </p:nvSpPr>
        <p:spPr>
          <a:xfrm>
            <a:off x="200871" y="1070537"/>
            <a:ext cx="6523091"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TRÍ TUỆ NHÂN TẠO ( AI) – </a:t>
            </a:r>
            <a:r>
              <a:rPr b="1" i="1" lang="en-US" sz="2400" u="none" cap="none" strike="noStrike">
                <a:solidFill>
                  <a:schemeClr val="dk1"/>
                </a:solidFill>
                <a:latin typeface="Calibri"/>
                <a:ea typeface="Calibri"/>
                <a:cs typeface="Calibri"/>
                <a:sym typeface="Calibri"/>
              </a:rPr>
              <a:t>khái niệm</a:t>
            </a:r>
            <a:endParaRPr b="1" i="1" sz="2400" u="none" cap="none" strike="noStrike">
              <a:solidFill>
                <a:schemeClr val="dk1"/>
              </a:solidFill>
              <a:latin typeface="Roboto Condensed"/>
              <a:ea typeface="Roboto Condensed"/>
              <a:cs typeface="Roboto Condensed"/>
              <a:sym typeface="Roboto Condensed"/>
            </a:endParaRPr>
          </a:p>
        </p:txBody>
      </p:sp>
      <p:sp>
        <p:nvSpPr>
          <p:cNvPr id="373" name="Google Shape;373;p39"/>
          <p:cNvSpPr/>
          <p:nvPr/>
        </p:nvSpPr>
        <p:spPr>
          <a:xfrm>
            <a:off x="200870" y="1756127"/>
            <a:ext cx="8873389" cy="70788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i="1" lang="en-US" sz="2000">
                <a:solidFill>
                  <a:schemeClr val="dk1"/>
                </a:solidFill>
                <a:latin typeface="Calibri"/>
                <a:ea typeface="Calibri"/>
                <a:cs typeface="Calibri"/>
                <a:sym typeface="Calibri"/>
              </a:rPr>
              <a:t>Máy tính có trí tuệ như của con người cần trải qua quá trình học, </a:t>
            </a:r>
            <a:r>
              <a:rPr b="1" lang="en-US" sz="2000">
                <a:solidFill>
                  <a:schemeClr val="dk1"/>
                </a:solidFill>
                <a:latin typeface="Calibri"/>
                <a:ea typeface="Calibri"/>
                <a:cs typeface="Calibri"/>
                <a:sym typeface="Calibri"/>
              </a:rPr>
              <a:t>quá trình này bao gồm:</a:t>
            </a:r>
            <a:endParaRPr sz="2000">
              <a:solidFill>
                <a:schemeClr val="dk1"/>
              </a:solidFill>
              <a:latin typeface="Calibri"/>
              <a:ea typeface="Calibri"/>
              <a:cs typeface="Calibri"/>
              <a:sym typeface="Calibri"/>
            </a:endParaRPr>
          </a:p>
        </p:txBody>
      </p:sp>
      <p:sp>
        <p:nvSpPr>
          <p:cNvPr id="374" name="Google Shape;374;p39"/>
          <p:cNvSpPr/>
          <p:nvPr/>
        </p:nvSpPr>
        <p:spPr>
          <a:xfrm>
            <a:off x="321093" y="2542480"/>
            <a:ext cx="8753166" cy="1323439"/>
          </a:xfrm>
          <a:prstGeom prst="rect">
            <a:avLst/>
          </a:prstGeom>
          <a:noFill/>
          <a:ln>
            <a:noFill/>
          </a:ln>
        </p:spPr>
        <p:txBody>
          <a:bodyPr anchorCtr="0" anchor="t" bIns="45700" lIns="91425" spcFirstLastPara="1" rIns="91425" wrap="square" tIns="45700">
            <a:noAutofit/>
          </a:bodyPr>
          <a:lstStyle/>
          <a:p>
            <a:pPr indent="-342900" lvl="0" marL="342900" marR="0" rtl="0" algn="just">
              <a:spcBef>
                <a:spcPts val="0"/>
              </a:spcBef>
              <a:spcAft>
                <a:spcPts val="0"/>
              </a:spcAft>
              <a:buClr>
                <a:schemeClr val="dk1"/>
              </a:buClr>
              <a:buSzPts val="2000"/>
              <a:buFont typeface="Noto Sans Symbols"/>
              <a:buChar char="▪"/>
            </a:pPr>
            <a:r>
              <a:rPr i="1" lang="en-US" sz="2000">
                <a:solidFill>
                  <a:schemeClr val="dk1"/>
                </a:solidFill>
                <a:latin typeface="Roboto"/>
                <a:ea typeface="Roboto"/>
                <a:cs typeface="Roboto"/>
                <a:sym typeface="Roboto"/>
              </a:rPr>
              <a:t>Việc học tập: thu thập thông tin và các quy tắc sử dụng thông tin</a:t>
            </a:r>
            <a:endParaRPr sz="2000">
              <a:solidFill>
                <a:schemeClr val="dk1"/>
              </a:solidFill>
              <a:latin typeface="Roboto"/>
              <a:ea typeface="Roboto"/>
              <a:cs typeface="Roboto"/>
              <a:sym typeface="Roboto"/>
            </a:endParaRPr>
          </a:p>
          <a:p>
            <a:pPr indent="-342900" lvl="0" marL="342900" marR="0" rtl="0" algn="just">
              <a:spcBef>
                <a:spcPts val="0"/>
              </a:spcBef>
              <a:spcAft>
                <a:spcPts val="0"/>
              </a:spcAft>
              <a:buClr>
                <a:schemeClr val="dk1"/>
              </a:buClr>
              <a:buSzPts val="2000"/>
              <a:buFont typeface="Noto Sans Symbols"/>
              <a:buChar char="▪"/>
            </a:pPr>
            <a:r>
              <a:rPr i="1" lang="en-US" sz="2000">
                <a:solidFill>
                  <a:schemeClr val="dk1"/>
                </a:solidFill>
                <a:latin typeface="Roboto"/>
                <a:ea typeface="Roboto"/>
                <a:cs typeface="Roboto"/>
                <a:sym typeface="Roboto"/>
              </a:rPr>
              <a:t>Lập luận: sử dụng các quy tắc để đạt được kết luận gần đúng hoặc xác định.</a:t>
            </a:r>
            <a:endParaRPr sz="2000">
              <a:solidFill>
                <a:schemeClr val="dk1"/>
              </a:solidFill>
              <a:latin typeface="Roboto"/>
              <a:ea typeface="Roboto"/>
              <a:cs typeface="Roboto"/>
              <a:sym typeface="Roboto"/>
            </a:endParaRPr>
          </a:p>
          <a:p>
            <a:pPr indent="-342900" lvl="0" marL="342900" marR="0" rtl="0" algn="just">
              <a:spcBef>
                <a:spcPts val="0"/>
              </a:spcBef>
              <a:spcAft>
                <a:spcPts val="0"/>
              </a:spcAft>
              <a:buClr>
                <a:schemeClr val="dk1"/>
              </a:buClr>
              <a:buSzPts val="2000"/>
              <a:buFont typeface="Noto Sans Symbols"/>
              <a:buChar char="▪"/>
            </a:pPr>
            <a:r>
              <a:rPr i="1" lang="en-US" sz="2000">
                <a:solidFill>
                  <a:schemeClr val="dk1"/>
                </a:solidFill>
                <a:latin typeface="Roboto"/>
                <a:ea typeface="Roboto"/>
                <a:cs typeface="Roboto"/>
                <a:sym typeface="Roboto"/>
              </a:rPr>
              <a:t>Tự sửa lỗi.</a:t>
            </a:r>
            <a:endParaRPr sz="2000">
              <a:solidFill>
                <a:schemeClr val="dk1"/>
              </a:solidFill>
              <a:latin typeface="Roboto"/>
              <a:ea typeface="Roboto"/>
              <a:cs typeface="Roboto"/>
              <a:sym typeface="Roboto"/>
            </a:endParaRPr>
          </a:p>
        </p:txBody>
      </p:sp>
      <p:sp>
        <p:nvSpPr>
          <p:cNvPr id="375" name="Google Shape;375;p39"/>
          <p:cNvSpPr/>
          <p:nvPr/>
        </p:nvSpPr>
        <p:spPr>
          <a:xfrm>
            <a:off x="321093" y="4131530"/>
            <a:ext cx="3325761" cy="1420325"/>
          </a:xfrm>
          <a:prstGeom prst="rect">
            <a:avLst/>
          </a:prstGeom>
          <a:solidFill>
            <a:srgbClr val="0070C0"/>
          </a:solid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None/>
            </a:pPr>
            <a:r>
              <a:rPr lang="en-US" sz="2000">
                <a:solidFill>
                  <a:schemeClr val="dk1"/>
                </a:solidFill>
                <a:latin typeface="Calibri"/>
                <a:ea typeface="Calibri"/>
                <a:cs typeface="Calibri"/>
                <a:sym typeface="Calibri"/>
              </a:rPr>
              <a:t>AI dựa trên 3 khái niệm: </a:t>
            </a:r>
            <a:endParaRPr sz="2000">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rPr lang="en-US" sz="2000">
                <a:solidFill>
                  <a:schemeClr val="dk1"/>
                </a:solidFill>
                <a:latin typeface="Calibri"/>
                <a:ea typeface="Calibri"/>
                <a:cs typeface="Calibri"/>
                <a:sym typeface="Calibri"/>
              </a:rPr>
              <a:t>AI, Machine learning và Deep learning</a:t>
            </a:r>
            <a:endParaRPr sz="2000">
              <a:solidFill>
                <a:schemeClr val="dk1"/>
              </a:solidFill>
              <a:latin typeface="Calibri"/>
              <a:ea typeface="Calibri"/>
              <a:cs typeface="Calibri"/>
              <a:sym typeface="Calibri"/>
            </a:endParaRPr>
          </a:p>
        </p:txBody>
      </p:sp>
      <p:pic>
        <p:nvPicPr>
          <p:cNvPr descr="https://hoanghapc.vn/media/news/1505_AI-machine-learning-deep-learning.jpg" id="376" name="Google Shape;376;p39"/>
          <p:cNvPicPr preferRelativeResize="0"/>
          <p:nvPr/>
        </p:nvPicPr>
        <p:blipFill rotWithShape="1">
          <a:blip r:embed="rId3">
            <a:alphaModFix/>
          </a:blip>
          <a:srcRect b="0" l="0" r="0" t="0"/>
          <a:stretch/>
        </p:blipFill>
        <p:spPr>
          <a:xfrm>
            <a:off x="4547222" y="3657600"/>
            <a:ext cx="3453778" cy="2128838"/>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40"/>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385" name="Google Shape;385;p40"/>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386" name="Google Shape;386;p40"/>
          <p:cNvSpPr txBox="1"/>
          <p:nvPr/>
        </p:nvSpPr>
        <p:spPr>
          <a:xfrm>
            <a:off x="175156" y="1060314"/>
            <a:ext cx="6523091"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ĐIỆN TOÁN ĐÁM MÂY– </a:t>
            </a:r>
            <a:r>
              <a:rPr b="1" i="1" lang="en-US" sz="2400" u="none" cap="none" strike="noStrike">
                <a:solidFill>
                  <a:schemeClr val="dk1"/>
                </a:solidFill>
                <a:latin typeface="Calibri"/>
                <a:ea typeface="Calibri"/>
                <a:cs typeface="Calibri"/>
                <a:sym typeface="Calibri"/>
              </a:rPr>
              <a:t>Khái niệm</a:t>
            </a:r>
            <a:endParaRPr b="1" i="1" sz="2400" u="none" cap="none" strike="noStrike">
              <a:solidFill>
                <a:schemeClr val="dk1"/>
              </a:solidFill>
              <a:latin typeface="Roboto Condensed"/>
              <a:ea typeface="Roboto Condensed"/>
              <a:cs typeface="Roboto Condensed"/>
              <a:sym typeface="Roboto Condensed"/>
            </a:endParaRPr>
          </a:p>
        </p:txBody>
      </p:sp>
      <p:sp>
        <p:nvSpPr>
          <p:cNvPr id="387" name="Google Shape;387;p40"/>
          <p:cNvSpPr/>
          <p:nvPr/>
        </p:nvSpPr>
        <p:spPr>
          <a:xfrm>
            <a:off x="3436701" y="1667437"/>
            <a:ext cx="5555928" cy="1631216"/>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None/>
            </a:pPr>
            <a:r>
              <a:rPr lang="en-US" sz="2000">
                <a:solidFill>
                  <a:schemeClr val="dk1"/>
                </a:solidFill>
                <a:latin typeface="Helvetica Neue"/>
                <a:ea typeface="Helvetica Neue"/>
                <a:cs typeface="Helvetica Neue"/>
                <a:sym typeface="Helvetica Neue"/>
              </a:rPr>
              <a:t>Theo IBM, điện toán đám mây, hay là đám mây, là việc cung cấp tài nguyên máy tính cho người dùng tùy theo mục đích sử dụng thôn qua kết nối Internet. </a:t>
            </a:r>
            <a:endParaRPr sz="2000">
              <a:solidFill>
                <a:schemeClr val="dk1"/>
              </a:solidFill>
              <a:latin typeface="Calibri"/>
              <a:ea typeface="Calibri"/>
              <a:cs typeface="Calibri"/>
              <a:sym typeface="Calibri"/>
            </a:endParaRPr>
          </a:p>
        </p:txBody>
      </p:sp>
      <p:sp>
        <p:nvSpPr>
          <p:cNvPr descr="Mô hình điện toán đám mây và ứng dụng thực tế hiện nay" id="388" name="Google Shape;388;p40"/>
          <p:cNvSpPr/>
          <p:nvPr/>
        </p:nvSpPr>
        <p:spPr>
          <a:xfrm>
            <a:off x="244475" y="751392"/>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Cloud Computing – Điện toán đám mây là gì ? - DIGISTAR" id="389" name="Google Shape;389;p40"/>
          <p:cNvSpPr/>
          <p:nvPr/>
        </p:nvSpPr>
        <p:spPr>
          <a:xfrm>
            <a:off x="152400" y="759330"/>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Điện toán đám mây (Cloud Computing) là gì?" id="390" name="Google Shape;390;p40"/>
          <p:cNvPicPr preferRelativeResize="0"/>
          <p:nvPr/>
        </p:nvPicPr>
        <p:blipFill rotWithShape="1">
          <a:blip r:embed="rId3">
            <a:alphaModFix/>
          </a:blip>
          <a:srcRect b="0" l="0" r="0" t="0"/>
          <a:stretch/>
        </p:blipFill>
        <p:spPr>
          <a:xfrm>
            <a:off x="4776597" y="3529876"/>
            <a:ext cx="4028600" cy="2079075"/>
          </a:xfrm>
          <a:prstGeom prst="rect">
            <a:avLst/>
          </a:prstGeom>
          <a:noFill/>
          <a:ln>
            <a:noFill/>
          </a:ln>
        </p:spPr>
      </p:pic>
      <p:pic>
        <p:nvPicPr>
          <p:cNvPr descr="Tổng quan về Điện Toán Đám Mây (Cloud Computing) - CodeGym" id="391" name="Google Shape;391;p40"/>
          <p:cNvPicPr preferRelativeResize="0"/>
          <p:nvPr/>
        </p:nvPicPr>
        <p:blipFill rotWithShape="1">
          <a:blip r:embed="rId4">
            <a:alphaModFix/>
          </a:blip>
          <a:srcRect b="0" l="0" r="0" t="0"/>
          <a:stretch/>
        </p:blipFill>
        <p:spPr>
          <a:xfrm>
            <a:off x="377179" y="1777651"/>
            <a:ext cx="2857500" cy="1600200"/>
          </a:xfrm>
          <a:prstGeom prst="rect">
            <a:avLst/>
          </a:prstGeom>
          <a:noFill/>
          <a:ln>
            <a:noFill/>
          </a:ln>
        </p:spPr>
      </p:pic>
      <p:sp>
        <p:nvSpPr>
          <p:cNvPr id="392" name="Google Shape;392;p40"/>
          <p:cNvSpPr/>
          <p:nvPr/>
        </p:nvSpPr>
        <p:spPr>
          <a:xfrm>
            <a:off x="457200" y="3810000"/>
            <a:ext cx="3842365" cy="1631216"/>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None/>
            </a:pPr>
            <a:r>
              <a:rPr lang="en-US" sz="2000">
                <a:solidFill>
                  <a:schemeClr val="dk1"/>
                </a:solidFill>
                <a:latin typeface="Helvetica Neue"/>
                <a:ea typeface="Helvetica Neue"/>
                <a:cs typeface="Helvetica Neue"/>
                <a:sym typeface="Helvetica Neue"/>
              </a:rPr>
              <a:t>Nguồn tài nguyên đó có thể là phần mềm, phần cứng, hạ tầng mạng cho đến các máy chủ và mạng lưới máy chủ cỡ lớn.</a:t>
            </a:r>
            <a:endParaRPr sz="20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41"/>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401" name="Google Shape;401;p41"/>
          <p:cNvSpPr txBox="1"/>
          <p:nvPr/>
        </p:nvSpPr>
        <p:spPr>
          <a:xfrm>
            <a:off x="580138" y="2028307"/>
            <a:ext cx="8077200" cy="4000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Dịch vụ điện toán đám mây thực hiện theo mô hình dịch vụ :  </a:t>
            </a:r>
            <a:endParaRPr/>
          </a:p>
        </p:txBody>
      </p:sp>
      <p:graphicFrame>
        <p:nvGraphicFramePr>
          <p:cNvPr id="402" name="Google Shape;402;p41"/>
          <p:cNvGraphicFramePr/>
          <p:nvPr/>
        </p:nvGraphicFramePr>
        <p:xfrm>
          <a:off x="381000" y="4495800"/>
          <a:ext cx="3000000" cy="3000000"/>
        </p:xfrm>
        <a:graphic>
          <a:graphicData uri="http://schemas.openxmlformats.org/drawingml/2006/table">
            <a:tbl>
              <a:tblPr>
                <a:noFill/>
                <a:tableStyleId>{B3D41B3B-DBA4-4E50-A453-FDA51CC03C58}</a:tableStyleId>
              </a:tblPr>
              <a:tblGrid>
                <a:gridCol w="208275"/>
                <a:gridCol w="8173725"/>
              </a:tblGrid>
              <a:tr h="1606275">
                <a:tc>
                  <a:txBody>
                    <a:bodyPr/>
                    <a:lstStyle/>
                    <a:p>
                      <a:pPr indent="0" lvl="0" marL="0" marR="0" rtl="0" algn="l">
                        <a:lnSpc>
                          <a:spcPct val="100000"/>
                        </a:lnSpc>
                        <a:spcBef>
                          <a:spcPts val="0"/>
                        </a:spcBef>
                        <a:spcAft>
                          <a:spcPts val="0"/>
                        </a:spcAft>
                        <a:buSzPts val="1800"/>
                        <a:buFont typeface="Calibri"/>
                        <a:buNone/>
                      </a:pPr>
                      <a:r>
                        <a:t/>
                      </a:r>
                      <a:endParaRPr b="1" i="0" sz="1800" u="none" cap="none" strike="noStrike">
                        <a:solidFill>
                          <a:schemeClr val="dk1"/>
                        </a:solidFill>
                        <a:latin typeface="Trebuchet MS"/>
                        <a:ea typeface="Trebuchet MS"/>
                        <a:cs typeface="Trebuchet MS"/>
                        <a:sym typeface="Trebuchet MS"/>
                      </a:endParaRPr>
                    </a:p>
                    <a:p>
                      <a:pPr indent="0" lvl="0" marL="0" marR="0" rtl="0" algn="l">
                        <a:lnSpc>
                          <a:spcPct val="100000"/>
                        </a:lnSpc>
                        <a:spcBef>
                          <a:spcPts val="0"/>
                        </a:spcBef>
                        <a:spcAft>
                          <a:spcPts val="0"/>
                        </a:spcAft>
                        <a:buSzPts val="1800"/>
                        <a:buFont typeface="Calibri"/>
                        <a:buNone/>
                      </a:pPr>
                      <a:r>
                        <a:t/>
                      </a:r>
                      <a:endParaRPr b="1" i="0" sz="1800" u="none" cap="none" strike="noStrike">
                        <a:solidFill>
                          <a:schemeClr val="dk1"/>
                        </a:solidFill>
                        <a:latin typeface="Trebuchet MS"/>
                        <a:ea typeface="Trebuchet MS"/>
                        <a:cs typeface="Trebuchet MS"/>
                        <a:sym typeface="Trebuchet MS"/>
                      </a:endParaRPr>
                    </a:p>
                    <a:p>
                      <a:pPr indent="0" lvl="0" marL="0" marR="0" rtl="0" algn="l">
                        <a:lnSpc>
                          <a:spcPct val="100000"/>
                        </a:lnSpc>
                        <a:spcBef>
                          <a:spcPts val="0"/>
                        </a:spcBef>
                        <a:spcAft>
                          <a:spcPts val="0"/>
                        </a:spcAft>
                        <a:buSzPts val="1800"/>
                        <a:buFont typeface="Calibri"/>
                        <a:buNone/>
                      </a:pPr>
                      <a:r>
                        <a:t/>
                      </a:r>
                      <a:endParaRPr b="1" i="0" sz="1800" u="none" cap="none" strike="noStrike">
                        <a:solidFill>
                          <a:schemeClr val="dk1"/>
                        </a:solidFill>
                        <a:latin typeface="Trebuchet MS"/>
                        <a:ea typeface="Trebuchet MS"/>
                        <a:cs typeface="Trebuchet MS"/>
                        <a:sym typeface="Trebuchet MS"/>
                      </a:endParaRPr>
                    </a:p>
                    <a:p>
                      <a:pPr indent="0" lvl="0" marL="0" marR="0" rtl="0" algn="l">
                        <a:lnSpc>
                          <a:spcPct val="100000"/>
                        </a:lnSpc>
                        <a:spcBef>
                          <a:spcPts val="0"/>
                        </a:spcBef>
                        <a:spcAft>
                          <a:spcPts val="0"/>
                        </a:spcAft>
                        <a:buSzPts val="1800"/>
                        <a:buFont typeface="Calibri"/>
                        <a:buNone/>
                      </a:pPr>
                      <a:r>
                        <a:t/>
                      </a:r>
                      <a:endParaRPr b="1" i="0" sz="1800" u="none" cap="none" strike="noStrike">
                        <a:solidFill>
                          <a:schemeClr val="dk1"/>
                        </a:solidFill>
                        <a:latin typeface="Trebuchet MS"/>
                        <a:ea typeface="Trebuchet MS"/>
                        <a:cs typeface="Trebuchet MS"/>
                        <a:sym typeface="Trebuchet MS"/>
                      </a:endParaRPr>
                    </a:p>
                    <a:p>
                      <a:pPr indent="0" lvl="0" marL="0" marR="0" rtl="0" algn="l">
                        <a:lnSpc>
                          <a:spcPct val="100000"/>
                        </a:lnSpc>
                        <a:spcBef>
                          <a:spcPts val="0"/>
                        </a:spcBef>
                        <a:spcAft>
                          <a:spcPts val="0"/>
                        </a:spcAft>
                        <a:buSzPts val="1800"/>
                        <a:buFont typeface="Calibri"/>
                        <a:buNone/>
                      </a:pPr>
                      <a:r>
                        <a:t/>
                      </a:r>
                      <a:endParaRPr b="1" i="0" sz="1800" u="none" cap="none" strike="noStrike">
                        <a:solidFill>
                          <a:schemeClr val="dk1"/>
                        </a:solidFill>
                        <a:latin typeface="Trebuchet MS"/>
                        <a:ea typeface="Trebuchet MS"/>
                        <a:cs typeface="Trebuchet MS"/>
                        <a:sym typeface="Trebuchet MS"/>
                      </a:endParaRPr>
                    </a:p>
                    <a:p>
                      <a:pPr indent="0" lvl="0" marL="0" marR="0" rtl="0" algn="l">
                        <a:lnSpc>
                          <a:spcPct val="100000"/>
                        </a:lnSpc>
                        <a:spcBef>
                          <a:spcPts val="0"/>
                        </a:spcBef>
                        <a:spcAft>
                          <a:spcPts val="0"/>
                        </a:spcAft>
                        <a:buSzPts val="1800"/>
                        <a:buFont typeface="Calibri"/>
                        <a:buNone/>
                      </a:pPr>
                      <a:r>
                        <a:t/>
                      </a:r>
                      <a:endParaRPr b="1" i="0" sz="1800" u="none" cap="none" strike="noStrike">
                        <a:solidFill>
                          <a:schemeClr val="dk1"/>
                        </a:solidFill>
                        <a:latin typeface="Trebuchet MS"/>
                        <a:ea typeface="Trebuchet MS"/>
                        <a:cs typeface="Trebuchet MS"/>
                        <a:sym typeface="Trebuchet MS"/>
                      </a:endParaRPr>
                    </a:p>
                    <a:p>
                      <a:pPr indent="0" lvl="0" marL="0" marR="0" rtl="0" algn="l">
                        <a:lnSpc>
                          <a:spcPct val="100000"/>
                        </a:lnSpc>
                        <a:spcBef>
                          <a:spcPts val="0"/>
                        </a:spcBef>
                        <a:spcAft>
                          <a:spcPts val="0"/>
                        </a:spcAft>
                        <a:buSzPts val="1800"/>
                        <a:buFont typeface="Calibri"/>
                        <a:buNone/>
                      </a:pPr>
                      <a:r>
                        <a:t/>
                      </a:r>
                      <a:endParaRPr b="1" i="0" sz="1800" u="none" cap="none" strike="noStrike">
                        <a:solidFill>
                          <a:schemeClr val="dk1"/>
                        </a:solidFill>
                        <a:latin typeface="Trebuchet MS"/>
                        <a:ea typeface="Trebuchet MS"/>
                        <a:cs typeface="Trebuchet MS"/>
                        <a:sym typeface="Trebuchet MS"/>
                      </a:endParaRPr>
                    </a:p>
                  </a:txBody>
                  <a:tcPr marT="45700" marB="45700"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lnSpc>
                          <a:spcPct val="150000"/>
                        </a:lnSpc>
                        <a:spcBef>
                          <a:spcPts val="0"/>
                        </a:spcBef>
                        <a:spcAft>
                          <a:spcPts val="0"/>
                        </a:spcAft>
                        <a:buClr>
                          <a:schemeClr val="dk1"/>
                        </a:buClr>
                        <a:buSzPts val="1800"/>
                        <a:buFont typeface="Trebuchet MS"/>
                        <a:buNone/>
                      </a:pPr>
                      <a:r>
                        <a:rPr b="1" i="0" lang="en-US" sz="1800" u="none" cap="none" strike="noStrike">
                          <a:solidFill>
                            <a:schemeClr val="dk1"/>
                          </a:solidFill>
                          <a:latin typeface="Trebuchet MS"/>
                          <a:ea typeface="Trebuchet MS"/>
                          <a:cs typeface="Trebuchet MS"/>
                          <a:sym typeface="Trebuchet MS"/>
                        </a:rPr>
                        <a:t>- Nền tảng như một dịch vụ (PaaS)</a:t>
                      </a:r>
                      <a:endParaRPr/>
                    </a:p>
                    <a:p>
                      <a:pPr indent="0" lvl="0" marL="0" marR="0" rtl="0" algn="l">
                        <a:lnSpc>
                          <a:spcPct val="150000"/>
                        </a:lnSpc>
                        <a:spcBef>
                          <a:spcPts val="0"/>
                        </a:spcBef>
                        <a:spcAft>
                          <a:spcPts val="0"/>
                        </a:spcAft>
                        <a:buClr>
                          <a:schemeClr val="dk1"/>
                        </a:buClr>
                        <a:buSzPts val="1800"/>
                        <a:buFont typeface="Trebuchet MS"/>
                        <a:buNone/>
                      </a:pPr>
                      <a:r>
                        <a:rPr b="1" i="0" lang="en-US" sz="1800" u="none" cap="none" strike="noStrike">
                          <a:solidFill>
                            <a:schemeClr val="dk1"/>
                          </a:solidFill>
                          <a:latin typeface="Trebuchet MS"/>
                          <a:ea typeface="Trebuchet MS"/>
                          <a:cs typeface="Trebuchet MS"/>
                          <a:sym typeface="Trebuchet MS"/>
                        </a:rPr>
                        <a:t>- Lưu trữ như một dịch vụ hoặc phần mềm như một dịch vụ (SaaS) </a:t>
                      </a:r>
                      <a:endParaRPr/>
                    </a:p>
                    <a:p>
                      <a:pPr indent="0" lvl="0" marL="0" marR="0" rtl="0" algn="l">
                        <a:lnSpc>
                          <a:spcPct val="150000"/>
                        </a:lnSpc>
                        <a:spcBef>
                          <a:spcPts val="0"/>
                        </a:spcBef>
                        <a:spcAft>
                          <a:spcPts val="0"/>
                        </a:spcAft>
                        <a:buClr>
                          <a:schemeClr val="dk1"/>
                        </a:buClr>
                        <a:buSzPts val="1800"/>
                        <a:buFont typeface="Trebuchet MS"/>
                        <a:buNone/>
                      </a:pPr>
                      <a:r>
                        <a:rPr b="1" i="0" lang="en-US" sz="1800" u="none" cap="none" strike="noStrike">
                          <a:solidFill>
                            <a:schemeClr val="dk1"/>
                          </a:solidFill>
                          <a:latin typeface="Trebuchet MS"/>
                          <a:ea typeface="Trebuchet MS"/>
                          <a:cs typeface="Trebuchet MS"/>
                          <a:sym typeface="Trebuchet MS"/>
                        </a:rPr>
                        <a:t>- Cơ sở hạ tầng như một dịch vụ (IaaS).</a:t>
                      </a:r>
                      <a:endParaRPr/>
                    </a:p>
                    <a:p>
                      <a:pPr indent="0" lvl="0" marL="0" marR="0" rtl="0" algn="l">
                        <a:lnSpc>
                          <a:spcPct val="100000"/>
                        </a:lnSpc>
                        <a:spcBef>
                          <a:spcPts val="0"/>
                        </a:spcBef>
                        <a:spcAft>
                          <a:spcPts val="0"/>
                        </a:spcAft>
                        <a:buSzPts val="1800"/>
                        <a:buFont typeface="Calibri"/>
                        <a:buNone/>
                      </a:pPr>
                      <a:r>
                        <a:t/>
                      </a:r>
                      <a:endParaRPr b="1" i="0" sz="1800" u="none" cap="none" strike="noStrike">
                        <a:solidFill>
                          <a:schemeClr val="dk1"/>
                        </a:solidFill>
                        <a:latin typeface="Trebuchet MS"/>
                        <a:ea typeface="Trebuchet MS"/>
                        <a:cs typeface="Trebuchet MS"/>
                        <a:sym typeface="Trebuchet MS"/>
                      </a:endParaRPr>
                    </a:p>
                  </a:txBody>
                  <a:tcPr marT="45700" marB="45700"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pic>
        <p:nvPicPr>
          <p:cNvPr descr="image" id="403" name="Google Shape;403;p41"/>
          <p:cNvPicPr preferRelativeResize="0"/>
          <p:nvPr/>
        </p:nvPicPr>
        <p:blipFill rotWithShape="1">
          <a:blip r:embed="rId3">
            <a:alphaModFix/>
          </a:blip>
          <a:srcRect b="0" l="0" r="0" t="0"/>
          <a:stretch/>
        </p:blipFill>
        <p:spPr>
          <a:xfrm>
            <a:off x="148014" y="2563155"/>
            <a:ext cx="3962400" cy="1519751"/>
          </a:xfrm>
          <a:prstGeom prst="rect">
            <a:avLst/>
          </a:prstGeom>
          <a:noFill/>
          <a:ln>
            <a:noFill/>
          </a:ln>
        </p:spPr>
      </p:pic>
      <p:pic>
        <p:nvPicPr>
          <p:cNvPr id="404" name="Google Shape;404;p41"/>
          <p:cNvPicPr preferRelativeResize="0"/>
          <p:nvPr/>
        </p:nvPicPr>
        <p:blipFill rotWithShape="1">
          <a:blip r:embed="rId4">
            <a:alphaModFix/>
          </a:blip>
          <a:srcRect b="0" l="0" r="0" t="0"/>
          <a:stretch/>
        </p:blipFill>
        <p:spPr>
          <a:xfrm>
            <a:off x="3938691" y="2524232"/>
            <a:ext cx="4757977" cy="1703947"/>
          </a:xfrm>
          <a:prstGeom prst="rect">
            <a:avLst/>
          </a:prstGeom>
          <a:noFill/>
          <a:ln>
            <a:noFill/>
          </a:ln>
        </p:spPr>
      </p:pic>
      <p:sp>
        <p:nvSpPr>
          <p:cNvPr id="405" name="Google Shape;405;p41"/>
          <p:cNvSpPr txBox="1"/>
          <p:nvPr/>
        </p:nvSpPr>
        <p:spPr>
          <a:xfrm>
            <a:off x="86256" y="1260764"/>
            <a:ext cx="6523091"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ĐIỆN TOÁN ĐÁM MÂY– </a:t>
            </a:r>
            <a:r>
              <a:rPr b="1" i="1" lang="en-US" sz="2400" u="none" cap="none" strike="noStrike">
                <a:solidFill>
                  <a:schemeClr val="dk1"/>
                </a:solidFill>
                <a:latin typeface="Calibri"/>
                <a:ea typeface="Calibri"/>
                <a:cs typeface="Calibri"/>
                <a:sym typeface="Calibri"/>
              </a:rPr>
              <a:t>Khái niệm</a:t>
            </a:r>
            <a:endParaRPr b="1" i="1" sz="2400" u="none" cap="none" strike="noStrike">
              <a:solidFill>
                <a:schemeClr val="dk1"/>
              </a:solidFill>
              <a:latin typeface="Roboto Condensed"/>
              <a:ea typeface="Roboto Condensed"/>
              <a:cs typeface="Roboto Condensed"/>
              <a:sym typeface="Roboto Condense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42"/>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414" name="Google Shape;414;p42"/>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415" name="Google Shape;415;p42"/>
          <p:cNvSpPr txBox="1"/>
          <p:nvPr/>
        </p:nvSpPr>
        <p:spPr>
          <a:xfrm>
            <a:off x="78882" y="1388302"/>
            <a:ext cx="6523091"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DỮ LIỆU LỚN (BIG DATA)– </a:t>
            </a:r>
            <a:r>
              <a:rPr b="1" i="1" lang="en-US" sz="2400" u="none" cap="none" strike="noStrike">
                <a:solidFill>
                  <a:schemeClr val="dk1"/>
                </a:solidFill>
                <a:latin typeface="Calibri"/>
                <a:ea typeface="Calibri"/>
                <a:cs typeface="Calibri"/>
                <a:sym typeface="Calibri"/>
              </a:rPr>
              <a:t>Khái niệm</a:t>
            </a:r>
            <a:endParaRPr b="1" i="1" sz="2400" u="none" cap="none" strike="noStrike">
              <a:solidFill>
                <a:schemeClr val="dk1"/>
              </a:solidFill>
              <a:latin typeface="Roboto Condensed"/>
              <a:ea typeface="Roboto Condensed"/>
              <a:cs typeface="Roboto Condensed"/>
              <a:sym typeface="Roboto Condensed"/>
            </a:endParaRPr>
          </a:p>
        </p:txBody>
      </p:sp>
      <p:sp>
        <p:nvSpPr>
          <p:cNvPr descr="Loạt dịch vụ iCloud của Apple gặp sự cố do mất điện" id="416" name="Google Shape;416;p42"/>
          <p:cNvSpPr/>
          <p:nvPr/>
        </p:nvSpPr>
        <p:spPr>
          <a:xfrm>
            <a:off x="148201" y="1079380"/>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Loạt dịch vụ iCloud của Apple gặp sự cố do mất điện" id="417" name="Google Shape;417;p42"/>
          <p:cNvSpPr/>
          <p:nvPr/>
        </p:nvSpPr>
        <p:spPr>
          <a:xfrm>
            <a:off x="300601" y="1231780"/>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Loạt dịch vụ iCloud của Apple gặp sự cố do mất điện" id="418" name="Google Shape;418;p42"/>
          <p:cNvSpPr/>
          <p:nvPr/>
        </p:nvSpPr>
        <p:spPr>
          <a:xfrm>
            <a:off x="453001" y="1593933"/>
            <a:ext cx="304800" cy="9504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Cách giải cứu iPhone bị khóa iCloud trong một nốt nhạc" id="419" name="Google Shape;419;p42"/>
          <p:cNvSpPr/>
          <p:nvPr/>
        </p:nvSpPr>
        <p:spPr>
          <a:xfrm>
            <a:off x="453001" y="1384180"/>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Phân biệt giữa ID Apple và tài khoản iCloud. Những sai lầm thường ..." id="420" name="Google Shape;420;p42"/>
          <p:cNvSpPr/>
          <p:nvPr/>
        </p:nvSpPr>
        <p:spPr>
          <a:xfrm>
            <a:off x="605401" y="1536580"/>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Tải file Google Drive khi gặp thông báo Download quota exceeded ..." id="421" name="Google Shape;421;p42"/>
          <p:cNvSpPr/>
          <p:nvPr/>
        </p:nvSpPr>
        <p:spPr>
          <a:xfrm>
            <a:off x="757801" y="1688980"/>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TÍNH NĂNG VÀ TIỆN ÍCH QUAN TRỌNG CỦA GOOGLE DRIVE" id="422" name="Google Shape;422;p42"/>
          <p:cNvSpPr/>
          <p:nvPr/>
        </p:nvSpPr>
        <p:spPr>
          <a:xfrm>
            <a:off x="910201" y="1841380"/>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Big Data &amp; Deep Learning: 2017" id="423" name="Google Shape;423;p42"/>
          <p:cNvSpPr/>
          <p:nvPr/>
        </p:nvSpPr>
        <p:spPr>
          <a:xfrm>
            <a:off x="1062601" y="1993780"/>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4" name="Google Shape;424;p42"/>
          <p:cNvSpPr/>
          <p:nvPr/>
        </p:nvSpPr>
        <p:spPr>
          <a:xfrm>
            <a:off x="228600" y="2133600"/>
            <a:ext cx="8797413" cy="3785652"/>
          </a:xfrm>
          <a:prstGeom prst="rect">
            <a:avLst/>
          </a:prstGeom>
          <a:noFill/>
          <a:ln>
            <a:noFill/>
          </a:ln>
        </p:spPr>
        <p:txBody>
          <a:bodyPr anchorCtr="0" anchor="t" bIns="45700" lIns="91425" spcFirstLastPara="1" rIns="91425" wrap="square" tIns="45700">
            <a:noAutofit/>
          </a:bodyPr>
          <a:lstStyle/>
          <a:p>
            <a:pPr indent="-342900" lvl="0" marL="342900" marR="0" rtl="0" algn="just">
              <a:spcBef>
                <a:spcPts val="0"/>
              </a:spcBef>
              <a:spcAft>
                <a:spcPts val="0"/>
              </a:spcAft>
              <a:buClr>
                <a:schemeClr val="dk1"/>
              </a:buClr>
              <a:buSzPts val="2000"/>
              <a:buFont typeface="Noto Sans Symbols"/>
              <a:buChar char="▪"/>
            </a:pPr>
            <a:r>
              <a:rPr lang="en-US" sz="2000">
                <a:solidFill>
                  <a:schemeClr val="dk1"/>
                </a:solidFill>
                <a:latin typeface="Open Sans"/>
                <a:ea typeface="Open Sans"/>
                <a:cs typeface="Open Sans"/>
                <a:sym typeface="Open Sans"/>
              </a:rPr>
              <a:t>Big Data là thuật ngữ dùng để chỉ một tập hợp dữ liệu rất lớn và rất phức tạp đến nỗi những công cụ, ứng dụng xử lí dữ liệu truyền thống không thể nào đảm đương được.</a:t>
            </a:r>
            <a:endParaRPr sz="2000">
              <a:solidFill>
                <a:schemeClr val="dk1"/>
              </a:solidFill>
              <a:latin typeface="Open Sans"/>
              <a:ea typeface="Open Sans"/>
              <a:cs typeface="Open Sans"/>
              <a:sym typeface="Open Sans"/>
            </a:endParaRPr>
          </a:p>
          <a:p>
            <a:pPr indent="-342900" lvl="0" marL="342900" marR="0" rtl="0" algn="just">
              <a:spcBef>
                <a:spcPts val="0"/>
              </a:spcBef>
              <a:spcAft>
                <a:spcPts val="0"/>
              </a:spcAft>
              <a:buClr>
                <a:schemeClr val="dk1"/>
              </a:buClr>
              <a:buSzPts val="2000"/>
              <a:buFont typeface="Noto Sans Symbols"/>
              <a:buChar char="▪"/>
            </a:pPr>
            <a:r>
              <a:rPr lang="en-US" sz="2000">
                <a:solidFill>
                  <a:schemeClr val="dk1"/>
                </a:solidFill>
                <a:latin typeface="Open Sans"/>
                <a:ea typeface="Open Sans"/>
                <a:cs typeface="Open Sans"/>
                <a:sym typeface="Open Sans"/>
              </a:rPr>
              <a:t>Big Data lại chứa trong mình rất nhiều thông tin quý giá mà nếu trích xuất thành công, nó sẽ giúp rất nhiều cho việc kinh doanh, nghiên cứu khoa học, dự đoán các dịch bệnh sắp phát sinh và thậm chí là cả việc xác định điều kiện giao thông theo thời gian thực.</a:t>
            </a:r>
            <a:endParaRPr sz="2000">
              <a:solidFill>
                <a:schemeClr val="dk1"/>
              </a:solidFill>
              <a:latin typeface="Open Sans"/>
              <a:ea typeface="Open Sans"/>
              <a:cs typeface="Open Sans"/>
              <a:sym typeface="Open Sans"/>
            </a:endParaRPr>
          </a:p>
          <a:p>
            <a:pPr indent="-342900" lvl="0" marL="342900" marR="0" rtl="0" algn="just">
              <a:spcBef>
                <a:spcPts val="0"/>
              </a:spcBef>
              <a:spcAft>
                <a:spcPts val="0"/>
              </a:spcAft>
              <a:buClr>
                <a:schemeClr val="dk1"/>
              </a:buClr>
              <a:buSzPts val="2000"/>
              <a:buFont typeface="Noto Sans Symbols"/>
              <a:buChar char="▪"/>
            </a:pPr>
            <a:r>
              <a:rPr lang="en-US" sz="2000">
                <a:solidFill>
                  <a:schemeClr val="dk1"/>
                </a:solidFill>
                <a:latin typeface="Open Sans"/>
                <a:ea typeface="Open Sans"/>
                <a:cs typeface="Open Sans"/>
                <a:sym typeface="Open Sans"/>
              </a:rPr>
              <a:t> Chính vì thế, những dữ liệu này phải được thu thập, tổ chức, lưu trữ, tìm kiếm, chia sẻ theo một cách khác so với bình thường. </a:t>
            </a:r>
            <a:endParaRPr sz="2000">
              <a:solidFill>
                <a:schemeClr val="dk1"/>
              </a:solidFill>
              <a:latin typeface="Open Sans"/>
              <a:ea typeface="Open Sans"/>
              <a:cs typeface="Open Sans"/>
              <a:sym typeface="Open Sans"/>
            </a:endParaRPr>
          </a:p>
          <a:p>
            <a:pPr indent="-342900" lvl="0" marL="342900" marR="0" rtl="0" algn="just">
              <a:spcBef>
                <a:spcPts val="0"/>
              </a:spcBef>
              <a:spcAft>
                <a:spcPts val="0"/>
              </a:spcAft>
              <a:buClr>
                <a:schemeClr val="dk1"/>
              </a:buClr>
              <a:buSzPts val="2000"/>
              <a:buFont typeface="Noto Sans Symbols"/>
              <a:buChar char="▪"/>
            </a:pPr>
            <a:r>
              <a:rPr lang="en-US" sz="2000">
                <a:solidFill>
                  <a:schemeClr val="dk1"/>
                </a:solidFill>
                <a:latin typeface="Open Sans"/>
                <a:ea typeface="Open Sans"/>
                <a:cs typeface="Open Sans"/>
                <a:sym typeface="Open Sans"/>
              </a:rPr>
              <a:t>Kích cỡ của Big Data đang từng ngày tăng lên, và tính đến năm 2012 thì nó có thể nằm trong khoảng vài chục terabyte cho đến nhiều petabyte (1 petabyte = 1024 terabyte) chỉ cho một tập hợp dữ liệu mà thôi.</a:t>
            </a:r>
            <a:endParaRPr sz="2000">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43"/>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433" name="Google Shape;433;p43"/>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434" name="Google Shape;434;p43"/>
          <p:cNvSpPr txBox="1"/>
          <p:nvPr/>
        </p:nvSpPr>
        <p:spPr>
          <a:xfrm>
            <a:off x="8578116" y="5699880"/>
            <a:ext cx="492782" cy="3345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lang="en-US" sz="1800">
                <a:solidFill>
                  <a:schemeClr val="dk1"/>
                </a:solidFill>
                <a:latin typeface="Calibri"/>
                <a:ea typeface="Calibri"/>
                <a:cs typeface="Calibri"/>
                <a:sym typeface="Calibri"/>
              </a:rPr>
              <a:t>‹#›</a:t>
            </a:fld>
            <a:endParaRPr sz="1800">
              <a:solidFill>
                <a:schemeClr val="dk1"/>
              </a:solidFill>
              <a:latin typeface="Calibri"/>
              <a:ea typeface="Calibri"/>
              <a:cs typeface="Calibri"/>
              <a:sym typeface="Calibri"/>
            </a:endParaRPr>
          </a:p>
        </p:txBody>
      </p:sp>
      <p:sp>
        <p:nvSpPr>
          <p:cNvPr id="435" name="Google Shape;435;p43"/>
          <p:cNvSpPr txBox="1"/>
          <p:nvPr/>
        </p:nvSpPr>
        <p:spPr>
          <a:xfrm>
            <a:off x="253425" y="1151243"/>
            <a:ext cx="6523091"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DỮ LIỆU LỚN (BIG DATA)– </a:t>
            </a:r>
            <a:r>
              <a:rPr b="1" i="1" lang="en-US" sz="2400" u="none" cap="none" strike="noStrike">
                <a:solidFill>
                  <a:schemeClr val="dk1"/>
                </a:solidFill>
                <a:latin typeface="Calibri"/>
                <a:ea typeface="Calibri"/>
                <a:cs typeface="Calibri"/>
                <a:sym typeface="Calibri"/>
              </a:rPr>
              <a:t>Mô hình</a:t>
            </a:r>
            <a:endParaRPr b="1" i="1" sz="2400" u="none" cap="none" strike="noStrike">
              <a:solidFill>
                <a:schemeClr val="dk1"/>
              </a:solidFill>
              <a:latin typeface="Roboto Condensed"/>
              <a:ea typeface="Roboto Condensed"/>
              <a:cs typeface="Roboto Condensed"/>
              <a:sym typeface="Roboto Condensed"/>
            </a:endParaRPr>
          </a:p>
        </p:txBody>
      </p:sp>
      <p:sp>
        <p:nvSpPr>
          <p:cNvPr descr="Loạt dịch vụ iCloud của Apple gặp sự cố do mất điện" id="436" name="Google Shape;436;p43"/>
          <p:cNvSpPr/>
          <p:nvPr/>
        </p:nvSpPr>
        <p:spPr>
          <a:xfrm>
            <a:off x="322744" y="842321"/>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Loạt dịch vụ iCloud của Apple gặp sự cố do mất điện" id="437" name="Google Shape;437;p43"/>
          <p:cNvSpPr/>
          <p:nvPr/>
        </p:nvSpPr>
        <p:spPr>
          <a:xfrm>
            <a:off x="475144" y="994721"/>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Loạt dịch vụ iCloud của Apple gặp sự cố do mất điện" id="438" name="Google Shape;438;p43"/>
          <p:cNvSpPr/>
          <p:nvPr/>
        </p:nvSpPr>
        <p:spPr>
          <a:xfrm>
            <a:off x="627544" y="1356874"/>
            <a:ext cx="304800" cy="9504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Cách giải cứu iPhone bị khóa iCloud trong một nốt nhạc" id="439" name="Google Shape;439;p43"/>
          <p:cNvSpPr/>
          <p:nvPr/>
        </p:nvSpPr>
        <p:spPr>
          <a:xfrm>
            <a:off x="627544" y="1147121"/>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Phân biệt giữa ID Apple và tài khoản iCloud. Những sai lầm thường ..." id="440" name="Google Shape;440;p43"/>
          <p:cNvSpPr/>
          <p:nvPr/>
        </p:nvSpPr>
        <p:spPr>
          <a:xfrm>
            <a:off x="779944" y="1299521"/>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Tải file Google Drive khi gặp thông báo Download quota exceeded ..." id="441" name="Google Shape;441;p43"/>
          <p:cNvSpPr/>
          <p:nvPr/>
        </p:nvSpPr>
        <p:spPr>
          <a:xfrm>
            <a:off x="932344" y="1451921"/>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TÍNH NĂNG VÀ TIỆN ÍCH QUAN TRỌNG CỦA GOOGLE DRIVE" id="442" name="Google Shape;442;p43"/>
          <p:cNvSpPr/>
          <p:nvPr/>
        </p:nvSpPr>
        <p:spPr>
          <a:xfrm>
            <a:off x="1084744" y="1604321"/>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Big Data &amp; Deep Learning: 2017" id="443" name="Google Shape;443;p43"/>
          <p:cNvSpPr/>
          <p:nvPr/>
        </p:nvSpPr>
        <p:spPr>
          <a:xfrm>
            <a:off x="1237144" y="1756721"/>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44" name="Google Shape;444;p43"/>
          <p:cNvPicPr preferRelativeResize="0"/>
          <p:nvPr/>
        </p:nvPicPr>
        <p:blipFill rotWithShape="1">
          <a:blip r:embed="rId3">
            <a:alphaModFix/>
          </a:blip>
          <a:srcRect b="0" l="0" r="0" t="0"/>
          <a:stretch/>
        </p:blipFill>
        <p:spPr>
          <a:xfrm>
            <a:off x="3951725" y="1937940"/>
            <a:ext cx="5157639" cy="3929204"/>
          </a:xfrm>
          <a:prstGeom prst="rect">
            <a:avLst/>
          </a:prstGeom>
          <a:noFill/>
          <a:ln>
            <a:noFill/>
          </a:ln>
        </p:spPr>
      </p:pic>
      <p:pic>
        <p:nvPicPr>
          <p:cNvPr id="445" name="Google Shape;445;p43"/>
          <p:cNvPicPr preferRelativeResize="0"/>
          <p:nvPr/>
        </p:nvPicPr>
        <p:blipFill rotWithShape="1">
          <a:blip r:embed="rId4">
            <a:alphaModFix/>
          </a:blip>
          <a:srcRect b="0" l="0" r="0" t="0"/>
          <a:stretch/>
        </p:blipFill>
        <p:spPr>
          <a:xfrm>
            <a:off x="475144" y="2209800"/>
            <a:ext cx="3438115" cy="3778471"/>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44"/>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454" name="Google Shape;454;p44"/>
          <p:cNvSpPr txBox="1"/>
          <p:nvPr/>
        </p:nvSpPr>
        <p:spPr>
          <a:xfrm>
            <a:off x="101699" y="1070389"/>
            <a:ext cx="6523091"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DỮ LIỆU LỚN (BIG DATA)– </a:t>
            </a:r>
            <a:r>
              <a:rPr b="1" i="1" lang="en-US" sz="2400" u="none" cap="none" strike="noStrike">
                <a:solidFill>
                  <a:schemeClr val="dk1"/>
                </a:solidFill>
                <a:latin typeface="Calibri"/>
                <a:ea typeface="Calibri"/>
                <a:cs typeface="Calibri"/>
                <a:sym typeface="Calibri"/>
              </a:rPr>
              <a:t>ứng dụng</a:t>
            </a:r>
            <a:endParaRPr b="1" i="1" sz="2400" u="none" cap="none" strike="noStrike">
              <a:solidFill>
                <a:schemeClr val="dk1"/>
              </a:solidFill>
              <a:latin typeface="Roboto Condensed"/>
              <a:ea typeface="Roboto Condensed"/>
              <a:cs typeface="Roboto Condensed"/>
              <a:sym typeface="Roboto Condensed"/>
            </a:endParaRPr>
          </a:p>
        </p:txBody>
      </p:sp>
      <p:sp>
        <p:nvSpPr>
          <p:cNvPr descr="Loạt dịch vụ iCloud của Apple gặp sự cố do mất điện" id="455" name="Google Shape;455;p44"/>
          <p:cNvSpPr/>
          <p:nvPr/>
        </p:nvSpPr>
        <p:spPr>
          <a:xfrm>
            <a:off x="171018" y="76146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Loạt dịch vụ iCloud của Apple gặp sự cố do mất điện" id="456" name="Google Shape;456;p44"/>
          <p:cNvSpPr/>
          <p:nvPr/>
        </p:nvSpPr>
        <p:spPr>
          <a:xfrm>
            <a:off x="323418" y="91386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Loạt dịch vụ iCloud của Apple gặp sự cố do mất điện" id="457" name="Google Shape;457;p44"/>
          <p:cNvSpPr/>
          <p:nvPr/>
        </p:nvSpPr>
        <p:spPr>
          <a:xfrm>
            <a:off x="475818" y="1276020"/>
            <a:ext cx="304800" cy="9504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Cách giải cứu iPhone bị khóa iCloud trong một nốt nhạc" id="458" name="Google Shape;458;p44"/>
          <p:cNvSpPr/>
          <p:nvPr/>
        </p:nvSpPr>
        <p:spPr>
          <a:xfrm>
            <a:off x="475818" y="106626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Phân biệt giữa ID Apple và tài khoản iCloud. Những sai lầm thường ..." id="459" name="Google Shape;459;p44"/>
          <p:cNvSpPr/>
          <p:nvPr/>
        </p:nvSpPr>
        <p:spPr>
          <a:xfrm>
            <a:off x="628218" y="121866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Tải file Google Drive khi gặp thông báo Download quota exceeded ..." id="460" name="Google Shape;460;p44"/>
          <p:cNvSpPr/>
          <p:nvPr/>
        </p:nvSpPr>
        <p:spPr>
          <a:xfrm>
            <a:off x="780618" y="137106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TÍNH NĂNG VÀ TIỆN ÍCH QUAN TRỌNG CỦA GOOGLE DRIVE" id="461" name="Google Shape;461;p44"/>
          <p:cNvSpPr/>
          <p:nvPr/>
        </p:nvSpPr>
        <p:spPr>
          <a:xfrm>
            <a:off x="933018" y="152346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Big Data &amp; Deep Learning: 2017" id="462" name="Google Shape;462;p44"/>
          <p:cNvSpPr/>
          <p:nvPr/>
        </p:nvSpPr>
        <p:spPr>
          <a:xfrm>
            <a:off x="1232901" y="1685449"/>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https://i2.wp.com/ooc.vn/wp-content/uploads/2019/12/0_big_data_buyuk_veri_nedir_fintechtime-1024x640.jpg?zoom=1.25&amp;resize=916%2C573&amp;ssl=1" id="463" name="Google Shape;463;p44"/>
          <p:cNvPicPr preferRelativeResize="0"/>
          <p:nvPr/>
        </p:nvPicPr>
        <p:blipFill rotWithShape="1">
          <a:blip r:embed="rId3">
            <a:alphaModFix/>
          </a:blip>
          <a:srcRect b="0" l="0" r="0" t="0"/>
          <a:stretch/>
        </p:blipFill>
        <p:spPr>
          <a:xfrm>
            <a:off x="5328036" y="1828267"/>
            <a:ext cx="3211974" cy="1529906"/>
          </a:xfrm>
          <a:prstGeom prst="rect">
            <a:avLst/>
          </a:prstGeom>
          <a:noFill/>
          <a:ln>
            <a:noFill/>
          </a:ln>
        </p:spPr>
      </p:pic>
      <p:sp>
        <p:nvSpPr>
          <p:cNvPr id="464" name="Google Shape;464;p44"/>
          <p:cNvSpPr/>
          <p:nvPr/>
        </p:nvSpPr>
        <p:spPr>
          <a:xfrm>
            <a:off x="228600" y="1854169"/>
            <a:ext cx="4572000"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00">
                <a:solidFill>
                  <a:schemeClr val="dk1"/>
                </a:solidFill>
                <a:latin typeface="Arial"/>
                <a:ea typeface="Arial"/>
                <a:cs typeface="Arial"/>
                <a:sym typeface="Arial"/>
              </a:rPr>
              <a:t>1. Ứng dụng phân tích Big Data để thu hút và duy trì khách hàng</a:t>
            </a:r>
            <a:endParaRPr sz="1800">
              <a:solidFill>
                <a:schemeClr val="dk1"/>
              </a:solidFill>
              <a:latin typeface="Calibri"/>
              <a:ea typeface="Calibri"/>
              <a:cs typeface="Calibri"/>
              <a:sym typeface="Calibri"/>
            </a:endParaRPr>
          </a:p>
        </p:txBody>
      </p:sp>
      <p:sp>
        <p:nvSpPr>
          <p:cNvPr id="465" name="Google Shape;465;p44"/>
          <p:cNvSpPr/>
          <p:nvPr/>
        </p:nvSpPr>
        <p:spPr>
          <a:xfrm>
            <a:off x="238891" y="2481675"/>
            <a:ext cx="4572000" cy="92333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00">
                <a:solidFill>
                  <a:schemeClr val="dk1"/>
                </a:solidFill>
                <a:latin typeface="Arial"/>
                <a:ea typeface="Arial"/>
                <a:cs typeface="Arial"/>
                <a:sym typeface="Arial"/>
              </a:rPr>
              <a:t>2. Ứng dụng phân tích Big Data để giải quyết các vấn đề về quảng cáo và cung cấp cái nhìn rõ nét hơn về Marketing</a:t>
            </a:r>
            <a:endParaRPr sz="1800">
              <a:solidFill>
                <a:schemeClr val="dk1"/>
              </a:solidFill>
              <a:latin typeface="Calibri"/>
              <a:ea typeface="Calibri"/>
              <a:cs typeface="Calibri"/>
              <a:sym typeface="Calibri"/>
            </a:endParaRPr>
          </a:p>
        </p:txBody>
      </p:sp>
      <p:sp>
        <p:nvSpPr>
          <p:cNvPr id="466" name="Google Shape;466;p44"/>
          <p:cNvSpPr/>
          <p:nvPr/>
        </p:nvSpPr>
        <p:spPr>
          <a:xfrm>
            <a:off x="249182" y="3358173"/>
            <a:ext cx="4572000"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00">
                <a:solidFill>
                  <a:schemeClr val="dk1"/>
                </a:solidFill>
                <a:latin typeface="Arial"/>
                <a:ea typeface="Arial"/>
                <a:cs typeface="Arial"/>
                <a:sym typeface="Arial"/>
              </a:rPr>
              <a:t>3. Những lợi ích của việc phân tích Big Data trong Marketing </a:t>
            </a:r>
            <a:endParaRPr sz="1800">
              <a:solidFill>
                <a:schemeClr val="dk1"/>
              </a:solidFill>
              <a:latin typeface="Calibri"/>
              <a:ea typeface="Calibri"/>
              <a:cs typeface="Calibri"/>
              <a:sym typeface="Calibri"/>
            </a:endParaRPr>
          </a:p>
        </p:txBody>
      </p:sp>
      <p:sp>
        <p:nvSpPr>
          <p:cNvPr id="467" name="Google Shape;467;p44"/>
          <p:cNvSpPr/>
          <p:nvPr/>
        </p:nvSpPr>
        <p:spPr>
          <a:xfrm>
            <a:off x="249182" y="3983388"/>
            <a:ext cx="4249881" cy="36933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00">
                <a:solidFill>
                  <a:schemeClr val="dk1"/>
                </a:solidFill>
                <a:latin typeface="Arial"/>
                <a:ea typeface="Arial"/>
                <a:cs typeface="Arial"/>
                <a:sym typeface="Arial"/>
              </a:rPr>
              <a:t>4. Sử dụng Big Data để quản lý rủi ro</a:t>
            </a:r>
            <a:endParaRPr sz="1800">
              <a:solidFill>
                <a:schemeClr val="dk1"/>
              </a:solidFill>
              <a:latin typeface="Calibri"/>
              <a:ea typeface="Calibri"/>
              <a:cs typeface="Calibri"/>
              <a:sym typeface="Calibri"/>
            </a:endParaRPr>
          </a:p>
        </p:txBody>
      </p:sp>
      <p:sp>
        <p:nvSpPr>
          <p:cNvPr id="468" name="Google Shape;468;p44"/>
          <p:cNvSpPr/>
          <p:nvPr/>
        </p:nvSpPr>
        <p:spPr>
          <a:xfrm>
            <a:off x="249182" y="4384329"/>
            <a:ext cx="4572000"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00">
                <a:solidFill>
                  <a:schemeClr val="dk1"/>
                </a:solidFill>
                <a:latin typeface="Arial"/>
                <a:ea typeface="Arial"/>
                <a:cs typeface="Arial"/>
                <a:sym typeface="Arial"/>
              </a:rPr>
              <a:t>5.Ứng dụng phân tích Big Data vào việc đổi mới và phát triển sản phẩm</a:t>
            </a:r>
            <a:endParaRPr sz="1800">
              <a:solidFill>
                <a:schemeClr val="dk1"/>
              </a:solidFill>
              <a:latin typeface="Calibri"/>
              <a:ea typeface="Calibri"/>
              <a:cs typeface="Calibri"/>
              <a:sym typeface="Calibri"/>
            </a:endParaRPr>
          </a:p>
        </p:txBody>
      </p:sp>
      <p:sp>
        <p:nvSpPr>
          <p:cNvPr id="469" name="Google Shape;469;p44"/>
          <p:cNvSpPr/>
          <p:nvPr/>
        </p:nvSpPr>
        <p:spPr>
          <a:xfrm>
            <a:off x="228600" y="5029200"/>
            <a:ext cx="4572000"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00">
                <a:solidFill>
                  <a:schemeClr val="dk1"/>
                </a:solidFill>
                <a:latin typeface="Arial"/>
                <a:ea typeface="Arial"/>
                <a:cs typeface="Arial"/>
                <a:sym typeface="Arial"/>
              </a:rPr>
              <a:t>6.Ứng dụng phân tích Big Data trong ngành quản lý chuỗi cung ứng.</a:t>
            </a:r>
            <a:endParaRPr sz="1800">
              <a:solidFill>
                <a:schemeClr val="dk1"/>
              </a:solidFill>
              <a:latin typeface="Calibri"/>
              <a:ea typeface="Calibri"/>
              <a:cs typeface="Calibri"/>
              <a:sym typeface="Calibri"/>
            </a:endParaRPr>
          </a:p>
        </p:txBody>
      </p:sp>
      <p:pic>
        <p:nvPicPr>
          <p:cNvPr descr="Tìm hiểu về Big Data - Bắt kịp xu hướng lưu trữ khổng lồ" id="470" name="Google Shape;470;p44"/>
          <p:cNvPicPr preferRelativeResize="0"/>
          <p:nvPr/>
        </p:nvPicPr>
        <p:blipFill rotWithShape="1">
          <a:blip r:embed="rId4">
            <a:alphaModFix/>
          </a:blip>
          <a:srcRect b="0" l="0" r="0" t="0"/>
          <a:stretch/>
        </p:blipFill>
        <p:spPr>
          <a:xfrm>
            <a:off x="5007772" y="3338561"/>
            <a:ext cx="3684145" cy="209153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45"/>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479" name="Google Shape;479;p45"/>
          <p:cNvSpPr txBox="1"/>
          <p:nvPr/>
        </p:nvSpPr>
        <p:spPr>
          <a:xfrm>
            <a:off x="-762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2800"/>
              <a:buFont typeface="Times New Roman"/>
              <a:buNone/>
            </a:pPr>
            <a:r>
              <a:rPr b="1" lang="en-US" sz="2800">
                <a:solidFill>
                  <a:schemeClr val="lt1"/>
                </a:solidFill>
                <a:latin typeface="Arial"/>
                <a:ea typeface="Arial"/>
                <a:cs typeface="Arial"/>
                <a:sym typeface="Arial"/>
              </a:rPr>
              <a:t>CÁC CÔNG NGHỆ SỬ DỤNG</a:t>
            </a:r>
            <a:endParaRPr/>
          </a:p>
        </p:txBody>
      </p:sp>
      <p:sp>
        <p:nvSpPr>
          <p:cNvPr id="480" name="Google Shape;480;p45"/>
          <p:cNvSpPr txBox="1"/>
          <p:nvPr/>
        </p:nvSpPr>
        <p:spPr>
          <a:xfrm>
            <a:off x="176051" y="1305473"/>
            <a:ext cx="6523091" cy="607123"/>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FFFFFF"/>
              </a:buClr>
              <a:buSzPts val="2000"/>
              <a:buFont typeface="Roboto Condensed"/>
              <a:buNone/>
            </a:pPr>
            <a:r>
              <a:rPr b="1" i="0" lang="en-US" sz="2000" u="none" cap="none" strike="noStrike">
                <a:solidFill>
                  <a:schemeClr val="dk1"/>
                </a:solidFill>
                <a:latin typeface="Calibri"/>
                <a:ea typeface="Calibri"/>
                <a:cs typeface="Calibri"/>
                <a:sym typeface="Calibri"/>
              </a:rPr>
              <a:t>Ngôn ngữ lập trình</a:t>
            </a:r>
            <a:endParaRPr b="1" i="1" sz="2400" u="none" cap="none" strike="noStrike">
              <a:solidFill>
                <a:schemeClr val="dk1"/>
              </a:solidFill>
              <a:latin typeface="Roboto Condensed"/>
              <a:ea typeface="Roboto Condensed"/>
              <a:cs typeface="Roboto Condensed"/>
              <a:sym typeface="Roboto Condensed"/>
            </a:endParaRPr>
          </a:p>
        </p:txBody>
      </p:sp>
      <p:sp>
        <p:nvSpPr>
          <p:cNvPr descr="Loạt dịch vụ iCloud của Apple gặp sự cố do mất điện" id="481" name="Google Shape;481;p45"/>
          <p:cNvSpPr/>
          <p:nvPr/>
        </p:nvSpPr>
        <p:spPr>
          <a:xfrm>
            <a:off x="265952" y="100067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Loạt dịch vụ iCloud của Apple gặp sự cố do mất điện" id="482" name="Google Shape;482;p45"/>
          <p:cNvSpPr/>
          <p:nvPr/>
        </p:nvSpPr>
        <p:spPr>
          <a:xfrm>
            <a:off x="418352" y="115307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Loạt dịch vụ iCloud của Apple gặp sự cố do mất điện" id="483" name="Google Shape;483;p45"/>
          <p:cNvSpPr/>
          <p:nvPr/>
        </p:nvSpPr>
        <p:spPr>
          <a:xfrm>
            <a:off x="570752" y="1515226"/>
            <a:ext cx="304800" cy="9504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Cách giải cứu iPhone bị khóa iCloud trong một nốt nhạc" id="484" name="Google Shape;484;p45"/>
          <p:cNvSpPr/>
          <p:nvPr/>
        </p:nvSpPr>
        <p:spPr>
          <a:xfrm>
            <a:off x="570752" y="130547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Phân biệt giữa ID Apple và tài khoản iCloud. Những sai lầm thường ..." id="485" name="Google Shape;485;p45"/>
          <p:cNvSpPr/>
          <p:nvPr/>
        </p:nvSpPr>
        <p:spPr>
          <a:xfrm>
            <a:off x="723152" y="145787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Tải file Google Drive khi gặp thông báo Download quota exceeded ..." id="486" name="Google Shape;486;p45"/>
          <p:cNvSpPr/>
          <p:nvPr/>
        </p:nvSpPr>
        <p:spPr>
          <a:xfrm>
            <a:off x="875552" y="161027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TÍNH NĂNG VÀ TIỆN ÍCH QUAN TRỌNG CỦA GOOGLE DRIVE" id="487" name="Google Shape;487;p45"/>
          <p:cNvSpPr/>
          <p:nvPr/>
        </p:nvSpPr>
        <p:spPr>
          <a:xfrm>
            <a:off x="1027952" y="176267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Big Data &amp; Deep Learning: 2017" id="488" name="Google Shape;488;p45"/>
          <p:cNvSpPr/>
          <p:nvPr/>
        </p:nvSpPr>
        <p:spPr>
          <a:xfrm>
            <a:off x="1180352" y="191507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Những ngôn ngữ lập trình nên học" id="489" name="Google Shape;489;p45"/>
          <p:cNvPicPr preferRelativeResize="0"/>
          <p:nvPr/>
        </p:nvPicPr>
        <p:blipFill rotWithShape="1">
          <a:blip r:embed="rId3">
            <a:alphaModFix/>
          </a:blip>
          <a:srcRect b="0" l="0" r="0" t="0"/>
          <a:stretch/>
        </p:blipFill>
        <p:spPr>
          <a:xfrm>
            <a:off x="1027952" y="1999187"/>
            <a:ext cx="7506448" cy="4238822"/>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sp>
        <p:nvSpPr>
          <p:cNvPr id="494" name="Google Shape;494;p46"/>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t/>
            </a:r>
            <a:endParaRPr/>
          </a:p>
        </p:txBody>
      </p:sp>
      <p:sp>
        <p:nvSpPr>
          <p:cNvPr id="495" name="Google Shape;495;p46"/>
          <p:cNvSpPr txBox="1"/>
          <p:nvPr/>
        </p:nvSpPr>
        <p:spPr>
          <a:xfrm>
            <a:off x="190499" y="1219200"/>
            <a:ext cx="8763000" cy="572464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1200">
                <a:solidFill>
                  <a:srgbClr val="000000"/>
                </a:solidFill>
                <a:latin typeface="Play"/>
                <a:ea typeface="Play"/>
                <a:cs typeface="Play"/>
                <a:sym typeface="Play"/>
              </a:rPr>
              <a:t>Triển khai on-premise</a:t>
            </a:r>
            <a:endParaRPr b="0" i="0" sz="1800">
              <a:solidFill>
                <a:srgbClr val="000000"/>
              </a:solidFill>
              <a:latin typeface="Play"/>
              <a:ea typeface="Play"/>
              <a:cs typeface="Play"/>
              <a:sym typeface="Play"/>
            </a:endParaRPr>
          </a:p>
          <a:p>
            <a:pPr indent="0" lvl="0" marL="0" marR="0" rtl="0" algn="l">
              <a:spcBef>
                <a:spcPts val="0"/>
              </a:spcBef>
              <a:spcAft>
                <a:spcPts val="0"/>
              </a:spcAft>
              <a:buNone/>
            </a:pPr>
            <a:r>
              <a:rPr b="0" i="0" lang="en-US" sz="1800">
                <a:solidFill>
                  <a:srgbClr val="000000"/>
                </a:solidFill>
                <a:latin typeface="Play"/>
                <a:ea typeface="Play"/>
                <a:cs typeface="Play"/>
                <a:sym typeface="Play"/>
              </a:rPr>
              <a:t>Hay còn gọi là triển khai tại chỗ. Theo đó doanh nghiệp cần đầu tư vào cơ sở hạ tầng như: máy chủ, hệ thống máy tính, không gian đặt,… và phải đáp ứng các tiêu chí nhất định dựa trên quy mô sử dụng của doanh nghiệp nhằm thiết lập hệ thống vận hành ổn định với mức chi phí phù hợp.</a:t>
            </a:r>
            <a:endParaRPr/>
          </a:p>
          <a:p>
            <a:pPr indent="0" lvl="0" marL="0" marR="0" rtl="0" algn="l">
              <a:spcBef>
                <a:spcPts val="0"/>
              </a:spcBef>
              <a:spcAft>
                <a:spcPts val="0"/>
              </a:spcAft>
              <a:buNone/>
            </a:pPr>
            <a:r>
              <a:rPr b="0" i="0" lang="en-US" sz="1800">
                <a:solidFill>
                  <a:srgbClr val="000000"/>
                </a:solidFill>
                <a:latin typeface="Play"/>
                <a:ea typeface="Play"/>
                <a:cs typeface="Play"/>
                <a:sym typeface="Play"/>
              </a:rPr>
              <a:t>Doanh nghiệp sở hữu hoàn toàn hệ thống. Được quản lý và tự do khai thác dữ liệu theo cách mình muốn. Đổi lại cần kinh phí lớn và đội ngũ có chuyên môn để điều hành và kiểm soát.</a:t>
            </a:r>
            <a:endParaRPr/>
          </a:p>
          <a:p>
            <a:pPr indent="0" lvl="0" marL="0" marR="0" rtl="0" algn="l">
              <a:spcBef>
                <a:spcPts val="0"/>
              </a:spcBef>
              <a:spcAft>
                <a:spcPts val="0"/>
              </a:spcAft>
              <a:buNone/>
            </a:pPr>
            <a:r>
              <a:rPr b="0" i="0" lang="en-US" sz="1800">
                <a:solidFill>
                  <a:srgbClr val="000000"/>
                </a:solidFill>
                <a:latin typeface="Play"/>
                <a:ea typeface="Play"/>
                <a:cs typeface="Play"/>
                <a:sym typeface="Play"/>
              </a:rPr>
              <a:t>Hiện nay, các nhà cung cấp phần mềm sẽ hỗ trợ công tác khảo sát và thiết lập cơ sở hạ tầng thích hợp cũng như thay bạn quản lý hệ thống một cách hiệu quả và an toàn nhất.</a:t>
            </a:r>
            <a:endParaRPr/>
          </a:p>
          <a:p>
            <a:pPr indent="0" lvl="0" marL="0" marR="0" rtl="0" algn="l">
              <a:spcBef>
                <a:spcPts val="0"/>
              </a:spcBef>
              <a:spcAft>
                <a:spcPts val="0"/>
              </a:spcAft>
              <a:buNone/>
            </a:pPr>
            <a:r>
              <a:rPr b="1" i="1" lang="en-US" sz="1200">
                <a:solidFill>
                  <a:srgbClr val="000000"/>
                </a:solidFill>
                <a:latin typeface="Play"/>
                <a:ea typeface="Play"/>
                <a:cs typeface="Play"/>
                <a:sym typeface="Play"/>
              </a:rPr>
              <a:t>Triển khai trên Cloud</a:t>
            </a:r>
            <a:endParaRPr b="0" i="0" sz="1800">
              <a:solidFill>
                <a:srgbClr val="000000"/>
              </a:solidFill>
              <a:latin typeface="Play"/>
              <a:ea typeface="Play"/>
              <a:cs typeface="Play"/>
              <a:sym typeface="Play"/>
            </a:endParaRPr>
          </a:p>
          <a:p>
            <a:pPr indent="0" lvl="0" marL="0" marR="0" rtl="0" algn="l">
              <a:spcBef>
                <a:spcPts val="0"/>
              </a:spcBef>
              <a:spcAft>
                <a:spcPts val="0"/>
              </a:spcAft>
              <a:buNone/>
            </a:pPr>
            <a:r>
              <a:rPr b="0" i="0" lang="en-US" sz="1800">
                <a:solidFill>
                  <a:srgbClr val="000000"/>
                </a:solidFill>
                <a:latin typeface="Play"/>
                <a:ea typeface="Play"/>
                <a:cs typeface="Play"/>
                <a:sym typeface="Play"/>
              </a:rPr>
              <a:t>Cloud hay điện toán đám mây ngày càng trở nên phổ biến hơn. Khi người dùng có thể quản lý và khai thác dữ liệu trên trình duyệt web thông qua Internet.</a:t>
            </a:r>
            <a:endParaRPr/>
          </a:p>
          <a:p>
            <a:pPr indent="0" lvl="0" marL="0" marR="0" rtl="0" algn="l">
              <a:spcBef>
                <a:spcPts val="0"/>
              </a:spcBef>
              <a:spcAft>
                <a:spcPts val="0"/>
              </a:spcAft>
              <a:buNone/>
            </a:pPr>
            <a:r>
              <a:rPr b="0" i="0" lang="en-US" sz="1800">
                <a:solidFill>
                  <a:srgbClr val="000000"/>
                </a:solidFill>
                <a:latin typeface="Play"/>
                <a:ea typeface="Play"/>
                <a:cs typeface="Play"/>
                <a:sym typeface="Play"/>
              </a:rPr>
              <a:t>Doanh nghiệp không phải trả tiền để xây dựng cơ sở hạ tầng; chi phí sẽ tính dựa trên số lượng người dùng; nói cách khác càng có nhiều người dùng thì số tiền mà doanh nghiệp phải trả cho nhà cung cấp càng cao.</a:t>
            </a:r>
            <a:endParaRPr/>
          </a:p>
          <a:p>
            <a:pPr indent="0" lvl="0" marL="0" marR="0" rtl="0" algn="l">
              <a:spcBef>
                <a:spcPts val="0"/>
              </a:spcBef>
              <a:spcAft>
                <a:spcPts val="0"/>
              </a:spcAft>
              <a:buNone/>
            </a:pPr>
            <a:r>
              <a:rPr b="0" i="0" lang="en-US" sz="1800">
                <a:solidFill>
                  <a:srgbClr val="000000"/>
                </a:solidFill>
                <a:latin typeface="Play"/>
                <a:ea typeface="Play"/>
                <a:cs typeface="Play"/>
                <a:sym typeface="Play"/>
              </a:rPr>
              <a:t>Cách triển khai này, có thể giúp doanh nghiệp tiết kiệm chi phí đầu tư ban đầu nhưng tổng chi phí sử dụng trong tương lai thì có thể rất cao. Hơn nữa, vấn đề bảo mật và quản lý dữ liệu cũng được đặt ra vì các dữ liệu do nhà cung cấp Cloud quản lý.</a:t>
            </a:r>
            <a:endParaRPr/>
          </a:p>
          <a:p>
            <a:pPr indent="0" lvl="0" marL="0" marR="0" rtl="0" algn="l">
              <a:spcBef>
                <a:spcPts val="0"/>
              </a:spcBef>
              <a:spcAft>
                <a:spcPts val="0"/>
              </a:spcAft>
              <a:buNone/>
            </a:pPr>
            <a:r>
              <a:rPr b="0" i="0" lang="en-US" sz="1800">
                <a:solidFill>
                  <a:srgbClr val="000000"/>
                </a:solidFill>
                <a:latin typeface="Play"/>
                <a:ea typeface="Play"/>
                <a:cs typeface="Play"/>
                <a:sym typeface="Play"/>
              </a:rPr>
              <a:t>Hiện nay, những doanh nghiệp vừa và lớn ưu tiên lựa chọn Private Cloud để đảm bảo an toàn cũng như quyền quản lý hoàn toàn.</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9" name="Shape 499"/>
        <p:cNvGrpSpPr/>
        <p:nvPr/>
      </p:nvGrpSpPr>
      <p:grpSpPr>
        <a:xfrm>
          <a:off x="0" y="0"/>
          <a:ext cx="0" cy="0"/>
          <a:chOff x="0" y="0"/>
          <a:chExt cx="0" cy="0"/>
        </a:xfrm>
      </p:grpSpPr>
      <p:sp>
        <p:nvSpPr>
          <p:cNvPr id="500" name="Google Shape;500;p47"/>
          <p:cNvSpPr/>
          <p:nvPr/>
        </p:nvSpPr>
        <p:spPr>
          <a:xfrm>
            <a:off x="4267200" y="2209800"/>
            <a:ext cx="4626459" cy="1754326"/>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5400">
                <a:solidFill>
                  <a:srgbClr val="E5B8B7"/>
                </a:solidFill>
                <a:latin typeface="Calibri"/>
                <a:ea typeface="Calibri"/>
                <a:cs typeface="Calibri"/>
                <a:sym typeface="Calibri"/>
              </a:rPr>
              <a:t>CÁC GIẢI PHÁP </a:t>
            </a:r>
            <a:endParaRPr/>
          </a:p>
          <a:p>
            <a:pPr indent="0" lvl="0" marL="0" marR="0" rtl="0" algn="ctr">
              <a:spcBef>
                <a:spcPts val="0"/>
              </a:spcBef>
              <a:spcAft>
                <a:spcPts val="0"/>
              </a:spcAft>
              <a:buNone/>
            </a:pPr>
            <a:r>
              <a:rPr b="1" lang="en-US" sz="5400">
                <a:solidFill>
                  <a:srgbClr val="E5B8B7"/>
                </a:solidFill>
                <a:latin typeface="Calibri"/>
                <a:ea typeface="Calibri"/>
                <a:cs typeface="Calibri"/>
                <a:sym typeface="Calibri"/>
              </a:rPr>
              <a:t>ERP TIÊU BIỂU</a:t>
            </a:r>
            <a:endParaRPr b="1" sz="5400" cap="none">
              <a:solidFill>
                <a:srgbClr val="E5B8B7"/>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sp>
        <p:nvSpPr>
          <p:cNvPr id="505" name="Google Shape;505;p48"/>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CÁC GIẢI PHÁP</a:t>
            </a:r>
            <a:endParaRPr/>
          </a:p>
        </p:txBody>
      </p:sp>
      <p:grpSp>
        <p:nvGrpSpPr>
          <p:cNvPr id="506" name="Google Shape;506;p48"/>
          <p:cNvGrpSpPr/>
          <p:nvPr/>
        </p:nvGrpSpPr>
        <p:grpSpPr>
          <a:xfrm>
            <a:off x="1524000" y="1397498"/>
            <a:ext cx="6096000" cy="4063003"/>
            <a:chOff x="0" y="498"/>
            <a:chExt cx="6096000" cy="4063003"/>
          </a:xfrm>
        </p:grpSpPr>
        <p:cxnSp>
          <p:nvCxnSpPr>
            <p:cNvPr id="507" name="Google Shape;507;p48"/>
            <p:cNvCxnSpPr/>
            <p:nvPr/>
          </p:nvCxnSpPr>
          <p:spPr>
            <a:xfrm>
              <a:off x="0" y="3170488"/>
              <a:ext cx="6096000" cy="0"/>
            </a:xfrm>
            <a:prstGeom prst="straightConnector1">
              <a:avLst/>
            </a:prstGeom>
            <a:noFill/>
            <a:ln cap="flat" cmpd="sng" w="25400">
              <a:solidFill>
                <a:srgbClr val="3B6495"/>
              </a:solidFill>
              <a:prstDash val="solid"/>
              <a:round/>
              <a:headEnd len="sm" w="sm" type="none"/>
              <a:tailEnd len="sm" w="sm" type="none"/>
            </a:ln>
          </p:spPr>
        </p:cxnSp>
        <p:cxnSp>
          <p:nvCxnSpPr>
            <p:cNvPr id="508" name="Google Shape;508;p48"/>
            <p:cNvCxnSpPr/>
            <p:nvPr/>
          </p:nvCxnSpPr>
          <p:spPr>
            <a:xfrm>
              <a:off x="0" y="1808713"/>
              <a:ext cx="6096000" cy="0"/>
            </a:xfrm>
            <a:prstGeom prst="straightConnector1">
              <a:avLst/>
            </a:prstGeom>
            <a:noFill/>
            <a:ln cap="flat" cmpd="sng" w="25400">
              <a:solidFill>
                <a:srgbClr val="3B6495"/>
              </a:solidFill>
              <a:prstDash val="solid"/>
              <a:round/>
              <a:headEnd len="sm" w="sm" type="none"/>
              <a:tailEnd len="sm" w="sm" type="none"/>
            </a:ln>
          </p:spPr>
        </p:cxnSp>
        <p:cxnSp>
          <p:nvCxnSpPr>
            <p:cNvPr id="509" name="Google Shape;509;p48"/>
            <p:cNvCxnSpPr/>
            <p:nvPr/>
          </p:nvCxnSpPr>
          <p:spPr>
            <a:xfrm>
              <a:off x="0" y="446938"/>
              <a:ext cx="6096000" cy="0"/>
            </a:xfrm>
            <a:prstGeom prst="straightConnector1">
              <a:avLst/>
            </a:prstGeom>
            <a:noFill/>
            <a:ln cap="flat" cmpd="sng" w="25400">
              <a:solidFill>
                <a:srgbClr val="3B6495"/>
              </a:solidFill>
              <a:prstDash val="solid"/>
              <a:round/>
              <a:headEnd len="sm" w="sm" type="none"/>
              <a:tailEnd len="sm" w="sm" type="none"/>
            </a:ln>
          </p:spPr>
        </p:cxnSp>
        <p:sp>
          <p:nvSpPr>
            <p:cNvPr id="510" name="Google Shape;510;p48"/>
            <p:cNvSpPr/>
            <p:nvPr/>
          </p:nvSpPr>
          <p:spPr>
            <a:xfrm>
              <a:off x="1584959" y="498"/>
              <a:ext cx="4511040" cy="4464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48"/>
            <p:cNvSpPr txBox="1"/>
            <p:nvPr/>
          </p:nvSpPr>
          <p:spPr>
            <a:xfrm>
              <a:off x="1584959" y="498"/>
              <a:ext cx="4511040" cy="446439"/>
            </a:xfrm>
            <a:prstGeom prst="rect">
              <a:avLst/>
            </a:prstGeom>
            <a:noFill/>
            <a:ln>
              <a:noFill/>
            </a:ln>
          </p:spPr>
          <p:txBody>
            <a:bodyPr anchorCtr="0" anchor="b" bIns="43800" lIns="43800" spcFirstLastPara="1" rIns="43800" wrap="square" tIns="43800">
              <a:noAutofit/>
            </a:bodyPr>
            <a:lstStyle/>
            <a:p>
              <a:pPr indent="0" lvl="0" marL="0" marR="0" rtl="0" algn="l">
                <a:lnSpc>
                  <a:spcPct val="90000"/>
                </a:lnSpc>
                <a:spcBef>
                  <a:spcPts val="0"/>
                </a:spcBef>
                <a:spcAft>
                  <a:spcPts val="0"/>
                </a:spcAft>
                <a:buClr>
                  <a:schemeClr val="dk1"/>
                </a:buClr>
                <a:buSzPts val="2300"/>
                <a:buFont typeface="Calibri"/>
                <a:buNone/>
              </a:pPr>
              <a:r>
                <a:rPr lang="en-US" sz="2300">
                  <a:solidFill>
                    <a:schemeClr val="dk1"/>
                  </a:solidFill>
                  <a:latin typeface="Calibri"/>
                  <a:ea typeface="Calibri"/>
                  <a:cs typeface="Calibri"/>
                  <a:sym typeface="Calibri"/>
                </a:rPr>
                <a:t>SAP</a:t>
              </a:r>
              <a:endParaRPr/>
            </a:p>
          </p:txBody>
        </p:sp>
        <p:sp>
          <p:nvSpPr>
            <p:cNvPr id="512" name="Google Shape;512;p48"/>
            <p:cNvSpPr/>
            <p:nvPr/>
          </p:nvSpPr>
          <p:spPr>
            <a:xfrm>
              <a:off x="0" y="498"/>
              <a:ext cx="1584960" cy="446439"/>
            </a:xfrm>
            <a:prstGeom prst="round2SameRect">
              <a:avLst>
                <a:gd fmla="val 16670" name="adj1"/>
                <a:gd fmla="val 0" name="adj2"/>
              </a:avLst>
            </a:prstGeom>
            <a:solidFill>
              <a:schemeClr val="accent1"/>
            </a:solidFill>
            <a:ln cap="flat" cmpd="sng" w="254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48"/>
            <p:cNvSpPr txBox="1"/>
            <p:nvPr/>
          </p:nvSpPr>
          <p:spPr>
            <a:xfrm>
              <a:off x="21797" y="22295"/>
              <a:ext cx="1541366" cy="424642"/>
            </a:xfrm>
            <a:prstGeom prst="rect">
              <a:avLst/>
            </a:prstGeom>
            <a:noFill/>
            <a:ln>
              <a:noFill/>
            </a:ln>
          </p:spPr>
          <p:txBody>
            <a:bodyPr anchorCtr="0" anchor="ctr" bIns="43800" lIns="43800" spcFirstLastPara="1" rIns="43800" wrap="square" tIns="43800">
              <a:noAutofit/>
            </a:bodyPr>
            <a:lstStyle/>
            <a:p>
              <a:pPr indent="0" lvl="0" marL="0" marR="0" rtl="0" algn="ctr">
                <a:lnSpc>
                  <a:spcPct val="90000"/>
                </a:lnSpc>
                <a:spcBef>
                  <a:spcPts val="0"/>
                </a:spcBef>
                <a:spcAft>
                  <a:spcPts val="0"/>
                </a:spcAft>
                <a:buClr>
                  <a:schemeClr val="lt1"/>
                </a:buClr>
                <a:buSzPts val="2300"/>
                <a:buFont typeface="Calibri"/>
                <a:buNone/>
              </a:pPr>
              <a:r>
                <a:rPr lang="en-US" sz="2300">
                  <a:solidFill>
                    <a:schemeClr val="lt1"/>
                  </a:solidFill>
                  <a:latin typeface="Calibri"/>
                  <a:ea typeface="Calibri"/>
                  <a:cs typeface="Calibri"/>
                  <a:sym typeface="Calibri"/>
                </a:rPr>
                <a:t>1</a:t>
              </a:r>
              <a:endParaRPr/>
            </a:p>
          </p:txBody>
        </p:sp>
        <p:sp>
          <p:nvSpPr>
            <p:cNvPr id="514" name="Google Shape;514;p48"/>
            <p:cNvSpPr/>
            <p:nvPr/>
          </p:nvSpPr>
          <p:spPr>
            <a:xfrm>
              <a:off x="0" y="446938"/>
              <a:ext cx="6096000" cy="89301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48"/>
            <p:cNvSpPr txBox="1"/>
            <p:nvPr/>
          </p:nvSpPr>
          <p:spPr>
            <a:xfrm>
              <a:off x="0" y="446938"/>
              <a:ext cx="6096000" cy="893013"/>
            </a:xfrm>
            <a:prstGeom prst="rect">
              <a:avLst/>
            </a:prstGeom>
            <a:noFill/>
            <a:ln>
              <a:noFill/>
            </a:ln>
          </p:spPr>
          <p:txBody>
            <a:bodyPr anchorCtr="0" anchor="t" bIns="43800" lIns="43800" spcFirstLastPara="1" rIns="43800" wrap="square" tIns="43800">
              <a:noAutofit/>
            </a:bodyPr>
            <a:lstStyle/>
            <a:p>
              <a:pPr indent="-57150" lvl="1" marL="171450" marR="0" rtl="0" algn="l">
                <a:lnSpc>
                  <a:spcPct val="9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516" name="Google Shape;516;p48"/>
            <p:cNvSpPr/>
            <p:nvPr/>
          </p:nvSpPr>
          <p:spPr>
            <a:xfrm>
              <a:off x="1584959" y="1362273"/>
              <a:ext cx="4511040" cy="4464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48"/>
            <p:cNvSpPr txBox="1"/>
            <p:nvPr/>
          </p:nvSpPr>
          <p:spPr>
            <a:xfrm>
              <a:off x="1584959" y="1362273"/>
              <a:ext cx="4511040" cy="446439"/>
            </a:xfrm>
            <a:prstGeom prst="rect">
              <a:avLst/>
            </a:prstGeom>
            <a:noFill/>
            <a:ln>
              <a:noFill/>
            </a:ln>
          </p:spPr>
          <p:txBody>
            <a:bodyPr anchorCtr="0" anchor="b" bIns="43800" lIns="43800" spcFirstLastPara="1" rIns="43800" wrap="square" tIns="43800">
              <a:noAutofit/>
            </a:bodyPr>
            <a:lstStyle/>
            <a:p>
              <a:pPr indent="0" lvl="0" marL="0" marR="0" rtl="0" algn="l">
                <a:lnSpc>
                  <a:spcPct val="90000"/>
                </a:lnSpc>
                <a:spcBef>
                  <a:spcPts val="0"/>
                </a:spcBef>
                <a:spcAft>
                  <a:spcPts val="0"/>
                </a:spcAft>
                <a:buClr>
                  <a:schemeClr val="dk1"/>
                </a:buClr>
                <a:buSzPts val="2300"/>
                <a:buFont typeface="Calibri"/>
                <a:buNone/>
              </a:pPr>
              <a:r>
                <a:rPr lang="en-US" sz="2300">
                  <a:solidFill>
                    <a:schemeClr val="dk1"/>
                  </a:solidFill>
                  <a:latin typeface="Calibri"/>
                  <a:ea typeface="Calibri"/>
                  <a:cs typeface="Calibri"/>
                  <a:sym typeface="Calibri"/>
                </a:rPr>
                <a:t>Oracle</a:t>
              </a:r>
              <a:endParaRPr/>
            </a:p>
          </p:txBody>
        </p:sp>
        <p:sp>
          <p:nvSpPr>
            <p:cNvPr id="518" name="Google Shape;518;p48"/>
            <p:cNvSpPr/>
            <p:nvPr/>
          </p:nvSpPr>
          <p:spPr>
            <a:xfrm>
              <a:off x="0" y="1362273"/>
              <a:ext cx="1584960" cy="446439"/>
            </a:xfrm>
            <a:prstGeom prst="round2SameRect">
              <a:avLst>
                <a:gd fmla="val 16670" name="adj1"/>
                <a:gd fmla="val 0" name="adj2"/>
              </a:avLst>
            </a:prstGeom>
            <a:solidFill>
              <a:schemeClr val="accent1"/>
            </a:solidFill>
            <a:ln cap="flat" cmpd="sng" w="254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48"/>
            <p:cNvSpPr txBox="1"/>
            <p:nvPr/>
          </p:nvSpPr>
          <p:spPr>
            <a:xfrm>
              <a:off x="21797" y="1384070"/>
              <a:ext cx="1541366" cy="424642"/>
            </a:xfrm>
            <a:prstGeom prst="rect">
              <a:avLst/>
            </a:prstGeom>
            <a:noFill/>
            <a:ln>
              <a:noFill/>
            </a:ln>
          </p:spPr>
          <p:txBody>
            <a:bodyPr anchorCtr="0" anchor="ctr" bIns="43800" lIns="43800" spcFirstLastPara="1" rIns="43800" wrap="square" tIns="43800">
              <a:noAutofit/>
            </a:bodyPr>
            <a:lstStyle/>
            <a:p>
              <a:pPr indent="0" lvl="0" marL="0" marR="0" rtl="0" algn="ctr">
                <a:lnSpc>
                  <a:spcPct val="90000"/>
                </a:lnSpc>
                <a:spcBef>
                  <a:spcPts val="0"/>
                </a:spcBef>
                <a:spcAft>
                  <a:spcPts val="0"/>
                </a:spcAft>
                <a:buClr>
                  <a:schemeClr val="lt1"/>
                </a:buClr>
                <a:buSzPts val="2300"/>
                <a:buFont typeface="Calibri"/>
                <a:buNone/>
              </a:pPr>
              <a:r>
                <a:rPr lang="en-US" sz="2300">
                  <a:solidFill>
                    <a:schemeClr val="lt1"/>
                  </a:solidFill>
                  <a:latin typeface="Calibri"/>
                  <a:ea typeface="Calibri"/>
                  <a:cs typeface="Calibri"/>
                  <a:sym typeface="Calibri"/>
                </a:rPr>
                <a:t>2</a:t>
              </a:r>
              <a:endParaRPr/>
            </a:p>
          </p:txBody>
        </p:sp>
        <p:sp>
          <p:nvSpPr>
            <p:cNvPr id="520" name="Google Shape;520;p48"/>
            <p:cNvSpPr/>
            <p:nvPr/>
          </p:nvSpPr>
          <p:spPr>
            <a:xfrm>
              <a:off x="0" y="1808713"/>
              <a:ext cx="6096000" cy="89301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48"/>
            <p:cNvSpPr txBox="1"/>
            <p:nvPr/>
          </p:nvSpPr>
          <p:spPr>
            <a:xfrm>
              <a:off x="0" y="1808713"/>
              <a:ext cx="6096000" cy="893013"/>
            </a:xfrm>
            <a:prstGeom prst="rect">
              <a:avLst/>
            </a:prstGeom>
            <a:noFill/>
            <a:ln>
              <a:noFill/>
            </a:ln>
          </p:spPr>
          <p:txBody>
            <a:bodyPr anchorCtr="0" anchor="t" bIns="43800" lIns="43800" spcFirstLastPara="1" rIns="43800" wrap="square" tIns="43800">
              <a:noAutofit/>
            </a:bodyPr>
            <a:lstStyle/>
            <a:p>
              <a:pPr indent="-57150" lvl="1" marL="171450" marR="0" rtl="0" algn="l">
                <a:lnSpc>
                  <a:spcPct val="9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522" name="Google Shape;522;p48"/>
            <p:cNvSpPr/>
            <p:nvPr/>
          </p:nvSpPr>
          <p:spPr>
            <a:xfrm>
              <a:off x="1584959" y="2724048"/>
              <a:ext cx="4511040" cy="44643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48"/>
            <p:cNvSpPr txBox="1"/>
            <p:nvPr/>
          </p:nvSpPr>
          <p:spPr>
            <a:xfrm>
              <a:off x="1584959" y="2724048"/>
              <a:ext cx="4511040" cy="446439"/>
            </a:xfrm>
            <a:prstGeom prst="rect">
              <a:avLst/>
            </a:prstGeom>
            <a:noFill/>
            <a:ln>
              <a:noFill/>
            </a:ln>
          </p:spPr>
          <p:txBody>
            <a:bodyPr anchorCtr="0" anchor="b" bIns="43800" lIns="43800" spcFirstLastPara="1" rIns="43800" wrap="square" tIns="43800">
              <a:noAutofit/>
            </a:bodyPr>
            <a:lstStyle/>
            <a:p>
              <a:pPr indent="0" lvl="0" marL="0" marR="0" rtl="0" algn="l">
                <a:lnSpc>
                  <a:spcPct val="90000"/>
                </a:lnSpc>
                <a:spcBef>
                  <a:spcPts val="0"/>
                </a:spcBef>
                <a:spcAft>
                  <a:spcPts val="0"/>
                </a:spcAft>
                <a:buClr>
                  <a:schemeClr val="dk1"/>
                </a:buClr>
                <a:buSzPts val="2300"/>
                <a:buFont typeface="Calibri"/>
                <a:buNone/>
              </a:pPr>
              <a:r>
                <a:rPr lang="en-US" sz="2300">
                  <a:solidFill>
                    <a:schemeClr val="dk1"/>
                  </a:solidFill>
                  <a:latin typeface="Calibri"/>
                  <a:ea typeface="Calibri"/>
                  <a:cs typeface="Calibri"/>
                  <a:sym typeface="Calibri"/>
                </a:rPr>
                <a:t>1C và ODoo</a:t>
              </a:r>
              <a:endParaRPr sz="2300">
                <a:solidFill>
                  <a:schemeClr val="dk1"/>
                </a:solidFill>
                <a:latin typeface="Calibri"/>
                <a:ea typeface="Calibri"/>
                <a:cs typeface="Calibri"/>
                <a:sym typeface="Calibri"/>
              </a:endParaRPr>
            </a:p>
          </p:txBody>
        </p:sp>
        <p:sp>
          <p:nvSpPr>
            <p:cNvPr id="524" name="Google Shape;524;p48"/>
            <p:cNvSpPr/>
            <p:nvPr/>
          </p:nvSpPr>
          <p:spPr>
            <a:xfrm>
              <a:off x="0" y="2724048"/>
              <a:ext cx="1584960" cy="446439"/>
            </a:xfrm>
            <a:prstGeom prst="round2SameRect">
              <a:avLst>
                <a:gd fmla="val 16670" name="adj1"/>
                <a:gd fmla="val 0" name="adj2"/>
              </a:avLst>
            </a:prstGeom>
            <a:solidFill>
              <a:schemeClr val="accent1"/>
            </a:solidFill>
            <a:ln cap="flat" cmpd="sng" w="254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48"/>
            <p:cNvSpPr txBox="1"/>
            <p:nvPr/>
          </p:nvSpPr>
          <p:spPr>
            <a:xfrm>
              <a:off x="21797" y="2745845"/>
              <a:ext cx="1541366" cy="424642"/>
            </a:xfrm>
            <a:prstGeom prst="rect">
              <a:avLst/>
            </a:prstGeom>
            <a:noFill/>
            <a:ln>
              <a:noFill/>
            </a:ln>
          </p:spPr>
          <p:txBody>
            <a:bodyPr anchorCtr="0" anchor="ctr" bIns="43800" lIns="43800" spcFirstLastPara="1" rIns="43800" wrap="square" tIns="43800">
              <a:noAutofit/>
            </a:bodyPr>
            <a:lstStyle/>
            <a:p>
              <a:pPr indent="0" lvl="0" marL="0" marR="0" rtl="0" algn="ctr">
                <a:lnSpc>
                  <a:spcPct val="90000"/>
                </a:lnSpc>
                <a:spcBef>
                  <a:spcPts val="0"/>
                </a:spcBef>
                <a:spcAft>
                  <a:spcPts val="0"/>
                </a:spcAft>
                <a:buClr>
                  <a:schemeClr val="lt1"/>
                </a:buClr>
                <a:buSzPts val="2300"/>
                <a:buFont typeface="Calibri"/>
                <a:buNone/>
              </a:pPr>
              <a:r>
                <a:rPr lang="en-US" sz="2300">
                  <a:solidFill>
                    <a:schemeClr val="lt1"/>
                  </a:solidFill>
                  <a:latin typeface="Calibri"/>
                  <a:ea typeface="Calibri"/>
                  <a:cs typeface="Calibri"/>
                  <a:sym typeface="Calibri"/>
                </a:rPr>
                <a:t>3</a:t>
              </a:r>
              <a:endParaRPr/>
            </a:p>
          </p:txBody>
        </p:sp>
        <p:sp>
          <p:nvSpPr>
            <p:cNvPr id="526" name="Google Shape;526;p48"/>
            <p:cNvSpPr/>
            <p:nvPr/>
          </p:nvSpPr>
          <p:spPr>
            <a:xfrm>
              <a:off x="0" y="3170488"/>
              <a:ext cx="6096000" cy="893013"/>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48"/>
            <p:cNvSpPr txBox="1"/>
            <p:nvPr/>
          </p:nvSpPr>
          <p:spPr>
            <a:xfrm>
              <a:off x="0" y="3170488"/>
              <a:ext cx="6096000" cy="893013"/>
            </a:xfrm>
            <a:prstGeom prst="rect">
              <a:avLst/>
            </a:prstGeom>
            <a:noFill/>
            <a:ln>
              <a:noFill/>
            </a:ln>
          </p:spPr>
          <p:txBody>
            <a:bodyPr anchorCtr="0" anchor="t" bIns="43800" lIns="43800" spcFirstLastPara="1" rIns="43800" wrap="square" tIns="43800">
              <a:noAutofit/>
            </a:bodyPr>
            <a:lstStyle/>
            <a:p>
              <a:pPr indent="-57150" lvl="1" marL="171450" marR="0" rtl="0" algn="l">
                <a:lnSpc>
                  <a:spcPct val="9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a:p>
              <a:pPr indent="-57150" lvl="1" marL="171450" marR="0" rtl="0" algn="l">
                <a:lnSpc>
                  <a:spcPct val="90000"/>
                </a:lnSpc>
                <a:spcBef>
                  <a:spcPts val="27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1" name="Shape 531"/>
        <p:cNvGrpSpPr/>
        <p:nvPr/>
      </p:nvGrpSpPr>
      <p:grpSpPr>
        <a:xfrm>
          <a:off x="0" y="0"/>
          <a:ext cx="0" cy="0"/>
          <a:chOff x="0" y="0"/>
          <a:chExt cx="0" cy="0"/>
        </a:xfrm>
      </p:grpSpPr>
      <p:sp>
        <p:nvSpPr>
          <p:cNvPr id="532" name="Google Shape;532;p49"/>
          <p:cNvSpPr txBox="1"/>
          <p:nvPr>
            <p:ph type="title"/>
          </p:nvPr>
        </p:nvSpPr>
        <p:spPr>
          <a:xfrm>
            <a:off x="1573809" y="528735"/>
            <a:ext cx="7886700" cy="38314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solidFill>
                  <a:schemeClr val="lt1"/>
                </a:solidFill>
              </a:rPr>
              <a:t>SAP Overview</a:t>
            </a:r>
            <a:endParaRPr>
              <a:solidFill>
                <a:schemeClr val="lt1"/>
              </a:solidFill>
            </a:endParaRPr>
          </a:p>
        </p:txBody>
      </p:sp>
      <p:sp>
        <p:nvSpPr>
          <p:cNvPr id="533" name="Google Shape;533;p49"/>
          <p:cNvSpPr txBox="1"/>
          <p:nvPr>
            <p:ph idx="12" type="sldNum"/>
          </p:nvPr>
        </p:nvSpPr>
        <p:spPr>
          <a:xfrm>
            <a:off x="6875393" y="6356351"/>
            <a:ext cx="2057400" cy="365125"/>
          </a:xfrm>
          <a:prstGeom prst="rect">
            <a:avLst/>
          </a:prstGeom>
          <a:noFill/>
          <a:ln>
            <a:noFill/>
          </a:ln>
        </p:spPr>
        <p:txBody>
          <a:bodyPr anchorCtr="0" anchor="t" bIns="0" lIns="0" spcFirstLastPara="1" rIns="0" wrap="square" tIns="0">
            <a:spAutoFit/>
          </a:bodyPr>
          <a:lstStyle/>
          <a:p>
            <a:pPr indent="0" lvl="0" marL="0" rtl="0" algn="r">
              <a:spcBef>
                <a:spcPts val="0"/>
              </a:spcBef>
              <a:spcAft>
                <a:spcPts val="0"/>
              </a:spcAft>
              <a:buNone/>
            </a:pPr>
            <a:fld id="{00000000-1234-1234-1234-123412341234}" type="slidenum">
              <a:rPr b="0" lang="en-US">
                <a:solidFill>
                  <a:srgbClr val="000000"/>
                </a:solidFill>
              </a:rPr>
              <a:t>‹#›</a:t>
            </a:fld>
            <a:endParaRPr b="0">
              <a:solidFill>
                <a:srgbClr val="000000"/>
              </a:solidFill>
            </a:endParaRPr>
          </a:p>
        </p:txBody>
      </p:sp>
      <p:sp>
        <p:nvSpPr>
          <p:cNvPr id="534" name="Google Shape;534;p49"/>
          <p:cNvSpPr/>
          <p:nvPr/>
        </p:nvSpPr>
        <p:spPr>
          <a:xfrm>
            <a:off x="947057" y="2043039"/>
            <a:ext cx="500744" cy="489858"/>
          </a:xfrm>
          <a:prstGeom prst="octagon">
            <a:avLst>
              <a:gd fmla="val 29289" name="adj"/>
            </a:avLst>
          </a:prstGeom>
          <a:solidFill>
            <a:srgbClr val="FF0000"/>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1500">
                <a:solidFill>
                  <a:srgbClr val="FFFFFF"/>
                </a:solidFill>
                <a:latin typeface="Arial"/>
                <a:ea typeface="Arial"/>
                <a:cs typeface="Arial"/>
                <a:sym typeface="Arial"/>
              </a:rPr>
              <a:t>1</a:t>
            </a:r>
            <a:endParaRPr/>
          </a:p>
        </p:txBody>
      </p:sp>
      <p:cxnSp>
        <p:nvCxnSpPr>
          <p:cNvPr id="535" name="Google Shape;535;p49"/>
          <p:cNvCxnSpPr>
            <a:stCxn id="534" idx="2"/>
          </p:cNvCxnSpPr>
          <p:nvPr/>
        </p:nvCxnSpPr>
        <p:spPr>
          <a:xfrm>
            <a:off x="1304327" y="2532897"/>
            <a:ext cx="4410600" cy="0"/>
          </a:xfrm>
          <a:prstGeom prst="straightConnector1">
            <a:avLst/>
          </a:prstGeom>
          <a:noFill/>
          <a:ln cap="flat" cmpd="sng" w="38100">
            <a:solidFill>
              <a:schemeClr val="accent2"/>
            </a:solidFill>
            <a:prstDash val="solid"/>
            <a:round/>
            <a:headEnd len="sm" w="sm" type="none"/>
            <a:tailEnd len="sm" w="sm" type="none"/>
          </a:ln>
          <a:effectLst>
            <a:outerShdw blurRad="40000" rotWithShape="0" dir="5400000" dist="23000">
              <a:srgbClr val="000000">
                <a:alpha val="34901"/>
              </a:srgbClr>
            </a:outerShdw>
          </a:effectLst>
        </p:spPr>
      </p:cxnSp>
      <p:sp>
        <p:nvSpPr>
          <p:cNvPr id="536" name="Google Shape;536;p49"/>
          <p:cNvSpPr txBox="1"/>
          <p:nvPr/>
        </p:nvSpPr>
        <p:spPr>
          <a:xfrm>
            <a:off x="1447800" y="2200158"/>
            <a:ext cx="1125629" cy="3231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lang="en-US" sz="1500">
                <a:solidFill>
                  <a:srgbClr val="000000"/>
                </a:solidFill>
                <a:latin typeface="Arial"/>
                <a:ea typeface="Arial"/>
                <a:cs typeface="Arial"/>
                <a:sym typeface="Arial"/>
              </a:rPr>
              <a:t>About SAP</a:t>
            </a:r>
            <a:endParaRPr/>
          </a:p>
        </p:txBody>
      </p:sp>
      <p:sp>
        <p:nvSpPr>
          <p:cNvPr id="537" name="Google Shape;537;p49"/>
          <p:cNvSpPr/>
          <p:nvPr/>
        </p:nvSpPr>
        <p:spPr>
          <a:xfrm>
            <a:off x="1304326" y="2726561"/>
            <a:ext cx="500744" cy="489858"/>
          </a:xfrm>
          <a:prstGeom prst="octagon">
            <a:avLst>
              <a:gd fmla="val 29289" name="adj"/>
            </a:avLst>
          </a:prstGeom>
          <a:solidFill>
            <a:schemeClr val="accent2"/>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1500">
                <a:solidFill>
                  <a:srgbClr val="FFFFFF"/>
                </a:solidFill>
                <a:latin typeface="Arial"/>
                <a:ea typeface="Arial"/>
                <a:cs typeface="Arial"/>
                <a:sym typeface="Arial"/>
              </a:rPr>
              <a:t>2</a:t>
            </a:r>
            <a:endParaRPr/>
          </a:p>
        </p:txBody>
      </p:sp>
      <p:sp>
        <p:nvSpPr>
          <p:cNvPr id="538" name="Google Shape;538;p49"/>
          <p:cNvSpPr txBox="1"/>
          <p:nvPr/>
        </p:nvSpPr>
        <p:spPr>
          <a:xfrm>
            <a:off x="1805070" y="2883680"/>
            <a:ext cx="3411511" cy="3231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lang="en-US" sz="1500">
                <a:solidFill>
                  <a:srgbClr val="000000"/>
                </a:solidFill>
                <a:latin typeface="Arial"/>
                <a:ea typeface="Arial"/>
                <a:cs typeface="Arial"/>
                <a:sym typeface="Arial"/>
              </a:rPr>
              <a:t>SAP S/4HANA Organization Structure</a:t>
            </a:r>
            <a:endParaRPr/>
          </a:p>
        </p:txBody>
      </p:sp>
      <p:sp>
        <p:nvSpPr>
          <p:cNvPr id="539" name="Google Shape;539;p49"/>
          <p:cNvSpPr/>
          <p:nvPr/>
        </p:nvSpPr>
        <p:spPr>
          <a:xfrm>
            <a:off x="1661595" y="3410082"/>
            <a:ext cx="500744" cy="489858"/>
          </a:xfrm>
          <a:prstGeom prst="octagon">
            <a:avLst>
              <a:gd fmla="val 29289" name="adj"/>
            </a:avLst>
          </a:prstGeom>
          <a:solidFill>
            <a:schemeClr val="accent4"/>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1500">
                <a:solidFill>
                  <a:srgbClr val="FFFFFF"/>
                </a:solidFill>
                <a:latin typeface="Arial"/>
                <a:ea typeface="Arial"/>
                <a:cs typeface="Arial"/>
                <a:sym typeface="Arial"/>
              </a:rPr>
              <a:t>3</a:t>
            </a:r>
            <a:endParaRPr/>
          </a:p>
        </p:txBody>
      </p:sp>
      <p:sp>
        <p:nvSpPr>
          <p:cNvPr id="540" name="Google Shape;540;p49"/>
          <p:cNvSpPr txBox="1"/>
          <p:nvPr/>
        </p:nvSpPr>
        <p:spPr>
          <a:xfrm>
            <a:off x="2162339" y="3567201"/>
            <a:ext cx="1233030" cy="3231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lang="en-US" sz="1500">
                <a:solidFill>
                  <a:srgbClr val="000000"/>
                </a:solidFill>
                <a:latin typeface="Arial"/>
                <a:ea typeface="Arial"/>
                <a:cs typeface="Arial"/>
                <a:sym typeface="Arial"/>
              </a:rPr>
              <a:t>Data in SAP</a:t>
            </a:r>
            <a:endParaRPr/>
          </a:p>
        </p:txBody>
      </p:sp>
      <p:cxnSp>
        <p:nvCxnSpPr>
          <p:cNvPr id="541" name="Google Shape;541;p49"/>
          <p:cNvCxnSpPr>
            <a:stCxn id="537" idx="2"/>
          </p:cNvCxnSpPr>
          <p:nvPr/>
        </p:nvCxnSpPr>
        <p:spPr>
          <a:xfrm>
            <a:off x="1661595" y="3216419"/>
            <a:ext cx="4434000" cy="0"/>
          </a:xfrm>
          <a:prstGeom prst="straightConnector1">
            <a:avLst/>
          </a:prstGeom>
          <a:noFill/>
          <a:ln cap="flat" cmpd="sng" w="38100">
            <a:solidFill>
              <a:schemeClr val="accent2"/>
            </a:solidFill>
            <a:prstDash val="solid"/>
            <a:round/>
            <a:headEnd len="sm" w="sm" type="none"/>
            <a:tailEnd len="sm" w="sm" type="none"/>
          </a:ln>
          <a:effectLst>
            <a:outerShdw blurRad="40000" rotWithShape="0" dir="5400000" dist="23000">
              <a:srgbClr val="000000">
                <a:alpha val="34901"/>
              </a:srgbClr>
            </a:outerShdw>
          </a:effectLst>
        </p:spPr>
      </p:cxnSp>
      <p:cxnSp>
        <p:nvCxnSpPr>
          <p:cNvPr id="542" name="Google Shape;542;p49"/>
          <p:cNvCxnSpPr>
            <a:stCxn id="539" idx="2"/>
          </p:cNvCxnSpPr>
          <p:nvPr/>
        </p:nvCxnSpPr>
        <p:spPr>
          <a:xfrm>
            <a:off x="2018864" y="3899940"/>
            <a:ext cx="4465200" cy="0"/>
          </a:xfrm>
          <a:prstGeom prst="straightConnector1">
            <a:avLst/>
          </a:prstGeom>
          <a:noFill/>
          <a:ln cap="flat" cmpd="sng" w="38100">
            <a:solidFill>
              <a:schemeClr val="accent2"/>
            </a:solidFill>
            <a:prstDash val="solid"/>
            <a:round/>
            <a:headEnd len="sm" w="sm" type="none"/>
            <a:tailEnd len="sm" w="sm" type="none"/>
          </a:ln>
          <a:effectLst>
            <a:outerShdw blurRad="40000" rotWithShape="0" dir="5400000" dist="23000">
              <a:srgbClr val="000000">
                <a:alpha val="34901"/>
              </a:srgbClr>
            </a:outerShdw>
          </a:effectLst>
        </p:spPr>
      </p:cxnSp>
      <p:sp>
        <p:nvSpPr>
          <p:cNvPr id="543" name="Google Shape;543;p49"/>
          <p:cNvSpPr/>
          <p:nvPr/>
        </p:nvSpPr>
        <p:spPr>
          <a:xfrm>
            <a:off x="2018864" y="4097927"/>
            <a:ext cx="500744" cy="489858"/>
          </a:xfrm>
          <a:prstGeom prst="octagon">
            <a:avLst>
              <a:gd fmla="val 29289" name="adj"/>
            </a:avLst>
          </a:prstGeom>
          <a:solidFill>
            <a:schemeClr val="accent6"/>
          </a:soli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1500">
                <a:solidFill>
                  <a:srgbClr val="FFFFFF"/>
                </a:solidFill>
                <a:latin typeface="Arial"/>
                <a:ea typeface="Arial"/>
                <a:cs typeface="Arial"/>
                <a:sym typeface="Arial"/>
              </a:rPr>
              <a:t>4</a:t>
            </a:r>
            <a:endParaRPr/>
          </a:p>
        </p:txBody>
      </p:sp>
      <p:sp>
        <p:nvSpPr>
          <p:cNvPr id="544" name="Google Shape;544;p49"/>
          <p:cNvSpPr txBox="1"/>
          <p:nvPr/>
        </p:nvSpPr>
        <p:spPr>
          <a:xfrm>
            <a:off x="2519608" y="4255046"/>
            <a:ext cx="2574744" cy="3231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lang="en-US" sz="1500">
                <a:solidFill>
                  <a:srgbClr val="000000"/>
                </a:solidFill>
                <a:latin typeface="Arial"/>
                <a:ea typeface="Arial"/>
                <a:cs typeface="Arial"/>
                <a:sym typeface="Arial"/>
              </a:rPr>
              <a:t>Modules and Functionalities</a:t>
            </a:r>
            <a:endParaRPr/>
          </a:p>
        </p:txBody>
      </p:sp>
      <p:cxnSp>
        <p:nvCxnSpPr>
          <p:cNvPr id="545" name="Google Shape;545;p49"/>
          <p:cNvCxnSpPr/>
          <p:nvPr/>
        </p:nvCxnSpPr>
        <p:spPr>
          <a:xfrm>
            <a:off x="2018864" y="3904264"/>
            <a:ext cx="4433944" cy="0"/>
          </a:xfrm>
          <a:prstGeom prst="straightConnector1">
            <a:avLst/>
          </a:prstGeom>
          <a:noFill/>
          <a:ln cap="flat" cmpd="sng" w="38100">
            <a:solidFill>
              <a:schemeClr val="accent2"/>
            </a:solidFill>
            <a:prstDash val="solid"/>
            <a:round/>
            <a:headEnd len="sm" w="sm" type="none"/>
            <a:tailEnd len="sm" w="sm" type="none"/>
          </a:ln>
          <a:effectLst>
            <a:outerShdw blurRad="40000" rotWithShape="0" dir="5400000" dist="23000">
              <a:srgbClr val="000000">
                <a:alpha val="34901"/>
              </a:srgbClr>
            </a:outerShdw>
          </a:effectLst>
        </p:spPr>
      </p:cxnSp>
      <p:cxnSp>
        <p:nvCxnSpPr>
          <p:cNvPr id="546" name="Google Shape;546;p49"/>
          <p:cNvCxnSpPr>
            <a:stCxn id="543" idx="2"/>
          </p:cNvCxnSpPr>
          <p:nvPr/>
        </p:nvCxnSpPr>
        <p:spPr>
          <a:xfrm>
            <a:off x="2376134" y="4587785"/>
            <a:ext cx="4465200" cy="0"/>
          </a:xfrm>
          <a:prstGeom prst="straightConnector1">
            <a:avLst/>
          </a:prstGeom>
          <a:noFill/>
          <a:ln cap="flat" cmpd="sng" w="38100">
            <a:solidFill>
              <a:schemeClr val="accent2"/>
            </a:solidFill>
            <a:prstDash val="solid"/>
            <a:round/>
            <a:headEnd len="sm" w="sm" type="none"/>
            <a:tailEnd len="sm" w="sm" type="none"/>
          </a:ln>
          <a:effectLst>
            <a:outerShdw blurRad="40000" rotWithShape="0" dir="5400000" dist="23000">
              <a:srgbClr val="000000">
                <a:alpha val="34901"/>
              </a:srgbClr>
            </a:outerShdw>
          </a:effectLst>
        </p:spPr>
      </p:cxn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0" name="Shape 550"/>
        <p:cNvGrpSpPr/>
        <p:nvPr/>
      </p:nvGrpSpPr>
      <p:grpSpPr>
        <a:xfrm>
          <a:off x="0" y="0"/>
          <a:ext cx="0" cy="0"/>
          <a:chOff x="0" y="0"/>
          <a:chExt cx="0" cy="0"/>
        </a:xfrm>
      </p:grpSpPr>
      <p:sp>
        <p:nvSpPr>
          <p:cNvPr id="551" name="Google Shape;551;p50"/>
          <p:cNvSpPr txBox="1"/>
          <p:nvPr>
            <p:ph type="title"/>
          </p:nvPr>
        </p:nvSpPr>
        <p:spPr>
          <a:xfrm>
            <a:off x="1764119" y="515142"/>
            <a:ext cx="7886700" cy="323165"/>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lt1"/>
                </a:solidFill>
              </a:rPr>
              <a:t>About SAP</a:t>
            </a:r>
            <a:endParaRPr/>
          </a:p>
        </p:txBody>
      </p:sp>
      <p:sp>
        <p:nvSpPr>
          <p:cNvPr id="552" name="Google Shape;552;p50"/>
          <p:cNvSpPr txBox="1"/>
          <p:nvPr>
            <p:ph idx="12" type="sldNum"/>
          </p:nvPr>
        </p:nvSpPr>
        <p:spPr>
          <a:xfrm>
            <a:off x="6875393" y="6356351"/>
            <a:ext cx="2057400" cy="365125"/>
          </a:xfrm>
          <a:prstGeom prst="rect">
            <a:avLst/>
          </a:prstGeom>
          <a:noFill/>
          <a:ln>
            <a:noFill/>
          </a:ln>
        </p:spPr>
        <p:txBody>
          <a:bodyPr anchorCtr="0" anchor="t" bIns="0" lIns="0" spcFirstLastPara="1" rIns="0" wrap="square" tIns="0">
            <a:spAutoFit/>
          </a:bodyPr>
          <a:lstStyle/>
          <a:p>
            <a:pPr indent="0" lvl="0" marL="0" rtl="0" algn="r">
              <a:spcBef>
                <a:spcPts val="0"/>
              </a:spcBef>
              <a:spcAft>
                <a:spcPts val="0"/>
              </a:spcAft>
              <a:buNone/>
            </a:pPr>
            <a:fld id="{00000000-1234-1234-1234-123412341234}" type="slidenum">
              <a:rPr lang="en-US"/>
              <a:t>‹#›</a:t>
            </a:fld>
            <a:endParaRPr/>
          </a:p>
        </p:txBody>
      </p:sp>
      <p:graphicFrame>
        <p:nvGraphicFramePr>
          <p:cNvPr id="553" name="Google Shape;553;p50"/>
          <p:cNvGraphicFramePr/>
          <p:nvPr/>
        </p:nvGraphicFramePr>
        <p:xfrm>
          <a:off x="270842" y="1161243"/>
          <a:ext cx="3000000" cy="3000000"/>
        </p:xfrm>
        <a:graphic>
          <a:graphicData uri="http://schemas.openxmlformats.org/drawingml/2006/table">
            <a:tbl>
              <a:tblPr bandRow="1" firstRow="1">
                <a:noFill/>
                <a:tableStyleId>{152D684F-2F71-4662-B543-D3C22EA6BBE5}</a:tableStyleId>
              </a:tblPr>
              <a:tblGrid>
                <a:gridCol w="2464600"/>
                <a:gridCol w="5422100"/>
              </a:tblGrid>
              <a:tr h="431900">
                <a:tc>
                  <a:txBody>
                    <a:bodyPr/>
                    <a:lstStyle/>
                    <a:p>
                      <a:pPr indent="0" lvl="0" marL="0" marR="0" rtl="0" algn="ctr">
                        <a:spcBef>
                          <a:spcPts val="0"/>
                        </a:spcBef>
                        <a:spcAft>
                          <a:spcPts val="0"/>
                        </a:spcAft>
                        <a:buNone/>
                      </a:pPr>
                      <a:r>
                        <a:rPr lang="en-US" sz="1800" u="none" cap="none" strike="noStrike">
                          <a:latin typeface="Arial"/>
                          <a:ea typeface="Arial"/>
                          <a:cs typeface="Arial"/>
                          <a:sym typeface="Arial"/>
                        </a:rPr>
                        <a:t>Thuật ngữ</a:t>
                      </a:r>
                      <a:endParaRPr sz="1800" u="none" cap="none" strike="noStrike">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1800" u="none" cap="none" strike="noStrike">
                          <a:latin typeface="Arial"/>
                          <a:ea typeface="Arial"/>
                          <a:cs typeface="Arial"/>
                          <a:sym typeface="Arial"/>
                        </a:rPr>
                        <a:t>Mô tả</a:t>
                      </a:r>
                      <a:endParaRPr sz="1800" u="none" cap="none" strike="noStrike">
                        <a:latin typeface="Arial"/>
                        <a:ea typeface="Arial"/>
                        <a:cs typeface="Arial"/>
                        <a:sym typeface="Arial"/>
                      </a:endParaRPr>
                    </a:p>
                  </a:txBody>
                  <a:tcPr marT="45725" marB="45725" marR="91450" marL="91450"/>
                </a:tc>
              </a:tr>
              <a:tr h="433400">
                <a:tc>
                  <a:txBody>
                    <a:bodyPr/>
                    <a:lstStyle/>
                    <a:p>
                      <a:pPr indent="0" lvl="0" marL="0" marR="0" rtl="0" algn="l">
                        <a:lnSpc>
                          <a:spcPct val="100000"/>
                        </a:lnSpc>
                        <a:spcBef>
                          <a:spcPts val="0"/>
                        </a:spcBef>
                        <a:spcAft>
                          <a:spcPts val="0"/>
                        </a:spcAft>
                        <a:buSzPts val="1400"/>
                        <a:buFont typeface="Arial"/>
                        <a:buNone/>
                      </a:pPr>
                      <a:r>
                        <a:rPr lang="en-US" sz="1400" u="none" cap="none" strike="noStrike">
                          <a:latin typeface="Arial"/>
                          <a:ea typeface="Arial"/>
                          <a:cs typeface="Arial"/>
                          <a:sym typeface="Arial"/>
                        </a:rPr>
                        <a:t>SAP AG</a:t>
                      </a:r>
                      <a:endParaRPr/>
                    </a:p>
                  </a:txBody>
                  <a:tcPr marT="45725" marB="45725" marR="91450" marL="91450"/>
                </a:tc>
                <a:tc>
                  <a:txBody>
                    <a:bodyPr/>
                    <a:lstStyle/>
                    <a:p>
                      <a:pPr indent="0" lvl="0" marL="0" marR="0" rtl="0" algn="l">
                        <a:spcBef>
                          <a:spcPts val="0"/>
                        </a:spcBef>
                        <a:spcAft>
                          <a:spcPts val="0"/>
                        </a:spcAft>
                        <a:buNone/>
                      </a:pPr>
                      <a:r>
                        <a:rPr b="0" lang="en-US" sz="1400" u="none" cap="none" strike="noStrike">
                          <a:latin typeface="Arial"/>
                          <a:ea typeface="Arial"/>
                          <a:cs typeface="Arial"/>
                          <a:sym typeface="Arial"/>
                        </a:rPr>
                        <a:t>Hãng SAP </a:t>
                      </a:r>
                      <a:r>
                        <a:rPr b="0" lang="en-US" sz="1400" u="sng" cap="none" strike="noStrike">
                          <a:solidFill>
                            <a:schemeClr val="hlink"/>
                          </a:solidFill>
                          <a:latin typeface="Arial"/>
                          <a:ea typeface="Arial"/>
                          <a:cs typeface="Arial"/>
                          <a:sym typeface="Arial"/>
                          <a:hlinkClick r:id="rId3"/>
                        </a:rPr>
                        <a:t>www.sap.com</a:t>
                      </a:r>
                      <a:endParaRPr b="0" sz="1400">
                        <a:latin typeface="Arial"/>
                        <a:ea typeface="Arial"/>
                        <a:cs typeface="Arial"/>
                        <a:sym typeface="Arial"/>
                      </a:endParaRPr>
                    </a:p>
                  </a:txBody>
                  <a:tcPr marT="45725" marB="45725" marR="91450" marL="91450"/>
                </a:tc>
              </a:tr>
              <a:tr h="512425">
                <a:tc>
                  <a:txBody>
                    <a:bodyPr/>
                    <a:lstStyle/>
                    <a:p>
                      <a:pPr indent="0" lvl="0" marL="0" marR="0" rtl="0" algn="l">
                        <a:lnSpc>
                          <a:spcPct val="100000"/>
                        </a:lnSpc>
                        <a:spcBef>
                          <a:spcPts val="0"/>
                        </a:spcBef>
                        <a:spcAft>
                          <a:spcPts val="0"/>
                        </a:spcAft>
                        <a:buSzPts val="1400"/>
                        <a:buFont typeface="Arial"/>
                        <a:buNone/>
                      </a:pPr>
                      <a:r>
                        <a:rPr lang="en-US" sz="1400">
                          <a:latin typeface="Arial"/>
                          <a:ea typeface="Arial"/>
                          <a:cs typeface="Arial"/>
                          <a:sym typeface="Arial"/>
                        </a:rPr>
                        <a:t>SAP Business Suite</a:t>
                      </a:r>
                      <a:endParaRPr/>
                    </a:p>
                  </a:txBody>
                  <a:tcPr marT="45725" marB="45725" marR="91450" marL="91450"/>
                </a:tc>
                <a:tc>
                  <a:txBody>
                    <a:bodyPr/>
                    <a:lstStyle/>
                    <a:p>
                      <a:pPr indent="0" lvl="0" marL="0" marR="0" rtl="0" algn="l">
                        <a:lnSpc>
                          <a:spcPct val="100000"/>
                        </a:lnSpc>
                        <a:spcBef>
                          <a:spcPts val="0"/>
                        </a:spcBef>
                        <a:spcAft>
                          <a:spcPts val="0"/>
                        </a:spcAft>
                        <a:buSzPts val="1400"/>
                        <a:buFont typeface="Arial"/>
                        <a:buNone/>
                      </a:pPr>
                      <a:r>
                        <a:rPr b="0" lang="en-US" sz="1400">
                          <a:latin typeface="Arial"/>
                          <a:ea typeface="Arial"/>
                          <a:cs typeface="Arial"/>
                          <a:sym typeface="Arial"/>
                        </a:rPr>
                        <a:t>Gói giải pháp trọn bộ cho doanh nghiệp, bao gồm CRM, ERP, SCM, ….</a:t>
                      </a:r>
                      <a:endParaRPr/>
                    </a:p>
                  </a:txBody>
                  <a:tcPr marT="45725" marB="45725" marR="91450" marL="91450"/>
                </a:tc>
              </a:tr>
              <a:tr h="512425">
                <a:tc>
                  <a:txBody>
                    <a:bodyPr/>
                    <a:lstStyle/>
                    <a:p>
                      <a:pPr indent="0" lvl="0" marL="0" marR="0" rtl="0" algn="l">
                        <a:lnSpc>
                          <a:spcPct val="100000"/>
                        </a:lnSpc>
                        <a:spcBef>
                          <a:spcPts val="0"/>
                        </a:spcBef>
                        <a:spcAft>
                          <a:spcPts val="0"/>
                        </a:spcAft>
                        <a:buSzPts val="1400"/>
                        <a:buFont typeface="Arial"/>
                        <a:buNone/>
                      </a:pPr>
                      <a:r>
                        <a:rPr lang="en-US" sz="1400">
                          <a:latin typeface="Arial"/>
                          <a:ea typeface="Arial"/>
                          <a:cs typeface="Arial"/>
                          <a:sym typeface="Arial"/>
                        </a:rPr>
                        <a:t>SAP ERP</a:t>
                      </a:r>
                      <a:endParaRPr/>
                    </a:p>
                  </a:txBody>
                  <a:tcPr marT="45725" marB="45725" marR="91450" marL="91450"/>
                </a:tc>
                <a:tc>
                  <a:txBody>
                    <a:bodyPr/>
                    <a:lstStyle/>
                    <a:p>
                      <a:pPr indent="0" lvl="0" marL="0" marR="0" rtl="0" algn="l">
                        <a:lnSpc>
                          <a:spcPct val="100000"/>
                        </a:lnSpc>
                        <a:spcBef>
                          <a:spcPts val="0"/>
                        </a:spcBef>
                        <a:spcAft>
                          <a:spcPts val="0"/>
                        </a:spcAft>
                        <a:buSzPts val="1400"/>
                        <a:buFont typeface="Arial"/>
                        <a:buNone/>
                      </a:pPr>
                      <a:r>
                        <a:rPr b="0" lang="en-US" sz="1400">
                          <a:latin typeface="Arial"/>
                          <a:ea typeface="Arial"/>
                          <a:cs typeface="Arial"/>
                          <a:sym typeface="Arial"/>
                        </a:rPr>
                        <a:t>Giải pháp quản trị nguồn lực doanh nghiệp của SAP</a:t>
                      </a:r>
                      <a:endParaRPr/>
                    </a:p>
                  </a:txBody>
                  <a:tcPr marT="45725" marB="45725" marR="91450" marL="91450"/>
                </a:tc>
              </a:tr>
              <a:tr h="512425">
                <a:tc>
                  <a:txBody>
                    <a:bodyPr/>
                    <a:lstStyle/>
                    <a:p>
                      <a:pPr indent="0" lvl="0" marL="0" marR="0" rtl="0" algn="l">
                        <a:lnSpc>
                          <a:spcPct val="100000"/>
                        </a:lnSpc>
                        <a:spcBef>
                          <a:spcPts val="0"/>
                        </a:spcBef>
                        <a:spcAft>
                          <a:spcPts val="0"/>
                        </a:spcAft>
                        <a:buSzPts val="1400"/>
                        <a:buFont typeface="Arial"/>
                        <a:buNone/>
                      </a:pPr>
                      <a:r>
                        <a:rPr lang="en-US" sz="1400">
                          <a:latin typeface="Arial"/>
                          <a:ea typeface="Arial"/>
                          <a:cs typeface="Arial"/>
                          <a:sym typeface="Arial"/>
                        </a:rPr>
                        <a:t>SAP S/4 Hana</a:t>
                      </a:r>
                      <a:endParaRPr/>
                    </a:p>
                  </a:txBody>
                  <a:tcPr marT="45725" marB="45725" marR="91450" marL="91450"/>
                </a:tc>
                <a:tc>
                  <a:txBody>
                    <a:bodyPr/>
                    <a:lstStyle/>
                    <a:p>
                      <a:pPr indent="0" lvl="0" marL="0" marR="0" rtl="0" algn="l">
                        <a:lnSpc>
                          <a:spcPct val="100000"/>
                        </a:lnSpc>
                        <a:spcBef>
                          <a:spcPts val="0"/>
                        </a:spcBef>
                        <a:spcAft>
                          <a:spcPts val="0"/>
                        </a:spcAft>
                        <a:buSzPts val="1400"/>
                        <a:buFont typeface="Arial"/>
                        <a:buNone/>
                      </a:pPr>
                      <a:r>
                        <a:rPr lang="en-US" sz="1400">
                          <a:latin typeface="Arial"/>
                          <a:ea typeface="Arial"/>
                          <a:cs typeface="Arial"/>
                          <a:sym typeface="Arial"/>
                        </a:rPr>
                        <a:t>Phiên bản hiện hành của gói giải pháp SAP ERP</a:t>
                      </a:r>
                      <a:endParaRPr/>
                    </a:p>
                  </a:txBody>
                  <a:tcPr marT="45725" marB="45725" marR="91450" marL="91450"/>
                </a:tc>
              </a:tr>
              <a:tr h="512425">
                <a:tc>
                  <a:txBody>
                    <a:bodyPr/>
                    <a:lstStyle/>
                    <a:p>
                      <a:pPr indent="0" lvl="0" marL="0" marR="0" rtl="0" algn="l">
                        <a:lnSpc>
                          <a:spcPct val="100000"/>
                        </a:lnSpc>
                        <a:spcBef>
                          <a:spcPts val="0"/>
                        </a:spcBef>
                        <a:spcAft>
                          <a:spcPts val="0"/>
                        </a:spcAft>
                        <a:buSzPts val="1200"/>
                        <a:buFont typeface="Arial"/>
                        <a:buNone/>
                      </a:pPr>
                      <a:r>
                        <a:rPr lang="en-US" sz="1200">
                          <a:latin typeface="Arial"/>
                          <a:ea typeface="Arial"/>
                          <a:cs typeface="Arial"/>
                          <a:sym typeface="Arial"/>
                        </a:rPr>
                        <a:t>SAP ERP Module</a:t>
                      </a:r>
                      <a:endParaRPr/>
                    </a:p>
                  </a:txBody>
                  <a:tcPr marT="45725" marB="45725" marR="91450" marL="91450"/>
                </a:tc>
                <a:tc>
                  <a:txBody>
                    <a:bodyPr/>
                    <a:lstStyle/>
                    <a:p>
                      <a:pPr indent="0" lvl="0" marL="0" marR="0" rtl="0" algn="l">
                        <a:lnSpc>
                          <a:spcPct val="100000"/>
                        </a:lnSpc>
                        <a:spcBef>
                          <a:spcPts val="0"/>
                        </a:spcBef>
                        <a:spcAft>
                          <a:spcPts val="0"/>
                        </a:spcAft>
                        <a:buSzPts val="1200"/>
                        <a:buFont typeface="Arial"/>
                        <a:buNone/>
                      </a:pPr>
                      <a:r>
                        <a:rPr b="0" lang="en-US" sz="1200">
                          <a:latin typeface="Arial"/>
                          <a:ea typeface="Arial"/>
                          <a:cs typeface="Arial"/>
                          <a:sym typeface="Arial"/>
                        </a:rPr>
                        <a:t>Các phân hệ bên trong gói giải pháp SAP ERP</a:t>
                      </a:r>
                      <a:endParaRPr/>
                    </a:p>
                  </a:txBody>
                  <a:tcPr marT="45725" marB="45725" marR="91450" marL="91450"/>
                </a:tc>
              </a:tr>
              <a:tr h="406325">
                <a:tc>
                  <a:txBody>
                    <a:bodyPr/>
                    <a:lstStyle/>
                    <a:p>
                      <a:pPr indent="0" lvl="0" marL="0" marR="0" rtl="0" algn="l">
                        <a:spcBef>
                          <a:spcPts val="0"/>
                        </a:spcBef>
                        <a:spcAft>
                          <a:spcPts val="0"/>
                        </a:spcAft>
                        <a:buNone/>
                      </a:pPr>
                      <a:r>
                        <a:rPr lang="en-US" sz="1800">
                          <a:latin typeface="Arial"/>
                          <a:ea typeface="Arial"/>
                          <a:cs typeface="Arial"/>
                          <a:sym typeface="Arial"/>
                        </a:rPr>
                        <a:t>FI – Finance</a:t>
                      </a:r>
                      <a:endParaRPr/>
                    </a:p>
                  </a:txBody>
                  <a:tcPr marT="45725" marB="45725" marR="91450" marL="91450"/>
                </a:tc>
                <a:tc>
                  <a:txBody>
                    <a:bodyPr/>
                    <a:lstStyle/>
                    <a:p>
                      <a:pPr indent="0" lvl="0" marL="0" marR="0" rtl="0" algn="l">
                        <a:spcBef>
                          <a:spcPts val="0"/>
                        </a:spcBef>
                        <a:spcAft>
                          <a:spcPts val="0"/>
                        </a:spcAft>
                        <a:buNone/>
                      </a:pPr>
                      <a:r>
                        <a:rPr lang="en-US" sz="1800">
                          <a:latin typeface="Arial"/>
                          <a:ea typeface="Arial"/>
                          <a:cs typeface="Arial"/>
                          <a:sym typeface="Arial"/>
                        </a:rPr>
                        <a:t>Tài</a:t>
                      </a:r>
                      <a:r>
                        <a:rPr lang="en-US" sz="1800">
                          <a:latin typeface="Arial"/>
                          <a:ea typeface="Arial"/>
                          <a:cs typeface="Arial"/>
                          <a:sym typeface="Arial"/>
                        </a:rPr>
                        <a:t> chính kế toán</a:t>
                      </a:r>
                      <a:endParaRPr sz="1800">
                        <a:latin typeface="Arial"/>
                        <a:ea typeface="Arial"/>
                        <a:cs typeface="Arial"/>
                        <a:sym typeface="Arial"/>
                      </a:endParaRPr>
                    </a:p>
                  </a:txBody>
                  <a:tcPr marT="45725" marB="45725" marR="91450" marL="91450"/>
                </a:tc>
              </a:tr>
              <a:tr h="406325">
                <a:tc>
                  <a:txBody>
                    <a:bodyPr/>
                    <a:lstStyle/>
                    <a:p>
                      <a:pPr indent="0" lvl="0" marL="0" marR="0" rtl="0" algn="l">
                        <a:spcBef>
                          <a:spcPts val="0"/>
                        </a:spcBef>
                        <a:spcAft>
                          <a:spcPts val="0"/>
                        </a:spcAft>
                        <a:buNone/>
                      </a:pPr>
                      <a:r>
                        <a:rPr lang="en-US" sz="1800">
                          <a:latin typeface="Arial"/>
                          <a:ea typeface="Arial"/>
                          <a:cs typeface="Arial"/>
                          <a:sym typeface="Arial"/>
                        </a:rPr>
                        <a:t>AP – Accounts Payable</a:t>
                      </a:r>
                      <a:endParaRPr/>
                    </a:p>
                  </a:txBody>
                  <a:tcPr marT="45725" marB="45725" marR="91450" marL="91450"/>
                </a:tc>
                <a:tc>
                  <a:txBody>
                    <a:bodyPr/>
                    <a:lstStyle/>
                    <a:p>
                      <a:pPr indent="0" lvl="0" marL="0" marR="0" rtl="0" algn="l">
                        <a:spcBef>
                          <a:spcPts val="0"/>
                        </a:spcBef>
                        <a:spcAft>
                          <a:spcPts val="0"/>
                        </a:spcAft>
                        <a:buNone/>
                      </a:pPr>
                      <a:r>
                        <a:rPr lang="en-US" sz="1800">
                          <a:latin typeface="Arial"/>
                          <a:ea typeface="Arial"/>
                          <a:cs typeface="Arial"/>
                          <a:sym typeface="Arial"/>
                        </a:rPr>
                        <a:t>Kế</a:t>
                      </a:r>
                      <a:r>
                        <a:rPr lang="en-US" sz="1800">
                          <a:latin typeface="Arial"/>
                          <a:ea typeface="Arial"/>
                          <a:cs typeface="Arial"/>
                          <a:sym typeface="Arial"/>
                        </a:rPr>
                        <a:t> toán phải trả</a:t>
                      </a:r>
                      <a:endParaRPr sz="1800">
                        <a:latin typeface="Arial"/>
                        <a:ea typeface="Arial"/>
                        <a:cs typeface="Arial"/>
                        <a:sym typeface="Arial"/>
                      </a:endParaRPr>
                    </a:p>
                  </a:txBody>
                  <a:tcPr marT="45725" marB="45725" marR="91450" marL="91450"/>
                </a:tc>
              </a:tr>
              <a:tr h="406325">
                <a:tc>
                  <a:txBody>
                    <a:bodyPr/>
                    <a:lstStyle/>
                    <a:p>
                      <a:pPr indent="0" lvl="0" marL="0" marR="0" rtl="0" algn="l">
                        <a:spcBef>
                          <a:spcPts val="0"/>
                        </a:spcBef>
                        <a:spcAft>
                          <a:spcPts val="0"/>
                        </a:spcAft>
                        <a:buNone/>
                      </a:pPr>
                      <a:r>
                        <a:rPr lang="en-US" sz="1800">
                          <a:latin typeface="Arial"/>
                          <a:ea typeface="Arial"/>
                          <a:cs typeface="Arial"/>
                          <a:sym typeface="Arial"/>
                        </a:rPr>
                        <a:t>AR – Accounts Receivable</a:t>
                      </a:r>
                      <a:r>
                        <a:rPr lang="en-US" sz="1800">
                          <a:latin typeface="Arial"/>
                          <a:ea typeface="Arial"/>
                          <a:cs typeface="Arial"/>
                          <a:sym typeface="Arial"/>
                        </a:rPr>
                        <a:t> </a:t>
                      </a:r>
                      <a:endParaRPr sz="1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1800">
                          <a:latin typeface="Arial"/>
                          <a:ea typeface="Arial"/>
                          <a:cs typeface="Arial"/>
                          <a:sym typeface="Arial"/>
                        </a:rPr>
                        <a:t>Kế</a:t>
                      </a:r>
                      <a:r>
                        <a:rPr lang="en-US" sz="1800">
                          <a:latin typeface="Arial"/>
                          <a:ea typeface="Arial"/>
                          <a:cs typeface="Arial"/>
                          <a:sym typeface="Arial"/>
                        </a:rPr>
                        <a:t> toán phải thu</a:t>
                      </a:r>
                      <a:endParaRPr sz="1800">
                        <a:latin typeface="Arial"/>
                        <a:ea typeface="Arial"/>
                        <a:cs typeface="Arial"/>
                        <a:sym typeface="Arial"/>
                      </a:endParaRPr>
                    </a:p>
                  </a:txBody>
                  <a:tcPr marT="45725" marB="45725" marR="91450" marL="91450"/>
                </a:tc>
              </a:tr>
              <a:tr h="406325">
                <a:tc>
                  <a:txBody>
                    <a:bodyPr/>
                    <a:lstStyle/>
                    <a:p>
                      <a:pPr indent="0" lvl="0" marL="0" marR="0" rtl="0" algn="l">
                        <a:spcBef>
                          <a:spcPts val="0"/>
                        </a:spcBef>
                        <a:spcAft>
                          <a:spcPts val="0"/>
                        </a:spcAft>
                        <a:buNone/>
                      </a:pPr>
                      <a:r>
                        <a:rPr lang="en-US" sz="1800">
                          <a:latin typeface="Arial"/>
                          <a:ea typeface="Arial"/>
                          <a:cs typeface="Arial"/>
                          <a:sym typeface="Arial"/>
                        </a:rPr>
                        <a:t>AA</a:t>
                      </a:r>
                      <a:r>
                        <a:rPr lang="en-US" sz="1800">
                          <a:latin typeface="Arial"/>
                          <a:ea typeface="Arial"/>
                          <a:cs typeface="Arial"/>
                          <a:sym typeface="Arial"/>
                        </a:rPr>
                        <a:t> – Asset accounting</a:t>
                      </a:r>
                      <a:endParaRPr sz="1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1800">
                          <a:latin typeface="Arial"/>
                          <a:ea typeface="Arial"/>
                          <a:cs typeface="Arial"/>
                          <a:sym typeface="Arial"/>
                        </a:rPr>
                        <a:t>Kế</a:t>
                      </a:r>
                      <a:r>
                        <a:rPr lang="en-US" sz="1800">
                          <a:latin typeface="Arial"/>
                          <a:ea typeface="Arial"/>
                          <a:cs typeface="Arial"/>
                          <a:sym typeface="Arial"/>
                        </a:rPr>
                        <a:t> toán tài sản</a:t>
                      </a:r>
                      <a:endParaRPr sz="1800">
                        <a:latin typeface="Arial"/>
                        <a:ea typeface="Arial"/>
                        <a:cs typeface="Arial"/>
                        <a:sym typeface="Arial"/>
                      </a:endParaRPr>
                    </a:p>
                  </a:txBody>
                  <a:tcPr marT="45725" marB="45725" marR="91450" marL="91450"/>
                </a:tc>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sp>
        <p:nvSpPr>
          <p:cNvPr id="558" name="Google Shape;558;p51"/>
          <p:cNvSpPr txBox="1"/>
          <p:nvPr>
            <p:ph type="title"/>
          </p:nvPr>
        </p:nvSpPr>
        <p:spPr>
          <a:xfrm>
            <a:off x="1746801" y="528736"/>
            <a:ext cx="7886700" cy="323165"/>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lt1"/>
                </a:solidFill>
              </a:rPr>
              <a:t>About SAP</a:t>
            </a:r>
            <a:endParaRPr/>
          </a:p>
        </p:txBody>
      </p:sp>
      <p:sp>
        <p:nvSpPr>
          <p:cNvPr id="559" name="Google Shape;559;p51"/>
          <p:cNvSpPr txBox="1"/>
          <p:nvPr>
            <p:ph idx="12" type="sldNum"/>
          </p:nvPr>
        </p:nvSpPr>
        <p:spPr>
          <a:xfrm>
            <a:off x="6875393" y="6356351"/>
            <a:ext cx="2057400" cy="365125"/>
          </a:xfrm>
          <a:prstGeom prst="rect">
            <a:avLst/>
          </a:prstGeom>
          <a:noFill/>
          <a:ln>
            <a:noFill/>
          </a:ln>
        </p:spPr>
        <p:txBody>
          <a:bodyPr anchorCtr="0" anchor="t" bIns="0" lIns="0" spcFirstLastPara="1" rIns="0" wrap="square" tIns="0">
            <a:spAutoFit/>
          </a:bodyPr>
          <a:lstStyle/>
          <a:p>
            <a:pPr indent="0" lvl="0" marL="0" rtl="0" algn="r">
              <a:spcBef>
                <a:spcPts val="0"/>
              </a:spcBef>
              <a:spcAft>
                <a:spcPts val="0"/>
              </a:spcAft>
              <a:buNone/>
            </a:pPr>
            <a:fld id="{00000000-1234-1234-1234-123412341234}" type="slidenum">
              <a:rPr lang="en-US"/>
              <a:t>‹#›</a:t>
            </a:fld>
            <a:endParaRPr/>
          </a:p>
        </p:txBody>
      </p:sp>
      <p:graphicFrame>
        <p:nvGraphicFramePr>
          <p:cNvPr id="560" name="Google Shape;560;p51"/>
          <p:cNvGraphicFramePr/>
          <p:nvPr/>
        </p:nvGraphicFramePr>
        <p:xfrm>
          <a:off x="270842" y="1161243"/>
          <a:ext cx="3000000" cy="3000000"/>
        </p:xfrm>
        <a:graphic>
          <a:graphicData uri="http://schemas.openxmlformats.org/drawingml/2006/table">
            <a:tbl>
              <a:tblPr bandRow="1" firstRow="1">
                <a:noFill/>
                <a:tableStyleId>{152D684F-2F71-4662-B543-D3C22EA6BBE5}</a:tableStyleId>
              </a:tblPr>
              <a:tblGrid>
                <a:gridCol w="2464600"/>
                <a:gridCol w="5422100"/>
              </a:tblGrid>
              <a:tr h="431900">
                <a:tc>
                  <a:txBody>
                    <a:bodyPr/>
                    <a:lstStyle/>
                    <a:p>
                      <a:pPr indent="0" lvl="0" marL="0" marR="0" rtl="0" algn="ctr">
                        <a:spcBef>
                          <a:spcPts val="0"/>
                        </a:spcBef>
                        <a:spcAft>
                          <a:spcPts val="0"/>
                        </a:spcAft>
                        <a:buNone/>
                      </a:pPr>
                      <a:r>
                        <a:rPr lang="en-US" sz="1800">
                          <a:latin typeface="Arial"/>
                          <a:ea typeface="Arial"/>
                          <a:cs typeface="Arial"/>
                          <a:sym typeface="Arial"/>
                        </a:rPr>
                        <a:t>Thuật</a:t>
                      </a:r>
                      <a:r>
                        <a:rPr lang="en-US" sz="1800">
                          <a:latin typeface="Arial"/>
                          <a:ea typeface="Arial"/>
                          <a:cs typeface="Arial"/>
                          <a:sym typeface="Arial"/>
                        </a:rPr>
                        <a:t> ngữ</a:t>
                      </a:r>
                      <a:endParaRPr sz="1800">
                        <a:latin typeface="Arial"/>
                        <a:ea typeface="Arial"/>
                        <a:cs typeface="Arial"/>
                        <a:sym typeface="Arial"/>
                      </a:endParaRPr>
                    </a:p>
                  </a:txBody>
                  <a:tcPr marT="45725" marB="45725" marR="91450" marL="91450"/>
                </a:tc>
                <a:tc>
                  <a:txBody>
                    <a:bodyPr/>
                    <a:lstStyle/>
                    <a:p>
                      <a:pPr indent="0" lvl="0" marL="0" marR="0" rtl="0" algn="ctr">
                        <a:spcBef>
                          <a:spcPts val="0"/>
                        </a:spcBef>
                        <a:spcAft>
                          <a:spcPts val="0"/>
                        </a:spcAft>
                        <a:buNone/>
                      </a:pPr>
                      <a:r>
                        <a:rPr lang="en-US" sz="1800">
                          <a:latin typeface="Arial"/>
                          <a:ea typeface="Arial"/>
                          <a:cs typeface="Arial"/>
                          <a:sym typeface="Arial"/>
                        </a:rPr>
                        <a:t>Mô</a:t>
                      </a:r>
                      <a:r>
                        <a:rPr lang="en-US" sz="1800">
                          <a:latin typeface="Arial"/>
                          <a:ea typeface="Arial"/>
                          <a:cs typeface="Arial"/>
                          <a:sym typeface="Arial"/>
                        </a:rPr>
                        <a:t> tả</a:t>
                      </a:r>
                      <a:endParaRPr sz="1800">
                        <a:latin typeface="Arial"/>
                        <a:ea typeface="Arial"/>
                        <a:cs typeface="Arial"/>
                        <a:sym typeface="Arial"/>
                      </a:endParaRPr>
                    </a:p>
                  </a:txBody>
                  <a:tcPr marT="45725" marB="45725" marR="91450" marL="91450"/>
                </a:tc>
              </a:tr>
              <a:tr h="512425">
                <a:tc>
                  <a:txBody>
                    <a:bodyPr/>
                    <a:lstStyle/>
                    <a:p>
                      <a:pPr indent="0" lvl="0" marL="0" marR="0" rtl="0" algn="l">
                        <a:spcBef>
                          <a:spcPts val="0"/>
                        </a:spcBef>
                        <a:spcAft>
                          <a:spcPts val="0"/>
                        </a:spcAft>
                        <a:buNone/>
                      </a:pPr>
                      <a:r>
                        <a:rPr lang="en-US" sz="1800">
                          <a:latin typeface="Arial"/>
                          <a:ea typeface="Arial"/>
                          <a:cs typeface="Arial"/>
                          <a:sym typeface="Arial"/>
                        </a:rPr>
                        <a:t>GL – General</a:t>
                      </a:r>
                      <a:r>
                        <a:rPr lang="en-US" sz="1800">
                          <a:latin typeface="Arial"/>
                          <a:ea typeface="Arial"/>
                          <a:cs typeface="Arial"/>
                          <a:sym typeface="Arial"/>
                        </a:rPr>
                        <a:t> Ledger</a:t>
                      </a:r>
                      <a:endParaRPr sz="1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1800">
                          <a:latin typeface="Arial"/>
                          <a:ea typeface="Arial"/>
                          <a:cs typeface="Arial"/>
                          <a:sym typeface="Arial"/>
                        </a:rPr>
                        <a:t>Kế</a:t>
                      </a:r>
                      <a:r>
                        <a:rPr lang="en-US" sz="1800">
                          <a:latin typeface="Arial"/>
                          <a:ea typeface="Arial"/>
                          <a:cs typeface="Arial"/>
                          <a:sym typeface="Arial"/>
                        </a:rPr>
                        <a:t> toán tổng hợp</a:t>
                      </a:r>
                      <a:endParaRPr sz="1800">
                        <a:latin typeface="Arial"/>
                        <a:ea typeface="Arial"/>
                        <a:cs typeface="Arial"/>
                        <a:sym typeface="Arial"/>
                      </a:endParaRPr>
                    </a:p>
                  </a:txBody>
                  <a:tcPr marT="45725" marB="45725" marR="91450" marL="91450"/>
                </a:tc>
              </a:tr>
              <a:tr h="512425">
                <a:tc>
                  <a:txBody>
                    <a:bodyPr/>
                    <a:lstStyle/>
                    <a:p>
                      <a:pPr indent="0" lvl="0" marL="0" marR="0" rtl="0" algn="l">
                        <a:spcBef>
                          <a:spcPts val="0"/>
                        </a:spcBef>
                        <a:spcAft>
                          <a:spcPts val="0"/>
                        </a:spcAft>
                        <a:buNone/>
                      </a:pPr>
                      <a:r>
                        <a:rPr lang="en-US" sz="1800">
                          <a:latin typeface="Arial"/>
                          <a:ea typeface="Arial"/>
                          <a:cs typeface="Arial"/>
                          <a:sym typeface="Arial"/>
                        </a:rPr>
                        <a:t>CO – Controlling</a:t>
                      </a:r>
                      <a:endParaRPr/>
                    </a:p>
                  </a:txBody>
                  <a:tcPr marT="45725" marB="45725" marR="91450" marL="91450"/>
                </a:tc>
                <a:tc>
                  <a:txBody>
                    <a:bodyPr/>
                    <a:lstStyle/>
                    <a:p>
                      <a:pPr indent="0" lvl="0" marL="0" marR="0" rtl="0" algn="l">
                        <a:spcBef>
                          <a:spcPts val="0"/>
                        </a:spcBef>
                        <a:spcAft>
                          <a:spcPts val="0"/>
                        </a:spcAft>
                        <a:buNone/>
                      </a:pPr>
                      <a:r>
                        <a:rPr lang="en-US" sz="1800">
                          <a:latin typeface="Arial"/>
                          <a:ea typeface="Arial"/>
                          <a:cs typeface="Arial"/>
                          <a:sym typeface="Arial"/>
                        </a:rPr>
                        <a:t>Kế</a:t>
                      </a:r>
                      <a:r>
                        <a:rPr lang="en-US" sz="1800">
                          <a:latin typeface="Arial"/>
                          <a:ea typeface="Arial"/>
                          <a:cs typeface="Arial"/>
                          <a:sym typeface="Arial"/>
                        </a:rPr>
                        <a:t> toán quản trị</a:t>
                      </a:r>
                      <a:endParaRPr sz="1800">
                        <a:latin typeface="Arial"/>
                        <a:ea typeface="Arial"/>
                        <a:cs typeface="Arial"/>
                        <a:sym typeface="Arial"/>
                      </a:endParaRPr>
                    </a:p>
                  </a:txBody>
                  <a:tcPr marT="45725" marB="45725" marR="91450" marL="91450"/>
                </a:tc>
              </a:tr>
              <a:tr h="512425">
                <a:tc>
                  <a:txBody>
                    <a:bodyPr/>
                    <a:lstStyle/>
                    <a:p>
                      <a:pPr indent="0" lvl="0" marL="0" marR="0" rtl="0" algn="l">
                        <a:spcBef>
                          <a:spcPts val="0"/>
                        </a:spcBef>
                        <a:spcAft>
                          <a:spcPts val="0"/>
                        </a:spcAft>
                        <a:buNone/>
                      </a:pPr>
                      <a:r>
                        <a:rPr lang="en-US" sz="1800">
                          <a:latin typeface="Arial"/>
                          <a:ea typeface="Arial"/>
                          <a:cs typeface="Arial"/>
                          <a:sym typeface="Arial"/>
                        </a:rPr>
                        <a:t>MM – Material</a:t>
                      </a:r>
                      <a:r>
                        <a:rPr lang="en-US" sz="1800">
                          <a:latin typeface="Arial"/>
                          <a:ea typeface="Arial"/>
                          <a:cs typeface="Arial"/>
                          <a:sym typeface="Arial"/>
                        </a:rPr>
                        <a:t> management</a:t>
                      </a:r>
                      <a:endParaRPr sz="1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1800">
                          <a:latin typeface="Arial"/>
                          <a:ea typeface="Arial"/>
                          <a:cs typeface="Arial"/>
                          <a:sym typeface="Arial"/>
                        </a:rPr>
                        <a:t>Nghiệp</a:t>
                      </a:r>
                      <a:r>
                        <a:rPr lang="en-US" sz="1800">
                          <a:latin typeface="Arial"/>
                          <a:ea typeface="Arial"/>
                          <a:cs typeface="Arial"/>
                          <a:sym typeface="Arial"/>
                        </a:rPr>
                        <a:t> vụ mua sắm và quản lí kho</a:t>
                      </a:r>
                      <a:endParaRPr sz="1800">
                        <a:latin typeface="Arial"/>
                        <a:ea typeface="Arial"/>
                        <a:cs typeface="Arial"/>
                        <a:sym typeface="Arial"/>
                      </a:endParaRPr>
                    </a:p>
                  </a:txBody>
                  <a:tcPr marT="45725" marB="45725" marR="91450" marL="91450"/>
                </a:tc>
              </a:tr>
              <a:tr h="512425">
                <a:tc>
                  <a:txBody>
                    <a:bodyPr/>
                    <a:lstStyle/>
                    <a:p>
                      <a:pPr indent="0" lvl="0" marL="0" marR="0" rtl="0" algn="l">
                        <a:spcBef>
                          <a:spcPts val="0"/>
                        </a:spcBef>
                        <a:spcAft>
                          <a:spcPts val="0"/>
                        </a:spcAft>
                        <a:buNone/>
                      </a:pPr>
                      <a:r>
                        <a:rPr lang="en-US" sz="1800">
                          <a:latin typeface="Arial"/>
                          <a:ea typeface="Arial"/>
                          <a:cs typeface="Arial"/>
                          <a:sym typeface="Arial"/>
                        </a:rPr>
                        <a:t>SD – Sales</a:t>
                      </a:r>
                      <a:r>
                        <a:rPr lang="en-US" sz="1800">
                          <a:latin typeface="Arial"/>
                          <a:ea typeface="Arial"/>
                          <a:cs typeface="Arial"/>
                          <a:sym typeface="Arial"/>
                        </a:rPr>
                        <a:t> and Distribution</a:t>
                      </a:r>
                      <a:endParaRPr sz="1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1800">
                          <a:latin typeface="Arial"/>
                          <a:ea typeface="Arial"/>
                          <a:cs typeface="Arial"/>
                          <a:sym typeface="Arial"/>
                        </a:rPr>
                        <a:t>Bán</a:t>
                      </a:r>
                      <a:r>
                        <a:rPr lang="en-US" sz="1800">
                          <a:latin typeface="Arial"/>
                          <a:ea typeface="Arial"/>
                          <a:cs typeface="Arial"/>
                          <a:sym typeface="Arial"/>
                        </a:rPr>
                        <a:t> hàng</a:t>
                      </a:r>
                      <a:endParaRPr sz="1800">
                        <a:latin typeface="Arial"/>
                        <a:ea typeface="Arial"/>
                        <a:cs typeface="Arial"/>
                        <a:sym typeface="Arial"/>
                      </a:endParaRPr>
                    </a:p>
                  </a:txBody>
                  <a:tcPr marT="45725" marB="45725" marR="91450" marL="91450"/>
                </a:tc>
              </a:tr>
              <a:tr h="512425">
                <a:tc>
                  <a:txBody>
                    <a:bodyPr/>
                    <a:lstStyle/>
                    <a:p>
                      <a:pPr indent="0" lvl="0" marL="0" marR="0" rtl="0" algn="l">
                        <a:spcBef>
                          <a:spcPts val="0"/>
                        </a:spcBef>
                        <a:spcAft>
                          <a:spcPts val="0"/>
                        </a:spcAft>
                        <a:buNone/>
                      </a:pPr>
                      <a:r>
                        <a:rPr lang="en-US" sz="1400">
                          <a:latin typeface="Arial"/>
                          <a:ea typeface="Arial"/>
                          <a:cs typeface="Arial"/>
                          <a:sym typeface="Arial"/>
                        </a:rPr>
                        <a:t>PP – Product Planning </a:t>
                      </a:r>
                      <a:endParaRPr sz="1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b="0" lang="en-US" sz="1400">
                          <a:latin typeface="Arial"/>
                          <a:ea typeface="Arial"/>
                          <a:cs typeface="Arial"/>
                          <a:sym typeface="Arial"/>
                        </a:rPr>
                        <a:t>Phân hệ quản lý sản xuất</a:t>
                      </a:r>
                      <a:endParaRPr sz="1800">
                        <a:latin typeface="Arial"/>
                        <a:ea typeface="Arial"/>
                        <a:cs typeface="Arial"/>
                        <a:sym typeface="Arial"/>
                      </a:endParaRPr>
                    </a:p>
                  </a:txBody>
                  <a:tcPr marT="45725" marB="45725" marR="91450" marL="91450"/>
                </a:tc>
              </a:tr>
              <a:tr h="512425">
                <a:tc>
                  <a:txBody>
                    <a:bodyPr/>
                    <a:lstStyle/>
                    <a:p>
                      <a:pPr indent="0" lvl="0" marL="0" marR="0" rtl="0" algn="l">
                        <a:spcBef>
                          <a:spcPts val="0"/>
                        </a:spcBef>
                        <a:spcAft>
                          <a:spcPts val="0"/>
                        </a:spcAft>
                        <a:buNone/>
                      </a:pPr>
                      <a:r>
                        <a:rPr lang="en-US" sz="1200">
                          <a:latin typeface="Arial"/>
                          <a:ea typeface="Arial"/>
                          <a:cs typeface="Arial"/>
                          <a:sym typeface="Arial"/>
                        </a:rPr>
                        <a:t>Tcode</a:t>
                      </a:r>
                      <a:endParaRPr sz="1800">
                        <a:latin typeface="Arial"/>
                        <a:ea typeface="Arial"/>
                        <a:cs typeface="Arial"/>
                        <a:sym typeface="Arial"/>
                      </a:endParaRPr>
                    </a:p>
                  </a:txBody>
                  <a:tcPr marT="45725" marB="45725" marR="91450" marL="91450"/>
                </a:tc>
                <a:tc>
                  <a:txBody>
                    <a:bodyPr/>
                    <a:lstStyle/>
                    <a:p>
                      <a:pPr indent="0" lvl="0" marL="0" marR="0" rtl="0" algn="l">
                        <a:spcBef>
                          <a:spcPts val="0"/>
                        </a:spcBef>
                        <a:spcAft>
                          <a:spcPts val="0"/>
                        </a:spcAft>
                        <a:buNone/>
                      </a:pPr>
                      <a:r>
                        <a:rPr lang="en-US" sz="1800">
                          <a:latin typeface="Arial"/>
                          <a:ea typeface="Arial"/>
                          <a:cs typeface="Arial"/>
                          <a:sym typeface="Arial"/>
                        </a:rPr>
                        <a:t>Transaction Code – Mã truy cập nhanh chức năng hệ thống</a:t>
                      </a:r>
                      <a:endParaRPr sz="1800">
                        <a:latin typeface="Arial"/>
                        <a:ea typeface="Arial"/>
                        <a:cs typeface="Arial"/>
                        <a:sym typeface="Arial"/>
                      </a:endParaRPr>
                    </a:p>
                  </a:txBody>
                  <a:tcPr marT="45725" marB="45725" marR="91450" marL="91450"/>
                </a:tc>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5" name="Shape 565"/>
        <p:cNvGrpSpPr/>
        <p:nvPr/>
      </p:nvGrpSpPr>
      <p:grpSpPr>
        <a:xfrm>
          <a:off x="0" y="0"/>
          <a:ext cx="0" cy="0"/>
          <a:chOff x="0" y="0"/>
          <a:chExt cx="0" cy="0"/>
        </a:xfrm>
      </p:grpSpPr>
      <p:pic>
        <p:nvPicPr>
          <p:cNvPr id="566" name="Google Shape;566;p52"/>
          <p:cNvPicPr preferRelativeResize="0"/>
          <p:nvPr/>
        </p:nvPicPr>
        <p:blipFill rotWithShape="1">
          <a:blip r:embed="rId3">
            <a:alphaModFix/>
          </a:blip>
          <a:srcRect b="26000" l="0" r="4999" t="24815"/>
          <a:stretch/>
        </p:blipFill>
        <p:spPr>
          <a:xfrm>
            <a:off x="381000" y="1379419"/>
            <a:ext cx="1523999" cy="789031"/>
          </a:xfrm>
          <a:prstGeom prst="rect">
            <a:avLst/>
          </a:prstGeom>
          <a:noFill/>
          <a:ln>
            <a:noFill/>
          </a:ln>
        </p:spPr>
      </p:pic>
      <p:sp>
        <p:nvSpPr>
          <p:cNvPr id="567" name="Google Shape;567;p52"/>
          <p:cNvSpPr/>
          <p:nvPr/>
        </p:nvSpPr>
        <p:spPr>
          <a:xfrm>
            <a:off x="2565399" y="1511638"/>
            <a:ext cx="1600200" cy="1434560"/>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1500">
                <a:solidFill>
                  <a:srgbClr val="000000"/>
                </a:solidFill>
                <a:latin typeface="Arial"/>
                <a:ea typeface="Arial"/>
                <a:cs typeface="Arial"/>
                <a:sym typeface="Arial"/>
              </a:rPr>
              <a:t>Innovate</a:t>
            </a:r>
            <a:endParaRPr b="0" sz="1500">
              <a:solidFill>
                <a:srgbClr val="000000"/>
              </a:solidFill>
              <a:latin typeface="Arial"/>
              <a:ea typeface="Arial"/>
              <a:cs typeface="Arial"/>
              <a:sym typeface="Arial"/>
            </a:endParaRPr>
          </a:p>
          <a:p>
            <a:pPr indent="0" lvl="0" marL="0" marR="0" rtl="0" algn="l">
              <a:lnSpc>
                <a:spcPct val="150000"/>
              </a:lnSpc>
              <a:spcBef>
                <a:spcPts val="0"/>
              </a:spcBef>
              <a:spcAft>
                <a:spcPts val="0"/>
              </a:spcAft>
              <a:buNone/>
            </a:pPr>
            <a:r>
              <a:rPr lang="en-US" sz="1500">
                <a:solidFill>
                  <a:srgbClr val="000000"/>
                </a:solidFill>
                <a:latin typeface="Arial"/>
                <a:ea typeface="Arial"/>
                <a:cs typeface="Arial"/>
                <a:sym typeface="Arial"/>
              </a:rPr>
              <a:t>Standardize</a:t>
            </a:r>
            <a:endParaRPr b="0" sz="1500">
              <a:solidFill>
                <a:srgbClr val="000000"/>
              </a:solidFill>
              <a:latin typeface="Arial"/>
              <a:ea typeface="Arial"/>
              <a:cs typeface="Arial"/>
              <a:sym typeface="Arial"/>
            </a:endParaRPr>
          </a:p>
          <a:p>
            <a:pPr indent="0" lvl="0" marL="0" marR="0" rtl="0" algn="l">
              <a:lnSpc>
                <a:spcPct val="150000"/>
              </a:lnSpc>
              <a:spcBef>
                <a:spcPts val="0"/>
              </a:spcBef>
              <a:spcAft>
                <a:spcPts val="0"/>
              </a:spcAft>
              <a:buNone/>
            </a:pPr>
            <a:r>
              <a:rPr lang="en-US" sz="1500">
                <a:solidFill>
                  <a:srgbClr val="000000"/>
                </a:solidFill>
                <a:latin typeface="Arial"/>
                <a:ea typeface="Arial"/>
                <a:cs typeface="Arial"/>
                <a:sym typeface="Arial"/>
              </a:rPr>
              <a:t>Scale</a:t>
            </a:r>
            <a:endParaRPr b="0" sz="1500">
              <a:solidFill>
                <a:srgbClr val="000000"/>
              </a:solidFill>
              <a:latin typeface="Arial"/>
              <a:ea typeface="Arial"/>
              <a:cs typeface="Arial"/>
              <a:sym typeface="Arial"/>
            </a:endParaRPr>
          </a:p>
          <a:p>
            <a:pPr indent="0" lvl="0" marL="0" marR="0" rtl="0" algn="l">
              <a:lnSpc>
                <a:spcPct val="150000"/>
              </a:lnSpc>
              <a:spcBef>
                <a:spcPts val="0"/>
              </a:spcBef>
              <a:spcAft>
                <a:spcPts val="0"/>
              </a:spcAft>
              <a:buNone/>
            </a:pPr>
            <a:r>
              <a:rPr lang="en-US" sz="1500">
                <a:solidFill>
                  <a:srgbClr val="000000"/>
                </a:solidFill>
                <a:latin typeface="Arial"/>
                <a:ea typeface="Arial"/>
                <a:cs typeface="Arial"/>
                <a:sym typeface="Arial"/>
              </a:rPr>
              <a:t>Trust</a:t>
            </a:r>
            <a:endParaRPr sz="1500">
              <a:solidFill>
                <a:schemeClr val="dk1"/>
              </a:solidFill>
              <a:latin typeface="Calibri"/>
              <a:ea typeface="Calibri"/>
              <a:cs typeface="Calibri"/>
              <a:sym typeface="Calibri"/>
            </a:endParaRPr>
          </a:p>
        </p:txBody>
      </p:sp>
      <p:cxnSp>
        <p:nvCxnSpPr>
          <p:cNvPr id="568" name="Google Shape;568;p52"/>
          <p:cNvCxnSpPr/>
          <p:nvPr/>
        </p:nvCxnSpPr>
        <p:spPr>
          <a:xfrm>
            <a:off x="3962400" y="1447799"/>
            <a:ext cx="0" cy="1562237"/>
          </a:xfrm>
          <a:prstGeom prst="straightConnector1">
            <a:avLst/>
          </a:prstGeom>
          <a:noFill/>
          <a:ln cap="flat" cmpd="sng" w="9525">
            <a:solidFill>
              <a:srgbClr val="4A7DBA"/>
            </a:solidFill>
            <a:prstDash val="dashDot"/>
            <a:round/>
            <a:headEnd len="sm" w="sm" type="none"/>
            <a:tailEnd len="sm" w="sm" type="none"/>
          </a:ln>
        </p:spPr>
      </p:cxnSp>
      <p:sp>
        <p:nvSpPr>
          <p:cNvPr id="569" name="Google Shape;569;p52"/>
          <p:cNvSpPr/>
          <p:nvPr/>
        </p:nvSpPr>
        <p:spPr>
          <a:xfrm>
            <a:off x="4038600" y="1371600"/>
            <a:ext cx="5181597" cy="1630703"/>
          </a:xfrm>
          <a:prstGeom prst="rect">
            <a:avLst/>
          </a:prstGeom>
          <a:noFill/>
          <a:ln>
            <a:noFill/>
          </a:ln>
        </p:spPr>
        <p:txBody>
          <a:bodyPr anchorCtr="0" anchor="t" bIns="45700" lIns="91425" spcFirstLastPara="1" rIns="91425" wrap="square" tIns="45700">
            <a:noAutofit/>
          </a:bodyPr>
          <a:lstStyle/>
          <a:p>
            <a:pPr indent="-285750" lvl="0" marL="285750" marR="0" rtl="0" algn="l">
              <a:lnSpc>
                <a:spcPct val="200000"/>
              </a:lnSpc>
              <a:spcBef>
                <a:spcPts val="0"/>
              </a:spcBef>
              <a:spcAft>
                <a:spcPts val="0"/>
              </a:spcAft>
              <a:buClr>
                <a:srgbClr val="000000"/>
              </a:buClr>
              <a:buSzPts val="1300"/>
              <a:buFont typeface="Noto Sans Symbols"/>
              <a:buChar char="✔"/>
            </a:pPr>
            <a:r>
              <a:rPr lang="en-US" sz="1300">
                <a:solidFill>
                  <a:srgbClr val="000000"/>
                </a:solidFill>
                <a:latin typeface="Arial"/>
                <a:ea typeface="Arial"/>
                <a:cs typeface="Arial"/>
                <a:sym typeface="Arial"/>
              </a:rPr>
              <a:t>46 years </a:t>
            </a:r>
            <a:r>
              <a:rPr b="0" lang="en-US" sz="1300">
                <a:solidFill>
                  <a:srgbClr val="000000"/>
                </a:solidFill>
                <a:latin typeface="Arial"/>
                <a:ea typeface="Arial"/>
                <a:cs typeface="Arial"/>
                <a:sym typeface="Arial"/>
              </a:rPr>
              <a:t>of innovation across all industries </a:t>
            </a:r>
            <a:endParaRPr/>
          </a:p>
          <a:p>
            <a:pPr indent="-285750" lvl="0" marL="285750" marR="0" rtl="0" algn="l">
              <a:lnSpc>
                <a:spcPct val="200000"/>
              </a:lnSpc>
              <a:spcBef>
                <a:spcPts val="0"/>
              </a:spcBef>
              <a:spcAft>
                <a:spcPts val="0"/>
              </a:spcAft>
              <a:buClr>
                <a:srgbClr val="000000"/>
              </a:buClr>
              <a:buSzPts val="1300"/>
              <a:buFont typeface="Noto Sans Symbols"/>
              <a:buChar char="✔"/>
            </a:pPr>
            <a:r>
              <a:rPr lang="en-US" sz="1300">
                <a:solidFill>
                  <a:srgbClr val="000000"/>
                </a:solidFill>
                <a:latin typeface="Arial"/>
                <a:ea typeface="Arial"/>
                <a:cs typeface="Arial"/>
                <a:sym typeface="Arial"/>
              </a:rPr>
              <a:t>390,000 </a:t>
            </a:r>
            <a:r>
              <a:rPr b="0" lang="en-US" sz="1300">
                <a:solidFill>
                  <a:srgbClr val="000000"/>
                </a:solidFill>
                <a:latin typeface="Arial"/>
                <a:ea typeface="Arial"/>
                <a:cs typeface="Arial"/>
                <a:sym typeface="Arial"/>
              </a:rPr>
              <a:t>customers in </a:t>
            </a:r>
            <a:r>
              <a:rPr lang="en-US" sz="1300">
                <a:solidFill>
                  <a:srgbClr val="000000"/>
                </a:solidFill>
                <a:latin typeface="Arial"/>
                <a:ea typeface="Arial"/>
                <a:cs typeface="Arial"/>
                <a:sym typeface="Arial"/>
              </a:rPr>
              <a:t>193</a:t>
            </a:r>
            <a:r>
              <a:rPr b="0" lang="en-US" sz="1300">
                <a:solidFill>
                  <a:srgbClr val="000000"/>
                </a:solidFill>
                <a:latin typeface="Arial"/>
                <a:ea typeface="Arial"/>
                <a:cs typeface="Arial"/>
                <a:sym typeface="Arial"/>
              </a:rPr>
              <a:t>countries</a:t>
            </a:r>
            <a:endParaRPr/>
          </a:p>
          <a:p>
            <a:pPr indent="-285750" lvl="0" marL="285750" marR="0" rtl="0" algn="l">
              <a:lnSpc>
                <a:spcPct val="200000"/>
              </a:lnSpc>
              <a:spcBef>
                <a:spcPts val="0"/>
              </a:spcBef>
              <a:spcAft>
                <a:spcPts val="0"/>
              </a:spcAft>
              <a:buClr>
                <a:srgbClr val="000000"/>
              </a:buClr>
              <a:buSzPts val="1300"/>
              <a:buFont typeface="Noto Sans Symbols"/>
              <a:buChar char="✔"/>
            </a:pPr>
            <a:r>
              <a:rPr lang="en-US" sz="1300">
                <a:solidFill>
                  <a:srgbClr val="000000"/>
                </a:solidFill>
                <a:latin typeface="Arial"/>
                <a:ea typeface="Arial"/>
                <a:cs typeface="Arial"/>
                <a:sym typeface="Arial"/>
              </a:rPr>
              <a:t>74% </a:t>
            </a:r>
            <a:r>
              <a:rPr b="0" lang="en-US" sz="1300">
                <a:solidFill>
                  <a:srgbClr val="000000"/>
                </a:solidFill>
                <a:latin typeface="Arial"/>
                <a:ea typeface="Arial"/>
                <a:cs typeface="Arial"/>
                <a:sym typeface="Arial"/>
              </a:rPr>
              <a:t>of the world’s transaction revenue touches an SAP system</a:t>
            </a:r>
            <a:endParaRPr/>
          </a:p>
          <a:p>
            <a:pPr indent="-285750" lvl="0" marL="285750" marR="0" rtl="0" algn="l">
              <a:lnSpc>
                <a:spcPct val="200000"/>
              </a:lnSpc>
              <a:spcBef>
                <a:spcPts val="0"/>
              </a:spcBef>
              <a:spcAft>
                <a:spcPts val="0"/>
              </a:spcAft>
              <a:buClr>
                <a:srgbClr val="000000"/>
              </a:buClr>
              <a:buSzPts val="1300"/>
              <a:buFont typeface="Noto Sans Symbols"/>
              <a:buChar char="✔"/>
            </a:pPr>
            <a:r>
              <a:rPr lang="en-US" sz="1300">
                <a:solidFill>
                  <a:srgbClr val="000000"/>
                </a:solidFill>
                <a:latin typeface="Arial"/>
                <a:ea typeface="Arial"/>
                <a:cs typeface="Arial"/>
                <a:sym typeface="Arial"/>
              </a:rPr>
              <a:t>Always </a:t>
            </a:r>
            <a:r>
              <a:rPr b="0" lang="en-US" sz="1300">
                <a:solidFill>
                  <a:srgbClr val="000000"/>
                </a:solidFill>
                <a:latin typeface="Arial"/>
                <a:ea typeface="Arial"/>
                <a:cs typeface="Arial"/>
                <a:sym typeface="Arial"/>
              </a:rPr>
              <a:t>providing multiple ways of innovation adoption</a:t>
            </a:r>
            <a:endParaRPr/>
          </a:p>
        </p:txBody>
      </p:sp>
      <p:pic>
        <p:nvPicPr>
          <p:cNvPr id="570" name="Google Shape;570;p52"/>
          <p:cNvPicPr preferRelativeResize="0"/>
          <p:nvPr/>
        </p:nvPicPr>
        <p:blipFill rotWithShape="1">
          <a:blip r:embed="rId4">
            <a:alphaModFix/>
          </a:blip>
          <a:srcRect b="0" l="0" r="0" t="0"/>
          <a:stretch/>
        </p:blipFill>
        <p:spPr>
          <a:xfrm>
            <a:off x="0" y="3293251"/>
            <a:ext cx="9144000" cy="2726549"/>
          </a:xfrm>
          <a:prstGeom prst="rect">
            <a:avLst/>
          </a:prstGeom>
          <a:noFill/>
          <a:ln>
            <a:noFill/>
          </a:ln>
        </p:spPr>
      </p:pic>
      <p:sp>
        <p:nvSpPr>
          <p:cNvPr id="571" name="Google Shape;571;p52"/>
          <p:cNvSpPr txBox="1"/>
          <p:nvPr>
            <p:ph type="title"/>
          </p:nvPr>
        </p:nvSpPr>
        <p:spPr>
          <a:xfrm>
            <a:off x="1908463" y="493853"/>
            <a:ext cx="7886700" cy="323165"/>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lt1"/>
                </a:solidFill>
              </a:rPr>
              <a:t>About SAP</a:t>
            </a:r>
            <a:endParaRPr/>
          </a:p>
        </p:txBody>
      </p:sp>
      <p:sp>
        <p:nvSpPr>
          <p:cNvPr id="572" name="Google Shape;572;p52"/>
          <p:cNvSpPr txBox="1"/>
          <p:nvPr>
            <p:ph idx="2" type="body"/>
          </p:nvPr>
        </p:nvSpPr>
        <p:spPr>
          <a:xfrm>
            <a:off x="602420" y="1048415"/>
            <a:ext cx="7126357" cy="37106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rgbClr val="0070C0"/>
              </a:buClr>
              <a:buSzPts val="1500"/>
              <a:buFont typeface="Arial"/>
              <a:buNone/>
            </a:pPr>
            <a:r>
              <a:rPr lang="en-US"/>
              <a:t>Tổng quan về SAP và ứng dụng</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sp>
        <p:nvSpPr>
          <p:cNvPr id="578" name="Google Shape;578;p53"/>
          <p:cNvSpPr txBox="1"/>
          <p:nvPr>
            <p:ph type="title"/>
          </p:nvPr>
        </p:nvSpPr>
        <p:spPr>
          <a:xfrm>
            <a:off x="1392088" y="589454"/>
            <a:ext cx="7886700" cy="323165"/>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lt1"/>
                </a:solidFill>
              </a:rPr>
              <a:t>About SAP</a:t>
            </a:r>
            <a:endParaRPr/>
          </a:p>
        </p:txBody>
      </p:sp>
      <p:sp>
        <p:nvSpPr>
          <p:cNvPr id="579" name="Google Shape;579;p53"/>
          <p:cNvSpPr txBox="1"/>
          <p:nvPr>
            <p:ph idx="2" type="body"/>
          </p:nvPr>
        </p:nvSpPr>
        <p:spPr>
          <a:xfrm>
            <a:off x="270842" y="1094326"/>
            <a:ext cx="7126357" cy="37106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rgbClr val="0070C0"/>
              </a:buClr>
              <a:buSzPts val="1500"/>
              <a:buFont typeface="Arial"/>
              <a:buNone/>
            </a:pPr>
            <a:r>
              <a:rPr lang="en-US"/>
              <a:t>Kiến trúc hệ thống S/4 Hana cơ bản</a:t>
            </a:r>
            <a:endParaRPr/>
          </a:p>
        </p:txBody>
      </p:sp>
      <p:sp>
        <p:nvSpPr>
          <p:cNvPr id="580" name="Google Shape;580;p53"/>
          <p:cNvSpPr/>
          <p:nvPr/>
        </p:nvSpPr>
        <p:spPr>
          <a:xfrm>
            <a:off x="524435" y="1640320"/>
            <a:ext cx="8095129" cy="827516"/>
          </a:xfrm>
          <a:prstGeom prst="rect">
            <a:avLst/>
          </a:prstGeom>
          <a:noFill/>
          <a:ln cap="flat" cmpd="sng" w="25400">
            <a:solidFill>
              <a:srgbClr val="36609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81" name="Google Shape;581;p53"/>
          <p:cNvSpPr/>
          <p:nvPr/>
        </p:nvSpPr>
        <p:spPr>
          <a:xfrm>
            <a:off x="515470" y="2721629"/>
            <a:ext cx="8095129" cy="2555456"/>
          </a:xfrm>
          <a:prstGeom prst="rect">
            <a:avLst/>
          </a:prstGeom>
          <a:noFill/>
          <a:ln cap="flat" cmpd="sng" w="25400">
            <a:solidFill>
              <a:srgbClr val="36609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82" name="Google Shape;582;p53"/>
          <p:cNvSpPr/>
          <p:nvPr/>
        </p:nvSpPr>
        <p:spPr>
          <a:xfrm>
            <a:off x="532042" y="5607427"/>
            <a:ext cx="8095129" cy="412373"/>
          </a:xfrm>
          <a:prstGeom prst="rect">
            <a:avLst/>
          </a:prstGeom>
          <a:noFill/>
          <a:ln cap="flat" cmpd="sng" w="25400">
            <a:solidFill>
              <a:srgbClr val="36609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Foundation of IT - Platform</a:t>
            </a:r>
            <a:endParaRPr/>
          </a:p>
        </p:txBody>
      </p:sp>
      <p:sp>
        <p:nvSpPr>
          <p:cNvPr id="583" name="Google Shape;583;p53"/>
          <p:cNvSpPr txBox="1"/>
          <p:nvPr/>
        </p:nvSpPr>
        <p:spPr>
          <a:xfrm>
            <a:off x="699249" y="1431497"/>
            <a:ext cx="1838965" cy="369332"/>
          </a:xfrm>
          <a:prstGeom prst="rect">
            <a:avLst/>
          </a:prstGeom>
          <a:solidFill>
            <a:schemeClr val="lt1"/>
          </a:solidFill>
          <a:ln cap="flat" cmpd="sng" w="9525">
            <a:solidFill>
              <a:schemeClr val="l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Arial"/>
                <a:ea typeface="Arial"/>
                <a:cs typeface="Arial"/>
                <a:sym typeface="Arial"/>
              </a:rPr>
              <a:t>System access</a:t>
            </a:r>
            <a:endParaRPr/>
          </a:p>
        </p:txBody>
      </p:sp>
      <p:sp>
        <p:nvSpPr>
          <p:cNvPr id="584" name="Google Shape;584;p53"/>
          <p:cNvSpPr txBox="1"/>
          <p:nvPr/>
        </p:nvSpPr>
        <p:spPr>
          <a:xfrm>
            <a:off x="741356" y="2702329"/>
            <a:ext cx="3275320" cy="369332"/>
          </a:xfrm>
          <a:prstGeom prst="rect">
            <a:avLst/>
          </a:prstGeom>
          <a:solidFill>
            <a:schemeClr val="lt1"/>
          </a:solidFill>
          <a:ln cap="flat" cmpd="sng" w="9525">
            <a:solidFill>
              <a:schemeClr val="l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Arial"/>
                <a:ea typeface="Arial"/>
                <a:cs typeface="Arial"/>
                <a:sym typeface="Arial"/>
              </a:rPr>
              <a:t>SAP S/4HANA – Digital Core</a:t>
            </a:r>
            <a:endParaRPr/>
          </a:p>
        </p:txBody>
      </p:sp>
      <p:sp>
        <p:nvSpPr>
          <p:cNvPr id="585" name="Google Shape;585;p53"/>
          <p:cNvSpPr txBox="1"/>
          <p:nvPr/>
        </p:nvSpPr>
        <p:spPr>
          <a:xfrm>
            <a:off x="699110" y="5422761"/>
            <a:ext cx="1385957" cy="369332"/>
          </a:xfrm>
          <a:prstGeom prst="rect">
            <a:avLst/>
          </a:prstGeom>
          <a:solidFill>
            <a:schemeClr val="lt1"/>
          </a:solidFill>
          <a:ln cap="flat" cmpd="sng" w="9525">
            <a:solidFill>
              <a:schemeClr val="l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Arial"/>
                <a:ea typeface="Arial"/>
                <a:cs typeface="Arial"/>
                <a:sym typeface="Arial"/>
              </a:rPr>
              <a:t>SAP HANA</a:t>
            </a:r>
            <a:endParaRPr/>
          </a:p>
        </p:txBody>
      </p:sp>
      <p:sp>
        <p:nvSpPr>
          <p:cNvPr id="586" name="Google Shape;586;p53"/>
          <p:cNvSpPr/>
          <p:nvPr/>
        </p:nvSpPr>
        <p:spPr>
          <a:xfrm>
            <a:off x="741356" y="3139354"/>
            <a:ext cx="7676503" cy="1928510"/>
          </a:xfrm>
          <a:prstGeom prst="roundRect">
            <a:avLst>
              <a:gd fmla="val 16667" name="adj"/>
            </a:avLst>
          </a:prstGeom>
          <a:solidFill>
            <a:schemeClr val="lt1"/>
          </a:solidFill>
          <a:ln cap="flat" cmpd="sng" w="25400">
            <a:solidFill>
              <a:schemeClr val="accen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0" sz="1600">
              <a:solidFill>
                <a:schemeClr val="dk1"/>
              </a:solidFill>
              <a:latin typeface="Arial"/>
              <a:ea typeface="Arial"/>
              <a:cs typeface="Arial"/>
              <a:sym typeface="Arial"/>
            </a:endParaRPr>
          </a:p>
        </p:txBody>
      </p:sp>
      <p:pic>
        <p:nvPicPr>
          <p:cNvPr id="587" name="Google Shape;587;p53"/>
          <p:cNvPicPr preferRelativeResize="0"/>
          <p:nvPr/>
        </p:nvPicPr>
        <p:blipFill rotWithShape="1">
          <a:blip r:embed="rId3">
            <a:alphaModFix/>
          </a:blip>
          <a:srcRect b="0" l="0" r="0" t="0"/>
          <a:stretch/>
        </p:blipFill>
        <p:spPr>
          <a:xfrm>
            <a:off x="1119186" y="1762986"/>
            <a:ext cx="6905625" cy="704850"/>
          </a:xfrm>
          <a:prstGeom prst="rect">
            <a:avLst/>
          </a:prstGeom>
          <a:noFill/>
          <a:ln>
            <a:noFill/>
          </a:ln>
        </p:spPr>
      </p:pic>
      <p:sp>
        <p:nvSpPr>
          <p:cNvPr id="588" name="Google Shape;588;p53"/>
          <p:cNvSpPr/>
          <p:nvPr/>
        </p:nvSpPr>
        <p:spPr>
          <a:xfrm>
            <a:off x="896526" y="3569175"/>
            <a:ext cx="1771016" cy="448056"/>
          </a:xfrm>
          <a:prstGeom prst="roundRect">
            <a:avLst>
              <a:gd fmla="val 0" name="adj"/>
            </a:avLst>
          </a:prstGeom>
          <a:solidFill>
            <a:schemeClr val="lt1"/>
          </a:solidFill>
          <a:ln cap="flat" cmpd="sng" w="19050">
            <a:solidFill>
              <a:schemeClr val="dk1"/>
            </a:solidFill>
            <a:prstDash val="solid"/>
            <a:miter lim="800000"/>
            <a:headEnd len="sm" w="sm" type="none"/>
            <a:tailEnd len="sm" w="sm" type="none"/>
          </a:ln>
        </p:spPr>
        <p:txBody>
          <a:bodyPr anchorCtr="0" anchor="ctr" bIns="35975" lIns="182875" spcFirstLastPara="1" rIns="35975" wrap="square" tIns="35975">
            <a:noAutofit/>
          </a:bodyPr>
          <a:lstStyle/>
          <a:p>
            <a:pPr indent="0" lvl="0" marL="0" marR="0" rtl="0" algn="l">
              <a:spcBef>
                <a:spcPts val="0"/>
              </a:spcBef>
              <a:spcAft>
                <a:spcPts val="0"/>
              </a:spcAft>
              <a:buNone/>
            </a:pPr>
            <a:r>
              <a:rPr b="1" lang="en-US" sz="1100">
                <a:solidFill>
                  <a:schemeClr val="dk1"/>
                </a:solidFill>
                <a:latin typeface="Arial"/>
                <a:ea typeface="Arial"/>
                <a:cs typeface="Arial"/>
                <a:sym typeface="Arial"/>
              </a:rPr>
              <a:t>Finance</a:t>
            </a:r>
            <a:endParaRPr/>
          </a:p>
        </p:txBody>
      </p:sp>
      <p:grpSp>
        <p:nvGrpSpPr>
          <p:cNvPr id="589" name="Google Shape;589;p53"/>
          <p:cNvGrpSpPr/>
          <p:nvPr/>
        </p:nvGrpSpPr>
        <p:grpSpPr>
          <a:xfrm>
            <a:off x="896429" y="3560976"/>
            <a:ext cx="89419" cy="468570"/>
            <a:chOff x="1652052" y="1897837"/>
            <a:chExt cx="89419" cy="363997"/>
          </a:xfrm>
        </p:grpSpPr>
        <p:sp>
          <p:nvSpPr>
            <p:cNvPr id="590" name="Google Shape;590;p53"/>
            <p:cNvSpPr/>
            <p:nvPr/>
          </p:nvSpPr>
          <p:spPr>
            <a:xfrm>
              <a:off x="1652052" y="1898318"/>
              <a:ext cx="89322" cy="363516"/>
            </a:xfrm>
            <a:prstGeom prst="rect">
              <a:avLst/>
            </a:prstGeom>
            <a:solidFill>
              <a:schemeClr val="accent3"/>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nvGrpSpPr>
            <p:cNvPr id="591" name="Google Shape;591;p53"/>
            <p:cNvGrpSpPr/>
            <p:nvPr/>
          </p:nvGrpSpPr>
          <p:grpSpPr>
            <a:xfrm>
              <a:off x="1652149" y="1897837"/>
              <a:ext cx="89322" cy="269999"/>
              <a:chOff x="1260077" y="1533208"/>
              <a:chExt cx="89322" cy="1092142"/>
            </a:xfrm>
          </p:grpSpPr>
          <p:sp>
            <p:nvSpPr>
              <p:cNvPr id="592" name="Google Shape;592;p53"/>
              <p:cNvSpPr/>
              <p:nvPr/>
            </p:nvSpPr>
            <p:spPr>
              <a:xfrm>
                <a:off x="1260077" y="1898318"/>
                <a:ext cx="89322" cy="363516"/>
              </a:xfrm>
              <a:prstGeom prst="rect">
                <a:avLst/>
              </a:prstGeom>
              <a:solidFill>
                <a:schemeClr val="accent1">
                  <a:alpha val="60000"/>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593" name="Google Shape;593;p53"/>
              <p:cNvSpPr/>
              <p:nvPr/>
            </p:nvSpPr>
            <p:spPr>
              <a:xfrm>
                <a:off x="1260077" y="1533208"/>
                <a:ext cx="89322" cy="363515"/>
              </a:xfrm>
              <a:prstGeom prst="rect">
                <a:avLst/>
              </a:prstGeom>
              <a:solidFill>
                <a:schemeClr val="accent1"/>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594" name="Google Shape;594;p53"/>
              <p:cNvSpPr/>
              <p:nvPr/>
            </p:nvSpPr>
            <p:spPr>
              <a:xfrm>
                <a:off x="1260077" y="2261834"/>
                <a:ext cx="89322" cy="363516"/>
              </a:xfrm>
              <a:prstGeom prst="rect">
                <a:avLst/>
              </a:prstGeom>
              <a:solidFill>
                <a:schemeClr val="accent1">
                  <a:alpha val="29803"/>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grpSp>
      <p:sp>
        <p:nvSpPr>
          <p:cNvPr id="595" name="Google Shape;595;p53"/>
          <p:cNvSpPr/>
          <p:nvPr/>
        </p:nvSpPr>
        <p:spPr>
          <a:xfrm>
            <a:off x="2731499" y="3563381"/>
            <a:ext cx="1793760" cy="448056"/>
          </a:xfrm>
          <a:prstGeom prst="roundRect">
            <a:avLst>
              <a:gd fmla="val 0" name="adj"/>
            </a:avLst>
          </a:prstGeom>
          <a:solidFill>
            <a:schemeClr val="lt1"/>
          </a:solidFill>
          <a:ln cap="flat" cmpd="sng" w="19050">
            <a:solidFill>
              <a:schemeClr val="dk1"/>
            </a:solidFill>
            <a:prstDash val="solid"/>
            <a:miter lim="800000"/>
            <a:headEnd len="sm" w="sm" type="none"/>
            <a:tailEnd len="sm" w="sm" type="none"/>
          </a:ln>
        </p:spPr>
        <p:txBody>
          <a:bodyPr anchorCtr="0" anchor="ctr" bIns="35975" lIns="182875" spcFirstLastPara="1" rIns="35975" wrap="square" tIns="35975">
            <a:noAutofit/>
          </a:bodyPr>
          <a:lstStyle/>
          <a:p>
            <a:pPr indent="0" lvl="0" marL="0" marR="0" rtl="0" algn="l">
              <a:spcBef>
                <a:spcPts val="0"/>
              </a:spcBef>
              <a:spcAft>
                <a:spcPts val="0"/>
              </a:spcAft>
              <a:buNone/>
            </a:pPr>
            <a:r>
              <a:rPr b="1" lang="en-US" sz="1100">
                <a:solidFill>
                  <a:schemeClr val="dk1"/>
                </a:solidFill>
                <a:latin typeface="Arial"/>
                <a:ea typeface="Arial"/>
                <a:cs typeface="Arial"/>
                <a:sym typeface="Arial"/>
              </a:rPr>
              <a:t>Human </a:t>
            </a:r>
            <a:endParaRPr/>
          </a:p>
          <a:p>
            <a:pPr indent="0" lvl="0" marL="0" marR="0" rtl="0" algn="l">
              <a:spcBef>
                <a:spcPts val="0"/>
              </a:spcBef>
              <a:spcAft>
                <a:spcPts val="0"/>
              </a:spcAft>
              <a:buNone/>
            </a:pPr>
            <a:r>
              <a:rPr b="1" lang="en-US" sz="1100">
                <a:solidFill>
                  <a:schemeClr val="dk1"/>
                </a:solidFill>
                <a:latin typeface="Arial"/>
                <a:ea typeface="Arial"/>
                <a:cs typeface="Arial"/>
                <a:sym typeface="Arial"/>
              </a:rPr>
              <a:t>Resources</a:t>
            </a:r>
            <a:endParaRPr/>
          </a:p>
        </p:txBody>
      </p:sp>
      <p:sp>
        <p:nvSpPr>
          <p:cNvPr id="596" name="Google Shape;596;p53"/>
          <p:cNvSpPr/>
          <p:nvPr/>
        </p:nvSpPr>
        <p:spPr>
          <a:xfrm>
            <a:off x="2739361" y="4272679"/>
            <a:ext cx="1793760" cy="448056"/>
          </a:xfrm>
          <a:prstGeom prst="roundRect">
            <a:avLst>
              <a:gd fmla="val 0" name="adj"/>
            </a:avLst>
          </a:prstGeom>
          <a:solidFill>
            <a:schemeClr val="lt1"/>
          </a:solidFill>
          <a:ln cap="flat" cmpd="sng" w="19050">
            <a:solidFill>
              <a:schemeClr val="dk1"/>
            </a:solidFill>
            <a:prstDash val="solid"/>
            <a:miter lim="800000"/>
            <a:headEnd len="sm" w="sm" type="none"/>
            <a:tailEnd len="sm" w="sm" type="none"/>
          </a:ln>
        </p:spPr>
        <p:txBody>
          <a:bodyPr anchorCtr="0" anchor="ctr" bIns="35975" lIns="182875" spcFirstLastPara="1" rIns="35975" wrap="square" tIns="35975">
            <a:noAutofit/>
          </a:bodyPr>
          <a:lstStyle/>
          <a:p>
            <a:pPr indent="0" lvl="0" marL="0" marR="0" rtl="0" algn="l">
              <a:spcBef>
                <a:spcPts val="0"/>
              </a:spcBef>
              <a:spcAft>
                <a:spcPts val="0"/>
              </a:spcAft>
              <a:buNone/>
            </a:pPr>
            <a:r>
              <a:rPr b="1" lang="en-US" sz="1100">
                <a:solidFill>
                  <a:schemeClr val="dk1"/>
                </a:solidFill>
                <a:latin typeface="Arial"/>
                <a:ea typeface="Arial"/>
                <a:cs typeface="Arial"/>
                <a:sym typeface="Arial"/>
              </a:rPr>
              <a:t>Sourcing and </a:t>
            </a:r>
            <a:endParaRPr/>
          </a:p>
          <a:p>
            <a:pPr indent="0" lvl="0" marL="0" marR="0" rtl="0" algn="l">
              <a:spcBef>
                <a:spcPts val="0"/>
              </a:spcBef>
              <a:spcAft>
                <a:spcPts val="0"/>
              </a:spcAft>
              <a:buNone/>
            </a:pPr>
            <a:r>
              <a:rPr b="1" lang="en-US" sz="1100">
                <a:solidFill>
                  <a:schemeClr val="dk1"/>
                </a:solidFill>
                <a:latin typeface="Arial"/>
                <a:ea typeface="Arial"/>
                <a:cs typeface="Arial"/>
                <a:sym typeface="Arial"/>
              </a:rPr>
              <a:t>Procurement</a:t>
            </a:r>
            <a:endParaRPr/>
          </a:p>
        </p:txBody>
      </p:sp>
      <p:grpSp>
        <p:nvGrpSpPr>
          <p:cNvPr id="597" name="Google Shape;597;p53"/>
          <p:cNvGrpSpPr/>
          <p:nvPr/>
        </p:nvGrpSpPr>
        <p:grpSpPr>
          <a:xfrm>
            <a:off x="2729334" y="4262123"/>
            <a:ext cx="89419" cy="468570"/>
            <a:chOff x="1652052" y="1897837"/>
            <a:chExt cx="89419" cy="363997"/>
          </a:xfrm>
        </p:grpSpPr>
        <p:sp>
          <p:nvSpPr>
            <p:cNvPr id="598" name="Google Shape;598;p53"/>
            <p:cNvSpPr/>
            <p:nvPr/>
          </p:nvSpPr>
          <p:spPr>
            <a:xfrm>
              <a:off x="1652052" y="1898318"/>
              <a:ext cx="89322" cy="363516"/>
            </a:xfrm>
            <a:prstGeom prst="rect">
              <a:avLst/>
            </a:prstGeom>
            <a:solidFill>
              <a:schemeClr val="accent3"/>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nvGrpSpPr>
            <p:cNvPr id="599" name="Google Shape;599;p53"/>
            <p:cNvGrpSpPr/>
            <p:nvPr/>
          </p:nvGrpSpPr>
          <p:grpSpPr>
            <a:xfrm>
              <a:off x="1652149" y="1897837"/>
              <a:ext cx="89322" cy="269999"/>
              <a:chOff x="1260077" y="1533208"/>
              <a:chExt cx="89322" cy="1092142"/>
            </a:xfrm>
          </p:grpSpPr>
          <p:sp>
            <p:nvSpPr>
              <p:cNvPr id="600" name="Google Shape;600;p53"/>
              <p:cNvSpPr/>
              <p:nvPr/>
            </p:nvSpPr>
            <p:spPr>
              <a:xfrm>
                <a:off x="1260077" y="1898318"/>
                <a:ext cx="89322" cy="363516"/>
              </a:xfrm>
              <a:prstGeom prst="rect">
                <a:avLst/>
              </a:prstGeom>
              <a:solidFill>
                <a:schemeClr val="accent1">
                  <a:alpha val="60000"/>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601" name="Google Shape;601;p53"/>
              <p:cNvSpPr/>
              <p:nvPr/>
            </p:nvSpPr>
            <p:spPr>
              <a:xfrm>
                <a:off x="1260077" y="1533208"/>
                <a:ext cx="89322" cy="363515"/>
              </a:xfrm>
              <a:prstGeom prst="rect">
                <a:avLst/>
              </a:prstGeom>
              <a:solidFill>
                <a:schemeClr val="accent1"/>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602" name="Google Shape;602;p53"/>
              <p:cNvSpPr/>
              <p:nvPr/>
            </p:nvSpPr>
            <p:spPr>
              <a:xfrm>
                <a:off x="1260077" y="2261834"/>
                <a:ext cx="89322" cy="363516"/>
              </a:xfrm>
              <a:prstGeom prst="rect">
                <a:avLst/>
              </a:prstGeom>
              <a:solidFill>
                <a:schemeClr val="accent1">
                  <a:alpha val="29803"/>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grpSp>
      <p:pic>
        <p:nvPicPr>
          <p:cNvPr id="603" name="Google Shape;603;p53"/>
          <p:cNvPicPr preferRelativeResize="0"/>
          <p:nvPr/>
        </p:nvPicPr>
        <p:blipFill rotWithShape="1">
          <a:blip r:embed="rId4">
            <a:alphaModFix/>
          </a:blip>
          <a:srcRect b="0" l="0" r="0" t="0"/>
          <a:stretch/>
        </p:blipFill>
        <p:spPr>
          <a:xfrm>
            <a:off x="2244363" y="3585165"/>
            <a:ext cx="408467" cy="408467"/>
          </a:xfrm>
          <a:prstGeom prst="rect">
            <a:avLst/>
          </a:prstGeom>
          <a:noFill/>
          <a:ln>
            <a:noFill/>
          </a:ln>
        </p:spPr>
      </p:pic>
      <p:pic>
        <p:nvPicPr>
          <p:cNvPr id="604" name="Google Shape;604;p53"/>
          <p:cNvPicPr preferRelativeResize="0"/>
          <p:nvPr/>
        </p:nvPicPr>
        <p:blipFill rotWithShape="1">
          <a:blip r:embed="rId5">
            <a:alphaModFix/>
          </a:blip>
          <a:srcRect b="0" l="0" r="0" t="0"/>
          <a:stretch/>
        </p:blipFill>
        <p:spPr>
          <a:xfrm>
            <a:off x="4119765" y="3594146"/>
            <a:ext cx="396274" cy="396274"/>
          </a:xfrm>
          <a:prstGeom prst="rect">
            <a:avLst/>
          </a:prstGeom>
          <a:noFill/>
          <a:ln>
            <a:noFill/>
          </a:ln>
        </p:spPr>
      </p:pic>
      <p:pic>
        <p:nvPicPr>
          <p:cNvPr id="605" name="Google Shape;605;p53"/>
          <p:cNvPicPr preferRelativeResize="0"/>
          <p:nvPr/>
        </p:nvPicPr>
        <p:blipFill rotWithShape="1">
          <a:blip r:embed="rId6">
            <a:alphaModFix/>
          </a:blip>
          <a:srcRect b="0" l="0" r="0" t="0"/>
          <a:stretch/>
        </p:blipFill>
        <p:spPr>
          <a:xfrm>
            <a:off x="4101930" y="4312595"/>
            <a:ext cx="396274" cy="396274"/>
          </a:xfrm>
          <a:prstGeom prst="rect">
            <a:avLst/>
          </a:prstGeom>
          <a:noFill/>
          <a:ln>
            <a:noFill/>
          </a:ln>
        </p:spPr>
      </p:pic>
      <p:sp>
        <p:nvSpPr>
          <p:cNvPr id="606" name="Google Shape;606;p53"/>
          <p:cNvSpPr txBox="1"/>
          <p:nvPr/>
        </p:nvSpPr>
        <p:spPr>
          <a:xfrm>
            <a:off x="894203" y="3236098"/>
            <a:ext cx="2995414" cy="538609"/>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Core Business capabilities</a:t>
            </a:r>
            <a:endParaRPr/>
          </a:p>
          <a:p>
            <a:pPr indent="0" lvl="0" marL="0" marR="0" rtl="0" algn="l">
              <a:spcBef>
                <a:spcPts val="700"/>
              </a:spcBef>
              <a:spcAft>
                <a:spcPts val="0"/>
              </a:spcAft>
              <a:buNone/>
            </a:pPr>
            <a:r>
              <a:t/>
            </a:r>
            <a:endParaRPr sz="1400">
              <a:solidFill>
                <a:schemeClr val="dk1"/>
              </a:solidFill>
              <a:latin typeface="Arial"/>
              <a:ea typeface="Arial"/>
              <a:cs typeface="Arial"/>
              <a:sym typeface="Arial"/>
            </a:endParaRPr>
          </a:p>
        </p:txBody>
      </p:sp>
      <p:sp>
        <p:nvSpPr>
          <p:cNvPr id="607" name="Google Shape;607;p53"/>
          <p:cNvSpPr txBox="1"/>
          <p:nvPr/>
        </p:nvSpPr>
        <p:spPr>
          <a:xfrm>
            <a:off x="4670292" y="3227064"/>
            <a:ext cx="4418013" cy="538609"/>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lang="en-US" sz="1400">
                <a:solidFill>
                  <a:schemeClr val="dk1"/>
                </a:solidFill>
                <a:latin typeface="Arial"/>
                <a:ea typeface="Arial"/>
                <a:cs typeface="Arial"/>
                <a:sym typeface="Arial"/>
              </a:rPr>
              <a:t>Product- and Asset-centric capabilities</a:t>
            </a:r>
            <a:endParaRPr/>
          </a:p>
          <a:p>
            <a:pPr indent="0" lvl="0" marL="0" marR="0" rtl="0" algn="l">
              <a:spcBef>
                <a:spcPts val="700"/>
              </a:spcBef>
              <a:spcAft>
                <a:spcPts val="0"/>
              </a:spcAft>
              <a:buNone/>
            </a:pPr>
            <a:r>
              <a:t/>
            </a:r>
            <a:endParaRPr sz="1400">
              <a:solidFill>
                <a:schemeClr val="dk1"/>
              </a:solidFill>
              <a:latin typeface="Arial"/>
              <a:ea typeface="Arial"/>
              <a:cs typeface="Arial"/>
              <a:sym typeface="Arial"/>
            </a:endParaRPr>
          </a:p>
        </p:txBody>
      </p:sp>
      <p:sp>
        <p:nvSpPr>
          <p:cNvPr id="608" name="Google Shape;608;p53"/>
          <p:cNvSpPr/>
          <p:nvPr/>
        </p:nvSpPr>
        <p:spPr>
          <a:xfrm>
            <a:off x="901943" y="4289510"/>
            <a:ext cx="1793760" cy="448056"/>
          </a:xfrm>
          <a:prstGeom prst="roundRect">
            <a:avLst>
              <a:gd fmla="val 0" name="adj"/>
            </a:avLst>
          </a:prstGeom>
          <a:solidFill>
            <a:schemeClr val="lt1"/>
          </a:solidFill>
          <a:ln cap="flat" cmpd="sng" w="19050">
            <a:solidFill>
              <a:schemeClr val="dk1"/>
            </a:solidFill>
            <a:prstDash val="solid"/>
            <a:miter lim="800000"/>
            <a:headEnd len="sm" w="sm" type="none"/>
            <a:tailEnd len="sm" w="sm" type="none"/>
          </a:ln>
        </p:spPr>
        <p:txBody>
          <a:bodyPr anchorCtr="0" anchor="ctr" bIns="35975" lIns="182875" spcFirstLastPara="1" rIns="35975" wrap="square" tIns="35975">
            <a:noAutofit/>
          </a:bodyPr>
          <a:lstStyle/>
          <a:p>
            <a:pPr indent="0" lvl="0" marL="0" marR="0" rtl="0" algn="l">
              <a:spcBef>
                <a:spcPts val="0"/>
              </a:spcBef>
              <a:spcAft>
                <a:spcPts val="0"/>
              </a:spcAft>
              <a:buNone/>
            </a:pPr>
            <a:r>
              <a:rPr b="1" lang="en-US" sz="1100">
                <a:solidFill>
                  <a:schemeClr val="dk1"/>
                </a:solidFill>
                <a:latin typeface="Arial"/>
                <a:ea typeface="Arial"/>
                <a:cs typeface="Arial"/>
                <a:sym typeface="Arial"/>
              </a:rPr>
              <a:t>Sales</a:t>
            </a:r>
            <a:endParaRPr/>
          </a:p>
          <a:p>
            <a:pPr indent="0" lvl="0" marL="0" marR="0" rtl="0" algn="l">
              <a:spcBef>
                <a:spcPts val="0"/>
              </a:spcBef>
              <a:spcAft>
                <a:spcPts val="0"/>
              </a:spcAft>
              <a:buNone/>
            </a:pPr>
            <a:r>
              <a:t/>
            </a:r>
            <a:endParaRPr b="1" sz="1100">
              <a:solidFill>
                <a:schemeClr val="lt1"/>
              </a:solidFill>
              <a:latin typeface="Arial"/>
              <a:ea typeface="Arial"/>
              <a:cs typeface="Arial"/>
              <a:sym typeface="Arial"/>
            </a:endParaRPr>
          </a:p>
        </p:txBody>
      </p:sp>
      <p:grpSp>
        <p:nvGrpSpPr>
          <p:cNvPr id="609" name="Google Shape;609;p53"/>
          <p:cNvGrpSpPr/>
          <p:nvPr/>
        </p:nvGrpSpPr>
        <p:grpSpPr>
          <a:xfrm>
            <a:off x="888768" y="4279579"/>
            <a:ext cx="89419" cy="468570"/>
            <a:chOff x="1652052" y="1897837"/>
            <a:chExt cx="89419" cy="363997"/>
          </a:xfrm>
        </p:grpSpPr>
        <p:sp>
          <p:nvSpPr>
            <p:cNvPr id="610" name="Google Shape;610;p53"/>
            <p:cNvSpPr/>
            <p:nvPr/>
          </p:nvSpPr>
          <p:spPr>
            <a:xfrm>
              <a:off x="1652052" y="1898318"/>
              <a:ext cx="89322" cy="363516"/>
            </a:xfrm>
            <a:prstGeom prst="rect">
              <a:avLst/>
            </a:prstGeom>
            <a:solidFill>
              <a:schemeClr val="accent3"/>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nvGrpSpPr>
            <p:cNvPr id="611" name="Google Shape;611;p53"/>
            <p:cNvGrpSpPr/>
            <p:nvPr/>
          </p:nvGrpSpPr>
          <p:grpSpPr>
            <a:xfrm>
              <a:off x="1652149" y="1897837"/>
              <a:ext cx="89322" cy="269999"/>
              <a:chOff x="1260077" y="1533208"/>
              <a:chExt cx="89322" cy="1092142"/>
            </a:xfrm>
          </p:grpSpPr>
          <p:sp>
            <p:nvSpPr>
              <p:cNvPr id="612" name="Google Shape;612;p53"/>
              <p:cNvSpPr/>
              <p:nvPr/>
            </p:nvSpPr>
            <p:spPr>
              <a:xfrm>
                <a:off x="1260077" y="1898318"/>
                <a:ext cx="89322" cy="363516"/>
              </a:xfrm>
              <a:prstGeom prst="rect">
                <a:avLst/>
              </a:prstGeom>
              <a:solidFill>
                <a:schemeClr val="accent1">
                  <a:alpha val="60000"/>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613" name="Google Shape;613;p53"/>
              <p:cNvSpPr/>
              <p:nvPr/>
            </p:nvSpPr>
            <p:spPr>
              <a:xfrm>
                <a:off x="1260077" y="1533208"/>
                <a:ext cx="89322" cy="363515"/>
              </a:xfrm>
              <a:prstGeom prst="rect">
                <a:avLst/>
              </a:prstGeom>
              <a:solidFill>
                <a:schemeClr val="accent1"/>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614" name="Google Shape;614;p53"/>
              <p:cNvSpPr/>
              <p:nvPr/>
            </p:nvSpPr>
            <p:spPr>
              <a:xfrm>
                <a:off x="1260077" y="2261834"/>
                <a:ext cx="89322" cy="363516"/>
              </a:xfrm>
              <a:prstGeom prst="rect">
                <a:avLst/>
              </a:prstGeom>
              <a:solidFill>
                <a:schemeClr val="accent1">
                  <a:alpha val="29803"/>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grpSp>
      <p:pic>
        <p:nvPicPr>
          <p:cNvPr id="615" name="Google Shape;615;p53"/>
          <p:cNvPicPr preferRelativeResize="0"/>
          <p:nvPr/>
        </p:nvPicPr>
        <p:blipFill rotWithShape="1">
          <a:blip r:embed="rId7">
            <a:alphaModFix/>
          </a:blip>
          <a:srcRect b="0" l="0" r="0" t="0"/>
          <a:stretch/>
        </p:blipFill>
        <p:spPr>
          <a:xfrm>
            <a:off x="2238266" y="4306179"/>
            <a:ext cx="414564" cy="414564"/>
          </a:xfrm>
          <a:prstGeom prst="rect">
            <a:avLst/>
          </a:prstGeom>
          <a:noFill/>
          <a:ln>
            <a:noFill/>
          </a:ln>
        </p:spPr>
      </p:pic>
      <p:sp>
        <p:nvSpPr>
          <p:cNvPr id="616" name="Google Shape;616;p53"/>
          <p:cNvSpPr/>
          <p:nvPr/>
        </p:nvSpPr>
        <p:spPr>
          <a:xfrm>
            <a:off x="4682700" y="3564977"/>
            <a:ext cx="1793760" cy="448056"/>
          </a:xfrm>
          <a:prstGeom prst="roundRect">
            <a:avLst>
              <a:gd fmla="val 0" name="adj"/>
            </a:avLst>
          </a:prstGeom>
          <a:solidFill>
            <a:schemeClr val="lt1"/>
          </a:solidFill>
          <a:ln cap="flat" cmpd="sng" w="19050">
            <a:solidFill>
              <a:schemeClr val="dk1"/>
            </a:solidFill>
            <a:prstDash val="solid"/>
            <a:miter lim="800000"/>
            <a:headEnd len="sm" w="sm" type="none"/>
            <a:tailEnd len="sm" w="sm" type="none"/>
          </a:ln>
        </p:spPr>
        <p:txBody>
          <a:bodyPr anchorCtr="0" anchor="ctr" bIns="35975" lIns="182875" spcFirstLastPara="1" rIns="35975" wrap="square" tIns="35975">
            <a:noAutofit/>
          </a:bodyPr>
          <a:lstStyle/>
          <a:p>
            <a:pPr indent="0" lvl="0" marL="0" marR="0" rtl="0" algn="l">
              <a:spcBef>
                <a:spcPts val="0"/>
              </a:spcBef>
              <a:spcAft>
                <a:spcPts val="0"/>
              </a:spcAft>
              <a:buNone/>
            </a:pPr>
            <a:r>
              <a:rPr b="1" lang="en-US" sz="1100">
                <a:solidFill>
                  <a:schemeClr val="dk1"/>
                </a:solidFill>
                <a:latin typeface="Arial"/>
                <a:ea typeface="Arial"/>
                <a:cs typeface="Arial"/>
                <a:sym typeface="Arial"/>
              </a:rPr>
              <a:t>Manufacturing</a:t>
            </a:r>
            <a:endParaRPr b="1" sz="1100">
              <a:solidFill>
                <a:schemeClr val="lt1"/>
              </a:solidFill>
              <a:latin typeface="Arial"/>
              <a:ea typeface="Arial"/>
              <a:cs typeface="Arial"/>
              <a:sym typeface="Arial"/>
            </a:endParaRPr>
          </a:p>
        </p:txBody>
      </p:sp>
      <p:grpSp>
        <p:nvGrpSpPr>
          <p:cNvPr id="617" name="Google Shape;617;p53"/>
          <p:cNvGrpSpPr/>
          <p:nvPr/>
        </p:nvGrpSpPr>
        <p:grpSpPr>
          <a:xfrm>
            <a:off x="4672673" y="3551778"/>
            <a:ext cx="89419" cy="467950"/>
            <a:chOff x="1652052" y="1897837"/>
            <a:chExt cx="89419" cy="363997"/>
          </a:xfrm>
        </p:grpSpPr>
        <p:sp>
          <p:nvSpPr>
            <p:cNvPr id="618" name="Google Shape;618;p53"/>
            <p:cNvSpPr/>
            <p:nvPr/>
          </p:nvSpPr>
          <p:spPr>
            <a:xfrm>
              <a:off x="1652052" y="1898318"/>
              <a:ext cx="89322" cy="363516"/>
            </a:xfrm>
            <a:prstGeom prst="rect">
              <a:avLst/>
            </a:prstGeom>
            <a:solidFill>
              <a:schemeClr val="accent3"/>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nvGrpSpPr>
            <p:cNvPr id="619" name="Google Shape;619;p53"/>
            <p:cNvGrpSpPr/>
            <p:nvPr/>
          </p:nvGrpSpPr>
          <p:grpSpPr>
            <a:xfrm>
              <a:off x="1652149" y="1897837"/>
              <a:ext cx="89322" cy="269999"/>
              <a:chOff x="1260077" y="1533208"/>
              <a:chExt cx="89322" cy="1092142"/>
            </a:xfrm>
          </p:grpSpPr>
          <p:sp>
            <p:nvSpPr>
              <p:cNvPr id="620" name="Google Shape;620;p53"/>
              <p:cNvSpPr/>
              <p:nvPr/>
            </p:nvSpPr>
            <p:spPr>
              <a:xfrm>
                <a:off x="1260077" y="1898318"/>
                <a:ext cx="89322" cy="363516"/>
              </a:xfrm>
              <a:prstGeom prst="rect">
                <a:avLst/>
              </a:prstGeom>
              <a:solidFill>
                <a:schemeClr val="accent1">
                  <a:alpha val="60000"/>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621" name="Google Shape;621;p53"/>
              <p:cNvSpPr/>
              <p:nvPr/>
            </p:nvSpPr>
            <p:spPr>
              <a:xfrm>
                <a:off x="1260077" y="1533208"/>
                <a:ext cx="89322" cy="363515"/>
              </a:xfrm>
              <a:prstGeom prst="rect">
                <a:avLst/>
              </a:prstGeom>
              <a:solidFill>
                <a:schemeClr val="accent1"/>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622" name="Google Shape;622;p53"/>
              <p:cNvSpPr/>
              <p:nvPr/>
            </p:nvSpPr>
            <p:spPr>
              <a:xfrm>
                <a:off x="1260077" y="2261834"/>
                <a:ext cx="89322" cy="363516"/>
              </a:xfrm>
              <a:prstGeom prst="rect">
                <a:avLst/>
              </a:prstGeom>
              <a:solidFill>
                <a:schemeClr val="accent1">
                  <a:alpha val="29803"/>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grpSp>
      <p:sp>
        <p:nvSpPr>
          <p:cNvPr id="623" name="Google Shape;623;p53"/>
          <p:cNvSpPr/>
          <p:nvPr/>
        </p:nvSpPr>
        <p:spPr>
          <a:xfrm>
            <a:off x="6548252" y="3564977"/>
            <a:ext cx="1793760" cy="448056"/>
          </a:xfrm>
          <a:prstGeom prst="roundRect">
            <a:avLst>
              <a:gd fmla="val 0" name="adj"/>
            </a:avLst>
          </a:prstGeom>
          <a:solidFill>
            <a:schemeClr val="lt1"/>
          </a:solidFill>
          <a:ln cap="flat" cmpd="sng" w="19050">
            <a:solidFill>
              <a:schemeClr val="dk1"/>
            </a:solidFill>
            <a:prstDash val="solid"/>
            <a:miter lim="800000"/>
            <a:headEnd len="sm" w="sm" type="none"/>
            <a:tailEnd len="sm" w="sm" type="none"/>
          </a:ln>
        </p:spPr>
        <p:txBody>
          <a:bodyPr anchorCtr="0" anchor="ctr" bIns="35975" lIns="182875" spcFirstLastPara="1" rIns="35975" wrap="square" tIns="35975">
            <a:noAutofit/>
          </a:bodyPr>
          <a:lstStyle/>
          <a:p>
            <a:pPr indent="0" lvl="0" marL="0" marR="0" rtl="0" algn="l">
              <a:spcBef>
                <a:spcPts val="0"/>
              </a:spcBef>
              <a:spcAft>
                <a:spcPts val="0"/>
              </a:spcAft>
              <a:buNone/>
            </a:pPr>
            <a:r>
              <a:rPr b="1" lang="en-US" sz="1100">
                <a:solidFill>
                  <a:schemeClr val="dk1"/>
                </a:solidFill>
                <a:latin typeface="Arial"/>
                <a:ea typeface="Arial"/>
                <a:cs typeface="Arial"/>
                <a:sym typeface="Arial"/>
              </a:rPr>
              <a:t>R&amp;D / </a:t>
            </a:r>
            <a:endParaRPr/>
          </a:p>
          <a:p>
            <a:pPr indent="0" lvl="0" marL="0" marR="0" rtl="0" algn="l">
              <a:spcBef>
                <a:spcPts val="0"/>
              </a:spcBef>
              <a:spcAft>
                <a:spcPts val="0"/>
              </a:spcAft>
              <a:buNone/>
            </a:pPr>
            <a:r>
              <a:rPr b="1" lang="en-US" sz="1100">
                <a:solidFill>
                  <a:schemeClr val="dk1"/>
                </a:solidFill>
                <a:latin typeface="Arial"/>
                <a:ea typeface="Arial"/>
                <a:cs typeface="Arial"/>
                <a:sym typeface="Arial"/>
              </a:rPr>
              <a:t>Engineering</a:t>
            </a:r>
            <a:endParaRPr b="1" sz="1100">
              <a:solidFill>
                <a:schemeClr val="lt1"/>
              </a:solidFill>
              <a:latin typeface="Arial"/>
              <a:ea typeface="Arial"/>
              <a:cs typeface="Arial"/>
              <a:sym typeface="Arial"/>
            </a:endParaRPr>
          </a:p>
        </p:txBody>
      </p:sp>
      <p:grpSp>
        <p:nvGrpSpPr>
          <p:cNvPr id="624" name="Google Shape;624;p53"/>
          <p:cNvGrpSpPr/>
          <p:nvPr/>
        </p:nvGrpSpPr>
        <p:grpSpPr>
          <a:xfrm>
            <a:off x="6538225" y="3551778"/>
            <a:ext cx="89419" cy="468570"/>
            <a:chOff x="1652052" y="1897837"/>
            <a:chExt cx="89419" cy="363997"/>
          </a:xfrm>
        </p:grpSpPr>
        <p:sp>
          <p:nvSpPr>
            <p:cNvPr id="625" name="Google Shape;625;p53"/>
            <p:cNvSpPr/>
            <p:nvPr/>
          </p:nvSpPr>
          <p:spPr>
            <a:xfrm>
              <a:off x="1652052" y="1898318"/>
              <a:ext cx="89322" cy="363516"/>
            </a:xfrm>
            <a:prstGeom prst="rect">
              <a:avLst/>
            </a:prstGeom>
            <a:solidFill>
              <a:schemeClr val="accent3"/>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nvGrpSpPr>
            <p:cNvPr id="626" name="Google Shape;626;p53"/>
            <p:cNvGrpSpPr/>
            <p:nvPr/>
          </p:nvGrpSpPr>
          <p:grpSpPr>
            <a:xfrm>
              <a:off x="1652149" y="1897837"/>
              <a:ext cx="89322" cy="269999"/>
              <a:chOff x="1260077" y="1533208"/>
              <a:chExt cx="89322" cy="1092142"/>
            </a:xfrm>
          </p:grpSpPr>
          <p:sp>
            <p:nvSpPr>
              <p:cNvPr id="627" name="Google Shape;627;p53"/>
              <p:cNvSpPr/>
              <p:nvPr/>
            </p:nvSpPr>
            <p:spPr>
              <a:xfrm>
                <a:off x="1260077" y="1898318"/>
                <a:ext cx="89322" cy="363516"/>
              </a:xfrm>
              <a:prstGeom prst="rect">
                <a:avLst/>
              </a:prstGeom>
              <a:solidFill>
                <a:schemeClr val="accent1">
                  <a:alpha val="60000"/>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628" name="Google Shape;628;p53"/>
              <p:cNvSpPr/>
              <p:nvPr/>
            </p:nvSpPr>
            <p:spPr>
              <a:xfrm>
                <a:off x="1260077" y="1533208"/>
                <a:ext cx="89322" cy="363515"/>
              </a:xfrm>
              <a:prstGeom prst="rect">
                <a:avLst/>
              </a:prstGeom>
              <a:solidFill>
                <a:schemeClr val="accent1"/>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629" name="Google Shape;629;p53"/>
              <p:cNvSpPr/>
              <p:nvPr/>
            </p:nvSpPr>
            <p:spPr>
              <a:xfrm>
                <a:off x="1260077" y="2261834"/>
                <a:ext cx="89322" cy="363516"/>
              </a:xfrm>
              <a:prstGeom prst="rect">
                <a:avLst/>
              </a:prstGeom>
              <a:solidFill>
                <a:schemeClr val="accent1">
                  <a:alpha val="29803"/>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grpSp>
      <p:sp>
        <p:nvSpPr>
          <p:cNvPr id="630" name="Google Shape;630;p53"/>
          <p:cNvSpPr/>
          <p:nvPr/>
        </p:nvSpPr>
        <p:spPr>
          <a:xfrm>
            <a:off x="4682700" y="4255832"/>
            <a:ext cx="1793760" cy="448056"/>
          </a:xfrm>
          <a:prstGeom prst="roundRect">
            <a:avLst>
              <a:gd fmla="val 0" name="adj"/>
            </a:avLst>
          </a:prstGeom>
          <a:solidFill>
            <a:schemeClr val="lt1"/>
          </a:solidFill>
          <a:ln cap="flat" cmpd="sng" w="19050">
            <a:solidFill>
              <a:schemeClr val="dk1"/>
            </a:solidFill>
            <a:prstDash val="solid"/>
            <a:miter lim="800000"/>
            <a:headEnd len="sm" w="sm" type="none"/>
            <a:tailEnd len="sm" w="sm" type="none"/>
          </a:ln>
        </p:spPr>
        <p:txBody>
          <a:bodyPr anchorCtr="0" anchor="ctr" bIns="35975" lIns="182875" spcFirstLastPara="1" rIns="35975" wrap="square" tIns="35975">
            <a:noAutofit/>
          </a:bodyPr>
          <a:lstStyle/>
          <a:p>
            <a:pPr indent="0" lvl="0" marL="0" marR="0" rtl="0" algn="l">
              <a:spcBef>
                <a:spcPts val="0"/>
              </a:spcBef>
              <a:spcAft>
                <a:spcPts val="0"/>
              </a:spcAft>
              <a:buNone/>
            </a:pPr>
            <a:r>
              <a:rPr b="1" lang="en-US" sz="1100">
                <a:solidFill>
                  <a:schemeClr val="dk1"/>
                </a:solidFill>
                <a:latin typeface="Arial"/>
                <a:ea typeface="Arial"/>
                <a:cs typeface="Arial"/>
                <a:sym typeface="Arial"/>
              </a:rPr>
              <a:t>Supply Chain</a:t>
            </a:r>
            <a:endParaRPr/>
          </a:p>
        </p:txBody>
      </p:sp>
      <p:grpSp>
        <p:nvGrpSpPr>
          <p:cNvPr id="631" name="Google Shape;631;p53"/>
          <p:cNvGrpSpPr/>
          <p:nvPr/>
        </p:nvGrpSpPr>
        <p:grpSpPr>
          <a:xfrm>
            <a:off x="4670292" y="4245276"/>
            <a:ext cx="89419" cy="468570"/>
            <a:chOff x="1652052" y="1897837"/>
            <a:chExt cx="89419" cy="363997"/>
          </a:xfrm>
        </p:grpSpPr>
        <p:sp>
          <p:nvSpPr>
            <p:cNvPr id="632" name="Google Shape;632;p53"/>
            <p:cNvSpPr/>
            <p:nvPr/>
          </p:nvSpPr>
          <p:spPr>
            <a:xfrm>
              <a:off x="1652052" y="1898318"/>
              <a:ext cx="89322" cy="363516"/>
            </a:xfrm>
            <a:prstGeom prst="rect">
              <a:avLst/>
            </a:prstGeom>
            <a:solidFill>
              <a:schemeClr val="accent3"/>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nvGrpSpPr>
            <p:cNvPr id="633" name="Google Shape;633;p53"/>
            <p:cNvGrpSpPr/>
            <p:nvPr/>
          </p:nvGrpSpPr>
          <p:grpSpPr>
            <a:xfrm>
              <a:off x="1652149" y="1897837"/>
              <a:ext cx="89322" cy="269999"/>
              <a:chOff x="1260077" y="1533208"/>
              <a:chExt cx="89322" cy="1092142"/>
            </a:xfrm>
          </p:grpSpPr>
          <p:sp>
            <p:nvSpPr>
              <p:cNvPr id="634" name="Google Shape;634;p53"/>
              <p:cNvSpPr/>
              <p:nvPr/>
            </p:nvSpPr>
            <p:spPr>
              <a:xfrm>
                <a:off x="1260077" y="1898318"/>
                <a:ext cx="89322" cy="363516"/>
              </a:xfrm>
              <a:prstGeom prst="rect">
                <a:avLst/>
              </a:prstGeom>
              <a:solidFill>
                <a:schemeClr val="accent1">
                  <a:alpha val="60000"/>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635" name="Google Shape;635;p53"/>
              <p:cNvSpPr/>
              <p:nvPr/>
            </p:nvSpPr>
            <p:spPr>
              <a:xfrm>
                <a:off x="1260077" y="1533208"/>
                <a:ext cx="89322" cy="363515"/>
              </a:xfrm>
              <a:prstGeom prst="rect">
                <a:avLst/>
              </a:prstGeom>
              <a:solidFill>
                <a:schemeClr val="accent1"/>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636" name="Google Shape;636;p53"/>
              <p:cNvSpPr/>
              <p:nvPr/>
            </p:nvSpPr>
            <p:spPr>
              <a:xfrm>
                <a:off x="1260077" y="2261834"/>
                <a:ext cx="89322" cy="363516"/>
              </a:xfrm>
              <a:prstGeom prst="rect">
                <a:avLst/>
              </a:prstGeom>
              <a:solidFill>
                <a:schemeClr val="accent1">
                  <a:alpha val="29803"/>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grpSp>
      <p:pic>
        <p:nvPicPr>
          <p:cNvPr id="637" name="Google Shape;637;p53"/>
          <p:cNvPicPr preferRelativeResize="0"/>
          <p:nvPr/>
        </p:nvPicPr>
        <p:blipFill rotWithShape="1">
          <a:blip r:embed="rId8">
            <a:alphaModFix/>
          </a:blip>
          <a:srcRect b="0" l="0" r="0" t="0"/>
          <a:stretch/>
        </p:blipFill>
        <p:spPr>
          <a:xfrm>
            <a:off x="7912026" y="3595742"/>
            <a:ext cx="408467" cy="408467"/>
          </a:xfrm>
          <a:prstGeom prst="rect">
            <a:avLst/>
          </a:prstGeom>
          <a:noFill/>
          <a:ln>
            <a:noFill/>
          </a:ln>
        </p:spPr>
      </p:pic>
      <p:pic>
        <p:nvPicPr>
          <p:cNvPr id="638" name="Google Shape;638;p53"/>
          <p:cNvPicPr preferRelativeResize="0"/>
          <p:nvPr/>
        </p:nvPicPr>
        <p:blipFill rotWithShape="1">
          <a:blip r:embed="rId9">
            <a:alphaModFix/>
          </a:blip>
          <a:srcRect b="0" l="0" r="0" t="0"/>
          <a:stretch/>
        </p:blipFill>
        <p:spPr>
          <a:xfrm>
            <a:off x="5960473" y="3546565"/>
            <a:ext cx="499915" cy="506012"/>
          </a:xfrm>
          <a:prstGeom prst="rect">
            <a:avLst/>
          </a:prstGeom>
          <a:noFill/>
          <a:ln>
            <a:noFill/>
          </a:ln>
        </p:spPr>
      </p:pic>
      <p:pic>
        <p:nvPicPr>
          <p:cNvPr id="639" name="Google Shape;639;p53"/>
          <p:cNvPicPr preferRelativeResize="0"/>
          <p:nvPr/>
        </p:nvPicPr>
        <p:blipFill rotWithShape="1">
          <a:blip r:embed="rId10">
            <a:alphaModFix/>
          </a:blip>
          <a:srcRect b="0" l="0" r="0" t="0"/>
          <a:stretch/>
        </p:blipFill>
        <p:spPr>
          <a:xfrm>
            <a:off x="6007468" y="4271822"/>
            <a:ext cx="408467" cy="408467"/>
          </a:xfrm>
          <a:prstGeom prst="rect">
            <a:avLst/>
          </a:prstGeom>
          <a:noFill/>
          <a:ln>
            <a:noFill/>
          </a:ln>
        </p:spPr>
      </p:pic>
      <p:sp>
        <p:nvSpPr>
          <p:cNvPr id="640" name="Google Shape;640;p53"/>
          <p:cNvSpPr/>
          <p:nvPr/>
        </p:nvSpPr>
        <p:spPr>
          <a:xfrm>
            <a:off x="6548252" y="4245276"/>
            <a:ext cx="1802970" cy="448056"/>
          </a:xfrm>
          <a:prstGeom prst="roundRect">
            <a:avLst>
              <a:gd fmla="val 0" name="adj"/>
            </a:avLst>
          </a:prstGeom>
          <a:solidFill>
            <a:schemeClr val="lt1"/>
          </a:solidFill>
          <a:ln cap="flat" cmpd="sng" w="19050">
            <a:solidFill>
              <a:schemeClr val="dk1"/>
            </a:solidFill>
            <a:prstDash val="solid"/>
            <a:miter lim="800000"/>
            <a:headEnd len="sm" w="sm" type="none"/>
            <a:tailEnd len="sm" w="sm" type="none"/>
          </a:ln>
        </p:spPr>
        <p:txBody>
          <a:bodyPr anchorCtr="0" anchor="ctr" bIns="35975" lIns="182875" spcFirstLastPara="1" rIns="35975" wrap="square" tIns="35975">
            <a:noAutofit/>
          </a:bodyPr>
          <a:lstStyle/>
          <a:p>
            <a:pPr indent="0" lvl="0" marL="0" marR="0" rtl="0" algn="l">
              <a:spcBef>
                <a:spcPts val="0"/>
              </a:spcBef>
              <a:spcAft>
                <a:spcPts val="0"/>
              </a:spcAft>
              <a:buNone/>
            </a:pPr>
            <a:r>
              <a:rPr b="1" lang="en-US" sz="1100">
                <a:solidFill>
                  <a:schemeClr val="dk1"/>
                </a:solidFill>
                <a:latin typeface="Arial"/>
                <a:ea typeface="Arial"/>
                <a:cs typeface="Arial"/>
                <a:sym typeface="Arial"/>
              </a:rPr>
              <a:t>Asset </a:t>
            </a:r>
            <a:endParaRPr/>
          </a:p>
          <a:p>
            <a:pPr indent="0" lvl="0" marL="0" marR="0" rtl="0" algn="l">
              <a:spcBef>
                <a:spcPts val="0"/>
              </a:spcBef>
              <a:spcAft>
                <a:spcPts val="0"/>
              </a:spcAft>
              <a:buNone/>
            </a:pPr>
            <a:r>
              <a:rPr b="1" lang="en-US" sz="1100">
                <a:solidFill>
                  <a:schemeClr val="dk1"/>
                </a:solidFill>
                <a:latin typeface="Arial"/>
                <a:ea typeface="Arial"/>
                <a:cs typeface="Arial"/>
                <a:sym typeface="Arial"/>
              </a:rPr>
              <a:t>Management</a:t>
            </a:r>
            <a:endParaRPr b="1" sz="1100">
              <a:solidFill>
                <a:schemeClr val="lt1"/>
              </a:solidFill>
              <a:latin typeface="Arial"/>
              <a:ea typeface="Arial"/>
              <a:cs typeface="Arial"/>
              <a:sym typeface="Arial"/>
            </a:endParaRPr>
          </a:p>
        </p:txBody>
      </p:sp>
      <p:grpSp>
        <p:nvGrpSpPr>
          <p:cNvPr id="641" name="Google Shape;641;p53"/>
          <p:cNvGrpSpPr/>
          <p:nvPr/>
        </p:nvGrpSpPr>
        <p:grpSpPr>
          <a:xfrm>
            <a:off x="6535844" y="4241029"/>
            <a:ext cx="90437" cy="468570"/>
            <a:chOff x="1652052" y="1897837"/>
            <a:chExt cx="89419" cy="363997"/>
          </a:xfrm>
        </p:grpSpPr>
        <p:sp>
          <p:nvSpPr>
            <p:cNvPr id="642" name="Google Shape;642;p53"/>
            <p:cNvSpPr/>
            <p:nvPr/>
          </p:nvSpPr>
          <p:spPr>
            <a:xfrm>
              <a:off x="1652052" y="1898318"/>
              <a:ext cx="89322" cy="363516"/>
            </a:xfrm>
            <a:prstGeom prst="rect">
              <a:avLst/>
            </a:prstGeom>
            <a:solidFill>
              <a:schemeClr val="accent3"/>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nvGrpSpPr>
            <p:cNvPr id="643" name="Google Shape;643;p53"/>
            <p:cNvGrpSpPr/>
            <p:nvPr/>
          </p:nvGrpSpPr>
          <p:grpSpPr>
            <a:xfrm>
              <a:off x="1652149" y="1897837"/>
              <a:ext cx="89322" cy="269999"/>
              <a:chOff x="1260077" y="1533208"/>
              <a:chExt cx="89322" cy="1092142"/>
            </a:xfrm>
          </p:grpSpPr>
          <p:sp>
            <p:nvSpPr>
              <p:cNvPr id="644" name="Google Shape;644;p53"/>
              <p:cNvSpPr/>
              <p:nvPr/>
            </p:nvSpPr>
            <p:spPr>
              <a:xfrm>
                <a:off x="1260077" y="1879163"/>
                <a:ext cx="89322" cy="363517"/>
              </a:xfrm>
              <a:prstGeom prst="rect">
                <a:avLst/>
              </a:prstGeom>
              <a:solidFill>
                <a:schemeClr val="accent1">
                  <a:alpha val="60000"/>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645" name="Google Shape;645;p53"/>
              <p:cNvSpPr/>
              <p:nvPr/>
            </p:nvSpPr>
            <p:spPr>
              <a:xfrm>
                <a:off x="1260077" y="1533208"/>
                <a:ext cx="89322" cy="363515"/>
              </a:xfrm>
              <a:prstGeom prst="rect">
                <a:avLst/>
              </a:prstGeom>
              <a:solidFill>
                <a:schemeClr val="accent1"/>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sp>
            <p:nvSpPr>
              <p:cNvPr id="646" name="Google Shape;646;p53"/>
              <p:cNvSpPr/>
              <p:nvPr/>
            </p:nvSpPr>
            <p:spPr>
              <a:xfrm>
                <a:off x="1260077" y="2261834"/>
                <a:ext cx="89322" cy="363516"/>
              </a:xfrm>
              <a:prstGeom prst="rect">
                <a:avLst/>
              </a:prstGeom>
              <a:solidFill>
                <a:schemeClr val="accent1">
                  <a:alpha val="29803"/>
                </a:schemeClr>
              </a:solidFill>
              <a:ln>
                <a:noFill/>
              </a:ln>
            </p:spPr>
            <p:txBody>
              <a:bodyPr anchorCtr="0" anchor="ctr" bIns="71975" lIns="89975" spcFirstLastPara="1" rIns="89975" wrap="square" tIns="71975">
                <a:noAutofit/>
              </a:bodyPr>
              <a:lstStyle/>
              <a:p>
                <a:pPr indent="0" lvl="0" marL="0" marR="0" rtl="0" algn="ctr">
                  <a:spcBef>
                    <a:spcPts val="0"/>
                  </a:spcBef>
                  <a:spcAft>
                    <a:spcPts val="0"/>
                  </a:spcAft>
                  <a:buNone/>
                </a:pPr>
                <a:r>
                  <a:t/>
                </a:r>
                <a:endParaRPr sz="1799">
                  <a:solidFill>
                    <a:schemeClr val="dk1"/>
                  </a:solidFill>
                  <a:latin typeface="Arial"/>
                  <a:ea typeface="Arial"/>
                  <a:cs typeface="Arial"/>
                  <a:sym typeface="Arial"/>
                </a:endParaRPr>
              </a:p>
            </p:txBody>
          </p:sp>
        </p:grpSp>
      </p:grpSp>
      <p:pic>
        <p:nvPicPr>
          <p:cNvPr id="647" name="Google Shape;647;p53"/>
          <p:cNvPicPr preferRelativeResize="0"/>
          <p:nvPr/>
        </p:nvPicPr>
        <p:blipFill rotWithShape="1">
          <a:blip r:embed="rId11">
            <a:alphaModFix/>
          </a:blip>
          <a:srcRect b="0" l="0" r="0" t="0"/>
          <a:stretch/>
        </p:blipFill>
        <p:spPr>
          <a:xfrm>
            <a:off x="7921078" y="4286680"/>
            <a:ext cx="369956" cy="371888"/>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1" name="Shape 651"/>
        <p:cNvGrpSpPr/>
        <p:nvPr/>
      </p:nvGrpSpPr>
      <p:grpSpPr>
        <a:xfrm>
          <a:off x="0" y="0"/>
          <a:ext cx="0" cy="0"/>
          <a:chOff x="0" y="0"/>
          <a:chExt cx="0" cy="0"/>
        </a:xfrm>
      </p:grpSpPr>
      <p:sp>
        <p:nvSpPr>
          <p:cNvPr id="652" name="Google Shape;652;p54"/>
          <p:cNvSpPr txBox="1"/>
          <p:nvPr>
            <p:ph type="title"/>
          </p:nvPr>
        </p:nvSpPr>
        <p:spPr>
          <a:xfrm>
            <a:off x="1776414" y="579494"/>
            <a:ext cx="7886700" cy="323165"/>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lt1"/>
                </a:solidFill>
              </a:rPr>
              <a:t>Modules in SAP</a:t>
            </a:r>
            <a:endParaRPr/>
          </a:p>
        </p:txBody>
      </p:sp>
      <p:sp>
        <p:nvSpPr>
          <p:cNvPr id="653" name="Google Shape;653;p54"/>
          <p:cNvSpPr txBox="1"/>
          <p:nvPr>
            <p:ph idx="12" type="sldNum"/>
          </p:nvPr>
        </p:nvSpPr>
        <p:spPr>
          <a:xfrm>
            <a:off x="6875393" y="6356351"/>
            <a:ext cx="2057400" cy="365125"/>
          </a:xfrm>
          <a:prstGeom prst="rect">
            <a:avLst/>
          </a:prstGeom>
          <a:noFill/>
          <a:ln>
            <a:noFill/>
          </a:ln>
        </p:spPr>
        <p:txBody>
          <a:bodyPr anchorCtr="0" anchor="t" bIns="0" lIns="0" spcFirstLastPara="1" rIns="0" wrap="square" tIns="0">
            <a:spAutoFit/>
          </a:bodyPr>
          <a:lstStyle/>
          <a:p>
            <a:pPr indent="0" lvl="0" marL="0" rtl="0" algn="r">
              <a:spcBef>
                <a:spcPts val="0"/>
              </a:spcBef>
              <a:spcAft>
                <a:spcPts val="0"/>
              </a:spcAft>
              <a:buNone/>
            </a:pPr>
            <a:fld id="{00000000-1234-1234-1234-123412341234}" type="slidenum">
              <a:rPr lang="en-US"/>
              <a:t>‹#›</a:t>
            </a:fld>
            <a:endParaRPr/>
          </a:p>
        </p:txBody>
      </p:sp>
      <p:grpSp>
        <p:nvGrpSpPr>
          <p:cNvPr id="654" name="Google Shape;654;p54"/>
          <p:cNvGrpSpPr/>
          <p:nvPr/>
        </p:nvGrpSpPr>
        <p:grpSpPr>
          <a:xfrm>
            <a:off x="609600" y="1655325"/>
            <a:ext cx="7474877" cy="4724400"/>
            <a:chOff x="1087438" y="1225550"/>
            <a:chExt cx="7474877" cy="4724400"/>
          </a:xfrm>
        </p:grpSpPr>
        <p:sp>
          <p:nvSpPr>
            <p:cNvPr id="655" name="Google Shape;655;p54"/>
            <p:cNvSpPr/>
            <p:nvPr/>
          </p:nvSpPr>
          <p:spPr>
            <a:xfrm>
              <a:off x="3981450" y="1331913"/>
              <a:ext cx="1600200" cy="739775"/>
            </a:xfrm>
            <a:prstGeom prst="rect">
              <a:avLst/>
            </a:prstGeom>
            <a:solidFill>
              <a:schemeClr val="hlink"/>
            </a:solidFill>
            <a:ln cap="flat" cmpd="sng" w="12700">
              <a:solidFill>
                <a:schemeClr val="dk1"/>
              </a:solidFill>
              <a:prstDash val="solid"/>
              <a:miter lim="800000"/>
              <a:headEnd len="sm" w="sm" type="none"/>
              <a:tailEnd len="sm" w="sm" type="none"/>
            </a:ln>
            <a:effectLst>
              <a:outerShdw rotWithShape="0" algn="ctr" dir="2700000" dist="107763">
                <a:schemeClr val="lt2"/>
              </a:outerShdw>
            </a:effectLst>
          </p:spPr>
          <p:txBody>
            <a:bodyPr anchorCtr="0" anchor="ctr" bIns="46025" lIns="92075" spcFirstLastPara="1" rIns="92075" wrap="square" tIns="46025">
              <a:noAutofit/>
            </a:bodyPr>
            <a:lstStyle/>
            <a:p>
              <a:pPr indent="0" lvl="0" marL="0" marR="0" rtl="0" algn="ctr">
                <a:spcBef>
                  <a:spcPts val="0"/>
                </a:spcBef>
                <a:spcAft>
                  <a:spcPts val="0"/>
                </a:spcAft>
                <a:buNone/>
              </a:pPr>
              <a:r>
                <a:rPr b="0" lang="en-US" sz="2000">
                  <a:solidFill>
                    <a:schemeClr val="dk1"/>
                  </a:solidFill>
                  <a:latin typeface="Arial"/>
                  <a:ea typeface="Arial"/>
                  <a:cs typeface="Arial"/>
                  <a:sym typeface="Arial"/>
                </a:rPr>
                <a:t>Sales &amp;</a:t>
              </a:r>
              <a:endParaRPr/>
            </a:p>
            <a:p>
              <a:pPr indent="0" lvl="0" marL="0" marR="0" rtl="0" algn="ctr">
                <a:spcBef>
                  <a:spcPts val="0"/>
                </a:spcBef>
                <a:spcAft>
                  <a:spcPts val="0"/>
                </a:spcAft>
                <a:buNone/>
              </a:pPr>
              <a:r>
                <a:rPr b="0" lang="en-US" sz="2000">
                  <a:solidFill>
                    <a:schemeClr val="dk1"/>
                  </a:solidFill>
                  <a:latin typeface="Arial"/>
                  <a:ea typeface="Arial"/>
                  <a:cs typeface="Arial"/>
                  <a:sym typeface="Arial"/>
                </a:rPr>
                <a:t>Distribution</a:t>
              </a:r>
              <a:endParaRPr b="0" sz="2400">
                <a:solidFill>
                  <a:schemeClr val="dk1"/>
                </a:solidFill>
                <a:latin typeface="Arial"/>
                <a:ea typeface="Arial"/>
                <a:cs typeface="Arial"/>
                <a:sym typeface="Arial"/>
              </a:endParaRPr>
            </a:p>
          </p:txBody>
        </p:sp>
        <p:sp>
          <p:nvSpPr>
            <p:cNvPr id="656" name="Google Shape;656;p54"/>
            <p:cNvSpPr/>
            <p:nvPr/>
          </p:nvSpPr>
          <p:spPr>
            <a:xfrm>
              <a:off x="1428750" y="3082925"/>
              <a:ext cx="1533525" cy="739775"/>
            </a:xfrm>
            <a:prstGeom prst="rect">
              <a:avLst/>
            </a:prstGeom>
            <a:solidFill>
              <a:schemeClr val="hlink"/>
            </a:solidFill>
            <a:ln cap="flat" cmpd="sng" w="12700">
              <a:solidFill>
                <a:schemeClr val="dk1"/>
              </a:solidFill>
              <a:prstDash val="solid"/>
              <a:miter lim="800000"/>
              <a:headEnd len="sm" w="sm" type="none"/>
              <a:tailEnd len="sm" w="sm" type="none"/>
            </a:ln>
            <a:effectLst>
              <a:outerShdw rotWithShape="0" algn="ctr" dir="2700000" dist="107763">
                <a:schemeClr val="lt2"/>
              </a:outerShdw>
            </a:effectLst>
          </p:spPr>
          <p:txBody>
            <a:bodyPr anchorCtr="0" anchor="ctr" bIns="46025" lIns="92075" spcFirstLastPara="1" rIns="92075" wrap="square" tIns="46025">
              <a:noAutofit/>
            </a:bodyPr>
            <a:lstStyle/>
            <a:p>
              <a:pPr indent="0" lvl="0" marL="0" marR="0" rtl="0" algn="ctr">
                <a:spcBef>
                  <a:spcPts val="0"/>
                </a:spcBef>
                <a:spcAft>
                  <a:spcPts val="0"/>
                </a:spcAft>
                <a:buNone/>
              </a:pPr>
              <a:r>
                <a:rPr b="0" lang="en-US" sz="2000">
                  <a:solidFill>
                    <a:schemeClr val="dk1"/>
                  </a:solidFill>
                  <a:latin typeface="Arial"/>
                  <a:ea typeface="Arial"/>
                  <a:cs typeface="Arial"/>
                  <a:sym typeface="Arial"/>
                </a:rPr>
                <a:t>Production</a:t>
              </a:r>
              <a:endParaRPr/>
            </a:p>
            <a:p>
              <a:pPr indent="0" lvl="0" marL="0" marR="0" rtl="0" algn="ctr">
                <a:spcBef>
                  <a:spcPts val="0"/>
                </a:spcBef>
                <a:spcAft>
                  <a:spcPts val="0"/>
                </a:spcAft>
                <a:buNone/>
              </a:pPr>
              <a:r>
                <a:rPr b="0" lang="en-US" sz="2000">
                  <a:solidFill>
                    <a:schemeClr val="dk1"/>
                  </a:solidFill>
                  <a:latin typeface="Arial"/>
                  <a:ea typeface="Arial"/>
                  <a:cs typeface="Arial"/>
                  <a:sym typeface="Arial"/>
                </a:rPr>
                <a:t>Planning</a:t>
              </a:r>
              <a:endParaRPr b="0" sz="2400">
                <a:solidFill>
                  <a:schemeClr val="dk1"/>
                </a:solidFill>
                <a:latin typeface="Arial"/>
                <a:ea typeface="Arial"/>
                <a:cs typeface="Arial"/>
                <a:sym typeface="Arial"/>
              </a:endParaRPr>
            </a:p>
          </p:txBody>
        </p:sp>
        <p:sp>
          <p:nvSpPr>
            <p:cNvPr id="657" name="Google Shape;657;p54"/>
            <p:cNvSpPr/>
            <p:nvPr/>
          </p:nvSpPr>
          <p:spPr>
            <a:xfrm>
              <a:off x="6869113" y="3082925"/>
              <a:ext cx="1533525" cy="739775"/>
            </a:xfrm>
            <a:prstGeom prst="rect">
              <a:avLst/>
            </a:prstGeom>
            <a:solidFill>
              <a:schemeClr val="hlink"/>
            </a:solidFill>
            <a:ln cap="flat" cmpd="sng" w="12700">
              <a:solidFill>
                <a:schemeClr val="dk1"/>
              </a:solidFill>
              <a:prstDash val="solid"/>
              <a:miter lim="800000"/>
              <a:headEnd len="sm" w="sm" type="none"/>
              <a:tailEnd len="sm" w="sm" type="none"/>
            </a:ln>
            <a:effectLst>
              <a:outerShdw rotWithShape="0" algn="ctr" dir="2700000" dist="107763">
                <a:schemeClr val="lt2"/>
              </a:outerShdw>
            </a:effectLst>
          </p:spPr>
          <p:txBody>
            <a:bodyPr anchorCtr="0" anchor="ctr" bIns="46025" lIns="92075" spcFirstLastPara="1" rIns="92075" wrap="square" tIns="46025">
              <a:noAutofit/>
            </a:bodyPr>
            <a:lstStyle/>
            <a:p>
              <a:pPr indent="0" lvl="0" marL="0" marR="0" rtl="0" algn="ctr">
                <a:spcBef>
                  <a:spcPts val="0"/>
                </a:spcBef>
                <a:spcAft>
                  <a:spcPts val="0"/>
                </a:spcAft>
                <a:buNone/>
              </a:pPr>
              <a:r>
                <a:rPr b="0" lang="en-US" sz="2000">
                  <a:solidFill>
                    <a:schemeClr val="dk1"/>
                  </a:solidFill>
                  <a:latin typeface="Arial"/>
                  <a:ea typeface="Arial"/>
                  <a:cs typeface="Arial"/>
                  <a:sym typeface="Arial"/>
                </a:rPr>
                <a:t>Materials</a:t>
              </a:r>
              <a:endParaRPr/>
            </a:p>
            <a:p>
              <a:pPr indent="0" lvl="0" marL="0" marR="0" rtl="0" algn="ctr">
                <a:spcBef>
                  <a:spcPts val="0"/>
                </a:spcBef>
                <a:spcAft>
                  <a:spcPts val="0"/>
                </a:spcAft>
                <a:buNone/>
              </a:pPr>
              <a:r>
                <a:rPr b="0" lang="en-US" sz="2000">
                  <a:solidFill>
                    <a:schemeClr val="dk1"/>
                  </a:solidFill>
                  <a:latin typeface="Arial"/>
                  <a:ea typeface="Arial"/>
                  <a:cs typeface="Arial"/>
                  <a:sym typeface="Arial"/>
                </a:rPr>
                <a:t>Management</a:t>
              </a:r>
              <a:endParaRPr b="0" sz="2400">
                <a:solidFill>
                  <a:schemeClr val="dk1"/>
                </a:solidFill>
                <a:latin typeface="Arial"/>
                <a:ea typeface="Arial"/>
                <a:cs typeface="Arial"/>
                <a:sym typeface="Arial"/>
              </a:endParaRPr>
            </a:p>
          </p:txBody>
        </p:sp>
        <p:sp>
          <p:nvSpPr>
            <p:cNvPr id="658" name="Google Shape;658;p54"/>
            <p:cNvSpPr/>
            <p:nvPr/>
          </p:nvSpPr>
          <p:spPr>
            <a:xfrm>
              <a:off x="3981450" y="5210175"/>
              <a:ext cx="1666875" cy="739775"/>
            </a:xfrm>
            <a:prstGeom prst="rect">
              <a:avLst/>
            </a:prstGeom>
            <a:solidFill>
              <a:schemeClr val="hlink"/>
            </a:solidFill>
            <a:ln cap="flat" cmpd="sng" w="12700">
              <a:solidFill>
                <a:schemeClr val="dk1"/>
              </a:solidFill>
              <a:prstDash val="solid"/>
              <a:miter lim="800000"/>
              <a:headEnd len="sm" w="sm" type="none"/>
              <a:tailEnd len="sm" w="sm" type="none"/>
            </a:ln>
            <a:effectLst>
              <a:outerShdw rotWithShape="0" algn="ctr" dir="2700000" dist="107763">
                <a:schemeClr val="lt2"/>
              </a:outerShdw>
            </a:effectLst>
          </p:spPr>
          <p:txBody>
            <a:bodyPr anchorCtr="0" anchor="ctr" bIns="46025" lIns="92075" spcFirstLastPara="1" rIns="92075" wrap="square" tIns="46025">
              <a:noAutofit/>
            </a:bodyPr>
            <a:lstStyle/>
            <a:p>
              <a:pPr indent="0" lvl="0" marL="0" marR="0" rtl="0" algn="ctr">
                <a:spcBef>
                  <a:spcPts val="0"/>
                </a:spcBef>
                <a:spcAft>
                  <a:spcPts val="0"/>
                </a:spcAft>
                <a:buNone/>
              </a:pPr>
              <a:r>
                <a:rPr b="0" lang="en-US" sz="2000">
                  <a:solidFill>
                    <a:schemeClr val="dk1"/>
                  </a:solidFill>
                  <a:latin typeface="Arial"/>
                  <a:ea typeface="Arial"/>
                  <a:cs typeface="Arial"/>
                  <a:sym typeface="Arial"/>
                </a:rPr>
                <a:t>Finance &amp;</a:t>
              </a:r>
              <a:endParaRPr/>
            </a:p>
            <a:p>
              <a:pPr indent="0" lvl="0" marL="0" marR="0" rtl="0" algn="ctr">
                <a:spcBef>
                  <a:spcPts val="0"/>
                </a:spcBef>
                <a:spcAft>
                  <a:spcPts val="0"/>
                </a:spcAft>
                <a:buNone/>
              </a:pPr>
              <a:r>
                <a:rPr b="0" lang="en-US" sz="2000">
                  <a:solidFill>
                    <a:schemeClr val="dk1"/>
                  </a:solidFill>
                  <a:latin typeface="Arial"/>
                  <a:ea typeface="Arial"/>
                  <a:cs typeface="Arial"/>
                  <a:sym typeface="Arial"/>
                </a:rPr>
                <a:t>Controlling</a:t>
              </a:r>
              <a:endParaRPr/>
            </a:p>
          </p:txBody>
        </p:sp>
        <p:sp>
          <p:nvSpPr>
            <p:cNvPr id="659" name="Google Shape;659;p54"/>
            <p:cNvSpPr/>
            <p:nvPr/>
          </p:nvSpPr>
          <p:spPr>
            <a:xfrm>
              <a:off x="1428750" y="1393825"/>
              <a:ext cx="1466850" cy="552450"/>
            </a:xfrm>
            <a:prstGeom prst="ellipse">
              <a:avLst/>
            </a:prstGeom>
            <a:solidFill>
              <a:schemeClr val="hlink"/>
            </a:solidFill>
            <a:ln cap="flat" cmpd="sng" w="12700">
              <a:solidFill>
                <a:schemeClr val="dk1"/>
              </a:solidFill>
              <a:prstDash val="solid"/>
              <a:round/>
              <a:headEnd len="sm" w="sm" type="none"/>
              <a:tailEnd len="sm" w="sm" type="none"/>
            </a:ln>
            <a:effectLst>
              <a:outerShdw rotWithShape="0" algn="ctr" dir="2700000" dist="107763">
                <a:schemeClr val="lt2"/>
              </a:outerShdw>
            </a:effectLst>
          </p:spPr>
          <p:txBody>
            <a:bodyPr anchorCtr="0" anchor="ctr" bIns="46025" lIns="92075" spcFirstLastPara="1" rIns="92075" wrap="square" tIns="46025">
              <a:noAutofit/>
            </a:bodyPr>
            <a:lstStyle/>
            <a:p>
              <a:pPr indent="0" lvl="0" marL="0" marR="0" rtl="0" algn="ctr">
                <a:spcBef>
                  <a:spcPts val="0"/>
                </a:spcBef>
                <a:spcAft>
                  <a:spcPts val="0"/>
                </a:spcAft>
                <a:buNone/>
              </a:pPr>
              <a:r>
                <a:rPr b="0" lang="en-US" sz="2000">
                  <a:solidFill>
                    <a:schemeClr val="dk1"/>
                  </a:solidFill>
                  <a:latin typeface="Arial"/>
                  <a:ea typeface="Arial"/>
                  <a:cs typeface="Arial"/>
                  <a:sym typeface="Arial"/>
                </a:rPr>
                <a:t>Customer</a:t>
              </a:r>
              <a:endParaRPr b="0" sz="2400">
                <a:solidFill>
                  <a:schemeClr val="dk1"/>
                </a:solidFill>
                <a:latin typeface="Arial"/>
                <a:ea typeface="Arial"/>
                <a:cs typeface="Arial"/>
                <a:sym typeface="Arial"/>
              </a:endParaRPr>
            </a:p>
          </p:txBody>
        </p:sp>
        <p:sp>
          <p:nvSpPr>
            <p:cNvPr id="660" name="Google Shape;660;p54"/>
            <p:cNvSpPr/>
            <p:nvPr/>
          </p:nvSpPr>
          <p:spPr>
            <a:xfrm>
              <a:off x="6869113" y="5272088"/>
              <a:ext cx="1466850" cy="552450"/>
            </a:xfrm>
            <a:prstGeom prst="ellipse">
              <a:avLst/>
            </a:prstGeom>
            <a:solidFill>
              <a:schemeClr val="hlink"/>
            </a:solidFill>
            <a:ln cap="flat" cmpd="sng" w="12700">
              <a:solidFill>
                <a:schemeClr val="dk1"/>
              </a:solidFill>
              <a:prstDash val="solid"/>
              <a:round/>
              <a:headEnd len="sm" w="sm" type="none"/>
              <a:tailEnd len="sm" w="sm" type="none"/>
            </a:ln>
            <a:effectLst>
              <a:outerShdw rotWithShape="0" algn="ctr" dir="2700000" dist="107763">
                <a:schemeClr val="lt2"/>
              </a:outerShdw>
            </a:effectLst>
          </p:spPr>
          <p:txBody>
            <a:bodyPr anchorCtr="0" anchor="ctr" bIns="46025" lIns="92075" spcFirstLastPara="1" rIns="92075" wrap="square" tIns="46025">
              <a:noAutofit/>
            </a:bodyPr>
            <a:lstStyle/>
            <a:p>
              <a:pPr indent="0" lvl="0" marL="0" marR="0" rtl="0" algn="ctr">
                <a:spcBef>
                  <a:spcPts val="0"/>
                </a:spcBef>
                <a:spcAft>
                  <a:spcPts val="0"/>
                </a:spcAft>
                <a:buNone/>
              </a:pPr>
              <a:r>
                <a:rPr b="0" lang="en-US" sz="2000">
                  <a:solidFill>
                    <a:schemeClr val="dk1"/>
                  </a:solidFill>
                  <a:latin typeface="Arial"/>
                  <a:ea typeface="Arial"/>
                  <a:cs typeface="Arial"/>
                  <a:sym typeface="Arial"/>
                </a:rPr>
                <a:t>Vendor</a:t>
              </a:r>
              <a:endParaRPr/>
            </a:p>
          </p:txBody>
        </p:sp>
        <p:cxnSp>
          <p:nvCxnSpPr>
            <p:cNvPr id="661" name="Google Shape;661;p54"/>
            <p:cNvCxnSpPr/>
            <p:nvPr/>
          </p:nvCxnSpPr>
          <p:spPr>
            <a:xfrm>
              <a:off x="5654675" y="5580063"/>
              <a:ext cx="1208088" cy="0"/>
            </a:xfrm>
            <a:prstGeom prst="straightConnector1">
              <a:avLst/>
            </a:prstGeom>
            <a:noFill/>
            <a:ln cap="flat" cmpd="sng" w="12700">
              <a:solidFill>
                <a:schemeClr val="dk1"/>
              </a:solidFill>
              <a:prstDash val="solid"/>
              <a:round/>
              <a:headEnd len="sm" w="sm" type="none"/>
              <a:tailEnd len="med" w="med" type="stealth"/>
            </a:ln>
          </p:spPr>
        </p:cxnSp>
        <p:cxnSp>
          <p:nvCxnSpPr>
            <p:cNvPr id="662" name="Google Shape;662;p54"/>
            <p:cNvCxnSpPr/>
            <p:nvPr/>
          </p:nvCxnSpPr>
          <p:spPr>
            <a:xfrm rot="10800000">
              <a:off x="8005763" y="3829050"/>
              <a:ext cx="0" cy="1500188"/>
            </a:xfrm>
            <a:prstGeom prst="straightConnector1">
              <a:avLst/>
            </a:prstGeom>
            <a:noFill/>
            <a:ln cap="flat" cmpd="sng" w="12700">
              <a:solidFill>
                <a:schemeClr val="dk1"/>
              </a:solidFill>
              <a:prstDash val="solid"/>
              <a:round/>
              <a:headEnd len="sm" w="sm" type="none"/>
              <a:tailEnd len="med" w="med" type="stealth"/>
            </a:ln>
          </p:spPr>
        </p:cxnSp>
        <p:cxnSp>
          <p:nvCxnSpPr>
            <p:cNvPr id="663" name="Google Shape;663;p54"/>
            <p:cNvCxnSpPr/>
            <p:nvPr/>
          </p:nvCxnSpPr>
          <p:spPr>
            <a:xfrm rot="10800000">
              <a:off x="7199313" y="3829050"/>
              <a:ext cx="0" cy="1438275"/>
            </a:xfrm>
            <a:prstGeom prst="straightConnector1">
              <a:avLst/>
            </a:prstGeom>
            <a:noFill/>
            <a:ln cap="flat" cmpd="sng" w="12700">
              <a:solidFill>
                <a:schemeClr val="dk1"/>
              </a:solidFill>
              <a:prstDash val="solid"/>
              <a:round/>
              <a:headEnd len="med" w="med" type="stealth"/>
              <a:tailEnd len="sm" w="sm" type="none"/>
            </a:ln>
          </p:spPr>
        </p:cxnSp>
        <p:cxnSp>
          <p:nvCxnSpPr>
            <p:cNvPr id="664" name="Google Shape;664;p54"/>
            <p:cNvCxnSpPr/>
            <p:nvPr/>
          </p:nvCxnSpPr>
          <p:spPr>
            <a:xfrm>
              <a:off x="5588000" y="1952625"/>
              <a:ext cx="1409700" cy="0"/>
            </a:xfrm>
            <a:prstGeom prst="straightConnector1">
              <a:avLst/>
            </a:prstGeom>
            <a:noFill/>
            <a:ln cap="flat" cmpd="sng" w="12700">
              <a:solidFill>
                <a:schemeClr val="dk1"/>
              </a:solidFill>
              <a:prstDash val="solid"/>
              <a:round/>
              <a:headEnd len="sm" w="sm" type="none"/>
              <a:tailEnd len="sm" w="sm" type="none"/>
            </a:ln>
          </p:spPr>
        </p:cxnSp>
        <p:cxnSp>
          <p:nvCxnSpPr>
            <p:cNvPr id="665" name="Google Shape;665;p54"/>
            <p:cNvCxnSpPr/>
            <p:nvPr/>
          </p:nvCxnSpPr>
          <p:spPr>
            <a:xfrm>
              <a:off x="6997700" y="1952625"/>
              <a:ext cx="0" cy="1125538"/>
            </a:xfrm>
            <a:prstGeom prst="straightConnector1">
              <a:avLst/>
            </a:prstGeom>
            <a:noFill/>
            <a:ln cap="flat" cmpd="sng" w="12700">
              <a:solidFill>
                <a:schemeClr val="dk1"/>
              </a:solidFill>
              <a:prstDash val="solid"/>
              <a:round/>
              <a:headEnd len="sm" w="sm" type="none"/>
              <a:tailEnd len="med" w="med" type="stealth"/>
            </a:ln>
          </p:spPr>
        </p:cxnSp>
        <p:cxnSp>
          <p:nvCxnSpPr>
            <p:cNvPr id="666" name="Google Shape;666;p54"/>
            <p:cNvCxnSpPr/>
            <p:nvPr/>
          </p:nvCxnSpPr>
          <p:spPr>
            <a:xfrm>
              <a:off x="5588000" y="1701800"/>
              <a:ext cx="2014538" cy="0"/>
            </a:xfrm>
            <a:prstGeom prst="straightConnector1">
              <a:avLst/>
            </a:prstGeom>
            <a:noFill/>
            <a:ln cap="flat" cmpd="sng" w="12700">
              <a:solidFill>
                <a:schemeClr val="dk1"/>
              </a:solidFill>
              <a:prstDash val="solid"/>
              <a:round/>
              <a:headEnd len="sm" w="sm" type="none"/>
              <a:tailEnd len="sm" w="sm" type="none"/>
            </a:ln>
          </p:spPr>
        </p:cxnSp>
        <p:cxnSp>
          <p:nvCxnSpPr>
            <p:cNvPr id="667" name="Google Shape;667;p54"/>
            <p:cNvCxnSpPr/>
            <p:nvPr/>
          </p:nvCxnSpPr>
          <p:spPr>
            <a:xfrm>
              <a:off x="7602538" y="1701800"/>
              <a:ext cx="0" cy="1376363"/>
            </a:xfrm>
            <a:prstGeom prst="straightConnector1">
              <a:avLst/>
            </a:prstGeom>
            <a:noFill/>
            <a:ln cap="flat" cmpd="sng" w="12700">
              <a:solidFill>
                <a:schemeClr val="dk1"/>
              </a:solidFill>
              <a:prstDash val="solid"/>
              <a:round/>
              <a:headEnd len="sm" w="sm" type="none"/>
              <a:tailEnd len="med" w="med" type="stealth"/>
            </a:ln>
          </p:spPr>
        </p:cxnSp>
        <p:cxnSp>
          <p:nvCxnSpPr>
            <p:cNvPr id="668" name="Google Shape;668;p54"/>
            <p:cNvCxnSpPr/>
            <p:nvPr/>
          </p:nvCxnSpPr>
          <p:spPr>
            <a:xfrm>
              <a:off x="5588000" y="1450975"/>
              <a:ext cx="2551113" cy="0"/>
            </a:xfrm>
            <a:prstGeom prst="straightConnector1">
              <a:avLst/>
            </a:prstGeom>
            <a:noFill/>
            <a:ln cap="flat" cmpd="sng" w="12700">
              <a:solidFill>
                <a:schemeClr val="dk1"/>
              </a:solidFill>
              <a:prstDash val="solid"/>
              <a:round/>
              <a:headEnd len="med" w="med" type="stealth"/>
              <a:tailEnd len="sm" w="sm" type="none"/>
            </a:ln>
          </p:spPr>
        </p:cxnSp>
        <p:cxnSp>
          <p:nvCxnSpPr>
            <p:cNvPr id="669" name="Google Shape;669;p54"/>
            <p:cNvCxnSpPr/>
            <p:nvPr/>
          </p:nvCxnSpPr>
          <p:spPr>
            <a:xfrm>
              <a:off x="8139113" y="1450975"/>
              <a:ext cx="0" cy="1627188"/>
            </a:xfrm>
            <a:prstGeom prst="straightConnector1">
              <a:avLst/>
            </a:prstGeom>
            <a:noFill/>
            <a:ln cap="flat" cmpd="sng" w="12700">
              <a:solidFill>
                <a:schemeClr val="dk1"/>
              </a:solidFill>
              <a:prstDash val="solid"/>
              <a:round/>
              <a:headEnd len="sm" w="sm" type="none"/>
              <a:tailEnd len="sm" w="sm" type="none"/>
            </a:ln>
          </p:spPr>
        </p:cxnSp>
        <p:cxnSp>
          <p:nvCxnSpPr>
            <p:cNvPr id="670" name="Google Shape;670;p54"/>
            <p:cNvCxnSpPr/>
            <p:nvPr/>
          </p:nvCxnSpPr>
          <p:spPr>
            <a:xfrm>
              <a:off x="2833688" y="1514475"/>
              <a:ext cx="1141412" cy="0"/>
            </a:xfrm>
            <a:prstGeom prst="straightConnector1">
              <a:avLst/>
            </a:prstGeom>
            <a:noFill/>
            <a:ln cap="flat" cmpd="sng" w="12700">
              <a:solidFill>
                <a:schemeClr val="dk1"/>
              </a:solidFill>
              <a:prstDash val="solid"/>
              <a:round/>
              <a:headEnd len="sm" w="sm" type="none"/>
              <a:tailEnd len="med" w="med" type="stealth"/>
            </a:ln>
          </p:spPr>
        </p:cxnSp>
        <p:cxnSp>
          <p:nvCxnSpPr>
            <p:cNvPr id="671" name="Google Shape;671;p54"/>
            <p:cNvCxnSpPr/>
            <p:nvPr/>
          </p:nvCxnSpPr>
          <p:spPr>
            <a:xfrm>
              <a:off x="2833688" y="1763713"/>
              <a:ext cx="1141412" cy="0"/>
            </a:xfrm>
            <a:prstGeom prst="straightConnector1">
              <a:avLst/>
            </a:prstGeom>
            <a:noFill/>
            <a:ln cap="flat" cmpd="sng" w="12700">
              <a:solidFill>
                <a:schemeClr val="dk1"/>
              </a:solidFill>
              <a:prstDash val="solid"/>
              <a:round/>
              <a:headEnd len="med" w="med" type="stealth"/>
              <a:tailEnd len="sm" w="sm" type="none"/>
            </a:ln>
          </p:spPr>
        </p:cxnSp>
        <p:cxnSp>
          <p:nvCxnSpPr>
            <p:cNvPr id="672" name="Google Shape;672;p54"/>
            <p:cNvCxnSpPr/>
            <p:nvPr/>
          </p:nvCxnSpPr>
          <p:spPr>
            <a:xfrm>
              <a:off x="4781550" y="2076450"/>
              <a:ext cx="0" cy="3127375"/>
            </a:xfrm>
            <a:prstGeom prst="straightConnector1">
              <a:avLst/>
            </a:prstGeom>
            <a:noFill/>
            <a:ln cap="flat" cmpd="sng" w="12700">
              <a:solidFill>
                <a:schemeClr val="dk1"/>
              </a:solidFill>
              <a:prstDash val="solid"/>
              <a:round/>
              <a:headEnd len="sm" w="sm" type="none"/>
              <a:tailEnd len="med" w="med" type="stealth"/>
            </a:ln>
          </p:spPr>
        </p:cxnSp>
        <p:cxnSp>
          <p:nvCxnSpPr>
            <p:cNvPr id="673" name="Google Shape;673;p54"/>
            <p:cNvCxnSpPr/>
            <p:nvPr/>
          </p:nvCxnSpPr>
          <p:spPr>
            <a:xfrm>
              <a:off x="2968625" y="3265488"/>
              <a:ext cx="3894138" cy="0"/>
            </a:xfrm>
            <a:prstGeom prst="straightConnector1">
              <a:avLst/>
            </a:prstGeom>
            <a:noFill/>
            <a:ln cap="flat" cmpd="sng" w="12700">
              <a:solidFill>
                <a:schemeClr val="dk1"/>
              </a:solidFill>
              <a:prstDash val="solid"/>
              <a:round/>
              <a:headEnd len="med" w="med" type="stealth"/>
              <a:tailEnd len="sm" w="sm" type="none"/>
            </a:ln>
          </p:spPr>
        </p:cxnSp>
        <p:cxnSp>
          <p:nvCxnSpPr>
            <p:cNvPr id="674" name="Google Shape;674;p54"/>
            <p:cNvCxnSpPr/>
            <p:nvPr/>
          </p:nvCxnSpPr>
          <p:spPr>
            <a:xfrm>
              <a:off x="2968625" y="3516313"/>
              <a:ext cx="3894138" cy="0"/>
            </a:xfrm>
            <a:prstGeom prst="straightConnector1">
              <a:avLst/>
            </a:prstGeom>
            <a:noFill/>
            <a:ln cap="flat" cmpd="sng" w="12700">
              <a:solidFill>
                <a:schemeClr val="dk1"/>
              </a:solidFill>
              <a:prstDash val="solid"/>
              <a:round/>
              <a:headEnd len="sm" w="sm" type="none"/>
              <a:tailEnd len="med" w="med" type="stealth"/>
            </a:ln>
          </p:spPr>
        </p:cxnSp>
        <p:cxnSp>
          <p:nvCxnSpPr>
            <p:cNvPr id="675" name="Google Shape;675;p54"/>
            <p:cNvCxnSpPr/>
            <p:nvPr/>
          </p:nvCxnSpPr>
          <p:spPr>
            <a:xfrm rot="10800000">
              <a:off x="7602538" y="3829050"/>
              <a:ext cx="0" cy="1438275"/>
            </a:xfrm>
            <a:prstGeom prst="straightConnector1">
              <a:avLst/>
            </a:prstGeom>
            <a:noFill/>
            <a:ln cap="flat" cmpd="sng" w="12700">
              <a:solidFill>
                <a:schemeClr val="dk1"/>
              </a:solidFill>
              <a:prstDash val="solid"/>
              <a:round/>
              <a:headEnd len="sm" w="sm" type="none"/>
              <a:tailEnd len="med" w="med" type="stealth"/>
            </a:ln>
          </p:spPr>
        </p:cxnSp>
        <p:sp>
          <p:nvSpPr>
            <p:cNvPr id="676" name="Google Shape;676;p54"/>
            <p:cNvSpPr/>
            <p:nvPr/>
          </p:nvSpPr>
          <p:spPr>
            <a:xfrm>
              <a:off x="2954338" y="1301750"/>
              <a:ext cx="1005083"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Sales Order</a:t>
              </a:r>
              <a:endParaRPr/>
            </a:p>
          </p:txBody>
        </p:sp>
        <p:sp>
          <p:nvSpPr>
            <p:cNvPr id="677" name="Google Shape;677;p54"/>
            <p:cNvSpPr/>
            <p:nvPr/>
          </p:nvSpPr>
          <p:spPr>
            <a:xfrm>
              <a:off x="2954338" y="1552575"/>
              <a:ext cx="833562"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Shipment</a:t>
              </a:r>
              <a:endParaRPr/>
            </a:p>
          </p:txBody>
        </p:sp>
        <p:cxnSp>
          <p:nvCxnSpPr>
            <p:cNvPr id="678" name="Google Shape;678;p54"/>
            <p:cNvCxnSpPr/>
            <p:nvPr/>
          </p:nvCxnSpPr>
          <p:spPr>
            <a:xfrm>
              <a:off x="1087438" y="1639888"/>
              <a:ext cx="0" cy="4127500"/>
            </a:xfrm>
            <a:prstGeom prst="straightConnector1">
              <a:avLst/>
            </a:prstGeom>
            <a:noFill/>
            <a:ln cap="flat" cmpd="sng" w="12700">
              <a:solidFill>
                <a:schemeClr val="dk1"/>
              </a:solidFill>
              <a:prstDash val="solid"/>
              <a:round/>
              <a:headEnd len="sm" w="sm" type="none"/>
              <a:tailEnd len="sm" w="sm" type="none"/>
            </a:ln>
          </p:spPr>
        </p:cxnSp>
        <p:cxnSp>
          <p:nvCxnSpPr>
            <p:cNvPr id="679" name="Google Shape;679;p54"/>
            <p:cNvCxnSpPr/>
            <p:nvPr/>
          </p:nvCxnSpPr>
          <p:spPr>
            <a:xfrm>
              <a:off x="1087438" y="5767388"/>
              <a:ext cx="2887662" cy="0"/>
            </a:xfrm>
            <a:prstGeom prst="straightConnector1">
              <a:avLst/>
            </a:prstGeom>
            <a:noFill/>
            <a:ln cap="flat" cmpd="sng" w="12700">
              <a:solidFill>
                <a:schemeClr val="dk1"/>
              </a:solidFill>
              <a:prstDash val="solid"/>
              <a:round/>
              <a:headEnd len="sm" w="sm" type="none"/>
              <a:tailEnd len="med" w="med" type="stealth"/>
            </a:ln>
          </p:spPr>
        </p:cxnSp>
        <p:cxnSp>
          <p:nvCxnSpPr>
            <p:cNvPr id="680" name="Google Shape;680;p54"/>
            <p:cNvCxnSpPr/>
            <p:nvPr/>
          </p:nvCxnSpPr>
          <p:spPr>
            <a:xfrm>
              <a:off x="1087438" y="1639888"/>
              <a:ext cx="336550" cy="0"/>
            </a:xfrm>
            <a:prstGeom prst="straightConnector1">
              <a:avLst/>
            </a:prstGeom>
            <a:noFill/>
            <a:ln cap="flat" cmpd="sng" w="12700">
              <a:solidFill>
                <a:schemeClr val="dk1"/>
              </a:solidFill>
              <a:prstDash val="solid"/>
              <a:round/>
              <a:headEnd len="sm" w="sm" type="none"/>
              <a:tailEnd len="sm" w="sm" type="none"/>
            </a:ln>
          </p:spPr>
        </p:cxnSp>
        <p:sp>
          <p:nvSpPr>
            <p:cNvPr id="681" name="Google Shape;681;p54"/>
            <p:cNvSpPr/>
            <p:nvPr/>
          </p:nvSpPr>
          <p:spPr>
            <a:xfrm>
              <a:off x="1468438" y="5522913"/>
              <a:ext cx="2658933"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Receivable Accounts / Cash Receipt</a:t>
              </a:r>
              <a:endParaRPr/>
            </a:p>
          </p:txBody>
        </p:sp>
        <p:cxnSp>
          <p:nvCxnSpPr>
            <p:cNvPr id="682" name="Google Shape;682;p54"/>
            <p:cNvCxnSpPr/>
            <p:nvPr/>
          </p:nvCxnSpPr>
          <p:spPr>
            <a:xfrm rot="10800000">
              <a:off x="1222375" y="5454650"/>
              <a:ext cx="2752725" cy="0"/>
            </a:xfrm>
            <a:prstGeom prst="straightConnector1">
              <a:avLst/>
            </a:prstGeom>
            <a:noFill/>
            <a:ln cap="flat" cmpd="sng" w="12700">
              <a:solidFill>
                <a:schemeClr val="dk1"/>
              </a:solidFill>
              <a:prstDash val="solid"/>
              <a:round/>
              <a:headEnd len="sm" w="sm" type="none"/>
              <a:tailEnd len="sm" w="sm" type="none"/>
            </a:ln>
          </p:spPr>
        </p:cxnSp>
        <p:cxnSp>
          <p:nvCxnSpPr>
            <p:cNvPr id="683" name="Google Shape;683;p54"/>
            <p:cNvCxnSpPr/>
            <p:nvPr/>
          </p:nvCxnSpPr>
          <p:spPr>
            <a:xfrm>
              <a:off x="1222375" y="2014538"/>
              <a:ext cx="0" cy="3440112"/>
            </a:xfrm>
            <a:prstGeom prst="straightConnector1">
              <a:avLst/>
            </a:prstGeom>
            <a:noFill/>
            <a:ln cap="flat" cmpd="sng" w="12700">
              <a:solidFill>
                <a:schemeClr val="dk1"/>
              </a:solidFill>
              <a:prstDash val="solid"/>
              <a:round/>
              <a:headEnd len="sm" w="sm" type="none"/>
              <a:tailEnd len="sm" w="sm" type="none"/>
            </a:ln>
          </p:spPr>
        </p:cxnSp>
        <p:cxnSp>
          <p:nvCxnSpPr>
            <p:cNvPr id="684" name="Google Shape;684;p54"/>
            <p:cNvCxnSpPr/>
            <p:nvPr/>
          </p:nvCxnSpPr>
          <p:spPr>
            <a:xfrm>
              <a:off x="1222375" y="2014538"/>
              <a:ext cx="2752725" cy="0"/>
            </a:xfrm>
            <a:prstGeom prst="straightConnector1">
              <a:avLst/>
            </a:prstGeom>
            <a:noFill/>
            <a:ln cap="flat" cmpd="sng" w="12700">
              <a:solidFill>
                <a:schemeClr val="dk1"/>
              </a:solidFill>
              <a:prstDash val="solid"/>
              <a:round/>
              <a:headEnd len="sm" w="sm" type="none"/>
              <a:tailEnd len="med" w="med" type="stealth"/>
            </a:ln>
          </p:spPr>
        </p:cxnSp>
        <p:sp>
          <p:nvSpPr>
            <p:cNvPr id="685" name="Google Shape;685;p54"/>
            <p:cNvSpPr/>
            <p:nvPr/>
          </p:nvSpPr>
          <p:spPr>
            <a:xfrm>
              <a:off x="2886075" y="1758950"/>
              <a:ext cx="961802"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Credit Limit</a:t>
              </a:r>
              <a:endParaRPr/>
            </a:p>
          </p:txBody>
        </p:sp>
        <p:sp>
          <p:nvSpPr>
            <p:cNvPr id="686" name="Google Shape;686;p54"/>
            <p:cNvSpPr/>
            <p:nvPr/>
          </p:nvSpPr>
          <p:spPr>
            <a:xfrm>
              <a:off x="5908675" y="1225550"/>
              <a:ext cx="1963679"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Material Availability Check</a:t>
              </a:r>
              <a:endParaRPr/>
            </a:p>
          </p:txBody>
        </p:sp>
        <p:sp>
          <p:nvSpPr>
            <p:cNvPr id="687" name="Google Shape;687;p54"/>
            <p:cNvSpPr/>
            <p:nvPr/>
          </p:nvSpPr>
          <p:spPr>
            <a:xfrm>
              <a:off x="5908675" y="1476375"/>
              <a:ext cx="1920398"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Transfer of Requirements</a:t>
              </a:r>
              <a:endParaRPr/>
            </a:p>
          </p:txBody>
        </p:sp>
        <p:sp>
          <p:nvSpPr>
            <p:cNvPr id="688" name="Google Shape;688;p54"/>
            <p:cNvSpPr/>
            <p:nvPr/>
          </p:nvSpPr>
          <p:spPr>
            <a:xfrm>
              <a:off x="6043613" y="1725613"/>
              <a:ext cx="1485984"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Goods Issue to SO</a:t>
              </a:r>
              <a:endParaRPr/>
            </a:p>
          </p:txBody>
        </p:sp>
        <p:sp>
          <p:nvSpPr>
            <p:cNvPr id="689" name="Google Shape;689;p54"/>
            <p:cNvSpPr/>
            <p:nvPr/>
          </p:nvSpPr>
          <p:spPr>
            <a:xfrm rot="5400000">
              <a:off x="7307263" y="3778911"/>
              <a:ext cx="939800" cy="1570303"/>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Invoice Receipt</a:t>
              </a:r>
              <a:endParaRPr/>
            </a:p>
            <a:p>
              <a:pPr indent="0" lvl="0" marL="0" marR="0" rtl="0" algn="l">
                <a:spcBef>
                  <a:spcPts val="0"/>
                </a:spcBef>
                <a:spcAft>
                  <a:spcPts val="0"/>
                </a:spcAft>
                <a:buNone/>
              </a:pPr>
              <a:r>
                <a:t/>
              </a:r>
              <a:endParaRPr b="0" sz="1200">
                <a:solidFill>
                  <a:schemeClr val="dk1"/>
                </a:solidFill>
                <a:latin typeface="Arial"/>
                <a:ea typeface="Arial"/>
                <a:cs typeface="Arial"/>
                <a:sym typeface="Arial"/>
              </a:endParaRPr>
            </a:p>
            <a:p>
              <a:pPr indent="0" lvl="0" marL="0" marR="0" rtl="0" algn="l">
                <a:spcBef>
                  <a:spcPts val="0"/>
                </a:spcBef>
                <a:spcAft>
                  <a:spcPts val="0"/>
                </a:spcAft>
                <a:buNone/>
              </a:pPr>
              <a:r>
                <a:rPr b="0" lang="en-US" sz="1200">
                  <a:solidFill>
                    <a:schemeClr val="dk1"/>
                  </a:solidFill>
                  <a:latin typeface="Arial"/>
                  <a:ea typeface="Arial"/>
                  <a:cs typeface="Arial"/>
                  <a:sym typeface="Arial"/>
                </a:rPr>
                <a:t>Goods Receipt</a:t>
              </a:r>
              <a:endParaRPr/>
            </a:p>
            <a:p>
              <a:pPr indent="0" lvl="0" marL="0" marR="0" rtl="0" algn="l">
                <a:spcBef>
                  <a:spcPts val="0"/>
                </a:spcBef>
                <a:spcAft>
                  <a:spcPts val="0"/>
                </a:spcAft>
                <a:buNone/>
              </a:pPr>
              <a:r>
                <a:t/>
              </a:r>
              <a:endParaRPr b="0" sz="1200">
                <a:solidFill>
                  <a:schemeClr val="dk1"/>
                </a:solidFill>
                <a:latin typeface="Arial"/>
                <a:ea typeface="Arial"/>
                <a:cs typeface="Arial"/>
                <a:sym typeface="Arial"/>
              </a:endParaRPr>
            </a:p>
            <a:p>
              <a:pPr indent="0" lvl="0" marL="0" marR="0" rtl="0" algn="l">
                <a:spcBef>
                  <a:spcPts val="0"/>
                </a:spcBef>
                <a:spcAft>
                  <a:spcPts val="0"/>
                </a:spcAft>
                <a:buNone/>
              </a:pPr>
              <a:r>
                <a:rPr b="0" lang="en-US" sz="1200">
                  <a:solidFill>
                    <a:schemeClr val="dk1"/>
                  </a:solidFill>
                  <a:latin typeface="Arial"/>
                  <a:ea typeface="Arial"/>
                  <a:cs typeface="Arial"/>
                  <a:sym typeface="Arial"/>
                </a:rPr>
                <a:t>Purchase Order</a:t>
              </a:r>
              <a:endParaRPr/>
            </a:p>
          </p:txBody>
        </p:sp>
        <p:sp>
          <p:nvSpPr>
            <p:cNvPr id="690" name="Google Shape;690;p54"/>
            <p:cNvSpPr/>
            <p:nvPr/>
          </p:nvSpPr>
          <p:spPr>
            <a:xfrm>
              <a:off x="5659438" y="5340350"/>
              <a:ext cx="1413849"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Accounts Payable</a:t>
              </a:r>
              <a:endParaRPr/>
            </a:p>
          </p:txBody>
        </p:sp>
        <p:sp>
          <p:nvSpPr>
            <p:cNvPr id="691" name="Google Shape;691;p54"/>
            <p:cNvSpPr/>
            <p:nvPr/>
          </p:nvSpPr>
          <p:spPr>
            <a:xfrm>
              <a:off x="4745038" y="2178050"/>
              <a:ext cx="671659"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Invoice</a:t>
              </a:r>
              <a:endParaRPr/>
            </a:p>
          </p:txBody>
        </p:sp>
        <p:cxnSp>
          <p:nvCxnSpPr>
            <p:cNvPr id="692" name="Google Shape;692;p54"/>
            <p:cNvCxnSpPr/>
            <p:nvPr/>
          </p:nvCxnSpPr>
          <p:spPr>
            <a:xfrm rot="10800000">
              <a:off x="5251450" y="3703638"/>
              <a:ext cx="1611313" cy="0"/>
            </a:xfrm>
            <a:prstGeom prst="straightConnector1">
              <a:avLst/>
            </a:prstGeom>
            <a:noFill/>
            <a:ln cap="flat" cmpd="sng" w="12700">
              <a:solidFill>
                <a:schemeClr val="dk1"/>
              </a:solidFill>
              <a:prstDash val="solid"/>
              <a:round/>
              <a:headEnd len="sm" w="sm" type="none"/>
              <a:tailEnd len="sm" w="sm" type="none"/>
            </a:ln>
          </p:spPr>
        </p:cxnSp>
        <p:cxnSp>
          <p:nvCxnSpPr>
            <p:cNvPr id="693" name="Google Shape;693;p54"/>
            <p:cNvCxnSpPr/>
            <p:nvPr/>
          </p:nvCxnSpPr>
          <p:spPr>
            <a:xfrm>
              <a:off x="5251450" y="3703638"/>
              <a:ext cx="0" cy="1500187"/>
            </a:xfrm>
            <a:prstGeom prst="straightConnector1">
              <a:avLst/>
            </a:prstGeom>
            <a:noFill/>
            <a:ln cap="flat" cmpd="sng" w="12700">
              <a:solidFill>
                <a:schemeClr val="dk1"/>
              </a:solidFill>
              <a:prstDash val="solid"/>
              <a:round/>
              <a:headEnd len="sm" w="sm" type="none"/>
              <a:tailEnd len="med" w="med" type="stealth"/>
            </a:ln>
          </p:spPr>
        </p:cxnSp>
        <p:sp>
          <p:nvSpPr>
            <p:cNvPr id="694" name="Google Shape;694;p54"/>
            <p:cNvSpPr/>
            <p:nvPr/>
          </p:nvSpPr>
          <p:spPr>
            <a:xfrm>
              <a:off x="5126038" y="3465513"/>
              <a:ext cx="1686359"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Accounting Document</a:t>
              </a:r>
              <a:endParaRPr/>
            </a:p>
          </p:txBody>
        </p:sp>
        <p:cxnSp>
          <p:nvCxnSpPr>
            <p:cNvPr id="695" name="Google Shape;695;p54"/>
            <p:cNvCxnSpPr/>
            <p:nvPr/>
          </p:nvCxnSpPr>
          <p:spPr>
            <a:xfrm>
              <a:off x="2968625" y="3703638"/>
              <a:ext cx="1274763" cy="0"/>
            </a:xfrm>
            <a:prstGeom prst="straightConnector1">
              <a:avLst/>
            </a:prstGeom>
            <a:noFill/>
            <a:ln cap="flat" cmpd="sng" w="12700">
              <a:solidFill>
                <a:schemeClr val="dk1"/>
              </a:solidFill>
              <a:prstDash val="solid"/>
              <a:round/>
              <a:headEnd len="sm" w="sm" type="none"/>
              <a:tailEnd len="sm" w="sm" type="none"/>
            </a:ln>
          </p:spPr>
        </p:cxnSp>
        <p:cxnSp>
          <p:nvCxnSpPr>
            <p:cNvPr id="696" name="Google Shape;696;p54"/>
            <p:cNvCxnSpPr/>
            <p:nvPr/>
          </p:nvCxnSpPr>
          <p:spPr>
            <a:xfrm>
              <a:off x="4243388" y="3703638"/>
              <a:ext cx="0" cy="1500187"/>
            </a:xfrm>
            <a:prstGeom prst="straightConnector1">
              <a:avLst/>
            </a:prstGeom>
            <a:noFill/>
            <a:ln cap="flat" cmpd="sng" w="12700">
              <a:solidFill>
                <a:schemeClr val="dk1"/>
              </a:solidFill>
              <a:prstDash val="solid"/>
              <a:round/>
              <a:headEnd len="sm" w="sm" type="none"/>
              <a:tailEnd len="med" w="med" type="stealth"/>
            </a:ln>
          </p:spPr>
        </p:cxnSp>
        <p:sp>
          <p:nvSpPr>
            <p:cNvPr id="697" name="Google Shape;697;p54"/>
            <p:cNvSpPr/>
            <p:nvPr/>
          </p:nvSpPr>
          <p:spPr>
            <a:xfrm>
              <a:off x="2954338" y="3678238"/>
              <a:ext cx="1277594"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Production Cost</a:t>
              </a:r>
              <a:endParaRPr/>
            </a:p>
          </p:txBody>
        </p:sp>
        <p:sp>
          <p:nvSpPr>
            <p:cNvPr id="698" name="Google Shape;698;p54"/>
            <p:cNvSpPr/>
            <p:nvPr/>
          </p:nvSpPr>
          <p:spPr>
            <a:xfrm>
              <a:off x="5035550" y="3054350"/>
              <a:ext cx="1354538"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Production Order</a:t>
              </a:r>
              <a:endParaRPr/>
            </a:p>
          </p:txBody>
        </p:sp>
        <p:sp>
          <p:nvSpPr>
            <p:cNvPr id="699" name="Google Shape;699;p54"/>
            <p:cNvSpPr/>
            <p:nvPr/>
          </p:nvSpPr>
          <p:spPr>
            <a:xfrm>
              <a:off x="5035550" y="3306763"/>
              <a:ext cx="1917192"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Production Order Receipt</a:t>
              </a:r>
              <a:endParaRPr/>
            </a:p>
          </p:txBody>
        </p:sp>
        <p:cxnSp>
          <p:nvCxnSpPr>
            <p:cNvPr id="700" name="Google Shape;700;p54"/>
            <p:cNvCxnSpPr/>
            <p:nvPr/>
          </p:nvCxnSpPr>
          <p:spPr>
            <a:xfrm>
              <a:off x="4311650" y="2076450"/>
              <a:ext cx="0" cy="438150"/>
            </a:xfrm>
            <a:prstGeom prst="straightConnector1">
              <a:avLst/>
            </a:prstGeom>
            <a:noFill/>
            <a:ln cap="flat" cmpd="sng" w="12700">
              <a:solidFill>
                <a:schemeClr val="dk1"/>
              </a:solidFill>
              <a:prstDash val="solid"/>
              <a:round/>
              <a:headEnd len="sm" w="sm" type="none"/>
              <a:tailEnd len="sm" w="sm" type="none"/>
            </a:ln>
          </p:spPr>
        </p:cxnSp>
        <p:cxnSp>
          <p:nvCxnSpPr>
            <p:cNvPr id="701" name="Google Shape;701;p54"/>
            <p:cNvCxnSpPr/>
            <p:nvPr/>
          </p:nvCxnSpPr>
          <p:spPr>
            <a:xfrm rot="10800000">
              <a:off x="2297113" y="2514600"/>
              <a:ext cx="2014537" cy="0"/>
            </a:xfrm>
            <a:prstGeom prst="straightConnector1">
              <a:avLst/>
            </a:prstGeom>
            <a:noFill/>
            <a:ln cap="flat" cmpd="sng" w="12700">
              <a:solidFill>
                <a:schemeClr val="dk1"/>
              </a:solidFill>
              <a:prstDash val="solid"/>
              <a:round/>
              <a:headEnd len="sm" w="sm" type="none"/>
              <a:tailEnd len="sm" w="sm" type="none"/>
            </a:ln>
          </p:spPr>
        </p:cxnSp>
        <p:cxnSp>
          <p:nvCxnSpPr>
            <p:cNvPr id="702" name="Google Shape;702;p54"/>
            <p:cNvCxnSpPr/>
            <p:nvPr/>
          </p:nvCxnSpPr>
          <p:spPr>
            <a:xfrm>
              <a:off x="2297113" y="2514600"/>
              <a:ext cx="0" cy="563563"/>
            </a:xfrm>
            <a:prstGeom prst="straightConnector1">
              <a:avLst/>
            </a:prstGeom>
            <a:noFill/>
            <a:ln cap="flat" cmpd="sng" w="12700">
              <a:solidFill>
                <a:schemeClr val="dk1"/>
              </a:solidFill>
              <a:prstDash val="solid"/>
              <a:round/>
              <a:headEnd len="sm" w="sm" type="none"/>
              <a:tailEnd len="med" w="med" type="stealth"/>
            </a:ln>
          </p:spPr>
        </p:cxnSp>
        <p:sp>
          <p:nvSpPr>
            <p:cNvPr id="703" name="Google Shape;703;p54"/>
            <p:cNvSpPr/>
            <p:nvPr/>
          </p:nvSpPr>
          <p:spPr>
            <a:xfrm>
              <a:off x="2282825" y="2292350"/>
              <a:ext cx="1646285" cy="277641"/>
            </a:xfrm>
            <a:prstGeom prst="rect">
              <a:avLst/>
            </a:prstGeom>
            <a:noFill/>
            <a:ln>
              <a:noFill/>
            </a:ln>
          </p:spPr>
          <p:txBody>
            <a:bodyPr anchorCtr="0" anchor="t" bIns="46025" lIns="92075" spcFirstLastPara="1" rIns="92075" wrap="square" tIns="46025">
              <a:noAutofit/>
            </a:bodyPr>
            <a:lstStyle/>
            <a:p>
              <a:pPr indent="0" lvl="0" marL="0" marR="0" rtl="0" algn="l">
                <a:spcBef>
                  <a:spcPts val="0"/>
                </a:spcBef>
                <a:spcAft>
                  <a:spcPts val="0"/>
                </a:spcAft>
                <a:buNone/>
              </a:pPr>
              <a:r>
                <a:rPr b="0" lang="en-US" sz="1200">
                  <a:solidFill>
                    <a:schemeClr val="dk1"/>
                  </a:solidFill>
                  <a:latin typeface="Arial"/>
                  <a:ea typeface="Arial"/>
                  <a:cs typeface="Arial"/>
                  <a:sym typeface="Arial"/>
                </a:rPr>
                <a:t>Sales Forecast / Plan</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54"/>
                                        </p:tgtEl>
                                        <p:attrNameLst>
                                          <p:attrName>style.visibility</p:attrName>
                                        </p:attrNameLst>
                                      </p:cBhvr>
                                      <p:to>
                                        <p:strVal val="visible"/>
                                      </p:to>
                                    </p:set>
                                    <p:animEffect filter="fade" transition="in">
                                      <p:cBhvr>
                                        <p:cTn dur="500"/>
                                        <p:tgtEl>
                                          <p:spTgt spid="65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7" name="Shape 707"/>
        <p:cNvGrpSpPr/>
        <p:nvPr/>
      </p:nvGrpSpPr>
      <p:grpSpPr>
        <a:xfrm>
          <a:off x="0" y="0"/>
          <a:ext cx="0" cy="0"/>
          <a:chOff x="0" y="0"/>
          <a:chExt cx="0" cy="0"/>
        </a:xfrm>
      </p:grpSpPr>
      <p:pic>
        <p:nvPicPr>
          <p:cNvPr id="708" name="Google Shape;708;p55"/>
          <p:cNvPicPr preferRelativeResize="0"/>
          <p:nvPr/>
        </p:nvPicPr>
        <p:blipFill rotWithShape="1">
          <a:blip r:embed="rId3">
            <a:alphaModFix/>
          </a:blip>
          <a:srcRect b="0" l="0" r="0" t="0"/>
          <a:stretch/>
        </p:blipFill>
        <p:spPr>
          <a:xfrm>
            <a:off x="4114800" y="4038600"/>
            <a:ext cx="4802188" cy="2755900"/>
          </a:xfrm>
          <a:prstGeom prst="rect">
            <a:avLst/>
          </a:prstGeom>
          <a:noFill/>
          <a:ln cap="flat" cmpd="sng" w="9525">
            <a:solidFill>
              <a:srgbClr val="000000"/>
            </a:solidFill>
            <a:prstDash val="solid"/>
            <a:miter lim="800000"/>
            <a:headEnd len="sm" w="sm" type="none"/>
            <a:tailEnd len="sm" w="sm" type="none"/>
          </a:ln>
        </p:spPr>
      </p:pic>
      <p:sp>
        <p:nvSpPr>
          <p:cNvPr id="709" name="Google Shape;709;p55"/>
          <p:cNvSpPr txBox="1"/>
          <p:nvPr>
            <p:ph type="title"/>
          </p:nvPr>
        </p:nvSpPr>
        <p:spPr>
          <a:xfrm>
            <a:off x="1447800" y="630478"/>
            <a:ext cx="78867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solidFill>
                  <a:schemeClr val="lt1"/>
                </a:solidFill>
              </a:rPr>
              <a:t>Sales and Distribution</a:t>
            </a:r>
            <a:endParaRPr>
              <a:solidFill>
                <a:schemeClr val="lt1"/>
              </a:solidFill>
              <a:latin typeface="Calibri"/>
              <a:ea typeface="Calibri"/>
              <a:cs typeface="Calibri"/>
              <a:sym typeface="Calibri"/>
            </a:endParaRPr>
          </a:p>
        </p:txBody>
      </p:sp>
      <p:sp>
        <p:nvSpPr>
          <p:cNvPr id="710" name="Google Shape;710;p55"/>
          <p:cNvSpPr txBox="1"/>
          <p:nvPr>
            <p:ph idx="2" type="body"/>
          </p:nvPr>
        </p:nvSpPr>
        <p:spPr>
          <a:xfrm>
            <a:off x="1366803" y="1060071"/>
            <a:ext cx="7126357" cy="37106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rgbClr val="0070C0"/>
              </a:buClr>
              <a:buSzPts val="1500"/>
              <a:buFont typeface="Arial"/>
              <a:buNone/>
            </a:pPr>
            <a:r>
              <a:rPr lang="en-US"/>
              <a:t>Chức năng cơ bản</a:t>
            </a:r>
            <a:endParaRPr/>
          </a:p>
        </p:txBody>
      </p:sp>
      <p:sp>
        <p:nvSpPr>
          <p:cNvPr id="711" name="Google Shape;711;p55"/>
          <p:cNvSpPr/>
          <p:nvPr/>
        </p:nvSpPr>
        <p:spPr>
          <a:xfrm>
            <a:off x="231775" y="1137444"/>
            <a:ext cx="3806825" cy="4348883"/>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400">
                <a:solidFill>
                  <a:srgbClr val="205867"/>
                </a:solidFill>
                <a:latin typeface="Arial"/>
                <a:ea typeface="Arial"/>
                <a:cs typeface="Arial"/>
                <a:sym typeface="Arial"/>
              </a:rPr>
              <a:t>Tính năng</a:t>
            </a:r>
            <a:endParaRPr b="1" sz="14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Danh mục khách hàng</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Quản lý hạn mức tín dụng khách hàng</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Bảng giá, các chính sách giá</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Kiểm tra hàng sẵn có trong kho để bán.</a:t>
            </a:r>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Quy trình bán hàng: Hoạt động Marketing, Báo giá khách hàng, Hợp đồng bán, Giao hàng, Xuất hóa đơn</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Tích hợp chặt chẽ với phân hệ MM quản lý vật tư tồn kho, với phân hệ AR quản lý công nợ phải thu của khách hàng</a:t>
            </a:r>
            <a:endParaRPr b="0" sz="1200">
              <a:solidFill>
                <a:srgbClr val="205867"/>
              </a:solidFill>
              <a:latin typeface="Arial"/>
              <a:ea typeface="Arial"/>
              <a:cs typeface="Arial"/>
              <a:sym typeface="Arial"/>
            </a:endParaRPr>
          </a:p>
          <a:p>
            <a:pPr indent="-209550" lvl="1" marL="211138" marR="0" rtl="0" algn="l">
              <a:spcBef>
                <a:spcPts val="160"/>
              </a:spcBef>
              <a:spcAft>
                <a:spcPts val="0"/>
              </a:spcAft>
              <a:buNone/>
            </a:pPr>
            <a:r>
              <a:t/>
            </a:r>
            <a:endParaRPr b="0" i="0" sz="800" u="none" cap="none" strike="noStrike">
              <a:solidFill>
                <a:srgbClr val="F0A000"/>
              </a:solidFill>
              <a:latin typeface="Calibri"/>
              <a:ea typeface="Calibri"/>
              <a:cs typeface="Calibri"/>
              <a:sym typeface="Calibri"/>
            </a:endParaRPr>
          </a:p>
          <a:p>
            <a:pPr indent="-209550" lvl="1" marL="211138" marR="0" rtl="0" algn="l">
              <a:spcBef>
                <a:spcPts val="320"/>
              </a:spcBef>
              <a:spcAft>
                <a:spcPts val="0"/>
              </a:spcAft>
              <a:buNone/>
            </a:pPr>
            <a:r>
              <a:rPr b="0" i="0" lang="en-US" sz="1400" u="none" cap="none" strike="noStrike">
                <a:solidFill>
                  <a:srgbClr val="205867"/>
                </a:solidFill>
                <a:latin typeface="Arial"/>
                <a:ea typeface="Arial"/>
                <a:cs typeface="Arial"/>
                <a:sym typeface="Arial"/>
              </a:rPr>
              <a:t>Lợi ích</a:t>
            </a:r>
            <a:endParaRPr b="0" i="0" sz="1400" u="none" cap="none" strike="noStrike">
              <a:solidFill>
                <a:srgbClr val="205867"/>
              </a:solidFill>
              <a:latin typeface="Arial"/>
              <a:ea typeface="Arial"/>
              <a:cs typeface="Arial"/>
              <a:sym typeface="Arial"/>
            </a:endParaRPr>
          </a:p>
          <a:p>
            <a:pPr indent="-209550" lvl="1" marL="211138" marR="0" rtl="0" algn="l">
              <a:spcBef>
                <a:spcPts val="24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Kiểm soát tín dụng của doanh nghiệp theo nhiều mức: từng công ty, toàn công ty</a:t>
            </a:r>
            <a:endParaRPr/>
          </a:p>
          <a:p>
            <a:pPr indent="-209550" lvl="1" marL="211138" marR="0" rtl="0" algn="l">
              <a:spcBef>
                <a:spcPts val="30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Quản lý bảng giá tập trung với các chính sách giá linh hoạt: theo vùng miền, theo nhóm khách hàng, theo các đặc tính của sản phẩm</a:t>
            </a:r>
            <a:endParaRPr b="0" i="0" sz="1200" u="none" cap="none" strike="noStrike">
              <a:solidFill>
                <a:srgbClr val="205867"/>
              </a:solidFill>
              <a:latin typeface="Arial"/>
              <a:ea typeface="Arial"/>
              <a:cs typeface="Arial"/>
              <a:sym typeface="Arial"/>
            </a:endParaRPr>
          </a:p>
          <a:p>
            <a:pPr indent="-209550" lvl="1" marL="211138" marR="0" rtl="0" algn="l">
              <a:spcBef>
                <a:spcPts val="30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Dữ liệu đồng bộ, mang tính quy trình, tránh sai sót giữa các phòng ban, bộ phận khác nhau</a:t>
            </a:r>
            <a:endParaRPr b="0" i="0" sz="1200" u="none" cap="none" strike="noStrike">
              <a:solidFill>
                <a:srgbClr val="205867"/>
              </a:solidFill>
              <a:latin typeface="Arial"/>
              <a:ea typeface="Arial"/>
              <a:cs typeface="Arial"/>
              <a:sym typeface="Arial"/>
            </a:endParaRPr>
          </a:p>
          <a:p>
            <a:pPr indent="-133350" lvl="1" marL="211138" marR="0" rtl="0" algn="l">
              <a:spcBef>
                <a:spcPts val="300"/>
              </a:spcBef>
              <a:spcAft>
                <a:spcPts val="0"/>
              </a:spcAft>
              <a:buClr>
                <a:schemeClr val="dk1"/>
              </a:buClr>
              <a:buSzPts val="1200"/>
              <a:buFont typeface="Noto Sans Symbols"/>
              <a:buNone/>
            </a:pPr>
            <a:r>
              <a:t/>
            </a:r>
            <a:endParaRPr b="0" i="0" sz="1200" u="none" cap="none" strike="noStrike">
              <a:solidFill>
                <a:srgbClr val="595959"/>
              </a:solidFill>
              <a:latin typeface="Calibri"/>
              <a:ea typeface="Calibri"/>
              <a:cs typeface="Calibri"/>
              <a:sym typeface="Calibri"/>
            </a:endParaRPr>
          </a:p>
        </p:txBody>
      </p:sp>
      <p:sp>
        <p:nvSpPr>
          <p:cNvPr id="712" name="Google Shape;712;p55"/>
          <p:cNvSpPr/>
          <p:nvPr/>
        </p:nvSpPr>
        <p:spPr>
          <a:xfrm>
            <a:off x="3844925" y="3822700"/>
            <a:ext cx="1976438" cy="293688"/>
          </a:xfrm>
          <a:prstGeom prst="rect">
            <a:avLst/>
          </a:prstGeom>
          <a:solidFill>
            <a:srgbClr val="0A52A0"/>
          </a:solidFill>
          <a:ln cap="flat" cmpd="sng" w="254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200">
                <a:solidFill>
                  <a:schemeClr val="lt1"/>
                </a:solidFill>
                <a:latin typeface="Calibri"/>
                <a:ea typeface="Calibri"/>
                <a:cs typeface="Calibri"/>
                <a:sym typeface="Calibri"/>
              </a:rPr>
              <a:t>Sales Order Processing</a:t>
            </a:r>
            <a:endParaRPr/>
          </a:p>
        </p:txBody>
      </p:sp>
      <p:pic>
        <p:nvPicPr>
          <p:cNvPr id="713" name="Google Shape;713;p55"/>
          <p:cNvPicPr preferRelativeResize="0"/>
          <p:nvPr/>
        </p:nvPicPr>
        <p:blipFill rotWithShape="1">
          <a:blip r:embed="rId4">
            <a:alphaModFix/>
          </a:blip>
          <a:srcRect b="0" l="0" r="0" t="0"/>
          <a:stretch/>
        </p:blipFill>
        <p:spPr>
          <a:xfrm>
            <a:off x="4184650" y="1147763"/>
            <a:ext cx="4737100" cy="2622550"/>
          </a:xfrm>
          <a:prstGeom prst="rect">
            <a:avLst/>
          </a:prstGeom>
          <a:noFill/>
          <a:ln cap="flat" cmpd="sng" w="9525">
            <a:solidFill>
              <a:srgbClr val="000000"/>
            </a:solidFill>
            <a:prstDash val="solid"/>
            <a:miter lim="800000"/>
            <a:headEnd len="sm" w="sm" type="none"/>
            <a:tailEnd len="sm" w="sm" type="none"/>
          </a:ln>
        </p:spPr>
      </p:pic>
      <p:sp>
        <p:nvSpPr>
          <p:cNvPr id="714" name="Google Shape;714;p55"/>
          <p:cNvSpPr/>
          <p:nvPr/>
        </p:nvSpPr>
        <p:spPr>
          <a:xfrm>
            <a:off x="4038600" y="990600"/>
            <a:ext cx="1441450" cy="293688"/>
          </a:xfrm>
          <a:prstGeom prst="rect">
            <a:avLst/>
          </a:prstGeom>
          <a:solidFill>
            <a:srgbClr val="0A52A0"/>
          </a:solidFill>
          <a:ln cap="flat" cmpd="sng" w="254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200">
                <a:solidFill>
                  <a:schemeClr val="lt1"/>
                </a:solidFill>
                <a:latin typeface="Calibri"/>
                <a:ea typeface="Calibri"/>
                <a:cs typeface="Calibri"/>
                <a:sym typeface="Calibri"/>
              </a:rPr>
              <a:t>Sale Order</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8" name="Shape 718"/>
        <p:cNvGrpSpPr/>
        <p:nvPr/>
      </p:nvGrpSpPr>
      <p:grpSpPr>
        <a:xfrm>
          <a:off x="0" y="0"/>
          <a:ext cx="0" cy="0"/>
          <a:chOff x="0" y="0"/>
          <a:chExt cx="0" cy="0"/>
        </a:xfrm>
      </p:grpSpPr>
      <p:pic>
        <p:nvPicPr>
          <p:cNvPr id="719" name="Google Shape;719;p56"/>
          <p:cNvPicPr preferRelativeResize="0"/>
          <p:nvPr/>
        </p:nvPicPr>
        <p:blipFill rotWithShape="1">
          <a:blip r:embed="rId3">
            <a:alphaModFix/>
          </a:blip>
          <a:srcRect b="0" l="0" r="0" t="0"/>
          <a:stretch/>
        </p:blipFill>
        <p:spPr>
          <a:xfrm>
            <a:off x="4800600" y="4191000"/>
            <a:ext cx="4075113" cy="2627313"/>
          </a:xfrm>
          <a:prstGeom prst="rect">
            <a:avLst/>
          </a:prstGeom>
          <a:noFill/>
          <a:ln cap="flat" cmpd="sng" w="9525">
            <a:solidFill>
              <a:schemeClr val="dk1"/>
            </a:solidFill>
            <a:prstDash val="solid"/>
            <a:miter lim="800000"/>
            <a:headEnd len="sm" w="sm" type="none"/>
            <a:tailEnd len="sm" w="sm" type="none"/>
          </a:ln>
        </p:spPr>
      </p:pic>
      <p:sp>
        <p:nvSpPr>
          <p:cNvPr id="720" name="Google Shape;720;p56"/>
          <p:cNvSpPr/>
          <p:nvPr/>
        </p:nvSpPr>
        <p:spPr>
          <a:xfrm>
            <a:off x="179532" y="2033493"/>
            <a:ext cx="4416425" cy="410420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400">
                <a:solidFill>
                  <a:srgbClr val="205867"/>
                </a:solidFill>
                <a:latin typeface="Arial"/>
                <a:ea typeface="Arial"/>
                <a:cs typeface="Arial"/>
                <a:sym typeface="Arial"/>
              </a:rPr>
              <a:t>Tính năng</a:t>
            </a:r>
            <a:endParaRPr b="1" sz="14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Danh mục Vật tư, Thành phẩm theo nhiều chiều thông tin</a:t>
            </a:r>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Danh mục Khách hàng</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Quy trình mua hàng: Yêu cầu mua, Hỏi giá nhà cung cấp, Báo giá nhà cung cấp, Nhận hàng, Nhận hóa đơn</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Xác nhận hóa đơn nhà cung cấp với thông tin hàng nhận, hợp đồng mua</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Quản lý các loại chi phí mua hàng: vận chuyển, bảo hiểm, thuế, hải quan…</a:t>
            </a:r>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Quản lý mua hàng hóa, mua dịch vụ, mua gia công…</a:t>
            </a:r>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So sánh các điều kiện mua hàng của nhà cung cấp</a:t>
            </a:r>
            <a:endParaRPr b="0" sz="1200">
              <a:solidFill>
                <a:srgbClr val="205867"/>
              </a:solidFill>
              <a:latin typeface="Arial"/>
              <a:ea typeface="Arial"/>
              <a:cs typeface="Arial"/>
              <a:sym typeface="Arial"/>
            </a:endParaRPr>
          </a:p>
          <a:p>
            <a:pPr indent="-209550" lvl="1" marL="211138" marR="0" rtl="0" algn="l">
              <a:spcBef>
                <a:spcPts val="280"/>
              </a:spcBef>
              <a:spcAft>
                <a:spcPts val="0"/>
              </a:spcAft>
              <a:buNone/>
            </a:pPr>
            <a:r>
              <a:rPr b="0" i="0" lang="en-US" sz="1400" u="none" cap="none" strike="noStrike">
                <a:solidFill>
                  <a:srgbClr val="205867"/>
                </a:solidFill>
                <a:latin typeface="Arial"/>
                <a:ea typeface="Arial"/>
                <a:cs typeface="Arial"/>
                <a:sym typeface="Arial"/>
              </a:rPr>
              <a:t>Lợi ích</a:t>
            </a:r>
            <a:endParaRPr b="0" i="0" sz="1400" u="none" cap="none" strike="noStrike">
              <a:solidFill>
                <a:srgbClr val="205867"/>
              </a:solidFill>
              <a:latin typeface="Arial"/>
              <a:ea typeface="Arial"/>
              <a:cs typeface="Arial"/>
              <a:sym typeface="Arial"/>
            </a:endParaRPr>
          </a:p>
          <a:p>
            <a:pPr indent="-209550" lvl="1" marL="211138" marR="0" rtl="0" algn="l">
              <a:spcBef>
                <a:spcPts val="31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Kiểm soát quy trình mua hàng từ bộ phận mua hàng đế bộ phận kế toán.</a:t>
            </a:r>
            <a:endParaRPr/>
          </a:p>
          <a:p>
            <a:pPr indent="-209550" lvl="1" marL="211138" marR="0" rtl="0" algn="l">
              <a:spcBef>
                <a:spcPts val="30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Dữ liệu đồng nhất trên hệ thống</a:t>
            </a:r>
            <a:endParaRPr b="0" i="0" sz="1200" u="none" cap="none" strike="noStrike">
              <a:solidFill>
                <a:srgbClr val="205867"/>
              </a:solidFill>
              <a:latin typeface="Arial"/>
              <a:ea typeface="Arial"/>
              <a:cs typeface="Arial"/>
              <a:sym typeface="Arial"/>
            </a:endParaRPr>
          </a:p>
          <a:p>
            <a:pPr indent="-209550" lvl="1" marL="211138" marR="0" rtl="0" algn="l">
              <a:spcBef>
                <a:spcPts val="30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Đảm bảo thanh toán cho nhà cung cấp đúng giá trị hàng mua</a:t>
            </a:r>
            <a:endParaRPr b="0" i="0" sz="1200" u="none" cap="none" strike="noStrike">
              <a:solidFill>
                <a:srgbClr val="205867"/>
              </a:solidFill>
              <a:latin typeface="Arial"/>
              <a:ea typeface="Arial"/>
              <a:cs typeface="Arial"/>
              <a:sym typeface="Arial"/>
            </a:endParaRPr>
          </a:p>
          <a:p>
            <a:pPr indent="-209550" lvl="1" marL="211138" marR="0" rtl="0" algn="l">
              <a:spcBef>
                <a:spcPts val="30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Lựa chọn nguồn cung cấp phù hợp nhất trong điều kiện nhất định</a:t>
            </a:r>
            <a:endParaRPr b="0" i="0" sz="1200" u="none" cap="none" strike="noStrike">
              <a:solidFill>
                <a:srgbClr val="205867"/>
              </a:solidFill>
              <a:latin typeface="Arial"/>
              <a:ea typeface="Arial"/>
              <a:cs typeface="Arial"/>
              <a:sym typeface="Arial"/>
            </a:endParaRPr>
          </a:p>
          <a:p>
            <a:pPr indent="-209550" lvl="1" marL="211138" marR="0" rtl="0" algn="l">
              <a:spcBef>
                <a:spcPts val="30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Tối ưu quy trình mua hàng</a:t>
            </a:r>
            <a:endParaRPr b="0" i="0" sz="1200" u="none" cap="none" strike="noStrike">
              <a:solidFill>
                <a:srgbClr val="205867"/>
              </a:solidFill>
              <a:latin typeface="Arial"/>
              <a:ea typeface="Arial"/>
              <a:cs typeface="Arial"/>
              <a:sym typeface="Arial"/>
            </a:endParaRPr>
          </a:p>
        </p:txBody>
      </p:sp>
      <p:sp>
        <p:nvSpPr>
          <p:cNvPr id="721" name="Google Shape;721;p56"/>
          <p:cNvSpPr/>
          <p:nvPr/>
        </p:nvSpPr>
        <p:spPr>
          <a:xfrm>
            <a:off x="7086600" y="3965575"/>
            <a:ext cx="1976438" cy="293688"/>
          </a:xfrm>
          <a:prstGeom prst="rect">
            <a:avLst/>
          </a:prstGeom>
          <a:solidFill>
            <a:srgbClr val="0A52A0"/>
          </a:solidFill>
          <a:ln cap="flat" cmpd="sng" w="254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200">
                <a:solidFill>
                  <a:schemeClr val="lt1"/>
                </a:solidFill>
                <a:latin typeface="Calibri"/>
                <a:ea typeface="Calibri"/>
                <a:cs typeface="Calibri"/>
                <a:sym typeface="Calibri"/>
              </a:rPr>
              <a:t>Purchase Processing</a:t>
            </a:r>
            <a:endParaRPr/>
          </a:p>
        </p:txBody>
      </p:sp>
      <p:pic>
        <p:nvPicPr>
          <p:cNvPr id="722" name="Google Shape;722;p56"/>
          <p:cNvPicPr preferRelativeResize="0"/>
          <p:nvPr/>
        </p:nvPicPr>
        <p:blipFill rotWithShape="1">
          <a:blip r:embed="rId4">
            <a:alphaModFix/>
          </a:blip>
          <a:srcRect b="0" l="0" r="0" t="0"/>
          <a:stretch/>
        </p:blipFill>
        <p:spPr>
          <a:xfrm>
            <a:off x="5059363" y="1177925"/>
            <a:ext cx="3783012" cy="2708275"/>
          </a:xfrm>
          <a:prstGeom prst="rect">
            <a:avLst/>
          </a:prstGeom>
          <a:noFill/>
          <a:ln cap="flat" cmpd="sng" w="9525">
            <a:solidFill>
              <a:schemeClr val="dk1"/>
            </a:solidFill>
            <a:prstDash val="solid"/>
            <a:miter lim="800000"/>
            <a:headEnd len="sm" w="sm" type="none"/>
            <a:tailEnd len="sm" w="sm" type="none"/>
          </a:ln>
        </p:spPr>
      </p:pic>
      <p:sp>
        <p:nvSpPr>
          <p:cNvPr id="723" name="Google Shape;723;p56"/>
          <p:cNvSpPr/>
          <p:nvPr/>
        </p:nvSpPr>
        <p:spPr>
          <a:xfrm>
            <a:off x="7162800" y="990600"/>
            <a:ext cx="1905000" cy="293688"/>
          </a:xfrm>
          <a:prstGeom prst="rect">
            <a:avLst/>
          </a:prstGeom>
          <a:solidFill>
            <a:srgbClr val="0A52A0"/>
          </a:solidFill>
          <a:ln cap="flat" cmpd="sng" w="254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200">
                <a:solidFill>
                  <a:schemeClr val="lt1"/>
                </a:solidFill>
                <a:latin typeface="Calibri"/>
                <a:ea typeface="Calibri"/>
                <a:cs typeface="Calibri"/>
                <a:sym typeface="Calibri"/>
              </a:rPr>
              <a:t>PO Optimizaiton</a:t>
            </a:r>
            <a:endParaRPr/>
          </a:p>
        </p:txBody>
      </p:sp>
      <p:sp>
        <p:nvSpPr>
          <p:cNvPr id="724" name="Google Shape;724;p56"/>
          <p:cNvSpPr txBox="1"/>
          <p:nvPr>
            <p:ph type="title"/>
          </p:nvPr>
        </p:nvSpPr>
        <p:spPr>
          <a:xfrm>
            <a:off x="1524000" y="617849"/>
            <a:ext cx="78867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solidFill>
                  <a:schemeClr val="lt1"/>
                </a:solidFill>
              </a:rPr>
              <a:t>Material Management</a:t>
            </a:r>
            <a:endParaRPr>
              <a:solidFill>
                <a:schemeClr val="lt1"/>
              </a:solidFill>
            </a:endParaRPr>
          </a:p>
        </p:txBody>
      </p:sp>
      <p:sp>
        <p:nvSpPr>
          <p:cNvPr id="725" name="Google Shape;725;p56"/>
          <p:cNvSpPr txBox="1"/>
          <p:nvPr>
            <p:ph idx="2" type="body"/>
          </p:nvPr>
        </p:nvSpPr>
        <p:spPr>
          <a:xfrm>
            <a:off x="332798" y="1206211"/>
            <a:ext cx="7126357" cy="37106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rgbClr val="0070C0"/>
              </a:buClr>
              <a:buSzPts val="1500"/>
              <a:buFont typeface="Arial"/>
              <a:buNone/>
            </a:pPr>
            <a:r>
              <a:rPr lang="en-US"/>
              <a:t>Chức năng cơ bản – Mua hàng</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9" name="Shape 729"/>
        <p:cNvGrpSpPr/>
        <p:nvPr/>
      </p:nvGrpSpPr>
      <p:grpSpPr>
        <a:xfrm>
          <a:off x="0" y="0"/>
          <a:ext cx="0" cy="0"/>
          <a:chOff x="0" y="0"/>
          <a:chExt cx="0" cy="0"/>
        </a:xfrm>
      </p:grpSpPr>
      <p:pic>
        <p:nvPicPr>
          <p:cNvPr id="730" name="Google Shape;730;p57"/>
          <p:cNvPicPr preferRelativeResize="0"/>
          <p:nvPr/>
        </p:nvPicPr>
        <p:blipFill rotWithShape="1">
          <a:blip r:embed="rId3">
            <a:alphaModFix/>
          </a:blip>
          <a:srcRect b="0" l="0" r="0" t="0"/>
          <a:stretch/>
        </p:blipFill>
        <p:spPr>
          <a:xfrm>
            <a:off x="4800600" y="1219200"/>
            <a:ext cx="4005263" cy="2640013"/>
          </a:xfrm>
          <a:prstGeom prst="rect">
            <a:avLst/>
          </a:prstGeom>
          <a:noFill/>
          <a:ln cap="flat" cmpd="sng" w="9525">
            <a:solidFill>
              <a:srgbClr val="000000"/>
            </a:solidFill>
            <a:prstDash val="solid"/>
            <a:miter lim="800000"/>
            <a:headEnd len="sm" w="sm" type="none"/>
            <a:tailEnd len="sm" w="sm" type="none"/>
          </a:ln>
        </p:spPr>
      </p:pic>
      <p:sp>
        <p:nvSpPr>
          <p:cNvPr id="731" name="Google Shape;731;p57"/>
          <p:cNvSpPr/>
          <p:nvPr/>
        </p:nvSpPr>
        <p:spPr>
          <a:xfrm>
            <a:off x="270842" y="1857186"/>
            <a:ext cx="4041775" cy="4510466"/>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400">
                <a:solidFill>
                  <a:srgbClr val="205867"/>
                </a:solidFill>
                <a:latin typeface="Arial"/>
                <a:ea typeface="Arial"/>
                <a:cs typeface="Arial"/>
                <a:sym typeface="Arial"/>
              </a:rPr>
              <a:t>Tính năng</a:t>
            </a:r>
            <a:endParaRPr sz="14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Danh mục Vật tư, Thành phẩm theo nhiều chiều thông tin</a:t>
            </a:r>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Phương pháp tính giá hàng tồn kho</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Cấu trúc kho</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Quản lý tồn kho theo trạng thái: đang kiểm tra chất lượng, bị khóa, có thể sử dụng</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Quản lý tồn kho đối tượng quản lý: nhà cung cấp gửi hàng, theo dự án…</a:t>
            </a:r>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Quản lý lô, serial vật tư</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Kế hoạch vật tư: reorder point, min-max planning</a:t>
            </a:r>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Kiểm kê hàng tồn kho: kiểm kê định kỳ, kiểm kê liên tục, kiểm kê ABC</a:t>
            </a:r>
            <a:endParaRPr/>
          </a:p>
          <a:p>
            <a:pPr indent="-209550" lvl="1" marL="211138" marR="0" rtl="0" algn="l">
              <a:spcBef>
                <a:spcPts val="240"/>
              </a:spcBef>
              <a:spcAft>
                <a:spcPts val="0"/>
              </a:spcAft>
              <a:buNone/>
            </a:pPr>
            <a:r>
              <a:t/>
            </a:r>
            <a:endParaRPr b="0" i="0" sz="1200" u="none" cap="none" strike="noStrike">
              <a:solidFill>
                <a:srgbClr val="205867"/>
              </a:solidFill>
              <a:latin typeface="Arial"/>
              <a:ea typeface="Arial"/>
              <a:cs typeface="Arial"/>
              <a:sym typeface="Arial"/>
            </a:endParaRPr>
          </a:p>
          <a:p>
            <a:pPr indent="-209550" lvl="1" marL="211138" marR="0" rtl="0" algn="l">
              <a:spcBef>
                <a:spcPts val="340"/>
              </a:spcBef>
              <a:spcAft>
                <a:spcPts val="0"/>
              </a:spcAft>
              <a:buNone/>
            </a:pPr>
            <a:r>
              <a:rPr b="0" i="0" lang="en-US" sz="1400" u="none" cap="none" strike="noStrike">
                <a:solidFill>
                  <a:srgbClr val="205867"/>
                </a:solidFill>
                <a:latin typeface="Arial"/>
                <a:ea typeface="Arial"/>
                <a:cs typeface="Arial"/>
                <a:sym typeface="Arial"/>
              </a:rPr>
              <a:t>Lợi ích</a:t>
            </a:r>
            <a:endParaRPr b="0" i="0" sz="1400" u="none" cap="none" strike="noStrike">
              <a:solidFill>
                <a:srgbClr val="205867"/>
              </a:solidFill>
              <a:latin typeface="Arial"/>
              <a:ea typeface="Arial"/>
              <a:cs typeface="Arial"/>
              <a:sym typeface="Arial"/>
            </a:endParaRPr>
          </a:p>
          <a:p>
            <a:pPr indent="-209550" lvl="1" marL="211138" marR="0" rtl="0" algn="l">
              <a:spcBef>
                <a:spcPts val="31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Quản lý tồn kho, báo cáo chính xác và cụ thể theo nhiều chiều quản lý: kho, đối tượng liên quan, trạng thái hàng</a:t>
            </a:r>
            <a:endParaRPr b="0" i="0" sz="1200" u="none" cap="none" strike="noStrike">
              <a:solidFill>
                <a:srgbClr val="205867"/>
              </a:solidFill>
              <a:latin typeface="Arial"/>
              <a:ea typeface="Arial"/>
              <a:cs typeface="Arial"/>
              <a:sym typeface="Arial"/>
            </a:endParaRPr>
          </a:p>
          <a:p>
            <a:pPr indent="-209550" lvl="1" marL="211138" marR="0" rtl="0" algn="l">
              <a:spcBef>
                <a:spcPts val="30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Quản lý nhập xuất kho theo lô, theo serial vật tư</a:t>
            </a:r>
            <a:endParaRPr b="0" i="0" sz="1200" u="none" cap="none" strike="noStrike">
              <a:solidFill>
                <a:srgbClr val="205867"/>
              </a:solidFill>
              <a:latin typeface="Arial"/>
              <a:ea typeface="Arial"/>
              <a:cs typeface="Arial"/>
              <a:sym typeface="Arial"/>
            </a:endParaRPr>
          </a:p>
          <a:p>
            <a:pPr indent="-209550" lvl="1" marL="211138" marR="0" rtl="0" algn="l">
              <a:spcBef>
                <a:spcPts val="30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Đảm bảo lượng hàng trong kho, phục vụ nhu cầu sản xuất, tiêu dùng và kinh doanh</a:t>
            </a:r>
            <a:endParaRPr b="0" i="0" sz="1200" u="none" cap="none" strike="noStrike">
              <a:solidFill>
                <a:srgbClr val="205867"/>
              </a:solidFill>
              <a:latin typeface="Arial"/>
              <a:ea typeface="Arial"/>
              <a:cs typeface="Arial"/>
              <a:sym typeface="Arial"/>
            </a:endParaRPr>
          </a:p>
          <a:p>
            <a:pPr indent="-133350" lvl="1" marL="211138" marR="0" rtl="0" algn="l">
              <a:spcBef>
                <a:spcPts val="300"/>
              </a:spcBef>
              <a:spcAft>
                <a:spcPts val="0"/>
              </a:spcAft>
              <a:buClr>
                <a:schemeClr val="dk1"/>
              </a:buClr>
              <a:buSzPts val="1200"/>
              <a:buFont typeface="Noto Sans Symbols"/>
              <a:buNone/>
            </a:pPr>
            <a:r>
              <a:t/>
            </a:r>
            <a:endParaRPr b="0" i="0" sz="1200" u="none" cap="none" strike="noStrike">
              <a:solidFill>
                <a:srgbClr val="595959"/>
              </a:solidFill>
              <a:latin typeface="Tahoma"/>
              <a:ea typeface="Tahoma"/>
              <a:cs typeface="Tahoma"/>
              <a:sym typeface="Tahoma"/>
            </a:endParaRPr>
          </a:p>
        </p:txBody>
      </p:sp>
      <p:sp>
        <p:nvSpPr>
          <p:cNvPr id="732" name="Google Shape;732;p57"/>
          <p:cNvSpPr/>
          <p:nvPr/>
        </p:nvSpPr>
        <p:spPr>
          <a:xfrm>
            <a:off x="5105400" y="990600"/>
            <a:ext cx="1905000" cy="293688"/>
          </a:xfrm>
          <a:prstGeom prst="rect">
            <a:avLst/>
          </a:prstGeom>
          <a:solidFill>
            <a:srgbClr val="0A52A0"/>
          </a:solidFill>
          <a:ln cap="flat" cmpd="sng" w="254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200">
                <a:solidFill>
                  <a:schemeClr val="lt1"/>
                </a:solidFill>
                <a:latin typeface="Calibri"/>
                <a:ea typeface="Calibri"/>
                <a:cs typeface="Calibri"/>
                <a:sym typeface="Calibri"/>
              </a:rPr>
              <a:t>Material Master Data</a:t>
            </a:r>
            <a:endParaRPr/>
          </a:p>
        </p:txBody>
      </p:sp>
      <p:pic>
        <p:nvPicPr>
          <p:cNvPr id="733" name="Google Shape;733;p57"/>
          <p:cNvPicPr preferRelativeResize="0"/>
          <p:nvPr/>
        </p:nvPicPr>
        <p:blipFill rotWithShape="1">
          <a:blip r:embed="rId4">
            <a:alphaModFix/>
          </a:blip>
          <a:srcRect b="0" l="0" r="0" t="0"/>
          <a:stretch/>
        </p:blipFill>
        <p:spPr>
          <a:xfrm>
            <a:off x="4368800" y="4114800"/>
            <a:ext cx="4437063" cy="2706688"/>
          </a:xfrm>
          <a:prstGeom prst="rect">
            <a:avLst/>
          </a:prstGeom>
          <a:noFill/>
          <a:ln cap="flat" cmpd="sng" w="9525">
            <a:solidFill>
              <a:schemeClr val="dk1"/>
            </a:solidFill>
            <a:prstDash val="solid"/>
            <a:miter lim="800000"/>
            <a:headEnd len="sm" w="sm" type="none"/>
            <a:tailEnd len="sm" w="sm" type="none"/>
          </a:ln>
        </p:spPr>
      </p:pic>
      <p:sp>
        <p:nvSpPr>
          <p:cNvPr id="734" name="Google Shape;734;p57"/>
          <p:cNvSpPr/>
          <p:nvPr/>
        </p:nvSpPr>
        <p:spPr>
          <a:xfrm>
            <a:off x="7543800" y="3965575"/>
            <a:ext cx="1447800" cy="293688"/>
          </a:xfrm>
          <a:prstGeom prst="rect">
            <a:avLst/>
          </a:prstGeom>
          <a:solidFill>
            <a:srgbClr val="0A52A0"/>
          </a:solidFill>
          <a:ln cap="flat" cmpd="sng" w="254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200">
                <a:solidFill>
                  <a:schemeClr val="lt1"/>
                </a:solidFill>
                <a:latin typeface="Calibri"/>
                <a:ea typeface="Calibri"/>
                <a:cs typeface="Calibri"/>
                <a:sym typeface="Calibri"/>
              </a:rPr>
              <a:t>Goods Receipt</a:t>
            </a:r>
            <a:endParaRPr/>
          </a:p>
        </p:txBody>
      </p:sp>
      <p:sp>
        <p:nvSpPr>
          <p:cNvPr id="735" name="Google Shape;735;p57"/>
          <p:cNvSpPr txBox="1"/>
          <p:nvPr>
            <p:ph type="title"/>
          </p:nvPr>
        </p:nvSpPr>
        <p:spPr>
          <a:xfrm>
            <a:off x="1447800" y="591306"/>
            <a:ext cx="78867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solidFill>
                  <a:schemeClr val="lt1"/>
                </a:solidFill>
              </a:rPr>
              <a:t>Material Management</a:t>
            </a:r>
            <a:endParaRPr sz="2000">
              <a:solidFill>
                <a:schemeClr val="lt1"/>
              </a:solidFill>
            </a:endParaRPr>
          </a:p>
        </p:txBody>
      </p:sp>
      <p:sp>
        <p:nvSpPr>
          <p:cNvPr id="736" name="Google Shape;736;p57"/>
          <p:cNvSpPr txBox="1"/>
          <p:nvPr>
            <p:ph idx="2" type="body"/>
          </p:nvPr>
        </p:nvSpPr>
        <p:spPr>
          <a:xfrm>
            <a:off x="305478" y="1219200"/>
            <a:ext cx="7126357" cy="37106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rgbClr val="0070C0"/>
              </a:buClr>
              <a:buSzPts val="1500"/>
              <a:buFont typeface="Arial"/>
              <a:buNone/>
            </a:pPr>
            <a:r>
              <a:rPr lang="en-US"/>
              <a:t>Chức năng cơ bản – Quản lý kho</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0" name="Shape 740"/>
        <p:cNvGrpSpPr/>
        <p:nvPr/>
      </p:nvGrpSpPr>
      <p:grpSpPr>
        <a:xfrm>
          <a:off x="0" y="0"/>
          <a:ext cx="0" cy="0"/>
          <a:chOff x="0" y="0"/>
          <a:chExt cx="0" cy="0"/>
        </a:xfrm>
      </p:grpSpPr>
      <p:pic>
        <p:nvPicPr>
          <p:cNvPr id="741" name="Google Shape;741;p58"/>
          <p:cNvPicPr preferRelativeResize="0"/>
          <p:nvPr/>
        </p:nvPicPr>
        <p:blipFill rotWithShape="1">
          <a:blip r:embed="rId3">
            <a:alphaModFix/>
          </a:blip>
          <a:srcRect b="2360" l="0" r="0" t="2629"/>
          <a:stretch/>
        </p:blipFill>
        <p:spPr>
          <a:xfrm>
            <a:off x="4576763" y="3873500"/>
            <a:ext cx="4491037" cy="2984500"/>
          </a:xfrm>
          <a:prstGeom prst="rect">
            <a:avLst/>
          </a:prstGeom>
          <a:noFill/>
          <a:ln cap="flat" cmpd="sng" w="9525">
            <a:solidFill>
              <a:srgbClr val="000000"/>
            </a:solidFill>
            <a:prstDash val="solid"/>
            <a:miter lim="800000"/>
            <a:headEnd len="sm" w="sm" type="none"/>
            <a:tailEnd len="sm" w="sm" type="none"/>
          </a:ln>
        </p:spPr>
      </p:pic>
      <p:sp>
        <p:nvSpPr>
          <p:cNvPr id="742" name="Google Shape;742;p58"/>
          <p:cNvSpPr/>
          <p:nvPr/>
        </p:nvSpPr>
        <p:spPr>
          <a:xfrm>
            <a:off x="231775" y="1715826"/>
            <a:ext cx="4041775" cy="4656659"/>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400">
                <a:solidFill>
                  <a:srgbClr val="205867"/>
                </a:solidFill>
                <a:latin typeface="Arial"/>
                <a:ea typeface="Arial"/>
                <a:cs typeface="Arial"/>
                <a:sym typeface="Arial"/>
              </a:rPr>
              <a:t>Tính năng</a:t>
            </a:r>
            <a:endParaRPr sz="14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Sản xuất rời rạc (Production Discrete) và sản xuất liên tục (Process Manufacturing)</a:t>
            </a:r>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Lập kế hoạch sản xuất dựa trên năng lực sản xuất và tính toán nhu cầu nguồn lực</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Lập kế hoạch đề xuất nhu cầu vật tư dựa vào nhu cầu sản xuất</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Quản lý định mức nguyên vật liệu</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Quản lý công đoạn sản xuất</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Tập hợp chi phí và tính giá thành theo công đoạn sản xuất</a:t>
            </a:r>
            <a:endParaRPr b="0" sz="1200">
              <a:solidFill>
                <a:srgbClr val="205867"/>
              </a:solidFill>
              <a:latin typeface="Arial"/>
              <a:ea typeface="Arial"/>
              <a:cs typeface="Arial"/>
              <a:sym typeface="Arial"/>
            </a:endParaRPr>
          </a:p>
          <a:p>
            <a:pPr indent="-209550" lvl="1" marL="211138" marR="0" rtl="0" algn="l">
              <a:spcBef>
                <a:spcPts val="240"/>
              </a:spcBef>
              <a:spcAft>
                <a:spcPts val="0"/>
              </a:spcAft>
              <a:buNone/>
            </a:pPr>
            <a:r>
              <a:t/>
            </a:r>
            <a:endParaRPr b="0" i="0" sz="1200" u="none" cap="none" strike="noStrike">
              <a:solidFill>
                <a:srgbClr val="205867"/>
              </a:solidFill>
              <a:latin typeface="Arial"/>
              <a:ea typeface="Arial"/>
              <a:cs typeface="Arial"/>
              <a:sym typeface="Arial"/>
            </a:endParaRPr>
          </a:p>
          <a:p>
            <a:pPr indent="-209550" lvl="1" marL="211138" marR="0" rtl="0" algn="l">
              <a:spcBef>
                <a:spcPts val="340"/>
              </a:spcBef>
              <a:spcAft>
                <a:spcPts val="0"/>
              </a:spcAft>
              <a:buNone/>
            </a:pPr>
            <a:r>
              <a:rPr b="0" i="0" lang="en-US" sz="1400" u="none" cap="none" strike="noStrike">
                <a:solidFill>
                  <a:srgbClr val="205867"/>
                </a:solidFill>
                <a:latin typeface="Arial"/>
                <a:ea typeface="Arial"/>
                <a:cs typeface="Arial"/>
                <a:sym typeface="Arial"/>
              </a:rPr>
              <a:t>Lợi ích</a:t>
            </a:r>
            <a:endParaRPr b="0" i="0" sz="1400" u="none" cap="none" strike="noStrike">
              <a:solidFill>
                <a:srgbClr val="205867"/>
              </a:solidFill>
              <a:latin typeface="Arial"/>
              <a:ea typeface="Arial"/>
              <a:cs typeface="Arial"/>
              <a:sym typeface="Arial"/>
            </a:endParaRPr>
          </a:p>
          <a:p>
            <a:pPr indent="-209550" lvl="1" marL="211138" marR="0" rtl="0" algn="l">
              <a:spcBef>
                <a:spcPts val="24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Tích hợp với các phân hệ mua hàng, bán hàng, kho, kế toán để cung cấp toàn cảnh thông tin về tình hình sản xuất</a:t>
            </a:r>
            <a:endParaRPr b="0" i="0" sz="1200" u="none" cap="none" strike="noStrike">
              <a:solidFill>
                <a:srgbClr val="205867"/>
              </a:solidFill>
              <a:latin typeface="Arial"/>
              <a:ea typeface="Arial"/>
              <a:cs typeface="Arial"/>
              <a:sym typeface="Arial"/>
            </a:endParaRPr>
          </a:p>
          <a:p>
            <a:pPr indent="-209550" lvl="1" marL="211138" marR="0" rtl="0" algn="l">
              <a:spcBef>
                <a:spcPts val="30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Tập hợp chi phí và phân bổ chi phí theo từng công đoạn, báo cáo giá thành từng công đoạn</a:t>
            </a:r>
            <a:endParaRPr b="0" i="0" sz="1200" u="none" cap="none" strike="noStrike">
              <a:solidFill>
                <a:srgbClr val="205867"/>
              </a:solidFill>
              <a:latin typeface="Arial"/>
              <a:ea typeface="Arial"/>
              <a:cs typeface="Arial"/>
              <a:sym typeface="Arial"/>
            </a:endParaRPr>
          </a:p>
          <a:p>
            <a:pPr indent="-209550" lvl="1" marL="211138" marR="0" rtl="0" algn="l">
              <a:spcBef>
                <a:spcPts val="30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Kiểm soát và tận dụng năng lực máy, công suất, nhân công</a:t>
            </a:r>
            <a:endParaRPr b="0" i="0" sz="1200" u="none" cap="none" strike="noStrike">
              <a:solidFill>
                <a:srgbClr val="205867"/>
              </a:solidFill>
              <a:latin typeface="Arial"/>
              <a:ea typeface="Arial"/>
              <a:cs typeface="Arial"/>
              <a:sym typeface="Arial"/>
            </a:endParaRPr>
          </a:p>
          <a:p>
            <a:pPr indent="-209550" lvl="1" marL="211138" marR="0" rtl="0" algn="l">
              <a:spcBef>
                <a:spcPts val="30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Lập lịch và điều độ sản xuất</a:t>
            </a:r>
            <a:endParaRPr b="0" i="0" sz="1200" u="none" cap="none" strike="noStrike">
              <a:solidFill>
                <a:srgbClr val="205867"/>
              </a:solidFill>
              <a:latin typeface="Arial"/>
              <a:ea typeface="Arial"/>
              <a:cs typeface="Arial"/>
              <a:sym typeface="Arial"/>
            </a:endParaRPr>
          </a:p>
          <a:p>
            <a:pPr indent="-133350" lvl="1" marL="211138" marR="0" rtl="0" algn="l">
              <a:spcBef>
                <a:spcPts val="300"/>
              </a:spcBef>
              <a:spcAft>
                <a:spcPts val="0"/>
              </a:spcAft>
              <a:buClr>
                <a:schemeClr val="dk1"/>
              </a:buClr>
              <a:buSzPts val="1200"/>
              <a:buFont typeface="Noto Sans Symbols"/>
              <a:buNone/>
            </a:pPr>
            <a:r>
              <a:t/>
            </a:r>
            <a:endParaRPr b="0" i="0" sz="1200" u="none" cap="none" strike="noStrike">
              <a:solidFill>
                <a:srgbClr val="595959"/>
              </a:solidFill>
              <a:latin typeface="Tahoma"/>
              <a:ea typeface="Tahoma"/>
              <a:cs typeface="Tahoma"/>
              <a:sym typeface="Tahoma"/>
            </a:endParaRPr>
          </a:p>
        </p:txBody>
      </p:sp>
      <p:sp>
        <p:nvSpPr>
          <p:cNvPr id="743" name="Google Shape;743;p58"/>
          <p:cNvSpPr/>
          <p:nvPr/>
        </p:nvSpPr>
        <p:spPr>
          <a:xfrm>
            <a:off x="4267200" y="3821113"/>
            <a:ext cx="1524000" cy="446087"/>
          </a:xfrm>
          <a:prstGeom prst="rect">
            <a:avLst/>
          </a:prstGeom>
          <a:solidFill>
            <a:srgbClr val="0A52A0"/>
          </a:solidFill>
          <a:ln cap="flat" cmpd="sng" w="254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200">
                <a:solidFill>
                  <a:schemeClr val="lt1"/>
                </a:solidFill>
                <a:latin typeface="Calibri"/>
                <a:ea typeface="Calibri"/>
                <a:cs typeface="Calibri"/>
                <a:sym typeface="Calibri"/>
              </a:rPr>
              <a:t>Material Resource Planning</a:t>
            </a:r>
            <a:endParaRPr/>
          </a:p>
        </p:txBody>
      </p:sp>
      <p:pic>
        <p:nvPicPr>
          <p:cNvPr id="744" name="Google Shape;744;p58"/>
          <p:cNvPicPr preferRelativeResize="0"/>
          <p:nvPr/>
        </p:nvPicPr>
        <p:blipFill rotWithShape="1">
          <a:blip r:embed="rId4">
            <a:alphaModFix/>
          </a:blip>
          <a:srcRect b="0" l="0" r="0" t="0"/>
          <a:stretch/>
        </p:blipFill>
        <p:spPr>
          <a:xfrm>
            <a:off x="4711700" y="1147763"/>
            <a:ext cx="4335463" cy="2609850"/>
          </a:xfrm>
          <a:prstGeom prst="rect">
            <a:avLst/>
          </a:prstGeom>
          <a:noFill/>
          <a:ln cap="flat" cmpd="sng" w="9525">
            <a:solidFill>
              <a:schemeClr val="dk1"/>
            </a:solidFill>
            <a:prstDash val="solid"/>
            <a:miter lim="800000"/>
            <a:headEnd len="sm" w="sm" type="none"/>
            <a:tailEnd len="sm" w="sm" type="none"/>
          </a:ln>
        </p:spPr>
      </p:pic>
      <p:sp>
        <p:nvSpPr>
          <p:cNvPr id="745" name="Google Shape;745;p58"/>
          <p:cNvSpPr/>
          <p:nvPr/>
        </p:nvSpPr>
        <p:spPr>
          <a:xfrm>
            <a:off x="4273550" y="1001713"/>
            <a:ext cx="1670050" cy="293687"/>
          </a:xfrm>
          <a:prstGeom prst="rect">
            <a:avLst/>
          </a:prstGeom>
          <a:solidFill>
            <a:srgbClr val="0A52A0"/>
          </a:solidFill>
          <a:ln cap="flat" cmpd="sng" w="254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200">
                <a:solidFill>
                  <a:schemeClr val="lt1"/>
                </a:solidFill>
                <a:latin typeface="Calibri"/>
                <a:ea typeface="Calibri"/>
                <a:cs typeface="Calibri"/>
                <a:sym typeface="Calibri"/>
              </a:rPr>
              <a:t>Production Process</a:t>
            </a:r>
            <a:endParaRPr/>
          </a:p>
        </p:txBody>
      </p:sp>
      <p:sp>
        <p:nvSpPr>
          <p:cNvPr id="746" name="Google Shape;746;p58"/>
          <p:cNvSpPr txBox="1"/>
          <p:nvPr>
            <p:ph type="title"/>
          </p:nvPr>
        </p:nvSpPr>
        <p:spPr>
          <a:xfrm>
            <a:off x="1447800" y="586821"/>
            <a:ext cx="7886700"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solidFill>
                  <a:schemeClr val="lt1"/>
                </a:solidFill>
              </a:rPr>
              <a:t>Production Planning</a:t>
            </a:r>
            <a:endParaRPr>
              <a:solidFill>
                <a:schemeClr val="lt1"/>
              </a:solidFill>
            </a:endParaRPr>
          </a:p>
        </p:txBody>
      </p:sp>
      <p:sp>
        <p:nvSpPr>
          <p:cNvPr id="747" name="Google Shape;747;p58"/>
          <p:cNvSpPr txBox="1"/>
          <p:nvPr>
            <p:ph idx="2" type="body"/>
          </p:nvPr>
        </p:nvSpPr>
        <p:spPr>
          <a:xfrm>
            <a:off x="288160" y="1323870"/>
            <a:ext cx="7126357" cy="37106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rgbClr val="0070C0"/>
              </a:buClr>
              <a:buSzPts val="1500"/>
              <a:buFont typeface="Arial"/>
              <a:buNone/>
            </a:pPr>
            <a:r>
              <a:rPr lang="en-US"/>
              <a:t>Chức năng cơ bản</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1" name="Shape 751"/>
        <p:cNvGrpSpPr/>
        <p:nvPr/>
      </p:nvGrpSpPr>
      <p:grpSpPr>
        <a:xfrm>
          <a:off x="0" y="0"/>
          <a:ext cx="0" cy="0"/>
          <a:chOff x="0" y="0"/>
          <a:chExt cx="0" cy="0"/>
        </a:xfrm>
      </p:grpSpPr>
      <p:pic>
        <p:nvPicPr>
          <p:cNvPr id="752" name="Google Shape;752;p59"/>
          <p:cNvPicPr preferRelativeResize="0"/>
          <p:nvPr/>
        </p:nvPicPr>
        <p:blipFill rotWithShape="1">
          <a:blip r:embed="rId3">
            <a:alphaModFix/>
          </a:blip>
          <a:srcRect b="0" l="0" r="0" t="0"/>
          <a:stretch/>
        </p:blipFill>
        <p:spPr>
          <a:xfrm>
            <a:off x="799749" y="2543161"/>
            <a:ext cx="5486590" cy="3034742"/>
          </a:xfrm>
          <a:prstGeom prst="rect">
            <a:avLst/>
          </a:prstGeom>
          <a:noFill/>
          <a:ln>
            <a:noFill/>
          </a:ln>
        </p:spPr>
      </p:pic>
      <p:sp>
        <p:nvSpPr>
          <p:cNvPr id="753" name="Google Shape;753;p59"/>
          <p:cNvSpPr/>
          <p:nvPr/>
        </p:nvSpPr>
        <p:spPr>
          <a:xfrm>
            <a:off x="3086031" y="5292161"/>
            <a:ext cx="2571676" cy="971522"/>
          </a:xfrm>
          <a:prstGeom prst="irregularSeal1">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Kế toán tài chính</a:t>
            </a:r>
            <a:endParaRPr sz="1600">
              <a:solidFill>
                <a:schemeClr val="dk1"/>
              </a:solidFill>
              <a:latin typeface="Arial"/>
              <a:ea typeface="Arial"/>
              <a:cs typeface="Arial"/>
              <a:sym typeface="Arial"/>
            </a:endParaRPr>
          </a:p>
        </p:txBody>
      </p:sp>
      <p:sp>
        <p:nvSpPr>
          <p:cNvPr id="754" name="Google Shape;754;p59"/>
          <p:cNvSpPr/>
          <p:nvPr/>
        </p:nvSpPr>
        <p:spPr>
          <a:xfrm>
            <a:off x="685800" y="2057400"/>
            <a:ext cx="2971714" cy="971522"/>
          </a:xfrm>
          <a:prstGeom prst="irregularSeal1">
            <a:avLst/>
          </a:prstGeom>
          <a:solidFill>
            <a:schemeClr val="accent1"/>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Kế toán quản trị</a:t>
            </a:r>
            <a:endParaRPr sz="1600">
              <a:solidFill>
                <a:schemeClr val="dk1"/>
              </a:solidFill>
              <a:latin typeface="Arial"/>
              <a:ea typeface="Arial"/>
              <a:cs typeface="Arial"/>
              <a:sym typeface="Arial"/>
            </a:endParaRPr>
          </a:p>
        </p:txBody>
      </p:sp>
      <p:sp>
        <p:nvSpPr>
          <p:cNvPr id="755" name="Google Shape;755;p59"/>
          <p:cNvSpPr txBox="1"/>
          <p:nvPr>
            <p:ph type="title"/>
          </p:nvPr>
        </p:nvSpPr>
        <p:spPr>
          <a:xfrm>
            <a:off x="1714357" y="542639"/>
            <a:ext cx="7886700" cy="323165"/>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lt1"/>
                </a:solidFill>
              </a:rPr>
              <a:t>Financial Accounting</a:t>
            </a:r>
            <a:endParaRPr/>
          </a:p>
        </p:txBody>
      </p:sp>
      <p:sp>
        <p:nvSpPr>
          <p:cNvPr id="756" name="Google Shape;756;p59"/>
          <p:cNvSpPr txBox="1"/>
          <p:nvPr>
            <p:ph idx="2" type="body"/>
          </p:nvPr>
        </p:nvSpPr>
        <p:spPr>
          <a:xfrm>
            <a:off x="256987" y="1280097"/>
            <a:ext cx="7126357" cy="37106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rgbClr val="0070C0"/>
              </a:buClr>
              <a:buSzPts val="1500"/>
              <a:buFont typeface="Arial"/>
              <a:buNone/>
            </a:pPr>
            <a:r>
              <a:rPr lang="en-US"/>
              <a:t>Kế toán tài chính và Kế toán quản trị</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0" name="Shape 760"/>
        <p:cNvGrpSpPr/>
        <p:nvPr/>
      </p:nvGrpSpPr>
      <p:grpSpPr>
        <a:xfrm>
          <a:off x="0" y="0"/>
          <a:ext cx="0" cy="0"/>
          <a:chOff x="0" y="0"/>
          <a:chExt cx="0" cy="0"/>
        </a:xfrm>
      </p:grpSpPr>
      <p:sp>
        <p:nvSpPr>
          <p:cNvPr id="761" name="Google Shape;761;p60"/>
          <p:cNvSpPr txBox="1"/>
          <p:nvPr>
            <p:ph type="title"/>
          </p:nvPr>
        </p:nvSpPr>
        <p:spPr>
          <a:xfrm>
            <a:off x="1556204" y="547906"/>
            <a:ext cx="7886700" cy="323165"/>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lt1"/>
                </a:solidFill>
              </a:rPr>
              <a:t>Financial Accounting</a:t>
            </a:r>
            <a:endParaRPr/>
          </a:p>
        </p:txBody>
      </p:sp>
      <p:sp>
        <p:nvSpPr>
          <p:cNvPr id="762" name="Google Shape;762;p60"/>
          <p:cNvSpPr txBox="1"/>
          <p:nvPr>
            <p:ph idx="2" type="body"/>
          </p:nvPr>
        </p:nvSpPr>
        <p:spPr>
          <a:xfrm>
            <a:off x="200584" y="1115492"/>
            <a:ext cx="7126357" cy="37106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rgbClr val="0070C0"/>
              </a:buClr>
              <a:buSzPts val="1500"/>
              <a:buFont typeface="Arial"/>
              <a:buNone/>
            </a:pPr>
            <a:r>
              <a:rPr lang="en-US"/>
              <a:t>Kế toán tài chính và Kế toán quản trị</a:t>
            </a:r>
            <a:endParaRPr/>
          </a:p>
        </p:txBody>
      </p:sp>
      <p:sp>
        <p:nvSpPr>
          <p:cNvPr id="763" name="Google Shape;763;p60"/>
          <p:cNvSpPr txBox="1"/>
          <p:nvPr>
            <p:ph idx="12" type="sldNum"/>
          </p:nvPr>
        </p:nvSpPr>
        <p:spPr>
          <a:xfrm>
            <a:off x="6875393" y="6356351"/>
            <a:ext cx="2057400" cy="365125"/>
          </a:xfrm>
          <a:prstGeom prst="rect">
            <a:avLst/>
          </a:prstGeom>
          <a:noFill/>
          <a:ln>
            <a:noFill/>
          </a:ln>
        </p:spPr>
        <p:txBody>
          <a:bodyPr anchorCtr="0" anchor="t" bIns="0" lIns="0" spcFirstLastPara="1" rIns="0" wrap="square" tIns="0">
            <a:spAutoFit/>
          </a:bodyPr>
          <a:lstStyle/>
          <a:p>
            <a:pPr indent="0" lvl="0" marL="0" rtl="0" algn="r">
              <a:spcBef>
                <a:spcPts val="0"/>
              </a:spcBef>
              <a:spcAft>
                <a:spcPts val="0"/>
              </a:spcAft>
              <a:buNone/>
            </a:pPr>
            <a:fld id="{00000000-1234-1234-1234-123412341234}" type="slidenum">
              <a:rPr lang="en-US"/>
              <a:t>‹#›</a:t>
            </a:fld>
            <a:endParaRPr/>
          </a:p>
        </p:txBody>
      </p:sp>
      <p:sp>
        <p:nvSpPr>
          <p:cNvPr id="764" name="Google Shape;764;p60"/>
          <p:cNvSpPr/>
          <p:nvPr/>
        </p:nvSpPr>
        <p:spPr>
          <a:xfrm>
            <a:off x="4518499" y="2238583"/>
            <a:ext cx="879132" cy="1493953"/>
          </a:xfrm>
          <a:custGeom>
            <a:rect b="b" l="l" r="r" t="t"/>
            <a:pathLst>
              <a:path extrusionOk="0" h="1991995" w="1172210">
                <a:moveTo>
                  <a:pt x="0" y="0"/>
                </a:moveTo>
                <a:lnTo>
                  <a:pt x="126" y="1991868"/>
                </a:lnTo>
                <a:lnTo>
                  <a:pt x="1171955" y="380364"/>
                </a:lnTo>
                <a:lnTo>
                  <a:pt x="1130752" y="351256"/>
                </a:lnTo>
                <a:lnTo>
                  <a:pt x="1088902" y="323248"/>
                </a:lnTo>
                <a:lnTo>
                  <a:pt x="1046429" y="296348"/>
                </a:lnTo>
                <a:lnTo>
                  <a:pt x="1003356" y="270564"/>
                </a:lnTo>
                <a:lnTo>
                  <a:pt x="959705" y="245904"/>
                </a:lnTo>
                <a:lnTo>
                  <a:pt x="915498" y="222374"/>
                </a:lnTo>
                <a:lnTo>
                  <a:pt x="870759" y="199983"/>
                </a:lnTo>
                <a:lnTo>
                  <a:pt x="825509" y="178737"/>
                </a:lnTo>
                <a:lnTo>
                  <a:pt x="779771" y="158643"/>
                </a:lnTo>
                <a:lnTo>
                  <a:pt x="733568" y="139711"/>
                </a:lnTo>
                <a:lnTo>
                  <a:pt x="686922" y="121946"/>
                </a:lnTo>
                <a:lnTo>
                  <a:pt x="639855" y="105356"/>
                </a:lnTo>
                <a:lnTo>
                  <a:pt x="592391" y="89948"/>
                </a:lnTo>
                <a:lnTo>
                  <a:pt x="544552" y="75731"/>
                </a:lnTo>
                <a:lnTo>
                  <a:pt x="496360" y="62711"/>
                </a:lnTo>
                <a:lnTo>
                  <a:pt x="447838" y="50896"/>
                </a:lnTo>
                <a:lnTo>
                  <a:pt x="399008" y="40293"/>
                </a:lnTo>
                <a:lnTo>
                  <a:pt x="349894" y="30910"/>
                </a:lnTo>
                <a:lnTo>
                  <a:pt x="300516" y="22754"/>
                </a:lnTo>
                <a:lnTo>
                  <a:pt x="250899" y="15832"/>
                </a:lnTo>
                <a:lnTo>
                  <a:pt x="201064" y="10152"/>
                </a:lnTo>
                <a:lnTo>
                  <a:pt x="151034" y="5721"/>
                </a:lnTo>
                <a:lnTo>
                  <a:pt x="100831" y="2547"/>
                </a:lnTo>
                <a:lnTo>
                  <a:pt x="50479" y="638"/>
                </a:lnTo>
                <a:lnTo>
                  <a:pt x="0" y="0"/>
                </a:lnTo>
                <a:close/>
              </a:path>
            </a:pathLst>
          </a:custGeom>
          <a:solidFill>
            <a:srgbClr val="61B5E4"/>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65" name="Google Shape;765;p60"/>
          <p:cNvSpPr/>
          <p:nvPr/>
        </p:nvSpPr>
        <p:spPr>
          <a:xfrm>
            <a:off x="4518499" y="2238584"/>
            <a:ext cx="879132" cy="285265"/>
          </a:xfrm>
          <a:custGeom>
            <a:rect b="b" l="l" r="r" t="t"/>
            <a:pathLst>
              <a:path extrusionOk="0" h="380364" w="1172210">
                <a:moveTo>
                  <a:pt x="0" y="0"/>
                </a:moveTo>
                <a:lnTo>
                  <a:pt x="50479" y="638"/>
                </a:lnTo>
                <a:lnTo>
                  <a:pt x="100831" y="2547"/>
                </a:lnTo>
                <a:lnTo>
                  <a:pt x="151034" y="5721"/>
                </a:lnTo>
                <a:lnTo>
                  <a:pt x="201064" y="10152"/>
                </a:lnTo>
                <a:lnTo>
                  <a:pt x="250899" y="15832"/>
                </a:lnTo>
                <a:lnTo>
                  <a:pt x="300516" y="22754"/>
                </a:lnTo>
                <a:lnTo>
                  <a:pt x="349894" y="30910"/>
                </a:lnTo>
                <a:lnTo>
                  <a:pt x="399008" y="40293"/>
                </a:lnTo>
                <a:lnTo>
                  <a:pt x="447838" y="50896"/>
                </a:lnTo>
                <a:lnTo>
                  <a:pt x="496360" y="62711"/>
                </a:lnTo>
                <a:lnTo>
                  <a:pt x="544552" y="75731"/>
                </a:lnTo>
                <a:lnTo>
                  <a:pt x="592391" y="89948"/>
                </a:lnTo>
                <a:lnTo>
                  <a:pt x="639855" y="105356"/>
                </a:lnTo>
                <a:lnTo>
                  <a:pt x="686922" y="121946"/>
                </a:lnTo>
                <a:lnTo>
                  <a:pt x="733568" y="139711"/>
                </a:lnTo>
                <a:lnTo>
                  <a:pt x="779771" y="158643"/>
                </a:lnTo>
                <a:lnTo>
                  <a:pt x="825509" y="178737"/>
                </a:lnTo>
                <a:lnTo>
                  <a:pt x="870759" y="199983"/>
                </a:lnTo>
                <a:lnTo>
                  <a:pt x="915498" y="222374"/>
                </a:lnTo>
                <a:lnTo>
                  <a:pt x="959705" y="245904"/>
                </a:lnTo>
                <a:lnTo>
                  <a:pt x="1003356" y="270564"/>
                </a:lnTo>
                <a:lnTo>
                  <a:pt x="1046429" y="296348"/>
                </a:lnTo>
                <a:lnTo>
                  <a:pt x="1088902" y="323248"/>
                </a:lnTo>
                <a:lnTo>
                  <a:pt x="1130752" y="351256"/>
                </a:lnTo>
                <a:lnTo>
                  <a:pt x="1171955" y="380364"/>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66" name="Google Shape;766;p60"/>
          <p:cNvSpPr txBox="1"/>
          <p:nvPr/>
        </p:nvSpPr>
        <p:spPr>
          <a:xfrm>
            <a:off x="4591632" y="2555373"/>
            <a:ext cx="646824" cy="184666"/>
          </a:xfrm>
          <a:prstGeom prst="rect">
            <a:avLst/>
          </a:prstGeom>
          <a:noFill/>
          <a:ln>
            <a:noFill/>
          </a:ln>
        </p:spPr>
        <p:txBody>
          <a:bodyPr anchorCtr="0" anchor="t" bIns="0" lIns="0" spcFirstLastPara="1" rIns="0" wrap="square" tIns="0">
            <a:spAutoFit/>
          </a:bodyPr>
          <a:lstStyle/>
          <a:p>
            <a:pPr indent="0" lvl="0" marL="9525" marR="0" rtl="0" algn="l">
              <a:spcBef>
                <a:spcPts val="0"/>
              </a:spcBef>
              <a:spcAft>
                <a:spcPts val="0"/>
              </a:spcAft>
              <a:buNone/>
            </a:pPr>
            <a:r>
              <a:rPr b="0" lang="en-US" sz="1200">
                <a:solidFill>
                  <a:schemeClr val="dk1"/>
                </a:solidFill>
                <a:latin typeface="Arial"/>
                <a:ea typeface="Arial"/>
                <a:cs typeface="Arial"/>
                <a:sym typeface="Arial"/>
              </a:rPr>
              <a:t>FI-AR</a:t>
            </a:r>
            <a:endParaRPr b="0" sz="1200">
              <a:solidFill>
                <a:schemeClr val="dk1"/>
              </a:solidFill>
              <a:latin typeface="Arial"/>
              <a:ea typeface="Arial"/>
              <a:cs typeface="Arial"/>
              <a:sym typeface="Arial"/>
            </a:endParaRPr>
          </a:p>
        </p:txBody>
      </p:sp>
      <p:sp>
        <p:nvSpPr>
          <p:cNvPr id="767" name="Google Shape;767;p60"/>
          <p:cNvSpPr/>
          <p:nvPr/>
        </p:nvSpPr>
        <p:spPr>
          <a:xfrm>
            <a:off x="4518596" y="2524324"/>
            <a:ext cx="1420612" cy="1208211"/>
          </a:xfrm>
          <a:custGeom>
            <a:rect b="b" l="l" r="r" t="t"/>
            <a:pathLst>
              <a:path extrusionOk="0" h="1610995" w="1894204">
                <a:moveTo>
                  <a:pt x="1170686" y="0"/>
                </a:moveTo>
                <a:lnTo>
                  <a:pt x="0" y="1610868"/>
                </a:lnTo>
                <a:lnTo>
                  <a:pt x="1894204" y="995552"/>
                </a:lnTo>
                <a:lnTo>
                  <a:pt x="1878024" y="947812"/>
                </a:lnTo>
                <a:lnTo>
                  <a:pt x="1860674" y="900584"/>
                </a:lnTo>
                <a:lnTo>
                  <a:pt x="1842168" y="853888"/>
                </a:lnTo>
                <a:lnTo>
                  <a:pt x="1822520" y="807744"/>
                </a:lnTo>
                <a:lnTo>
                  <a:pt x="1801743" y="762170"/>
                </a:lnTo>
                <a:lnTo>
                  <a:pt x="1779853" y="717186"/>
                </a:lnTo>
                <a:lnTo>
                  <a:pt x="1756861" y="672810"/>
                </a:lnTo>
                <a:lnTo>
                  <a:pt x="1732783" y="629063"/>
                </a:lnTo>
                <a:lnTo>
                  <a:pt x="1707633" y="585962"/>
                </a:lnTo>
                <a:lnTo>
                  <a:pt x="1681424" y="543528"/>
                </a:lnTo>
                <a:lnTo>
                  <a:pt x="1654170" y="501779"/>
                </a:lnTo>
                <a:lnTo>
                  <a:pt x="1625884" y="460735"/>
                </a:lnTo>
                <a:lnTo>
                  <a:pt x="1596582" y="420415"/>
                </a:lnTo>
                <a:lnTo>
                  <a:pt x="1566277" y="380837"/>
                </a:lnTo>
                <a:lnTo>
                  <a:pt x="1534982" y="342022"/>
                </a:lnTo>
                <a:lnTo>
                  <a:pt x="1502713" y="303988"/>
                </a:lnTo>
                <a:lnTo>
                  <a:pt x="1469481" y="266754"/>
                </a:lnTo>
                <a:lnTo>
                  <a:pt x="1435302" y="230340"/>
                </a:lnTo>
                <a:lnTo>
                  <a:pt x="1400190" y="194764"/>
                </a:lnTo>
                <a:lnTo>
                  <a:pt x="1364157" y="160047"/>
                </a:lnTo>
                <a:lnTo>
                  <a:pt x="1327219" y="126207"/>
                </a:lnTo>
                <a:lnTo>
                  <a:pt x="1289389" y="93263"/>
                </a:lnTo>
                <a:lnTo>
                  <a:pt x="1250681" y="61234"/>
                </a:lnTo>
                <a:lnTo>
                  <a:pt x="1211108" y="30140"/>
                </a:lnTo>
                <a:lnTo>
                  <a:pt x="1170686" y="0"/>
                </a:lnTo>
                <a:close/>
              </a:path>
            </a:pathLst>
          </a:custGeom>
          <a:solidFill>
            <a:srgbClr val="61B5E4"/>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68" name="Google Shape;768;p60"/>
          <p:cNvSpPr/>
          <p:nvPr/>
        </p:nvSpPr>
        <p:spPr>
          <a:xfrm>
            <a:off x="5396583" y="2524323"/>
            <a:ext cx="542910" cy="746738"/>
          </a:xfrm>
          <a:custGeom>
            <a:rect b="b" l="l" r="r" t="t"/>
            <a:pathLst>
              <a:path extrusionOk="0" h="995680" w="723900">
                <a:moveTo>
                  <a:pt x="0" y="0"/>
                </a:moveTo>
                <a:lnTo>
                  <a:pt x="40422" y="30140"/>
                </a:lnTo>
                <a:lnTo>
                  <a:pt x="79995" y="61234"/>
                </a:lnTo>
                <a:lnTo>
                  <a:pt x="118703" y="93263"/>
                </a:lnTo>
                <a:lnTo>
                  <a:pt x="156533" y="126207"/>
                </a:lnTo>
                <a:lnTo>
                  <a:pt x="193471" y="160047"/>
                </a:lnTo>
                <a:lnTo>
                  <a:pt x="229504" y="194764"/>
                </a:lnTo>
                <a:lnTo>
                  <a:pt x="264616" y="230340"/>
                </a:lnTo>
                <a:lnTo>
                  <a:pt x="298795" y="266754"/>
                </a:lnTo>
                <a:lnTo>
                  <a:pt x="332027" y="303988"/>
                </a:lnTo>
                <a:lnTo>
                  <a:pt x="364296" y="342022"/>
                </a:lnTo>
                <a:lnTo>
                  <a:pt x="395591" y="380837"/>
                </a:lnTo>
                <a:lnTo>
                  <a:pt x="425896" y="420415"/>
                </a:lnTo>
                <a:lnTo>
                  <a:pt x="455198" y="460735"/>
                </a:lnTo>
                <a:lnTo>
                  <a:pt x="483484" y="501779"/>
                </a:lnTo>
                <a:lnTo>
                  <a:pt x="510738" y="543528"/>
                </a:lnTo>
                <a:lnTo>
                  <a:pt x="536947" y="585962"/>
                </a:lnTo>
                <a:lnTo>
                  <a:pt x="562097" y="629063"/>
                </a:lnTo>
                <a:lnTo>
                  <a:pt x="586175" y="672810"/>
                </a:lnTo>
                <a:lnTo>
                  <a:pt x="609167" y="717186"/>
                </a:lnTo>
                <a:lnTo>
                  <a:pt x="631057" y="762170"/>
                </a:lnTo>
                <a:lnTo>
                  <a:pt x="651834" y="807744"/>
                </a:lnTo>
                <a:lnTo>
                  <a:pt x="671482" y="853888"/>
                </a:lnTo>
                <a:lnTo>
                  <a:pt x="689988" y="900584"/>
                </a:lnTo>
                <a:lnTo>
                  <a:pt x="707338" y="947812"/>
                </a:lnTo>
                <a:lnTo>
                  <a:pt x="723518" y="995552"/>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69" name="Google Shape;769;p60"/>
          <p:cNvSpPr txBox="1"/>
          <p:nvPr/>
        </p:nvSpPr>
        <p:spPr>
          <a:xfrm>
            <a:off x="5178378" y="3015512"/>
            <a:ext cx="720546" cy="184666"/>
          </a:xfrm>
          <a:prstGeom prst="rect">
            <a:avLst/>
          </a:prstGeom>
          <a:noFill/>
          <a:ln>
            <a:noFill/>
          </a:ln>
        </p:spPr>
        <p:txBody>
          <a:bodyPr anchorCtr="0" anchor="t" bIns="0" lIns="0" spcFirstLastPara="1" rIns="0" wrap="square" tIns="0">
            <a:spAutoFit/>
          </a:bodyPr>
          <a:lstStyle/>
          <a:p>
            <a:pPr indent="0" lvl="0" marL="9525" marR="0" rtl="0" algn="l">
              <a:spcBef>
                <a:spcPts val="0"/>
              </a:spcBef>
              <a:spcAft>
                <a:spcPts val="0"/>
              </a:spcAft>
              <a:buNone/>
            </a:pPr>
            <a:r>
              <a:rPr b="0" lang="en-US" sz="1200">
                <a:solidFill>
                  <a:schemeClr val="dk1"/>
                </a:solidFill>
                <a:latin typeface="Arial"/>
                <a:ea typeface="Arial"/>
                <a:cs typeface="Arial"/>
                <a:sym typeface="Arial"/>
              </a:rPr>
              <a:t>FI-AA</a:t>
            </a:r>
            <a:endParaRPr b="0" sz="1200">
              <a:solidFill>
                <a:schemeClr val="dk1"/>
              </a:solidFill>
              <a:latin typeface="Arial"/>
              <a:ea typeface="Arial"/>
              <a:cs typeface="Arial"/>
              <a:sym typeface="Arial"/>
            </a:endParaRPr>
          </a:p>
        </p:txBody>
      </p:sp>
      <p:sp>
        <p:nvSpPr>
          <p:cNvPr id="770" name="Google Shape;770;p60"/>
          <p:cNvSpPr/>
          <p:nvPr/>
        </p:nvSpPr>
        <p:spPr>
          <a:xfrm>
            <a:off x="4518596" y="2524324"/>
            <a:ext cx="1420612" cy="1208211"/>
          </a:xfrm>
          <a:custGeom>
            <a:rect b="b" l="l" r="r" t="t"/>
            <a:pathLst>
              <a:path extrusionOk="0" h="1610995" w="1894204">
                <a:moveTo>
                  <a:pt x="1170051" y="0"/>
                </a:moveTo>
                <a:lnTo>
                  <a:pt x="0" y="1610614"/>
                </a:lnTo>
                <a:lnTo>
                  <a:pt x="1894077" y="995426"/>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71" name="Google Shape;771;p60"/>
          <p:cNvSpPr/>
          <p:nvPr/>
        </p:nvSpPr>
        <p:spPr>
          <a:xfrm>
            <a:off x="4518596" y="3269539"/>
            <a:ext cx="1493953" cy="924850"/>
          </a:xfrm>
          <a:custGeom>
            <a:rect b="b" l="l" r="r" t="t"/>
            <a:pathLst>
              <a:path extrusionOk="0" h="1233170" w="1991995">
                <a:moveTo>
                  <a:pt x="1894332" y="0"/>
                </a:moveTo>
                <a:lnTo>
                  <a:pt x="0" y="616458"/>
                </a:lnTo>
                <a:lnTo>
                  <a:pt x="1894332" y="1232789"/>
                </a:lnTo>
                <a:lnTo>
                  <a:pt x="1909830" y="1182853"/>
                </a:lnTo>
                <a:lnTo>
                  <a:pt x="1924002" y="1132568"/>
                </a:lnTo>
                <a:lnTo>
                  <a:pt x="1936843" y="1081962"/>
                </a:lnTo>
                <a:lnTo>
                  <a:pt x="1948349" y="1031061"/>
                </a:lnTo>
                <a:lnTo>
                  <a:pt x="1958516" y="979891"/>
                </a:lnTo>
                <a:lnTo>
                  <a:pt x="1967341" y="928481"/>
                </a:lnTo>
                <a:lnTo>
                  <a:pt x="1974818" y="876856"/>
                </a:lnTo>
                <a:lnTo>
                  <a:pt x="1980945" y="825043"/>
                </a:lnTo>
                <a:lnTo>
                  <a:pt x="1985718" y="773070"/>
                </a:lnTo>
                <a:lnTo>
                  <a:pt x="1989132" y="720964"/>
                </a:lnTo>
                <a:lnTo>
                  <a:pt x="1991183" y="668751"/>
                </a:lnTo>
                <a:lnTo>
                  <a:pt x="1991867" y="616458"/>
                </a:lnTo>
                <a:lnTo>
                  <a:pt x="1991183" y="564135"/>
                </a:lnTo>
                <a:lnTo>
                  <a:pt x="1989132" y="511898"/>
                </a:lnTo>
                <a:lnTo>
                  <a:pt x="1985718" y="459771"/>
                </a:lnTo>
                <a:lnTo>
                  <a:pt x="1980946" y="407782"/>
                </a:lnTo>
                <a:lnTo>
                  <a:pt x="1974818" y="355958"/>
                </a:lnTo>
                <a:lnTo>
                  <a:pt x="1967341" y="304323"/>
                </a:lnTo>
                <a:lnTo>
                  <a:pt x="1958516" y="252906"/>
                </a:lnTo>
                <a:lnTo>
                  <a:pt x="1948349" y="201732"/>
                </a:lnTo>
                <a:lnTo>
                  <a:pt x="1936843" y="150828"/>
                </a:lnTo>
                <a:lnTo>
                  <a:pt x="1924002" y="100220"/>
                </a:lnTo>
                <a:lnTo>
                  <a:pt x="1909830" y="49935"/>
                </a:lnTo>
                <a:lnTo>
                  <a:pt x="1894332" y="0"/>
                </a:lnTo>
                <a:close/>
              </a:path>
            </a:pathLst>
          </a:custGeom>
          <a:solidFill>
            <a:srgbClr val="61B5E4"/>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72" name="Google Shape;772;p60"/>
          <p:cNvSpPr/>
          <p:nvPr/>
        </p:nvSpPr>
        <p:spPr>
          <a:xfrm>
            <a:off x="5754825" y="3269539"/>
            <a:ext cx="73341" cy="924850"/>
          </a:xfrm>
          <a:custGeom>
            <a:rect b="b" l="l" r="r" t="t"/>
            <a:pathLst>
              <a:path extrusionOk="0" h="1233170" w="97789">
                <a:moveTo>
                  <a:pt x="0" y="0"/>
                </a:moveTo>
                <a:lnTo>
                  <a:pt x="15498" y="49935"/>
                </a:lnTo>
                <a:lnTo>
                  <a:pt x="29670" y="100220"/>
                </a:lnTo>
                <a:lnTo>
                  <a:pt x="42511" y="150828"/>
                </a:lnTo>
                <a:lnTo>
                  <a:pt x="54017" y="201732"/>
                </a:lnTo>
                <a:lnTo>
                  <a:pt x="64184" y="252906"/>
                </a:lnTo>
                <a:lnTo>
                  <a:pt x="73009" y="304323"/>
                </a:lnTo>
                <a:lnTo>
                  <a:pt x="80486" y="355958"/>
                </a:lnTo>
                <a:lnTo>
                  <a:pt x="86614" y="407782"/>
                </a:lnTo>
                <a:lnTo>
                  <a:pt x="91386" y="459771"/>
                </a:lnTo>
                <a:lnTo>
                  <a:pt x="94800" y="511898"/>
                </a:lnTo>
                <a:lnTo>
                  <a:pt x="96851" y="564135"/>
                </a:lnTo>
                <a:lnTo>
                  <a:pt x="97535" y="616458"/>
                </a:lnTo>
                <a:lnTo>
                  <a:pt x="96851" y="668751"/>
                </a:lnTo>
                <a:lnTo>
                  <a:pt x="94800" y="720964"/>
                </a:lnTo>
                <a:lnTo>
                  <a:pt x="91386" y="773070"/>
                </a:lnTo>
                <a:lnTo>
                  <a:pt x="86613" y="825043"/>
                </a:lnTo>
                <a:lnTo>
                  <a:pt x="80486" y="876856"/>
                </a:lnTo>
                <a:lnTo>
                  <a:pt x="73009" y="928481"/>
                </a:lnTo>
                <a:lnTo>
                  <a:pt x="64184" y="979891"/>
                </a:lnTo>
                <a:lnTo>
                  <a:pt x="54017" y="1031061"/>
                </a:lnTo>
                <a:lnTo>
                  <a:pt x="42511" y="1081962"/>
                </a:lnTo>
                <a:lnTo>
                  <a:pt x="29670" y="1132568"/>
                </a:lnTo>
                <a:lnTo>
                  <a:pt x="15498" y="1182853"/>
                </a:lnTo>
                <a:lnTo>
                  <a:pt x="0" y="1232789"/>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73" name="Google Shape;773;p60"/>
          <p:cNvSpPr/>
          <p:nvPr/>
        </p:nvSpPr>
        <p:spPr>
          <a:xfrm>
            <a:off x="4518596" y="3269539"/>
            <a:ext cx="1420612" cy="924850"/>
          </a:xfrm>
          <a:custGeom>
            <a:rect b="b" l="l" r="r" t="t"/>
            <a:pathLst>
              <a:path extrusionOk="0" h="1233170" w="1894204">
                <a:moveTo>
                  <a:pt x="1894077" y="0"/>
                </a:moveTo>
                <a:lnTo>
                  <a:pt x="0" y="616330"/>
                </a:lnTo>
                <a:lnTo>
                  <a:pt x="1894077" y="1232662"/>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74" name="Google Shape;774;p60"/>
          <p:cNvSpPr/>
          <p:nvPr/>
        </p:nvSpPr>
        <p:spPr>
          <a:xfrm>
            <a:off x="4518596" y="3731297"/>
            <a:ext cx="1420612" cy="1208211"/>
          </a:xfrm>
          <a:custGeom>
            <a:rect b="b" l="l" r="r" t="t"/>
            <a:pathLst>
              <a:path extrusionOk="0" h="1610995" w="1894204">
                <a:moveTo>
                  <a:pt x="0" y="0"/>
                </a:moveTo>
                <a:lnTo>
                  <a:pt x="1170686" y="1610740"/>
                </a:lnTo>
                <a:lnTo>
                  <a:pt x="1211108" y="1580601"/>
                </a:lnTo>
                <a:lnTo>
                  <a:pt x="1250681" y="1549508"/>
                </a:lnTo>
                <a:lnTo>
                  <a:pt x="1289389" y="1517482"/>
                </a:lnTo>
                <a:lnTo>
                  <a:pt x="1327219" y="1484542"/>
                </a:lnTo>
                <a:lnTo>
                  <a:pt x="1364157" y="1450705"/>
                </a:lnTo>
                <a:lnTo>
                  <a:pt x="1400190" y="1415992"/>
                </a:lnTo>
                <a:lnTo>
                  <a:pt x="1435302" y="1380422"/>
                </a:lnTo>
                <a:lnTo>
                  <a:pt x="1469481" y="1344013"/>
                </a:lnTo>
                <a:lnTo>
                  <a:pt x="1502713" y="1306784"/>
                </a:lnTo>
                <a:lnTo>
                  <a:pt x="1534982" y="1268755"/>
                </a:lnTo>
                <a:lnTo>
                  <a:pt x="1566277" y="1229944"/>
                </a:lnTo>
                <a:lnTo>
                  <a:pt x="1596582" y="1190371"/>
                </a:lnTo>
                <a:lnTo>
                  <a:pt x="1625884" y="1150054"/>
                </a:lnTo>
                <a:lnTo>
                  <a:pt x="1654170" y="1109013"/>
                </a:lnTo>
                <a:lnTo>
                  <a:pt x="1681424" y="1067267"/>
                </a:lnTo>
                <a:lnTo>
                  <a:pt x="1707633" y="1024834"/>
                </a:lnTo>
                <a:lnTo>
                  <a:pt x="1732783" y="981734"/>
                </a:lnTo>
                <a:lnTo>
                  <a:pt x="1756861" y="937985"/>
                </a:lnTo>
                <a:lnTo>
                  <a:pt x="1779853" y="893607"/>
                </a:lnTo>
                <a:lnTo>
                  <a:pt x="1801743" y="848619"/>
                </a:lnTo>
                <a:lnTo>
                  <a:pt x="1822520" y="803039"/>
                </a:lnTo>
                <a:lnTo>
                  <a:pt x="1842168" y="756887"/>
                </a:lnTo>
                <a:lnTo>
                  <a:pt x="1860674" y="710182"/>
                </a:lnTo>
                <a:lnTo>
                  <a:pt x="1878024" y="662942"/>
                </a:lnTo>
                <a:lnTo>
                  <a:pt x="1894204" y="615187"/>
                </a:lnTo>
                <a:lnTo>
                  <a:pt x="0" y="0"/>
                </a:lnTo>
                <a:close/>
              </a:path>
            </a:pathLst>
          </a:custGeom>
          <a:solidFill>
            <a:srgbClr val="61B5E4"/>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75" name="Google Shape;775;p60"/>
          <p:cNvSpPr/>
          <p:nvPr/>
        </p:nvSpPr>
        <p:spPr>
          <a:xfrm>
            <a:off x="5396583" y="4192675"/>
            <a:ext cx="542910" cy="746738"/>
          </a:xfrm>
          <a:custGeom>
            <a:rect b="b" l="l" r="r" t="t"/>
            <a:pathLst>
              <a:path extrusionOk="0" h="995679" w="723900">
                <a:moveTo>
                  <a:pt x="723518" y="0"/>
                </a:moveTo>
                <a:lnTo>
                  <a:pt x="707338" y="47754"/>
                </a:lnTo>
                <a:lnTo>
                  <a:pt x="689988" y="94994"/>
                </a:lnTo>
                <a:lnTo>
                  <a:pt x="671482" y="141699"/>
                </a:lnTo>
                <a:lnTo>
                  <a:pt x="651834" y="187851"/>
                </a:lnTo>
                <a:lnTo>
                  <a:pt x="631057" y="233431"/>
                </a:lnTo>
                <a:lnTo>
                  <a:pt x="609167" y="278419"/>
                </a:lnTo>
                <a:lnTo>
                  <a:pt x="586175" y="322797"/>
                </a:lnTo>
                <a:lnTo>
                  <a:pt x="562097" y="366546"/>
                </a:lnTo>
                <a:lnTo>
                  <a:pt x="536947" y="409646"/>
                </a:lnTo>
                <a:lnTo>
                  <a:pt x="510738" y="452079"/>
                </a:lnTo>
                <a:lnTo>
                  <a:pt x="483484" y="493825"/>
                </a:lnTo>
                <a:lnTo>
                  <a:pt x="455198" y="534866"/>
                </a:lnTo>
                <a:lnTo>
                  <a:pt x="425896" y="575183"/>
                </a:lnTo>
                <a:lnTo>
                  <a:pt x="395591" y="614756"/>
                </a:lnTo>
                <a:lnTo>
                  <a:pt x="364296" y="653567"/>
                </a:lnTo>
                <a:lnTo>
                  <a:pt x="332027" y="691596"/>
                </a:lnTo>
                <a:lnTo>
                  <a:pt x="298795" y="728825"/>
                </a:lnTo>
                <a:lnTo>
                  <a:pt x="264616" y="765234"/>
                </a:lnTo>
                <a:lnTo>
                  <a:pt x="229504" y="800804"/>
                </a:lnTo>
                <a:lnTo>
                  <a:pt x="193471" y="835517"/>
                </a:lnTo>
                <a:lnTo>
                  <a:pt x="156533" y="869354"/>
                </a:lnTo>
                <a:lnTo>
                  <a:pt x="118703" y="902294"/>
                </a:lnTo>
                <a:lnTo>
                  <a:pt x="79995" y="934320"/>
                </a:lnTo>
                <a:lnTo>
                  <a:pt x="40422" y="965413"/>
                </a:lnTo>
                <a:lnTo>
                  <a:pt x="0" y="995553"/>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76" name="Google Shape;776;p60"/>
          <p:cNvSpPr txBox="1"/>
          <p:nvPr/>
        </p:nvSpPr>
        <p:spPr>
          <a:xfrm>
            <a:off x="5178378" y="4312836"/>
            <a:ext cx="642353" cy="184666"/>
          </a:xfrm>
          <a:prstGeom prst="rect">
            <a:avLst/>
          </a:prstGeom>
          <a:noFill/>
          <a:ln>
            <a:noFill/>
          </a:ln>
        </p:spPr>
        <p:txBody>
          <a:bodyPr anchorCtr="0" anchor="t" bIns="0" lIns="0" spcFirstLastPara="1" rIns="0" wrap="square" tIns="0">
            <a:spAutoFit/>
          </a:bodyPr>
          <a:lstStyle/>
          <a:p>
            <a:pPr indent="0" lvl="0" marL="9525" marR="0" rtl="0" algn="l">
              <a:spcBef>
                <a:spcPts val="0"/>
              </a:spcBef>
              <a:spcAft>
                <a:spcPts val="0"/>
              </a:spcAft>
              <a:buNone/>
            </a:pPr>
            <a:r>
              <a:rPr b="0" lang="en-US" sz="1200">
                <a:solidFill>
                  <a:schemeClr val="dk1"/>
                </a:solidFill>
                <a:latin typeface="Arial"/>
                <a:ea typeface="Arial"/>
                <a:cs typeface="Arial"/>
                <a:sym typeface="Arial"/>
              </a:rPr>
              <a:t>CO-OM</a:t>
            </a:r>
            <a:endParaRPr b="0" sz="1200">
              <a:solidFill>
                <a:schemeClr val="dk1"/>
              </a:solidFill>
              <a:latin typeface="Arial"/>
              <a:ea typeface="Arial"/>
              <a:cs typeface="Arial"/>
              <a:sym typeface="Arial"/>
            </a:endParaRPr>
          </a:p>
        </p:txBody>
      </p:sp>
      <p:sp>
        <p:nvSpPr>
          <p:cNvPr id="777" name="Google Shape;777;p60"/>
          <p:cNvSpPr/>
          <p:nvPr/>
        </p:nvSpPr>
        <p:spPr>
          <a:xfrm>
            <a:off x="4518596" y="3731297"/>
            <a:ext cx="1420612" cy="1208211"/>
          </a:xfrm>
          <a:custGeom>
            <a:rect b="b" l="l" r="r" t="t"/>
            <a:pathLst>
              <a:path extrusionOk="0" h="1610995" w="1894204">
                <a:moveTo>
                  <a:pt x="1894077" y="615187"/>
                </a:moveTo>
                <a:lnTo>
                  <a:pt x="0" y="0"/>
                </a:lnTo>
                <a:lnTo>
                  <a:pt x="1170051" y="1610614"/>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78" name="Google Shape;778;p60"/>
          <p:cNvSpPr/>
          <p:nvPr/>
        </p:nvSpPr>
        <p:spPr>
          <a:xfrm>
            <a:off x="4518595" y="3731298"/>
            <a:ext cx="879132" cy="1493953"/>
          </a:xfrm>
          <a:custGeom>
            <a:rect b="b" l="l" r="r" t="t"/>
            <a:pathLst>
              <a:path extrusionOk="0" h="1991995" w="1172210">
                <a:moveTo>
                  <a:pt x="0" y="0"/>
                </a:moveTo>
                <a:lnTo>
                  <a:pt x="0" y="1991867"/>
                </a:lnTo>
                <a:lnTo>
                  <a:pt x="50465" y="1991215"/>
                </a:lnTo>
                <a:lnTo>
                  <a:pt x="100803" y="1989294"/>
                </a:lnTo>
                <a:lnTo>
                  <a:pt x="150993" y="1986110"/>
                </a:lnTo>
                <a:lnTo>
                  <a:pt x="201012" y="1981672"/>
                </a:lnTo>
                <a:lnTo>
                  <a:pt x="250837" y="1975985"/>
                </a:lnTo>
                <a:lnTo>
                  <a:pt x="300445" y="1969059"/>
                </a:lnTo>
                <a:lnTo>
                  <a:pt x="349814" y="1960899"/>
                </a:lnTo>
                <a:lnTo>
                  <a:pt x="398921" y="1951513"/>
                </a:lnTo>
                <a:lnTo>
                  <a:pt x="447744" y="1940909"/>
                </a:lnTo>
                <a:lnTo>
                  <a:pt x="496261" y="1929093"/>
                </a:lnTo>
                <a:lnTo>
                  <a:pt x="544447" y="1916073"/>
                </a:lnTo>
                <a:lnTo>
                  <a:pt x="592282" y="1901855"/>
                </a:lnTo>
                <a:lnTo>
                  <a:pt x="639743" y="1886448"/>
                </a:lnTo>
                <a:lnTo>
                  <a:pt x="686806" y="1869858"/>
                </a:lnTo>
                <a:lnTo>
                  <a:pt x="733449" y="1852092"/>
                </a:lnTo>
                <a:lnTo>
                  <a:pt x="779650" y="1833159"/>
                </a:lnTo>
                <a:lnTo>
                  <a:pt x="825386" y="1813064"/>
                </a:lnTo>
                <a:lnTo>
                  <a:pt x="870635" y="1791815"/>
                </a:lnTo>
                <a:lnTo>
                  <a:pt x="915373" y="1769420"/>
                </a:lnTo>
                <a:lnTo>
                  <a:pt x="959579" y="1745886"/>
                </a:lnTo>
                <a:lnTo>
                  <a:pt x="1003230" y="1721219"/>
                </a:lnTo>
                <a:lnTo>
                  <a:pt x="1046303" y="1695428"/>
                </a:lnTo>
                <a:lnTo>
                  <a:pt x="1088775" y="1668518"/>
                </a:lnTo>
                <a:lnTo>
                  <a:pt x="1130625" y="1640499"/>
                </a:lnTo>
                <a:lnTo>
                  <a:pt x="1171828" y="1611376"/>
                </a:lnTo>
                <a:lnTo>
                  <a:pt x="0" y="0"/>
                </a:lnTo>
                <a:close/>
              </a:path>
            </a:pathLst>
          </a:custGeom>
          <a:solidFill>
            <a:srgbClr val="61B5E4"/>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79" name="Google Shape;779;p60"/>
          <p:cNvSpPr/>
          <p:nvPr/>
        </p:nvSpPr>
        <p:spPr>
          <a:xfrm>
            <a:off x="4518595" y="4939793"/>
            <a:ext cx="879132" cy="285742"/>
          </a:xfrm>
          <a:custGeom>
            <a:rect b="b" l="l" r="r" t="t"/>
            <a:pathLst>
              <a:path extrusionOk="0" h="381000" w="1172210">
                <a:moveTo>
                  <a:pt x="1171828" y="0"/>
                </a:moveTo>
                <a:lnTo>
                  <a:pt x="1130625" y="29123"/>
                </a:lnTo>
                <a:lnTo>
                  <a:pt x="1088775" y="57142"/>
                </a:lnTo>
                <a:lnTo>
                  <a:pt x="1046303" y="84052"/>
                </a:lnTo>
                <a:lnTo>
                  <a:pt x="1003230" y="109843"/>
                </a:lnTo>
                <a:lnTo>
                  <a:pt x="959579" y="134510"/>
                </a:lnTo>
                <a:lnTo>
                  <a:pt x="915373" y="158044"/>
                </a:lnTo>
                <a:lnTo>
                  <a:pt x="870635" y="180439"/>
                </a:lnTo>
                <a:lnTo>
                  <a:pt x="825386" y="201688"/>
                </a:lnTo>
                <a:lnTo>
                  <a:pt x="779650" y="221783"/>
                </a:lnTo>
                <a:lnTo>
                  <a:pt x="733449" y="240716"/>
                </a:lnTo>
                <a:lnTo>
                  <a:pt x="686806" y="258482"/>
                </a:lnTo>
                <a:lnTo>
                  <a:pt x="639743" y="275072"/>
                </a:lnTo>
                <a:lnTo>
                  <a:pt x="592282" y="290479"/>
                </a:lnTo>
                <a:lnTo>
                  <a:pt x="544447" y="304697"/>
                </a:lnTo>
                <a:lnTo>
                  <a:pt x="496261" y="317717"/>
                </a:lnTo>
                <a:lnTo>
                  <a:pt x="447744" y="329533"/>
                </a:lnTo>
                <a:lnTo>
                  <a:pt x="398921" y="340137"/>
                </a:lnTo>
                <a:lnTo>
                  <a:pt x="349814" y="349523"/>
                </a:lnTo>
                <a:lnTo>
                  <a:pt x="300445" y="357683"/>
                </a:lnTo>
                <a:lnTo>
                  <a:pt x="250837" y="364609"/>
                </a:lnTo>
                <a:lnTo>
                  <a:pt x="201012" y="370296"/>
                </a:lnTo>
                <a:lnTo>
                  <a:pt x="150993" y="374734"/>
                </a:lnTo>
                <a:lnTo>
                  <a:pt x="100803" y="377918"/>
                </a:lnTo>
                <a:lnTo>
                  <a:pt x="50465" y="379839"/>
                </a:lnTo>
                <a:lnTo>
                  <a:pt x="0" y="380491"/>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80" name="Google Shape;780;p60"/>
          <p:cNvSpPr txBox="1"/>
          <p:nvPr/>
        </p:nvSpPr>
        <p:spPr>
          <a:xfrm>
            <a:off x="4606199" y="4786082"/>
            <a:ext cx="661682" cy="184666"/>
          </a:xfrm>
          <a:prstGeom prst="rect">
            <a:avLst/>
          </a:prstGeom>
          <a:noFill/>
          <a:ln>
            <a:noFill/>
          </a:ln>
        </p:spPr>
        <p:txBody>
          <a:bodyPr anchorCtr="0" anchor="t" bIns="0" lIns="0" spcFirstLastPara="1" rIns="0" wrap="square" tIns="0">
            <a:spAutoFit/>
          </a:bodyPr>
          <a:lstStyle/>
          <a:p>
            <a:pPr indent="0" lvl="0" marL="9525" marR="0" rtl="0" algn="l">
              <a:spcBef>
                <a:spcPts val="0"/>
              </a:spcBef>
              <a:spcAft>
                <a:spcPts val="0"/>
              </a:spcAft>
              <a:buNone/>
            </a:pPr>
            <a:r>
              <a:rPr b="0" lang="en-US" sz="1200">
                <a:solidFill>
                  <a:schemeClr val="dk1"/>
                </a:solidFill>
                <a:latin typeface="Arial"/>
                <a:ea typeface="Arial"/>
                <a:cs typeface="Arial"/>
                <a:sym typeface="Arial"/>
              </a:rPr>
              <a:t>CO-PC</a:t>
            </a:r>
            <a:endParaRPr b="0" sz="1200">
              <a:solidFill>
                <a:schemeClr val="dk1"/>
              </a:solidFill>
              <a:latin typeface="Arial"/>
              <a:ea typeface="Arial"/>
              <a:cs typeface="Arial"/>
              <a:sym typeface="Arial"/>
            </a:endParaRPr>
          </a:p>
        </p:txBody>
      </p:sp>
      <p:sp>
        <p:nvSpPr>
          <p:cNvPr id="781" name="Google Shape;781;p60"/>
          <p:cNvSpPr/>
          <p:nvPr/>
        </p:nvSpPr>
        <p:spPr>
          <a:xfrm>
            <a:off x="4518595" y="3731298"/>
            <a:ext cx="879132" cy="1493953"/>
          </a:xfrm>
          <a:custGeom>
            <a:rect b="b" l="l" r="r" t="t"/>
            <a:pathLst>
              <a:path extrusionOk="0" h="1991995" w="1172210">
                <a:moveTo>
                  <a:pt x="1171702" y="1611248"/>
                </a:moveTo>
                <a:lnTo>
                  <a:pt x="0" y="0"/>
                </a:lnTo>
                <a:lnTo>
                  <a:pt x="0" y="1991614"/>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82" name="Google Shape;782;p60"/>
          <p:cNvSpPr/>
          <p:nvPr/>
        </p:nvSpPr>
        <p:spPr>
          <a:xfrm>
            <a:off x="3640796" y="3731298"/>
            <a:ext cx="876751" cy="1493953"/>
          </a:xfrm>
          <a:custGeom>
            <a:rect b="b" l="l" r="r" t="t"/>
            <a:pathLst>
              <a:path extrusionOk="0" h="1991995" w="1169035">
                <a:moveTo>
                  <a:pt x="1168908" y="0"/>
                </a:moveTo>
                <a:lnTo>
                  <a:pt x="0" y="1611376"/>
                </a:lnTo>
                <a:lnTo>
                  <a:pt x="41096" y="1640499"/>
                </a:lnTo>
                <a:lnTo>
                  <a:pt x="82837" y="1668521"/>
                </a:lnTo>
                <a:lnTo>
                  <a:pt x="125200" y="1695432"/>
                </a:lnTo>
                <a:lnTo>
                  <a:pt x="168162" y="1721227"/>
                </a:lnTo>
                <a:lnTo>
                  <a:pt x="211701" y="1745898"/>
                </a:lnTo>
                <a:lnTo>
                  <a:pt x="255795" y="1769437"/>
                </a:lnTo>
                <a:lnTo>
                  <a:pt x="300420" y="1791837"/>
                </a:lnTo>
                <a:lnTo>
                  <a:pt x="345554" y="1813090"/>
                </a:lnTo>
                <a:lnTo>
                  <a:pt x="391175" y="1833190"/>
                </a:lnTo>
                <a:lnTo>
                  <a:pt x="437259" y="1852129"/>
                </a:lnTo>
                <a:lnTo>
                  <a:pt x="483786" y="1869899"/>
                </a:lnTo>
                <a:lnTo>
                  <a:pt x="530732" y="1886493"/>
                </a:lnTo>
                <a:lnTo>
                  <a:pt x="578074" y="1901905"/>
                </a:lnTo>
                <a:lnTo>
                  <a:pt x="625790" y="1916125"/>
                </a:lnTo>
                <a:lnTo>
                  <a:pt x="673857" y="1929148"/>
                </a:lnTo>
                <a:lnTo>
                  <a:pt x="722254" y="1940965"/>
                </a:lnTo>
                <a:lnTo>
                  <a:pt x="770957" y="1951570"/>
                </a:lnTo>
                <a:lnTo>
                  <a:pt x="819944" y="1960954"/>
                </a:lnTo>
                <a:lnTo>
                  <a:pt x="869192" y="1969112"/>
                </a:lnTo>
                <a:lnTo>
                  <a:pt x="918679" y="1976034"/>
                </a:lnTo>
                <a:lnTo>
                  <a:pt x="968382" y="1981715"/>
                </a:lnTo>
                <a:lnTo>
                  <a:pt x="1018279" y="1986145"/>
                </a:lnTo>
                <a:lnTo>
                  <a:pt x="1068347" y="1989319"/>
                </a:lnTo>
                <a:lnTo>
                  <a:pt x="1118564" y="1991229"/>
                </a:lnTo>
                <a:lnTo>
                  <a:pt x="1168908" y="1991867"/>
                </a:lnTo>
                <a:lnTo>
                  <a:pt x="1168908" y="0"/>
                </a:lnTo>
                <a:close/>
              </a:path>
            </a:pathLst>
          </a:custGeom>
          <a:solidFill>
            <a:srgbClr val="61B5E4"/>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83" name="Google Shape;783;p60"/>
          <p:cNvSpPr/>
          <p:nvPr/>
        </p:nvSpPr>
        <p:spPr>
          <a:xfrm>
            <a:off x="3640796" y="4939793"/>
            <a:ext cx="876751" cy="285742"/>
          </a:xfrm>
          <a:custGeom>
            <a:rect b="b" l="l" r="r" t="t"/>
            <a:pathLst>
              <a:path extrusionOk="0" h="381000" w="1169035">
                <a:moveTo>
                  <a:pt x="1168908" y="380491"/>
                </a:moveTo>
                <a:lnTo>
                  <a:pt x="1118564" y="379853"/>
                </a:lnTo>
                <a:lnTo>
                  <a:pt x="1068347" y="377943"/>
                </a:lnTo>
                <a:lnTo>
                  <a:pt x="1018279" y="374769"/>
                </a:lnTo>
                <a:lnTo>
                  <a:pt x="968382" y="370339"/>
                </a:lnTo>
                <a:lnTo>
                  <a:pt x="918679" y="364658"/>
                </a:lnTo>
                <a:lnTo>
                  <a:pt x="869192" y="357736"/>
                </a:lnTo>
                <a:lnTo>
                  <a:pt x="819944" y="349578"/>
                </a:lnTo>
                <a:lnTo>
                  <a:pt x="770957" y="340194"/>
                </a:lnTo>
                <a:lnTo>
                  <a:pt x="722254" y="329589"/>
                </a:lnTo>
                <a:lnTo>
                  <a:pt x="673857" y="317772"/>
                </a:lnTo>
                <a:lnTo>
                  <a:pt x="625790" y="304749"/>
                </a:lnTo>
                <a:lnTo>
                  <a:pt x="578074" y="290529"/>
                </a:lnTo>
                <a:lnTo>
                  <a:pt x="530732" y="275117"/>
                </a:lnTo>
                <a:lnTo>
                  <a:pt x="483786" y="258523"/>
                </a:lnTo>
                <a:lnTo>
                  <a:pt x="437259" y="240753"/>
                </a:lnTo>
                <a:lnTo>
                  <a:pt x="391175" y="221814"/>
                </a:lnTo>
                <a:lnTo>
                  <a:pt x="345554" y="201714"/>
                </a:lnTo>
                <a:lnTo>
                  <a:pt x="300420" y="180461"/>
                </a:lnTo>
                <a:lnTo>
                  <a:pt x="255795" y="158061"/>
                </a:lnTo>
                <a:lnTo>
                  <a:pt x="211701" y="134522"/>
                </a:lnTo>
                <a:lnTo>
                  <a:pt x="168162" y="109851"/>
                </a:lnTo>
                <a:lnTo>
                  <a:pt x="125200" y="84056"/>
                </a:lnTo>
                <a:lnTo>
                  <a:pt x="82837" y="57145"/>
                </a:lnTo>
                <a:lnTo>
                  <a:pt x="41096" y="29123"/>
                </a:lnTo>
                <a:lnTo>
                  <a:pt x="0" y="0"/>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84" name="Google Shape;784;p60"/>
          <p:cNvSpPr txBox="1"/>
          <p:nvPr/>
        </p:nvSpPr>
        <p:spPr>
          <a:xfrm>
            <a:off x="3951970" y="4770063"/>
            <a:ext cx="636251" cy="184666"/>
          </a:xfrm>
          <a:prstGeom prst="rect">
            <a:avLst/>
          </a:prstGeom>
          <a:noFill/>
          <a:ln>
            <a:noFill/>
          </a:ln>
        </p:spPr>
        <p:txBody>
          <a:bodyPr anchorCtr="0" anchor="t" bIns="0" lIns="0" spcFirstLastPara="1" rIns="0" wrap="square" tIns="0">
            <a:spAutoFit/>
          </a:bodyPr>
          <a:lstStyle/>
          <a:p>
            <a:pPr indent="0" lvl="0" marL="9525" marR="0" rtl="0" algn="l">
              <a:spcBef>
                <a:spcPts val="0"/>
              </a:spcBef>
              <a:spcAft>
                <a:spcPts val="0"/>
              </a:spcAft>
              <a:buNone/>
            </a:pPr>
            <a:r>
              <a:rPr b="0" lang="en-US" sz="1200">
                <a:solidFill>
                  <a:schemeClr val="dk1"/>
                </a:solidFill>
                <a:latin typeface="Arial"/>
                <a:ea typeface="Arial"/>
                <a:cs typeface="Arial"/>
                <a:sym typeface="Arial"/>
              </a:rPr>
              <a:t>CO-PA</a:t>
            </a:r>
            <a:endParaRPr b="0" sz="1200">
              <a:solidFill>
                <a:schemeClr val="dk1"/>
              </a:solidFill>
              <a:latin typeface="Arial"/>
              <a:ea typeface="Arial"/>
              <a:cs typeface="Arial"/>
              <a:sym typeface="Arial"/>
            </a:endParaRPr>
          </a:p>
        </p:txBody>
      </p:sp>
      <p:sp>
        <p:nvSpPr>
          <p:cNvPr id="785" name="Google Shape;785;p60"/>
          <p:cNvSpPr/>
          <p:nvPr/>
        </p:nvSpPr>
        <p:spPr>
          <a:xfrm>
            <a:off x="3640797" y="3731298"/>
            <a:ext cx="877703" cy="1493953"/>
          </a:xfrm>
          <a:custGeom>
            <a:rect b="b" l="l" r="r" t="t"/>
            <a:pathLst>
              <a:path extrusionOk="0" h="1991995" w="1170305">
                <a:moveTo>
                  <a:pt x="1170177" y="1991614"/>
                </a:moveTo>
                <a:lnTo>
                  <a:pt x="1170177" y="0"/>
                </a:lnTo>
                <a:lnTo>
                  <a:pt x="0" y="1611248"/>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86" name="Google Shape;786;p60"/>
          <p:cNvSpPr/>
          <p:nvPr/>
        </p:nvSpPr>
        <p:spPr>
          <a:xfrm>
            <a:off x="3097888" y="3731297"/>
            <a:ext cx="1419660" cy="1208211"/>
          </a:xfrm>
          <a:custGeom>
            <a:rect b="b" l="l" r="r" t="t"/>
            <a:pathLst>
              <a:path extrusionOk="0" h="1610995" w="1892935">
                <a:moveTo>
                  <a:pt x="1892808" y="0"/>
                </a:moveTo>
                <a:lnTo>
                  <a:pt x="0" y="615187"/>
                </a:lnTo>
                <a:lnTo>
                  <a:pt x="16167" y="662942"/>
                </a:lnTo>
                <a:lnTo>
                  <a:pt x="33505" y="710182"/>
                </a:lnTo>
                <a:lnTo>
                  <a:pt x="51998" y="756887"/>
                </a:lnTo>
                <a:lnTo>
                  <a:pt x="71633" y="803039"/>
                </a:lnTo>
                <a:lnTo>
                  <a:pt x="92396" y="848619"/>
                </a:lnTo>
                <a:lnTo>
                  <a:pt x="114272" y="893607"/>
                </a:lnTo>
                <a:lnTo>
                  <a:pt x="137249" y="937985"/>
                </a:lnTo>
                <a:lnTo>
                  <a:pt x="161311" y="981734"/>
                </a:lnTo>
                <a:lnTo>
                  <a:pt x="186446" y="1024834"/>
                </a:lnTo>
                <a:lnTo>
                  <a:pt x="212638" y="1067267"/>
                </a:lnTo>
                <a:lnTo>
                  <a:pt x="239875" y="1109013"/>
                </a:lnTo>
                <a:lnTo>
                  <a:pt x="268142" y="1150054"/>
                </a:lnTo>
                <a:lnTo>
                  <a:pt x="297425" y="1190371"/>
                </a:lnTo>
                <a:lnTo>
                  <a:pt x="327710" y="1229944"/>
                </a:lnTo>
                <a:lnTo>
                  <a:pt x="358984" y="1268755"/>
                </a:lnTo>
                <a:lnTo>
                  <a:pt x="391232" y="1306784"/>
                </a:lnTo>
                <a:lnTo>
                  <a:pt x="424440" y="1344013"/>
                </a:lnTo>
                <a:lnTo>
                  <a:pt x="458595" y="1380422"/>
                </a:lnTo>
                <a:lnTo>
                  <a:pt x="493683" y="1415992"/>
                </a:lnTo>
                <a:lnTo>
                  <a:pt x="529689" y="1450705"/>
                </a:lnTo>
                <a:lnTo>
                  <a:pt x="566600" y="1484542"/>
                </a:lnTo>
                <a:lnTo>
                  <a:pt x="604401" y="1517482"/>
                </a:lnTo>
                <a:lnTo>
                  <a:pt x="643080" y="1549508"/>
                </a:lnTo>
                <a:lnTo>
                  <a:pt x="682621" y="1580601"/>
                </a:lnTo>
                <a:lnTo>
                  <a:pt x="723010" y="1610740"/>
                </a:lnTo>
                <a:lnTo>
                  <a:pt x="1892808" y="0"/>
                </a:lnTo>
                <a:close/>
              </a:path>
            </a:pathLst>
          </a:custGeom>
          <a:solidFill>
            <a:srgbClr val="61B5E4"/>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87" name="Google Shape;787;p60"/>
          <p:cNvSpPr/>
          <p:nvPr/>
        </p:nvSpPr>
        <p:spPr>
          <a:xfrm>
            <a:off x="3097888" y="4192675"/>
            <a:ext cx="542433" cy="746738"/>
          </a:xfrm>
          <a:custGeom>
            <a:rect b="b" l="l" r="r" t="t"/>
            <a:pathLst>
              <a:path extrusionOk="0" h="995679" w="723265">
                <a:moveTo>
                  <a:pt x="723010" y="995553"/>
                </a:moveTo>
                <a:lnTo>
                  <a:pt x="682621" y="965413"/>
                </a:lnTo>
                <a:lnTo>
                  <a:pt x="643080" y="934320"/>
                </a:lnTo>
                <a:lnTo>
                  <a:pt x="604401" y="902294"/>
                </a:lnTo>
                <a:lnTo>
                  <a:pt x="566600" y="869354"/>
                </a:lnTo>
                <a:lnTo>
                  <a:pt x="529689" y="835517"/>
                </a:lnTo>
                <a:lnTo>
                  <a:pt x="493683" y="800804"/>
                </a:lnTo>
                <a:lnTo>
                  <a:pt x="458595" y="765234"/>
                </a:lnTo>
                <a:lnTo>
                  <a:pt x="424440" y="728825"/>
                </a:lnTo>
                <a:lnTo>
                  <a:pt x="391232" y="691596"/>
                </a:lnTo>
                <a:lnTo>
                  <a:pt x="358984" y="653567"/>
                </a:lnTo>
                <a:lnTo>
                  <a:pt x="327710" y="614756"/>
                </a:lnTo>
                <a:lnTo>
                  <a:pt x="297425" y="575183"/>
                </a:lnTo>
                <a:lnTo>
                  <a:pt x="268142" y="534866"/>
                </a:lnTo>
                <a:lnTo>
                  <a:pt x="239875" y="493825"/>
                </a:lnTo>
                <a:lnTo>
                  <a:pt x="212638" y="452079"/>
                </a:lnTo>
                <a:lnTo>
                  <a:pt x="186446" y="409646"/>
                </a:lnTo>
                <a:lnTo>
                  <a:pt x="161311" y="366546"/>
                </a:lnTo>
                <a:lnTo>
                  <a:pt x="137249" y="322797"/>
                </a:lnTo>
                <a:lnTo>
                  <a:pt x="114272" y="278419"/>
                </a:lnTo>
                <a:lnTo>
                  <a:pt x="92396" y="233431"/>
                </a:lnTo>
                <a:lnTo>
                  <a:pt x="71633" y="187851"/>
                </a:lnTo>
                <a:lnTo>
                  <a:pt x="51998" y="141699"/>
                </a:lnTo>
                <a:lnTo>
                  <a:pt x="33505" y="94994"/>
                </a:lnTo>
                <a:lnTo>
                  <a:pt x="16167" y="47754"/>
                </a:lnTo>
                <a:lnTo>
                  <a:pt x="0" y="0"/>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88" name="Google Shape;788;p60"/>
          <p:cNvSpPr/>
          <p:nvPr/>
        </p:nvSpPr>
        <p:spPr>
          <a:xfrm>
            <a:off x="3097888" y="3731297"/>
            <a:ext cx="1420612" cy="1208211"/>
          </a:xfrm>
          <a:custGeom>
            <a:rect b="b" l="l" r="r" t="t"/>
            <a:pathLst>
              <a:path extrusionOk="0" h="1610995" w="1894205">
                <a:moveTo>
                  <a:pt x="724128" y="1610614"/>
                </a:moveTo>
                <a:lnTo>
                  <a:pt x="1894077" y="0"/>
                </a:lnTo>
                <a:lnTo>
                  <a:pt x="0" y="615187"/>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89" name="Google Shape;789;p60"/>
          <p:cNvSpPr/>
          <p:nvPr/>
        </p:nvSpPr>
        <p:spPr>
          <a:xfrm>
            <a:off x="3024737" y="3269539"/>
            <a:ext cx="1493001" cy="924850"/>
          </a:xfrm>
          <a:custGeom>
            <a:rect b="b" l="l" r="r" t="t"/>
            <a:pathLst>
              <a:path extrusionOk="0" h="1233170" w="1990725">
                <a:moveTo>
                  <a:pt x="97396" y="0"/>
                </a:moveTo>
                <a:lnTo>
                  <a:pt x="81909" y="49935"/>
                </a:lnTo>
                <a:lnTo>
                  <a:pt x="67747" y="100220"/>
                </a:lnTo>
                <a:lnTo>
                  <a:pt x="54915" y="150828"/>
                </a:lnTo>
                <a:lnTo>
                  <a:pt x="43418" y="201732"/>
                </a:lnTo>
                <a:lnTo>
                  <a:pt x="33258" y="252906"/>
                </a:lnTo>
                <a:lnTo>
                  <a:pt x="24442" y="304323"/>
                </a:lnTo>
                <a:lnTo>
                  <a:pt x="16974" y="355958"/>
                </a:lnTo>
                <a:lnTo>
                  <a:pt x="10857" y="407782"/>
                </a:lnTo>
                <a:lnTo>
                  <a:pt x="6097" y="459771"/>
                </a:lnTo>
                <a:lnTo>
                  <a:pt x="2698" y="511898"/>
                </a:lnTo>
                <a:lnTo>
                  <a:pt x="664" y="564135"/>
                </a:lnTo>
                <a:lnTo>
                  <a:pt x="0" y="616458"/>
                </a:lnTo>
                <a:lnTo>
                  <a:pt x="682" y="668751"/>
                </a:lnTo>
                <a:lnTo>
                  <a:pt x="2728" y="720964"/>
                </a:lnTo>
                <a:lnTo>
                  <a:pt x="6134" y="773070"/>
                </a:lnTo>
                <a:lnTo>
                  <a:pt x="10897" y="825043"/>
                </a:lnTo>
                <a:lnTo>
                  <a:pt x="17011" y="876856"/>
                </a:lnTo>
                <a:lnTo>
                  <a:pt x="24476" y="928481"/>
                </a:lnTo>
                <a:lnTo>
                  <a:pt x="33285" y="979891"/>
                </a:lnTo>
                <a:lnTo>
                  <a:pt x="43437" y="1031061"/>
                </a:lnTo>
                <a:lnTo>
                  <a:pt x="54928" y="1081962"/>
                </a:lnTo>
                <a:lnTo>
                  <a:pt x="67753" y="1132568"/>
                </a:lnTo>
                <a:lnTo>
                  <a:pt x="81911" y="1182853"/>
                </a:lnTo>
                <a:lnTo>
                  <a:pt x="97396" y="1232789"/>
                </a:lnTo>
                <a:lnTo>
                  <a:pt x="1990344" y="616458"/>
                </a:lnTo>
                <a:lnTo>
                  <a:pt x="97396" y="0"/>
                </a:lnTo>
                <a:close/>
              </a:path>
            </a:pathLst>
          </a:custGeom>
          <a:solidFill>
            <a:srgbClr val="61B5E4"/>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90" name="Google Shape;790;p60"/>
          <p:cNvSpPr/>
          <p:nvPr/>
        </p:nvSpPr>
        <p:spPr>
          <a:xfrm>
            <a:off x="3024736" y="3269539"/>
            <a:ext cx="73341" cy="924850"/>
          </a:xfrm>
          <a:custGeom>
            <a:rect b="b" l="l" r="r" t="t"/>
            <a:pathLst>
              <a:path extrusionOk="0" h="1233170" w="97789">
                <a:moveTo>
                  <a:pt x="97396" y="1232789"/>
                </a:moveTo>
                <a:lnTo>
                  <a:pt x="81911" y="1182853"/>
                </a:lnTo>
                <a:lnTo>
                  <a:pt x="67753" y="1132568"/>
                </a:lnTo>
                <a:lnTo>
                  <a:pt x="54928" y="1081962"/>
                </a:lnTo>
                <a:lnTo>
                  <a:pt x="43437" y="1031061"/>
                </a:lnTo>
                <a:lnTo>
                  <a:pt x="33285" y="979891"/>
                </a:lnTo>
                <a:lnTo>
                  <a:pt x="24476" y="928481"/>
                </a:lnTo>
                <a:lnTo>
                  <a:pt x="17011" y="876856"/>
                </a:lnTo>
                <a:lnTo>
                  <a:pt x="10897" y="825043"/>
                </a:lnTo>
                <a:lnTo>
                  <a:pt x="6134" y="773070"/>
                </a:lnTo>
                <a:lnTo>
                  <a:pt x="2728" y="720964"/>
                </a:lnTo>
                <a:lnTo>
                  <a:pt x="682" y="668751"/>
                </a:lnTo>
                <a:lnTo>
                  <a:pt x="0" y="616458"/>
                </a:lnTo>
                <a:lnTo>
                  <a:pt x="664" y="564135"/>
                </a:lnTo>
                <a:lnTo>
                  <a:pt x="2698" y="511898"/>
                </a:lnTo>
                <a:lnTo>
                  <a:pt x="6097" y="459771"/>
                </a:lnTo>
                <a:lnTo>
                  <a:pt x="10857" y="407782"/>
                </a:lnTo>
                <a:lnTo>
                  <a:pt x="16974" y="355958"/>
                </a:lnTo>
                <a:lnTo>
                  <a:pt x="24442" y="304323"/>
                </a:lnTo>
                <a:lnTo>
                  <a:pt x="33258" y="252906"/>
                </a:lnTo>
                <a:lnTo>
                  <a:pt x="43418" y="201732"/>
                </a:lnTo>
                <a:lnTo>
                  <a:pt x="54915" y="150828"/>
                </a:lnTo>
                <a:lnTo>
                  <a:pt x="67747" y="100220"/>
                </a:lnTo>
                <a:lnTo>
                  <a:pt x="81909" y="49935"/>
                </a:lnTo>
                <a:lnTo>
                  <a:pt x="97396" y="0"/>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91" name="Google Shape;791;p60"/>
          <p:cNvSpPr txBox="1"/>
          <p:nvPr/>
        </p:nvSpPr>
        <p:spPr>
          <a:xfrm>
            <a:off x="3261799" y="4313700"/>
            <a:ext cx="684842" cy="369332"/>
          </a:xfrm>
          <a:prstGeom prst="rect">
            <a:avLst/>
          </a:prstGeom>
          <a:noFill/>
          <a:ln>
            <a:noFill/>
          </a:ln>
        </p:spPr>
        <p:txBody>
          <a:bodyPr anchorCtr="0" anchor="t" bIns="0" lIns="0" spcFirstLastPara="1" rIns="0" wrap="square" tIns="0">
            <a:spAutoFit/>
          </a:bodyPr>
          <a:lstStyle/>
          <a:p>
            <a:pPr indent="0" lvl="0" marL="9525" marR="0" rtl="0" algn="l">
              <a:spcBef>
                <a:spcPts val="0"/>
              </a:spcBef>
              <a:spcAft>
                <a:spcPts val="0"/>
              </a:spcAft>
              <a:buNone/>
            </a:pPr>
            <a:r>
              <a:rPr b="0" lang="en-US" sz="1200">
                <a:solidFill>
                  <a:schemeClr val="dk1"/>
                </a:solidFill>
                <a:latin typeface="Arial"/>
                <a:ea typeface="Arial"/>
                <a:cs typeface="Arial"/>
                <a:sym typeface="Arial"/>
              </a:rPr>
              <a:t>CO-PCA	</a:t>
            </a:r>
            <a:endParaRPr b="0" sz="1200">
              <a:solidFill>
                <a:schemeClr val="dk1"/>
              </a:solidFill>
              <a:latin typeface="Arial"/>
              <a:ea typeface="Arial"/>
              <a:cs typeface="Arial"/>
              <a:sym typeface="Arial"/>
            </a:endParaRPr>
          </a:p>
        </p:txBody>
      </p:sp>
      <p:sp>
        <p:nvSpPr>
          <p:cNvPr id="792" name="Google Shape;792;p60"/>
          <p:cNvSpPr/>
          <p:nvPr/>
        </p:nvSpPr>
        <p:spPr>
          <a:xfrm>
            <a:off x="3097888" y="3269539"/>
            <a:ext cx="1420612" cy="924850"/>
          </a:xfrm>
          <a:custGeom>
            <a:rect b="b" l="l" r="r" t="t"/>
            <a:pathLst>
              <a:path extrusionOk="0" h="1233170" w="1894205">
                <a:moveTo>
                  <a:pt x="0" y="1232662"/>
                </a:moveTo>
                <a:lnTo>
                  <a:pt x="1894077" y="616330"/>
                </a:lnTo>
                <a:lnTo>
                  <a:pt x="0" y="0"/>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93" name="Google Shape;793;p60"/>
          <p:cNvSpPr/>
          <p:nvPr/>
        </p:nvSpPr>
        <p:spPr>
          <a:xfrm>
            <a:off x="3097888" y="2524324"/>
            <a:ext cx="1419660" cy="1208211"/>
          </a:xfrm>
          <a:custGeom>
            <a:rect b="b" l="l" r="r" t="t"/>
            <a:pathLst>
              <a:path extrusionOk="0" h="1610995" w="1892935">
                <a:moveTo>
                  <a:pt x="723010" y="0"/>
                </a:moveTo>
                <a:lnTo>
                  <a:pt x="682621" y="30140"/>
                </a:lnTo>
                <a:lnTo>
                  <a:pt x="643080" y="61234"/>
                </a:lnTo>
                <a:lnTo>
                  <a:pt x="604401" y="93263"/>
                </a:lnTo>
                <a:lnTo>
                  <a:pt x="566600" y="126207"/>
                </a:lnTo>
                <a:lnTo>
                  <a:pt x="529689" y="160047"/>
                </a:lnTo>
                <a:lnTo>
                  <a:pt x="493683" y="194764"/>
                </a:lnTo>
                <a:lnTo>
                  <a:pt x="458595" y="230340"/>
                </a:lnTo>
                <a:lnTo>
                  <a:pt x="424440" y="266754"/>
                </a:lnTo>
                <a:lnTo>
                  <a:pt x="391232" y="303988"/>
                </a:lnTo>
                <a:lnTo>
                  <a:pt x="358984" y="342022"/>
                </a:lnTo>
                <a:lnTo>
                  <a:pt x="327710" y="380837"/>
                </a:lnTo>
                <a:lnTo>
                  <a:pt x="297425" y="420415"/>
                </a:lnTo>
                <a:lnTo>
                  <a:pt x="268142" y="460735"/>
                </a:lnTo>
                <a:lnTo>
                  <a:pt x="239875" y="501779"/>
                </a:lnTo>
                <a:lnTo>
                  <a:pt x="212638" y="543528"/>
                </a:lnTo>
                <a:lnTo>
                  <a:pt x="186446" y="585962"/>
                </a:lnTo>
                <a:lnTo>
                  <a:pt x="161311" y="629063"/>
                </a:lnTo>
                <a:lnTo>
                  <a:pt x="137249" y="672810"/>
                </a:lnTo>
                <a:lnTo>
                  <a:pt x="114272" y="717186"/>
                </a:lnTo>
                <a:lnTo>
                  <a:pt x="92396" y="762170"/>
                </a:lnTo>
                <a:lnTo>
                  <a:pt x="71633" y="807744"/>
                </a:lnTo>
                <a:lnTo>
                  <a:pt x="51998" y="853888"/>
                </a:lnTo>
                <a:lnTo>
                  <a:pt x="33505" y="900584"/>
                </a:lnTo>
                <a:lnTo>
                  <a:pt x="16167" y="947812"/>
                </a:lnTo>
                <a:lnTo>
                  <a:pt x="0" y="995552"/>
                </a:lnTo>
                <a:lnTo>
                  <a:pt x="1892808" y="1610868"/>
                </a:lnTo>
                <a:lnTo>
                  <a:pt x="723010" y="0"/>
                </a:lnTo>
                <a:close/>
              </a:path>
            </a:pathLst>
          </a:custGeom>
          <a:solidFill>
            <a:srgbClr val="61B5E4"/>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94" name="Google Shape;794;p60"/>
          <p:cNvSpPr/>
          <p:nvPr/>
        </p:nvSpPr>
        <p:spPr>
          <a:xfrm>
            <a:off x="3097888" y="2524323"/>
            <a:ext cx="542433" cy="746738"/>
          </a:xfrm>
          <a:custGeom>
            <a:rect b="b" l="l" r="r" t="t"/>
            <a:pathLst>
              <a:path extrusionOk="0" h="995680" w="723265">
                <a:moveTo>
                  <a:pt x="0" y="995552"/>
                </a:moveTo>
                <a:lnTo>
                  <a:pt x="16167" y="947812"/>
                </a:lnTo>
                <a:lnTo>
                  <a:pt x="33505" y="900584"/>
                </a:lnTo>
                <a:lnTo>
                  <a:pt x="51998" y="853888"/>
                </a:lnTo>
                <a:lnTo>
                  <a:pt x="71633" y="807744"/>
                </a:lnTo>
                <a:lnTo>
                  <a:pt x="92396" y="762170"/>
                </a:lnTo>
                <a:lnTo>
                  <a:pt x="114272" y="717186"/>
                </a:lnTo>
                <a:lnTo>
                  <a:pt x="137249" y="672810"/>
                </a:lnTo>
                <a:lnTo>
                  <a:pt x="161311" y="629063"/>
                </a:lnTo>
                <a:lnTo>
                  <a:pt x="186446" y="585962"/>
                </a:lnTo>
                <a:lnTo>
                  <a:pt x="212638" y="543528"/>
                </a:lnTo>
                <a:lnTo>
                  <a:pt x="239875" y="501779"/>
                </a:lnTo>
                <a:lnTo>
                  <a:pt x="268142" y="460735"/>
                </a:lnTo>
                <a:lnTo>
                  <a:pt x="297425" y="420415"/>
                </a:lnTo>
                <a:lnTo>
                  <a:pt x="327710" y="380837"/>
                </a:lnTo>
                <a:lnTo>
                  <a:pt x="358984" y="342022"/>
                </a:lnTo>
                <a:lnTo>
                  <a:pt x="391232" y="303988"/>
                </a:lnTo>
                <a:lnTo>
                  <a:pt x="424440" y="266754"/>
                </a:lnTo>
                <a:lnTo>
                  <a:pt x="458595" y="230340"/>
                </a:lnTo>
                <a:lnTo>
                  <a:pt x="493683" y="194764"/>
                </a:lnTo>
                <a:lnTo>
                  <a:pt x="529689" y="160047"/>
                </a:lnTo>
                <a:lnTo>
                  <a:pt x="566600" y="126207"/>
                </a:lnTo>
                <a:lnTo>
                  <a:pt x="604401" y="93263"/>
                </a:lnTo>
                <a:lnTo>
                  <a:pt x="643080" y="61234"/>
                </a:lnTo>
                <a:lnTo>
                  <a:pt x="682621" y="30140"/>
                </a:lnTo>
                <a:lnTo>
                  <a:pt x="723010" y="0"/>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95" name="Google Shape;795;p60"/>
          <p:cNvSpPr txBox="1"/>
          <p:nvPr/>
        </p:nvSpPr>
        <p:spPr>
          <a:xfrm>
            <a:off x="3285614" y="2991219"/>
            <a:ext cx="759942" cy="184666"/>
          </a:xfrm>
          <a:prstGeom prst="rect">
            <a:avLst/>
          </a:prstGeom>
          <a:noFill/>
          <a:ln>
            <a:noFill/>
          </a:ln>
        </p:spPr>
        <p:txBody>
          <a:bodyPr anchorCtr="0" anchor="t" bIns="0" lIns="0" spcFirstLastPara="1" rIns="0" wrap="square" tIns="0">
            <a:spAutoFit/>
          </a:bodyPr>
          <a:lstStyle/>
          <a:p>
            <a:pPr indent="0" lvl="0" marL="9525" marR="0" rtl="0" algn="l">
              <a:spcBef>
                <a:spcPts val="0"/>
              </a:spcBef>
              <a:spcAft>
                <a:spcPts val="0"/>
              </a:spcAft>
              <a:buNone/>
            </a:pPr>
            <a:r>
              <a:rPr b="0" lang="en-US" sz="1200">
                <a:solidFill>
                  <a:schemeClr val="dk1"/>
                </a:solidFill>
                <a:latin typeface="Arial"/>
                <a:ea typeface="Arial"/>
                <a:cs typeface="Arial"/>
                <a:sym typeface="Arial"/>
              </a:rPr>
              <a:t>FI-GL</a:t>
            </a:r>
            <a:endParaRPr b="0" sz="1200">
              <a:solidFill>
                <a:schemeClr val="dk1"/>
              </a:solidFill>
              <a:latin typeface="Arial"/>
              <a:ea typeface="Arial"/>
              <a:cs typeface="Arial"/>
              <a:sym typeface="Arial"/>
            </a:endParaRPr>
          </a:p>
        </p:txBody>
      </p:sp>
      <p:sp>
        <p:nvSpPr>
          <p:cNvPr id="796" name="Google Shape;796;p60"/>
          <p:cNvSpPr/>
          <p:nvPr/>
        </p:nvSpPr>
        <p:spPr>
          <a:xfrm>
            <a:off x="3097888" y="2524324"/>
            <a:ext cx="1420612" cy="1208211"/>
          </a:xfrm>
          <a:custGeom>
            <a:rect b="b" l="l" r="r" t="t"/>
            <a:pathLst>
              <a:path extrusionOk="0" h="1610995" w="1894205">
                <a:moveTo>
                  <a:pt x="0" y="995426"/>
                </a:moveTo>
                <a:lnTo>
                  <a:pt x="1894077" y="1610614"/>
                </a:lnTo>
                <a:lnTo>
                  <a:pt x="724128" y="0"/>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97" name="Google Shape;797;p60"/>
          <p:cNvSpPr/>
          <p:nvPr/>
        </p:nvSpPr>
        <p:spPr>
          <a:xfrm>
            <a:off x="3640796" y="2238583"/>
            <a:ext cx="876751" cy="1493953"/>
          </a:xfrm>
          <a:custGeom>
            <a:rect b="b" l="l" r="r" t="t"/>
            <a:pathLst>
              <a:path extrusionOk="0" h="1991995" w="1169035">
                <a:moveTo>
                  <a:pt x="1168781" y="0"/>
                </a:moveTo>
                <a:lnTo>
                  <a:pt x="1118452" y="638"/>
                </a:lnTo>
                <a:lnTo>
                  <a:pt x="1068249" y="2547"/>
                </a:lnTo>
                <a:lnTo>
                  <a:pt x="1018193" y="5721"/>
                </a:lnTo>
                <a:lnTo>
                  <a:pt x="968307" y="10152"/>
                </a:lnTo>
                <a:lnTo>
                  <a:pt x="918614" y="15832"/>
                </a:lnTo>
                <a:lnTo>
                  <a:pt x="869136" y="22754"/>
                </a:lnTo>
                <a:lnTo>
                  <a:pt x="819896" y="30910"/>
                </a:lnTo>
                <a:lnTo>
                  <a:pt x="770917" y="40293"/>
                </a:lnTo>
                <a:lnTo>
                  <a:pt x="722221" y="50896"/>
                </a:lnTo>
                <a:lnTo>
                  <a:pt x="673830" y="62711"/>
                </a:lnTo>
                <a:lnTo>
                  <a:pt x="625768" y="75731"/>
                </a:lnTo>
                <a:lnTo>
                  <a:pt x="578056" y="89948"/>
                </a:lnTo>
                <a:lnTo>
                  <a:pt x="530718" y="105356"/>
                </a:lnTo>
                <a:lnTo>
                  <a:pt x="483775" y="121946"/>
                </a:lnTo>
                <a:lnTo>
                  <a:pt x="437251" y="139711"/>
                </a:lnTo>
                <a:lnTo>
                  <a:pt x="391169" y="158643"/>
                </a:lnTo>
                <a:lnTo>
                  <a:pt x="345550" y="178737"/>
                </a:lnTo>
                <a:lnTo>
                  <a:pt x="300417" y="199983"/>
                </a:lnTo>
                <a:lnTo>
                  <a:pt x="255793" y="222374"/>
                </a:lnTo>
                <a:lnTo>
                  <a:pt x="211700" y="245904"/>
                </a:lnTo>
                <a:lnTo>
                  <a:pt x="168162" y="270564"/>
                </a:lnTo>
                <a:lnTo>
                  <a:pt x="125200" y="296348"/>
                </a:lnTo>
                <a:lnTo>
                  <a:pt x="82837" y="323248"/>
                </a:lnTo>
                <a:lnTo>
                  <a:pt x="41096" y="351256"/>
                </a:lnTo>
                <a:lnTo>
                  <a:pt x="0" y="380364"/>
                </a:lnTo>
                <a:lnTo>
                  <a:pt x="1168908" y="1991868"/>
                </a:lnTo>
                <a:lnTo>
                  <a:pt x="1168781" y="0"/>
                </a:lnTo>
                <a:close/>
              </a:path>
            </a:pathLst>
          </a:custGeom>
          <a:solidFill>
            <a:srgbClr val="61B5E4"/>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98" name="Google Shape;798;p60"/>
          <p:cNvSpPr/>
          <p:nvPr/>
        </p:nvSpPr>
        <p:spPr>
          <a:xfrm>
            <a:off x="3640796" y="2238584"/>
            <a:ext cx="876751" cy="285265"/>
          </a:xfrm>
          <a:custGeom>
            <a:rect b="b" l="l" r="r" t="t"/>
            <a:pathLst>
              <a:path extrusionOk="0" h="380364" w="1169035">
                <a:moveTo>
                  <a:pt x="0" y="380364"/>
                </a:moveTo>
                <a:lnTo>
                  <a:pt x="41096" y="351256"/>
                </a:lnTo>
                <a:lnTo>
                  <a:pt x="82837" y="323248"/>
                </a:lnTo>
                <a:lnTo>
                  <a:pt x="125200" y="296348"/>
                </a:lnTo>
                <a:lnTo>
                  <a:pt x="168162" y="270564"/>
                </a:lnTo>
                <a:lnTo>
                  <a:pt x="211700" y="245904"/>
                </a:lnTo>
                <a:lnTo>
                  <a:pt x="255793" y="222374"/>
                </a:lnTo>
                <a:lnTo>
                  <a:pt x="300417" y="199983"/>
                </a:lnTo>
                <a:lnTo>
                  <a:pt x="345550" y="178737"/>
                </a:lnTo>
                <a:lnTo>
                  <a:pt x="391169" y="158643"/>
                </a:lnTo>
                <a:lnTo>
                  <a:pt x="437251" y="139711"/>
                </a:lnTo>
                <a:lnTo>
                  <a:pt x="483775" y="121946"/>
                </a:lnTo>
                <a:lnTo>
                  <a:pt x="530718" y="105356"/>
                </a:lnTo>
                <a:lnTo>
                  <a:pt x="578056" y="89948"/>
                </a:lnTo>
                <a:lnTo>
                  <a:pt x="625768" y="75731"/>
                </a:lnTo>
                <a:lnTo>
                  <a:pt x="673830" y="62711"/>
                </a:lnTo>
                <a:lnTo>
                  <a:pt x="722221" y="50896"/>
                </a:lnTo>
                <a:lnTo>
                  <a:pt x="770917" y="40293"/>
                </a:lnTo>
                <a:lnTo>
                  <a:pt x="819896" y="30910"/>
                </a:lnTo>
                <a:lnTo>
                  <a:pt x="869136" y="22754"/>
                </a:lnTo>
                <a:lnTo>
                  <a:pt x="918614" y="15832"/>
                </a:lnTo>
                <a:lnTo>
                  <a:pt x="968307" y="10152"/>
                </a:lnTo>
                <a:lnTo>
                  <a:pt x="1018193" y="5721"/>
                </a:lnTo>
                <a:lnTo>
                  <a:pt x="1068249" y="2547"/>
                </a:lnTo>
                <a:lnTo>
                  <a:pt x="1118452" y="638"/>
                </a:lnTo>
                <a:lnTo>
                  <a:pt x="1168781" y="0"/>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799" name="Google Shape;799;p60"/>
          <p:cNvSpPr txBox="1"/>
          <p:nvPr/>
        </p:nvSpPr>
        <p:spPr>
          <a:xfrm>
            <a:off x="3901742" y="2555373"/>
            <a:ext cx="599143" cy="184666"/>
          </a:xfrm>
          <a:prstGeom prst="rect">
            <a:avLst/>
          </a:prstGeom>
          <a:noFill/>
          <a:ln>
            <a:noFill/>
          </a:ln>
        </p:spPr>
        <p:txBody>
          <a:bodyPr anchorCtr="0" anchor="t" bIns="0" lIns="0" spcFirstLastPara="1" rIns="0" wrap="square" tIns="0">
            <a:spAutoFit/>
          </a:bodyPr>
          <a:lstStyle/>
          <a:p>
            <a:pPr indent="0" lvl="0" marL="9525" marR="0" rtl="0" algn="l">
              <a:spcBef>
                <a:spcPts val="0"/>
              </a:spcBef>
              <a:spcAft>
                <a:spcPts val="0"/>
              </a:spcAft>
              <a:buNone/>
            </a:pPr>
            <a:r>
              <a:rPr b="0" lang="en-US" sz="1200">
                <a:solidFill>
                  <a:schemeClr val="dk1"/>
                </a:solidFill>
                <a:latin typeface="Arial"/>
                <a:ea typeface="Arial"/>
                <a:cs typeface="Arial"/>
                <a:sym typeface="Arial"/>
              </a:rPr>
              <a:t>FI-AP</a:t>
            </a:r>
            <a:endParaRPr b="0" sz="1200">
              <a:solidFill>
                <a:schemeClr val="dk1"/>
              </a:solidFill>
              <a:latin typeface="Arial"/>
              <a:ea typeface="Arial"/>
              <a:cs typeface="Arial"/>
              <a:sym typeface="Arial"/>
            </a:endParaRPr>
          </a:p>
        </p:txBody>
      </p:sp>
      <p:sp>
        <p:nvSpPr>
          <p:cNvPr id="800" name="Google Shape;800;p60"/>
          <p:cNvSpPr/>
          <p:nvPr/>
        </p:nvSpPr>
        <p:spPr>
          <a:xfrm>
            <a:off x="3640797" y="2238583"/>
            <a:ext cx="877703" cy="1493953"/>
          </a:xfrm>
          <a:custGeom>
            <a:rect b="b" l="l" r="r" t="t"/>
            <a:pathLst>
              <a:path extrusionOk="0" h="1991995" w="1170305">
                <a:moveTo>
                  <a:pt x="0" y="380364"/>
                </a:moveTo>
                <a:lnTo>
                  <a:pt x="1170177" y="1991614"/>
                </a:lnTo>
                <a:lnTo>
                  <a:pt x="1170177" y="0"/>
                </a:lnTo>
              </a:path>
            </a:pathLst>
          </a:custGeom>
          <a:noFill/>
          <a:ln cap="flat" cmpd="sng" w="12175">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801" name="Google Shape;801;p60"/>
          <p:cNvSpPr/>
          <p:nvPr/>
        </p:nvSpPr>
        <p:spPr>
          <a:xfrm>
            <a:off x="3769951" y="2984939"/>
            <a:ext cx="1495382" cy="1493001"/>
          </a:xfrm>
          <a:custGeom>
            <a:rect b="b" l="l" r="r" t="t"/>
            <a:pathLst>
              <a:path extrusionOk="0" h="1990725" w="1993900">
                <a:moveTo>
                  <a:pt x="996695" y="0"/>
                </a:moveTo>
                <a:lnTo>
                  <a:pt x="948408" y="1147"/>
                </a:lnTo>
                <a:lnTo>
                  <a:pt x="900714" y="4555"/>
                </a:lnTo>
                <a:lnTo>
                  <a:pt x="853664" y="10171"/>
                </a:lnTo>
                <a:lnTo>
                  <a:pt x="807312" y="17943"/>
                </a:lnTo>
                <a:lnTo>
                  <a:pt x="761709" y="27818"/>
                </a:lnTo>
                <a:lnTo>
                  <a:pt x="716907" y="39746"/>
                </a:lnTo>
                <a:lnTo>
                  <a:pt x="672960" y="53673"/>
                </a:lnTo>
                <a:lnTo>
                  <a:pt x="629919" y="69548"/>
                </a:lnTo>
                <a:lnTo>
                  <a:pt x="587836" y="87319"/>
                </a:lnTo>
                <a:lnTo>
                  <a:pt x="546763" y="106932"/>
                </a:lnTo>
                <a:lnTo>
                  <a:pt x="506754" y="128337"/>
                </a:lnTo>
                <a:lnTo>
                  <a:pt x="467859" y="151481"/>
                </a:lnTo>
                <a:lnTo>
                  <a:pt x="430132" y="176312"/>
                </a:lnTo>
                <a:lnTo>
                  <a:pt x="393625" y="202778"/>
                </a:lnTo>
                <a:lnTo>
                  <a:pt x="358389" y="230827"/>
                </a:lnTo>
                <a:lnTo>
                  <a:pt x="324477" y="260407"/>
                </a:lnTo>
                <a:lnTo>
                  <a:pt x="291941" y="291464"/>
                </a:lnTo>
                <a:lnTo>
                  <a:pt x="260833" y="323949"/>
                </a:lnTo>
                <a:lnTo>
                  <a:pt x="231207" y="357808"/>
                </a:lnTo>
                <a:lnTo>
                  <a:pt x="203113" y="392989"/>
                </a:lnTo>
                <a:lnTo>
                  <a:pt x="176604" y="429440"/>
                </a:lnTo>
                <a:lnTo>
                  <a:pt x="151733" y="467109"/>
                </a:lnTo>
                <a:lnTo>
                  <a:pt x="128551" y="505944"/>
                </a:lnTo>
                <a:lnTo>
                  <a:pt x="107111" y="545892"/>
                </a:lnTo>
                <a:lnTo>
                  <a:pt x="87465" y="586903"/>
                </a:lnTo>
                <a:lnTo>
                  <a:pt x="69665" y="628923"/>
                </a:lnTo>
                <a:lnTo>
                  <a:pt x="53764" y="671900"/>
                </a:lnTo>
                <a:lnTo>
                  <a:pt x="39813" y="715783"/>
                </a:lnTo>
                <a:lnTo>
                  <a:pt x="27865" y="760518"/>
                </a:lnTo>
                <a:lnTo>
                  <a:pt x="17973" y="806055"/>
                </a:lnTo>
                <a:lnTo>
                  <a:pt x="10188" y="852341"/>
                </a:lnTo>
                <a:lnTo>
                  <a:pt x="4563" y="899324"/>
                </a:lnTo>
                <a:lnTo>
                  <a:pt x="1149" y="946951"/>
                </a:lnTo>
                <a:lnTo>
                  <a:pt x="0" y="995172"/>
                </a:lnTo>
                <a:lnTo>
                  <a:pt x="1149" y="1043392"/>
                </a:lnTo>
                <a:lnTo>
                  <a:pt x="4563" y="1091019"/>
                </a:lnTo>
                <a:lnTo>
                  <a:pt x="10188" y="1138002"/>
                </a:lnTo>
                <a:lnTo>
                  <a:pt x="17973" y="1184288"/>
                </a:lnTo>
                <a:lnTo>
                  <a:pt x="27865" y="1229825"/>
                </a:lnTo>
                <a:lnTo>
                  <a:pt x="39813" y="1274560"/>
                </a:lnTo>
                <a:lnTo>
                  <a:pt x="53764" y="1318443"/>
                </a:lnTo>
                <a:lnTo>
                  <a:pt x="69665" y="1361420"/>
                </a:lnTo>
                <a:lnTo>
                  <a:pt x="87465" y="1403440"/>
                </a:lnTo>
                <a:lnTo>
                  <a:pt x="107111" y="1444451"/>
                </a:lnTo>
                <a:lnTo>
                  <a:pt x="128551" y="1484399"/>
                </a:lnTo>
                <a:lnTo>
                  <a:pt x="151733" y="1523234"/>
                </a:lnTo>
                <a:lnTo>
                  <a:pt x="176604" y="1560903"/>
                </a:lnTo>
                <a:lnTo>
                  <a:pt x="203113" y="1597354"/>
                </a:lnTo>
                <a:lnTo>
                  <a:pt x="231207" y="1632535"/>
                </a:lnTo>
                <a:lnTo>
                  <a:pt x="260833" y="1666394"/>
                </a:lnTo>
                <a:lnTo>
                  <a:pt x="291941" y="1698879"/>
                </a:lnTo>
                <a:lnTo>
                  <a:pt x="324477" y="1729936"/>
                </a:lnTo>
                <a:lnTo>
                  <a:pt x="358389" y="1759516"/>
                </a:lnTo>
                <a:lnTo>
                  <a:pt x="393625" y="1787565"/>
                </a:lnTo>
                <a:lnTo>
                  <a:pt x="430132" y="1814031"/>
                </a:lnTo>
                <a:lnTo>
                  <a:pt x="467859" y="1838862"/>
                </a:lnTo>
                <a:lnTo>
                  <a:pt x="506754" y="1862006"/>
                </a:lnTo>
                <a:lnTo>
                  <a:pt x="546763" y="1883411"/>
                </a:lnTo>
                <a:lnTo>
                  <a:pt x="587836" y="1903024"/>
                </a:lnTo>
                <a:lnTo>
                  <a:pt x="629919" y="1920795"/>
                </a:lnTo>
                <a:lnTo>
                  <a:pt x="672960" y="1936670"/>
                </a:lnTo>
                <a:lnTo>
                  <a:pt x="716907" y="1950597"/>
                </a:lnTo>
                <a:lnTo>
                  <a:pt x="761709" y="1962525"/>
                </a:lnTo>
                <a:lnTo>
                  <a:pt x="807312" y="1972400"/>
                </a:lnTo>
                <a:lnTo>
                  <a:pt x="853664" y="1980172"/>
                </a:lnTo>
                <a:lnTo>
                  <a:pt x="900714" y="1985788"/>
                </a:lnTo>
                <a:lnTo>
                  <a:pt x="948408" y="1989196"/>
                </a:lnTo>
                <a:lnTo>
                  <a:pt x="996695" y="1990344"/>
                </a:lnTo>
                <a:lnTo>
                  <a:pt x="1044983" y="1989196"/>
                </a:lnTo>
                <a:lnTo>
                  <a:pt x="1092677" y="1985788"/>
                </a:lnTo>
                <a:lnTo>
                  <a:pt x="1139727" y="1980172"/>
                </a:lnTo>
                <a:lnTo>
                  <a:pt x="1186079" y="1972400"/>
                </a:lnTo>
                <a:lnTo>
                  <a:pt x="1231682" y="1962525"/>
                </a:lnTo>
                <a:lnTo>
                  <a:pt x="1276484" y="1950597"/>
                </a:lnTo>
                <a:lnTo>
                  <a:pt x="1320431" y="1936670"/>
                </a:lnTo>
                <a:lnTo>
                  <a:pt x="1363472" y="1920795"/>
                </a:lnTo>
                <a:lnTo>
                  <a:pt x="1405555" y="1903024"/>
                </a:lnTo>
                <a:lnTo>
                  <a:pt x="1446628" y="1883411"/>
                </a:lnTo>
                <a:lnTo>
                  <a:pt x="1486637" y="1862006"/>
                </a:lnTo>
                <a:lnTo>
                  <a:pt x="1525532" y="1838862"/>
                </a:lnTo>
                <a:lnTo>
                  <a:pt x="1563259" y="1814031"/>
                </a:lnTo>
                <a:lnTo>
                  <a:pt x="1599766" y="1787565"/>
                </a:lnTo>
                <a:lnTo>
                  <a:pt x="1635002" y="1759516"/>
                </a:lnTo>
                <a:lnTo>
                  <a:pt x="1668914" y="1729936"/>
                </a:lnTo>
                <a:lnTo>
                  <a:pt x="1701450" y="1698879"/>
                </a:lnTo>
                <a:lnTo>
                  <a:pt x="1732558" y="1666394"/>
                </a:lnTo>
                <a:lnTo>
                  <a:pt x="1762184" y="1632535"/>
                </a:lnTo>
                <a:lnTo>
                  <a:pt x="1790278" y="1597354"/>
                </a:lnTo>
                <a:lnTo>
                  <a:pt x="1816787" y="1560903"/>
                </a:lnTo>
                <a:lnTo>
                  <a:pt x="1841658" y="1523234"/>
                </a:lnTo>
                <a:lnTo>
                  <a:pt x="1864840" y="1484399"/>
                </a:lnTo>
                <a:lnTo>
                  <a:pt x="1886280" y="1444451"/>
                </a:lnTo>
                <a:lnTo>
                  <a:pt x="1905926" y="1403440"/>
                </a:lnTo>
                <a:lnTo>
                  <a:pt x="1923726" y="1361420"/>
                </a:lnTo>
                <a:lnTo>
                  <a:pt x="1939627" y="1318443"/>
                </a:lnTo>
                <a:lnTo>
                  <a:pt x="1953578" y="1274560"/>
                </a:lnTo>
                <a:lnTo>
                  <a:pt x="1965526" y="1229825"/>
                </a:lnTo>
                <a:lnTo>
                  <a:pt x="1975418" y="1184288"/>
                </a:lnTo>
                <a:lnTo>
                  <a:pt x="1983203" y="1138002"/>
                </a:lnTo>
                <a:lnTo>
                  <a:pt x="1988828" y="1091019"/>
                </a:lnTo>
                <a:lnTo>
                  <a:pt x="1992242" y="1043392"/>
                </a:lnTo>
                <a:lnTo>
                  <a:pt x="1993392" y="995172"/>
                </a:lnTo>
                <a:lnTo>
                  <a:pt x="1992242" y="946951"/>
                </a:lnTo>
                <a:lnTo>
                  <a:pt x="1988828" y="899324"/>
                </a:lnTo>
                <a:lnTo>
                  <a:pt x="1983203" y="852341"/>
                </a:lnTo>
                <a:lnTo>
                  <a:pt x="1975418" y="806055"/>
                </a:lnTo>
                <a:lnTo>
                  <a:pt x="1965526" y="760518"/>
                </a:lnTo>
                <a:lnTo>
                  <a:pt x="1953578" y="715783"/>
                </a:lnTo>
                <a:lnTo>
                  <a:pt x="1939627" y="671900"/>
                </a:lnTo>
                <a:lnTo>
                  <a:pt x="1923726" y="628923"/>
                </a:lnTo>
                <a:lnTo>
                  <a:pt x="1905926" y="586903"/>
                </a:lnTo>
                <a:lnTo>
                  <a:pt x="1886280" y="545892"/>
                </a:lnTo>
                <a:lnTo>
                  <a:pt x="1864840" y="505944"/>
                </a:lnTo>
                <a:lnTo>
                  <a:pt x="1841658" y="467109"/>
                </a:lnTo>
                <a:lnTo>
                  <a:pt x="1816787" y="429440"/>
                </a:lnTo>
                <a:lnTo>
                  <a:pt x="1790278" y="392989"/>
                </a:lnTo>
                <a:lnTo>
                  <a:pt x="1762184" y="357808"/>
                </a:lnTo>
                <a:lnTo>
                  <a:pt x="1732558" y="323949"/>
                </a:lnTo>
                <a:lnTo>
                  <a:pt x="1701450" y="291464"/>
                </a:lnTo>
                <a:lnTo>
                  <a:pt x="1668914" y="260407"/>
                </a:lnTo>
                <a:lnTo>
                  <a:pt x="1635002" y="230827"/>
                </a:lnTo>
                <a:lnTo>
                  <a:pt x="1599766" y="202778"/>
                </a:lnTo>
                <a:lnTo>
                  <a:pt x="1563259" y="176312"/>
                </a:lnTo>
                <a:lnTo>
                  <a:pt x="1525532" y="151481"/>
                </a:lnTo>
                <a:lnTo>
                  <a:pt x="1486637" y="128337"/>
                </a:lnTo>
                <a:lnTo>
                  <a:pt x="1446628" y="106932"/>
                </a:lnTo>
                <a:lnTo>
                  <a:pt x="1405555" y="87319"/>
                </a:lnTo>
                <a:lnTo>
                  <a:pt x="1363472" y="69548"/>
                </a:lnTo>
                <a:lnTo>
                  <a:pt x="1320431" y="53673"/>
                </a:lnTo>
                <a:lnTo>
                  <a:pt x="1276484" y="39746"/>
                </a:lnTo>
                <a:lnTo>
                  <a:pt x="1231682" y="27818"/>
                </a:lnTo>
                <a:lnTo>
                  <a:pt x="1186079" y="17943"/>
                </a:lnTo>
                <a:lnTo>
                  <a:pt x="1139727" y="10171"/>
                </a:lnTo>
                <a:lnTo>
                  <a:pt x="1092677" y="4555"/>
                </a:lnTo>
                <a:lnTo>
                  <a:pt x="1044983" y="1147"/>
                </a:lnTo>
                <a:lnTo>
                  <a:pt x="996695" y="0"/>
                </a:lnTo>
                <a:close/>
              </a:path>
            </a:pathLst>
          </a:custGeom>
          <a:solidFill>
            <a:srgbClr val="52555A"/>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802" name="Google Shape;802;p60"/>
          <p:cNvSpPr/>
          <p:nvPr/>
        </p:nvSpPr>
        <p:spPr>
          <a:xfrm>
            <a:off x="3769951" y="2984939"/>
            <a:ext cx="1495382" cy="1493001"/>
          </a:xfrm>
          <a:custGeom>
            <a:rect b="b" l="l" r="r" t="t"/>
            <a:pathLst>
              <a:path extrusionOk="0" h="1990725" w="1993900">
                <a:moveTo>
                  <a:pt x="0" y="995172"/>
                </a:moveTo>
                <a:lnTo>
                  <a:pt x="1149" y="946951"/>
                </a:lnTo>
                <a:lnTo>
                  <a:pt x="4563" y="899324"/>
                </a:lnTo>
                <a:lnTo>
                  <a:pt x="10188" y="852341"/>
                </a:lnTo>
                <a:lnTo>
                  <a:pt x="17973" y="806055"/>
                </a:lnTo>
                <a:lnTo>
                  <a:pt x="27865" y="760518"/>
                </a:lnTo>
                <a:lnTo>
                  <a:pt x="39813" y="715783"/>
                </a:lnTo>
                <a:lnTo>
                  <a:pt x="53764" y="671900"/>
                </a:lnTo>
                <a:lnTo>
                  <a:pt x="69665" y="628923"/>
                </a:lnTo>
                <a:lnTo>
                  <a:pt x="87465" y="586903"/>
                </a:lnTo>
                <a:lnTo>
                  <a:pt x="107111" y="545892"/>
                </a:lnTo>
                <a:lnTo>
                  <a:pt x="128551" y="505944"/>
                </a:lnTo>
                <a:lnTo>
                  <a:pt x="151733" y="467109"/>
                </a:lnTo>
                <a:lnTo>
                  <a:pt x="176604" y="429440"/>
                </a:lnTo>
                <a:lnTo>
                  <a:pt x="203113" y="392989"/>
                </a:lnTo>
                <a:lnTo>
                  <a:pt x="231207" y="357808"/>
                </a:lnTo>
                <a:lnTo>
                  <a:pt x="260833" y="323949"/>
                </a:lnTo>
                <a:lnTo>
                  <a:pt x="291941" y="291464"/>
                </a:lnTo>
                <a:lnTo>
                  <a:pt x="324477" y="260407"/>
                </a:lnTo>
                <a:lnTo>
                  <a:pt x="358389" y="230827"/>
                </a:lnTo>
                <a:lnTo>
                  <a:pt x="393625" y="202778"/>
                </a:lnTo>
                <a:lnTo>
                  <a:pt x="430132" y="176312"/>
                </a:lnTo>
                <a:lnTo>
                  <a:pt x="467859" y="151481"/>
                </a:lnTo>
                <a:lnTo>
                  <a:pt x="506754" y="128337"/>
                </a:lnTo>
                <a:lnTo>
                  <a:pt x="546763" y="106932"/>
                </a:lnTo>
                <a:lnTo>
                  <a:pt x="587836" y="87319"/>
                </a:lnTo>
                <a:lnTo>
                  <a:pt x="629919" y="69548"/>
                </a:lnTo>
                <a:lnTo>
                  <a:pt x="672960" y="53673"/>
                </a:lnTo>
                <a:lnTo>
                  <a:pt x="716907" y="39746"/>
                </a:lnTo>
                <a:lnTo>
                  <a:pt x="761709" y="27818"/>
                </a:lnTo>
                <a:lnTo>
                  <a:pt x="807312" y="17943"/>
                </a:lnTo>
                <a:lnTo>
                  <a:pt x="853664" y="10171"/>
                </a:lnTo>
                <a:lnTo>
                  <a:pt x="900714" y="4555"/>
                </a:lnTo>
                <a:lnTo>
                  <a:pt x="948408" y="1147"/>
                </a:lnTo>
                <a:lnTo>
                  <a:pt x="996695" y="0"/>
                </a:lnTo>
                <a:lnTo>
                  <a:pt x="1044983" y="1147"/>
                </a:lnTo>
                <a:lnTo>
                  <a:pt x="1092677" y="4555"/>
                </a:lnTo>
                <a:lnTo>
                  <a:pt x="1139727" y="10171"/>
                </a:lnTo>
                <a:lnTo>
                  <a:pt x="1186079" y="17943"/>
                </a:lnTo>
                <a:lnTo>
                  <a:pt x="1231682" y="27818"/>
                </a:lnTo>
                <a:lnTo>
                  <a:pt x="1276484" y="39746"/>
                </a:lnTo>
                <a:lnTo>
                  <a:pt x="1320431" y="53673"/>
                </a:lnTo>
                <a:lnTo>
                  <a:pt x="1363472" y="69548"/>
                </a:lnTo>
                <a:lnTo>
                  <a:pt x="1405555" y="87319"/>
                </a:lnTo>
                <a:lnTo>
                  <a:pt x="1446628" y="106932"/>
                </a:lnTo>
                <a:lnTo>
                  <a:pt x="1486637" y="128337"/>
                </a:lnTo>
                <a:lnTo>
                  <a:pt x="1525532" y="151481"/>
                </a:lnTo>
                <a:lnTo>
                  <a:pt x="1563259" y="176312"/>
                </a:lnTo>
                <a:lnTo>
                  <a:pt x="1599766" y="202778"/>
                </a:lnTo>
                <a:lnTo>
                  <a:pt x="1635002" y="230827"/>
                </a:lnTo>
                <a:lnTo>
                  <a:pt x="1668914" y="260407"/>
                </a:lnTo>
                <a:lnTo>
                  <a:pt x="1701450" y="291464"/>
                </a:lnTo>
                <a:lnTo>
                  <a:pt x="1732558" y="323949"/>
                </a:lnTo>
                <a:lnTo>
                  <a:pt x="1762184" y="357808"/>
                </a:lnTo>
                <a:lnTo>
                  <a:pt x="1790278" y="392989"/>
                </a:lnTo>
                <a:lnTo>
                  <a:pt x="1816787" y="429440"/>
                </a:lnTo>
                <a:lnTo>
                  <a:pt x="1841658" y="467109"/>
                </a:lnTo>
                <a:lnTo>
                  <a:pt x="1864840" y="505944"/>
                </a:lnTo>
                <a:lnTo>
                  <a:pt x="1886280" y="545892"/>
                </a:lnTo>
                <a:lnTo>
                  <a:pt x="1905926" y="586903"/>
                </a:lnTo>
                <a:lnTo>
                  <a:pt x="1923726" y="628923"/>
                </a:lnTo>
                <a:lnTo>
                  <a:pt x="1939627" y="671900"/>
                </a:lnTo>
                <a:lnTo>
                  <a:pt x="1953578" y="715783"/>
                </a:lnTo>
                <a:lnTo>
                  <a:pt x="1965526" y="760518"/>
                </a:lnTo>
                <a:lnTo>
                  <a:pt x="1975418" y="806055"/>
                </a:lnTo>
                <a:lnTo>
                  <a:pt x="1983203" y="852341"/>
                </a:lnTo>
                <a:lnTo>
                  <a:pt x="1988828" y="899324"/>
                </a:lnTo>
                <a:lnTo>
                  <a:pt x="1992242" y="946951"/>
                </a:lnTo>
                <a:lnTo>
                  <a:pt x="1993392" y="995172"/>
                </a:lnTo>
                <a:lnTo>
                  <a:pt x="1992242" y="1043392"/>
                </a:lnTo>
                <a:lnTo>
                  <a:pt x="1988828" y="1091019"/>
                </a:lnTo>
                <a:lnTo>
                  <a:pt x="1983203" y="1138002"/>
                </a:lnTo>
                <a:lnTo>
                  <a:pt x="1975418" y="1184288"/>
                </a:lnTo>
                <a:lnTo>
                  <a:pt x="1965526" y="1229825"/>
                </a:lnTo>
                <a:lnTo>
                  <a:pt x="1953578" y="1274560"/>
                </a:lnTo>
                <a:lnTo>
                  <a:pt x="1939627" y="1318443"/>
                </a:lnTo>
                <a:lnTo>
                  <a:pt x="1923726" y="1361420"/>
                </a:lnTo>
                <a:lnTo>
                  <a:pt x="1905926" y="1403440"/>
                </a:lnTo>
                <a:lnTo>
                  <a:pt x="1886280" y="1444451"/>
                </a:lnTo>
                <a:lnTo>
                  <a:pt x="1864840" y="1484399"/>
                </a:lnTo>
                <a:lnTo>
                  <a:pt x="1841658" y="1523234"/>
                </a:lnTo>
                <a:lnTo>
                  <a:pt x="1816787" y="1560903"/>
                </a:lnTo>
                <a:lnTo>
                  <a:pt x="1790278" y="1597354"/>
                </a:lnTo>
                <a:lnTo>
                  <a:pt x="1762184" y="1632535"/>
                </a:lnTo>
                <a:lnTo>
                  <a:pt x="1732558" y="1666394"/>
                </a:lnTo>
                <a:lnTo>
                  <a:pt x="1701450" y="1698879"/>
                </a:lnTo>
                <a:lnTo>
                  <a:pt x="1668914" y="1729936"/>
                </a:lnTo>
                <a:lnTo>
                  <a:pt x="1635002" y="1759516"/>
                </a:lnTo>
                <a:lnTo>
                  <a:pt x="1599766" y="1787565"/>
                </a:lnTo>
                <a:lnTo>
                  <a:pt x="1563259" y="1814031"/>
                </a:lnTo>
                <a:lnTo>
                  <a:pt x="1525532" y="1838862"/>
                </a:lnTo>
                <a:lnTo>
                  <a:pt x="1486637" y="1862006"/>
                </a:lnTo>
                <a:lnTo>
                  <a:pt x="1446628" y="1883411"/>
                </a:lnTo>
                <a:lnTo>
                  <a:pt x="1405555" y="1903024"/>
                </a:lnTo>
                <a:lnTo>
                  <a:pt x="1363472" y="1920795"/>
                </a:lnTo>
                <a:lnTo>
                  <a:pt x="1320431" y="1936670"/>
                </a:lnTo>
                <a:lnTo>
                  <a:pt x="1276484" y="1950597"/>
                </a:lnTo>
                <a:lnTo>
                  <a:pt x="1231682" y="1962525"/>
                </a:lnTo>
                <a:lnTo>
                  <a:pt x="1186079" y="1972400"/>
                </a:lnTo>
                <a:lnTo>
                  <a:pt x="1139727" y="1980172"/>
                </a:lnTo>
                <a:lnTo>
                  <a:pt x="1092677" y="1985788"/>
                </a:lnTo>
                <a:lnTo>
                  <a:pt x="1044983" y="1989196"/>
                </a:lnTo>
                <a:lnTo>
                  <a:pt x="996695" y="1990344"/>
                </a:lnTo>
                <a:lnTo>
                  <a:pt x="948408" y="1989196"/>
                </a:lnTo>
                <a:lnTo>
                  <a:pt x="900714" y="1985788"/>
                </a:lnTo>
                <a:lnTo>
                  <a:pt x="853664" y="1980172"/>
                </a:lnTo>
                <a:lnTo>
                  <a:pt x="807312" y="1972400"/>
                </a:lnTo>
                <a:lnTo>
                  <a:pt x="761709" y="1962525"/>
                </a:lnTo>
                <a:lnTo>
                  <a:pt x="716907" y="1950597"/>
                </a:lnTo>
                <a:lnTo>
                  <a:pt x="672960" y="1936670"/>
                </a:lnTo>
                <a:lnTo>
                  <a:pt x="629919" y="1920795"/>
                </a:lnTo>
                <a:lnTo>
                  <a:pt x="587836" y="1903024"/>
                </a:lnTo>
                <a:lnTo>
                  <a:pt x="546763" y="1883411"/>
                </a:lnTo>
                <a:lnTo>
                  <a:pt x="506754" y="1862006"/>
                </a:lnTo>
                <a:lnTo>
                  <a:pt x="467859" y="1838862"/>
                </a:lnTo>
                <a:lnTo>
                  <a:pt x="430132" y="1814031"/>
                </a:lnTo>
                <a:lnTo>
                  <a:pt x="393625" y="1787565"/>
                </a:lnTo>
                <a:lnTo>
                  <a:pt x="358389" y="1759516"/>
                </a:lnTo>
                <a:lnTo>
                  <a:pt x="324477" y="1729936"/>
                </a:lnTo>
                <a:lnTo>
                  <a:pt x="291941" y="1698879"/>
                </a:lnTo>
                <a:lnTo>
                  <a:pt x="260833" y="1666394"/>
                </a:lnTo>
                <a:lnTo>
                  <a:pt x="231207" y="1632535"/>
                </a:lnTo>
                <a:lnTo>
                  <a:pt x="203113" y="1597354"/>
                </a:lnTo>
                <a:lnTo>
                  <a:pt x="176604" y="1560903"/>
                </a:lnTo>
                <a:lnTo>
                  <a:pt x="151733" y="1523234"/>
                </a:lnTo>
                <a:lnTo>
                  <a:pt x="128551" y="1484399"/>
                </a:lnTo>
                <a:lnTo>
                  <a:pt x="107111" y="1444451"/>
                </a:lnTo>
                <a:lnTo>
                  <a:pt x="87465" y="1403440"/>
                </a:lnTo>
                <a:lnTo>
                  <a:pt x="69665" y="1361420"/>
                </a:lnTo>
                <a:lnTo>
                  <a:pt x="53764" y="1318443"/>
                </a:lnTo>
                <a:lnTo>
                  <a:pt x="39813" y="1274560"/>
                </a:lnTo>
                <a:lnTo>
                  <a:pt x="27865" y="1229825"/>
                </a:lnTo>
                <a:lnTo>
                  <a:pt x="17973" y="1184288"/>
                </a:lnTo>
                <a:lnTo>
                  <a:pt x="10188" y="1138002"/>
                </a:lnTo>
                <a:lnTo>
                  <a:pt x="4563" y="1091019"/>
                </a:lnTo>
                <a:lnTo>
                  <a:pt x="1149" y="1043392"/>
                </a:lnTo>
                <a:lnTo>
                  <a:pt x="0" y="995172"/>
                </a:lnTo>
                <a:close/>
              </a:path>
            </a:pathLst>
          </a:custGeom>
          <a:noFill/>
          <a:ln cap="flat" cmpd="sng" w="57900">
            <a:solidFill>
              <a:srgbClr val="FFFFFF"/>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b="0" sz="1200">
              <a:solidFill>
                <a:schemeClr val="dk1"/>
              </a:solidFill>
              <a:latin typeface="Arial"/>
              <a:ea typeface="Arial"/>
              <a:cs typeface="Arial"/>
              <a:sym typeface="Arial"/>
            </a:endParaRPr>
          </a:p>
        </p:txBody>
      </p:sp>
      <p:sp>
        <p:nvSpPr>
          <p:cNvPr id="803" name="Google Shape;803;p60"/>
          <p:cNvSpPr txBox="1"/>
          <p:nvPr/>
        </p:nvSpPr>
        <p:spPr>
          <a:xfrm>
            <a:off x="3976063" y="3255273"/>
            <a:ext cx="971471"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lang="en-US" sz="1200">
                <a:solidFill>
                  <a:schemeClr val="lt1"/>
                </a:solidFill>
                <a:latin typeface="Arial"/>
                <a:ea typeface="Arial"/>
                <a:cs typeface="Arial"/>
                <a:sym typeface="Arial"/>
              </a:rPr>
              <a:t>FI &amp;</a:t>
            </a:r>
            <a:endParaRPr/>
          </a:p>
          <a:p>
            <a:pPr indent="0" lvl="0" marL="0" marR="0" rtl="0" algn="ctr">
              <a:spcBef>
                <a:spcPts val="0"/>
              </a:spcBef>
              <a:spcAft>
                <a:spcPts val="0"/>
              </a:spcAft>
              <a:buNone/>
            </a:pPr>
            <a:r>
              <a:rPr b="0" lang="en-US" sz="1200">
                <a:solidFill>
                  <a:schemeClr val="lt1"/>
                </a:solidFill>
                <a:latin typeface="Arial"/>
                <a:ea typeface="Arial"/>
                <a:cs typeface="Arial"/>
                <a:sym typeface="Arial"/>
              </a:rPr>
              <a:t>CO</a:t>
            </a:r>
            <a:endParaRPr/>
          </a:p>
        </p:txBody>
      </p:sp>
      <p:sp>
        <p:nvSpPr>
          <p:cNvPr id="804" name="Google Shape;804;p60"/>
          <p:cNvSpPr txBox="1"/>
          <p:nvPr/>
        </p:nvSpPr>
        <p:spPr>
          <a:xfrm>
            <a:off x="163375" y="2897839"/>
            <a:ext cx="3239504" cy="184666"/>
          </a:xfrm>
          <a:prstGeom prst="rect">
            <a:avLst/>
          </a:prstGeom>
          <a:noFill/>
          <a:ln>
            <a:noFill/>
          </a:ln>
        </p:spPr>
        <p:txBody>
          <a:bodyPr anchorCtr="0" anchor="t" bIns="0" lIns="0" spcFirstLastPara="1" rIns="0" wrap="square" tIns="0">
            <a:spAutoFit/>
          </a:bodyPr>
          <a:lstStyle/>
          <a:p>
            <a:pPr indent="0" lvl="0" marL="9522" marR="0" rtl="0" algn="l">
              <a:spcBef>
                <a:spcPts val="0"/>
              </a:spcBef>
              <a:spcAft>
                <a:spcPts val="0"/>
              </a:spcAft>
              <a:buNone/>
            </a:pPr>
            <a:r>
              <a:rPr lang="en-US" sz="1200">
                <a:solidFill>
                  <a:schemeClr val="dk1"/>
                </a:solidFill>
                <a:latin typeface="Arial"/>
                <a:ea typeface="Arial"/>
                <a:cs typeface="Arial"/>
                <a:sym typeface="Arial"/>
              </a:rPr>
              <a:t>FI-GL Kế toán tổng hợp (General Ledger)</a:t>
            </a:r>
            <a:endParaRPr/>
          </a:p>
        </p:txBody>
      </p:sp>
      <p:sp>
        <p:nvSpPr>
          <p:cNvPr id="805" name="Google Shape;805;p60"/>
          <p:cNvSpPr txBox="1"/>
          <p:nvPr/>
        </p:nvSpPr>
        <p:spPr>
          <a:xfrm>
            <a:off x="537421" y="3118806"/>
            <a:ext cx="2418381" cy="1107996"/>
          </a:xfrm>
          <a:prstGeom prst="rect">
            <a:avLst/>
          </a:prstGeom>
          <a:noFill/>
          <a:ln>
            <a:noFill/>
          </a:ln>
        </p:spPr>
        <p:txBody>
          <a:bodyPr anchorCtr="0" anchor="t" bIns="0" lIns="0" spcFirstLastPara="1" rIns="0" wrap="square" tIns="0">
            <a:spAutoFit/>
          </a:bodyPr>
          <a:lstStyle/>
          <a:p>
            <a:pPr indent="-175689" lvl="0" marL="185212" marR="3809"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Quản lý hệ thống tài khoản</a:t>
            </a:r>
            <a:endParaRPr b="0" sz="1200">
              <a:solidFill>
                <a:schemeClr val="dk1"/>
              </a:solidFill>
              <a:latin typeface="Arial"/>
              <a:ea typeface="Arial"/>
              <a:cs typeface="Arial"/>
              <a:sym typeface="Arial"/>
            </a:endParaRPr>
          </a:p>
          <a:p>
            <a:pPr indent="-175689" lvl="0" marL="185212" marR="3809"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Quản lý danh mục tỷ giá</a:t>
            </a:r>
            <a:endParaRPr b="0" sz="1200">
              <a:solidFill>
                <a:schemeClr val="dk1"/>
              </a:solidFill>
              <a:latin typeface="Arial"/>
              <a:ea typeface="Arial"/>
              <a:cs typeface="Arial"/>
              <a:sym typeface="Arial"/>
            </a:endParaRPr>
          </a:p>
          <a:p>
            <a:pPr indent="-175689" lvl="0" marL="185212" marR="3809"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Ghi nhận các nghiệp vụ cuối kỳ, các nghiệp vụ tổng hợp</a:t>
            </a:r>
            <a:endParaRPr b="0" sz="1200">
              <a:solidFill>
                <a:schemeClr val="dk1"/>
              </a:solidFill>
              <a:latin typeface="Arial"/>
              <a:ea typeface="Arial"/>
              <a:cs typeface="Arial"/>
              <a:sym typeface="Arial"/>
            </a:endParaRPr>
          </a:p>
          <a:p>
            <a:pPr indent="-175689" lvl="0" marL="185212" marR="3809"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Các nghiệp vụ kết chuyển</a:t>
            </a:r>
            <a:endParaRPr b="0" sz="1200">
              <a:solidFill>
                <a:schemeClr val="dk1"/>
              </a:solidFill>
              <a:latin typeface="Arial"/>
              <a:ea typeface="Arial"/>
              <a:cs typeface="Arial"/>
              <a:sym typeface="Arial"/>
            </a:endParaRPr>
          </a:p>
          <a:p>
            <a:pPr indent="-175689" lvl="0" marL="185212" marR="3809"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Hoạt động đóng sổ cuối kỳ</a:t>
            </a:r>
            <a:endParaRPr b="0" sz="1200">
              <a:solidFill>
                <a:schemeClr val="dk1"/>
              </a:solidFill>
              <a:latin typeface="Arial"/>
              <a:ea typeface="Arial"/>
              <a:cs typeface="Arial"/>
              <a:sym typeface="Arial"/>
            </a:endParaRPr>
          </a:p>
        </p:txBody>
      </p:sp>
      <p:sp>
        <p:nvSpPr>
          <p:cNvPr id="806" name="Google Shape;806;p60"/>
          <p:cNvSpPr txBox="1"/>
          <p:nvPr/>
        </p:nvSpPr>
        <p:spPr>
          <a:xfrm>
            <a:off x="5396583" y="1684276"/>
            <a:ext cx="4406006" cy="184666"/>
          </a:xfrm>
          <a:prstGeom prst="rect">
            <a:avLst/>
          </a:prstGeom>
          <a:noFill/>
          <a:ln>
            <a:noFill/>
          </a:ln>
        </p:spPr>
        <p:txBody>
          <a:bodyPr anchorCtr="0" anchor="t" bIns="0" lIns="0" spcFirstLastPara="1" rIns="0" wrap="square" tIns="0">
            <a:spAutoFit/>
          </a:bodyPr>
          <a:lstStyle/>
          <a:p>
            <a:pPr indent="0" lvl="0" marL="9522" marR="0" rtl="0" algn="l">
              <a:spcBef>
                <a:spcPts val="0"/>
              </a:spcBef>
              <a:spcAft>
                <a:spcPts val="0"/>
              </a:spcAft>
              <a:buNone/>
            </a:pPr>
            <a:r>
              <a:rPr lang="en-US" sz="1200">
                <a:solidFill>
                  <a:schemeClr val="dk1"/>
                </a:solidFill>
                <a:latin typeface="Arial"/>
                <a:ea typeface="Arial"/>
                <a:cs typeface="Arial"/>
                <a:sym typeface="Arial"/>
              </a:rPr>
              <a:t>FI-AR Kế toán phải thu (Account Receivables)</a:t>
            </a:r>
            <a:endParaRPr sz="1200">
              <a:solidFill>
                <a:schemeClr val="dk1"/>
              </a:solidFill>
              <a:latin typeface="Arial"/>
              <a:ea typeface="Arial"/>
              <a:cs typeface="Arial"/>
              <a:sym typeface="Arial"/>
            </a:endParaRPr>
          </a:p>
        </p:txBody>
      </p:sp>
      <p:sp>
        <p:nvSpPr>
          <p:cNvPr id="807" name="Google Shape;807;p60"/>
          <p:cNvSpPr txBox="1"/>
          <p:nvPr/>
        </p:nvSpPr>
        <p:spPr>
          <a:xfrm>
            <a:off x="5855183" y="1898480"/>
            <a:ext cx="2950444" cy="923330"/>
          </a:xfrm>
          <a:prstGeom prst="rect">
            <a:avLst/>
          </a:prstGeom>
          <a:noFill/>
          <a:ln>
            <a:noFill/>
          </a:ln>
        </p:spPr>
        <p:txBody>
          <a:bodyPr anchorCtr="0" anchor="t" bIns="0" lIns="0" spcFirstLastPara="1" rIns="0" wrap="square" tIns="0">
            <a:spAutoFit/>
          </a:bodyPr>
          <a:lstStyle/>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Quản lý danh mục khách hàng</a:t>
            </a:r>
            <a:endParaRPr b="0" sz="1200">
              <a:solidFill>
                <a:schemeClr val="dk1"/>
              </a:solidFill>
              <a:latin typeface="Arial"/>
              <a:ea typeface="Arial"/>
              <a:cs typeface="Arial"/>
              <a:sym typeface="Arial"/>
            </a:endParaRPr>
          </a:p>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Ghi nhận hoá đơn bán ra, các nghiệp vụ điều chỉnh công nợ</a:t>
            </a:r>
            <a:endParaRPr b="0" sz="1200">
              <a:solidFill>
                <a:schemeClr val="dk1"/>
              </a:solidFill>
              <a:latin typeface="Arial"/>
              <a:ea typeface="Arial"/>
              <a:cs typeface="Arial"/>
              <a:sym typeface="Arial"/>
            </a:endParaRPr>
          </a:p>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Quản lý thu tiền công nợ</a:t>
            </a:r>
            <a:endParaRPr b="0" sz="1200">
              <a:solidFill>
                <a:schemeClr val="dk1"/>
              </a:solidFill>
              <a:latin typeface="Arial"/>
              <a:ea typeface="Arial"/>
              <a:cs typeface="Arial"/>
              <a:sym typeface="Arial"/>
            </a:endParaRPr>
          </a:p>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Các hoạt động đóng sổ cuối kỳ</a:t>
            </a:r>
            <a:endParaRPr b="0" sz="1200">
              <a:solidFill>
                <a:schemeClr val="dk1"/>
              </a:solidFill>
              <a:latin typeface="Arial"/>
              <a:ea typeface="Arial"/>
              <a:cs typeface="Arial"/>
              <a:sym typeface="Arial"/>
            </a:endParaRPr>
          </a:p>
        </p:txBody>
      </p:sp>
      <p:sp>
        <p:nvSpPr>
          <p:cNvPr id="808" name="Google Shape;808;p60"/>
          <p:cNvSpPr txBox="1"/>
          <p:nvPr/>
        </p:nvSpPr>
        <p:spPr>
          <a:xfrm>
            <a:off x="810514" y="1369995"/>
            <a:ext cx="3419000" cy="184666"/>
          </a:xfrm>
          <a:prstGeom prst="rect">
            <a:avLst/>
          </a:prstGeom>
          <a:noFill/>
          <a:ln>
            <a:noFill/>
          </a:ln>
        </p:spPr>
        <p:txBody>
          <a:bodyPr anchorCtr="0" anchor="t" bIns="0" lIns="0" spcFirstLastPara="1" rIns="0" wrap="square" tIns="0">
            <a:spAutoFit/>
          </a:bodyPr>
          <a:lstStyle/>
          <a:p>
            <a:pPr indent="0" lvl="0" marL="9522" marR="0" rtl="0" algn="l">
              <a:spcBef>
                <a:spcPts val="0"/>
              </a:spcBef>
              <a:spcAft>
                <a:spcPts val="0"/>
              </a:spcAft>
              <a:buNone/>
            </a:pPr>
            <a:r>
              <a:rPr lang="en-US" sz="1200">
                <a:solidFill>
                  <a:schemeClr val="dk1"/>
                </a:solidFill>
                <a:latin typeface="Arial"/>
                <a:ea typeface="Arial"/>
                <a:cs typeface="Arial"/>
                <a:sym typeface="Arial"/>
              </a:rPr>
              <a:t>FI-AP Kế toán phải trả (Account Payables)</a:t>
            </a:r>
            <a:endParaRPr sz="1200">
              <a:solidFill>
                <a:schemeClr val="dk1"/>
              </a:solidFill>
              <a:latin typeface="Arial"/>
              <a:ea typeface="Arial"/>
              <a:cs typeface="Arial"/>
              <a:sym typeface="Arial"/>
            </a:endParaRPr>
          </a:p>
        </p:txBody>
      </p:sp>
      <p:sp>
        <p:nvSpPr>
          <p:cNvPr id="809" name="Google Shape;809;p60"/>
          <p:cNvSpPr txBox="1"/>
          <p:nvPr/>
        </p:nvSpPr>
        <p:spPr>
          <a:xfrm>
            <a:off x="1184005" y="1570764"/>
            <a:ext cx="2490142" cy="1107996"/>
          </a:xfrm>
          <a:prstGeom prst="rect">
            <a:avLst/>
          </a:prstGeom>
          <a:noFill/>
          <a:ln>
            <a:noFill/>
          </a:ln>
        </p:spPr>
        <p:txBody>
          <a:bodyPr anchorCtr="0" anchor="t" bIns="0" lIns="0" spcFirstLastPara="1" rIns="0" wrap="square" tIns="0">
            <a:spAutoFit/>
          </a:bodyPr>
          <a:lstStyle/>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Quản lý danh mục nhà cung cấp</a:t>
            </a:r>
            <a:endParaRPr b="0" sz="1200">
              <a:solidFill>
                <a:schemeClr val="dk1"/>
              </a:solidFill>
              <a:latin typeface="Arial"/>
              <a:ea typeface="Arial"/>
              <a:cs typeface="Arial"/>
              <a:sym typeface="Arial"/>
            </a:endParaRPr>
          </a:p>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Ghi nhận hoá đơn hàng hoá, chi phí</a:t>
            </a:r>
            <a:endParaRPr b="0" sz="1200">
              <a:solidFill>
                <a:schemeClr val="dk1"/>
              </a:solidFill>
              <a:latin typeface="Arial"/>
              <a:ea typeface="Arial"/>
              <a:cs typeface="Arial"/>
              <a:sym typeface="Arial"/>
            </a:endParaRPr>
          </a:p>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Quản lý công nợ phải trả</a:t>
            </a:r>
            <a:endParaRPr b="0" sz="1200">
              <a:solidFill>
                <a:schemeClr val="dk1"/>
              </a:solidFill>
              <a:latin typeface="Arial"/>
              <a:ea typeface="Arial"/>
              <a:cs typeface="Arial"/>
              <a:sym typeface="Arial"/>
            </a:endParaRPr>
          </a:p>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Quản lý thanh toán công nợ</a:t>
            </a:r>
            <a:endParaRPr b="0" sz="1200">
              <a:solidFill>
                <a:schemeClr val="dk1"/>
              </a:solidFill>
              <a:latin typeface="Arial"/>
              <a:ea typeface="Arial"/>
              <a:cs typeface="Arial"/>
              <a:sym typeface="Arial"/>
            </a:endParaRPr>
          </a:p>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Các hoạt động đóng sổ</a:t>
            </a:r>
            <a:endParaRPr b="0" sz="1200">
              <a:solidFill>
                <a:schemeClr val="dk1"/>
              </a:solidFill>
              <a:latin typeface="Arial"/>
              <a:ea typeface="Arial"/>
              <a:cs typeface="Arial"/>
              <a:sym typeface="Arial"/>
            </a:endParaRPr>
          </a:p>
        </p:txBody>
      </p:sp>
      <p:sp>
        <p:nvSpPr>
          <p:cNvPr id="810" name="Google Shape;810;p60"/>
          <p:cNvSpPr txBox="1"/>
          <p:nvPr/>
        </p:nvSpPr>
        <p:spPr>
          <a:xfrm>
            <a:off x="6313551" y="3704878"/>
            <a:ext cx="2348251" cy="1477328"/>
          </a:xfrm>
          <a:prstGeom prst="rect">
            <a:avLst/>
          </a:prstGeom>
          <a:noFill/>
          <a:ln>
            <a:noFill/>
          </a:ln>
        </p:spPr>
        <p:txBody>
          <a:bodyPr anchorCtr="0" anchor="t" bIns="0" lIns="0" spcFirstLastPara="1" rIns="0" wrap="square" tIns="0">
            <a:spAutoFit/>
          </a:bodyPr>
          <a:lstStyle/>
          <a:p>
            <a:pPr indent="-175689" lvl="0" marL="185212" marR="25235"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Quản lý danh mục tài sản cố định</a:t>
            </a:r>
            <a:endParaRPr b="0" sz="1200">
              <a:solidFill>
                <a:schemeClr val="dk1"/>
              </a:solidFill>
              <a:latin typeface="Arial"/>
              <a:ea typeface="Arial"/>
              <a:cs typeface="Arial"/>
              <a:sym typeface="Arial"/>
            </a:endParaRPr>
          </a:p>
          <a:p>
            <a:pPr indent="-175689" lvl="0" marL="185212" marR="25235"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Ghi nhận nguyên giá tài sản</a:t>
            </a:r>
            <a:endParaRPr b="0" sz="1200">
              <a:solidFill>
                <a:schemeClr val="dk1"/>
              </a:solidFill>
              <a:latin typeface="Arial"/>
              <a:ea typeface="Arial"/>
              <a:cs typeface="Arial"/>
              <a:sym typeface="Arial"/>
            </a:endParaRPr>
          </a:p>
          <a:p>
            <a:pPr indent="-175689" lvl="0" marL="185212" marR="25235"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Ghi nhận điều chỉnh tăng/ giảm giá trị tài sản</a:t>
            </a:r>
            <a:endParaRPr b="0" sz="1200">
              <a:solidFill>
                <a:schemeClr val="dk1"/>
              </a:solidFill>
              <a:latin typeface="Arial"/>
              <a:ea typeface="Arial"/>
              <a:cs typeface="Arial"/>
              <a:sym typeface="Arial"/>
            </a:endParaRPr>
          </a:p>
          <a:p>
            <a:pPr indent="-175689" lvl="0" marL="185212" marR="25235"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Khấu hao, phân bổ chi phí</a:t>
            </a:r>
            <a:endParaRPr b="0" sz="1200">
              <a:solidFill>
                <a:schemeClr val="dk1"/>
              </a:solidFill>
              <a:latin typeface="Arial"/>
              <a:ea typeface="Arial"/>
              <a:cs typeface="Arial"/>
              <a:sym typeface="Arial"/>
            </a:endParaRPr>
          </a:p>
          <a:p>
            <a:pPr indent="-175689" lvl="0" marL="185212" marR="25235"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Luân chuyển tài sản</a:t>
            </a:r>
            <a:endParaRPr b="0" sz="1200">
              <a:solidFill>
                <a:schemeClr val="dk1"/>
              </a:solidFill>
              <a:latin typeface="Arial"/>
              <a:ea typeface="Arial"/>
              <a:cs typeface="Arial"/>
              <a:sym typeface="Arial"/>
            </a:endParaRPr>
          </a:p>
          <a:p>
            <a:pPr indent="-175689" lvl="0" marL="185212" marR="25235"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Thanh lý tài sản</a:t>
            </a:r>
            <a:endParaRPr b="0" sz="1200">
              <a:solidFill>
                <a:schemeClr val="dk1"/>
              </a:solidFill>
              <a:latin typeface="Arial"/>
              <a:ea typeface="Arial"/>
              <a:cs typeface="Arial"/>
              <a:sym typeface="Arial"/>
            </a:endParaRPr>
          </a:p>
        </p:txBody>
      </p:sp>
      <p:sp>
        <p:nvSpPr>
          <p:cNvPr id="811" name="Google Shape;811;p60"/>
          <p:cNvSpPr txBox="1"/>
          <p:nvPr/>
        </p:nvSpPr>
        <p:spPr>
          <a:xfrm>
            <a:off x="443157" y="4701118"/>
            <a:ext cx="2772932" cy="184666"/>
          </a:xfrm>
          <a:prstGeom prst="rect">
            <a:avLst/>
          </a:prstGeom>
          <a:noFill/>
          <a:ln>
            <a:noFill/>
          </a:ln>
        </p:spPr>
        <p:txBody>
          <a:bodyPr anchorCtr="0" anchor="t" bIns="0" lIns="0" spcFirstLastPara="1" rIns="0" wrap="square" tIns="0">
            <a:spAutoFit/>
          </a:bodyPr>
          <a:lstStyle/>
          <a:p>
            <a:pPr indent="0" lvl="0" marL="9522" marR="0" rtl="0" algn="l">
              <a:spcBef>
                <a:spcPts val="0"/>
              </a:spcBef>
              <a:spcAft>
                <a:spcPts val="0"/>
              </a:spcAft>
              <a:buNone/>
            </a:pPr>
            <a:r>
              <a:rPr lang="en-US" sz="1200">
                <a:solidFill>
                  <a:schemeClr val="dk1"/>
                </a:solidFill>
                <a:latin typeface="Arial"/>
                <a:ea typeface="Arial"/>
                <a:cs typeface="Arial"/>
                <a:sym typeface="Arial"/>
              </a:rPr>
              <a:t>CO Kế toán quản trị (Controlling)</a:t>
            </a:r>
            <a:endParaRPr sz="1200">
              <a:solidFill>
                <a:schemeClr val="dk1"/>
              </a:solidFill>
              <a:latin typeface="Arial"/>
              <a:ea typeface="Arial"/>
              <a:cs typeface="Arial"/>
              <a:sym typeface="Arial"/>
            </a:endParaRPr>
          </a:p>
        </p:txBody>
      </p:sp>
      <p:sp>
        <p:nvSpPr>
          <p:cNvPr id="812" name="Google Shape;812;p60"/>
          <p:cNvSpPr txBox="1"/>
          <p:nvPr/>
        </p:nvSpPr>
        <p:spPr>
          <a:xfrm>
            <a:off x="735333" y="4902221"/>
            <a:ext cx="3615676" cy="1292662"/>
          </a:xfrm>
          <a:prstGeom prst="rect">
            <a:avLst/>
          </a:prstGeom>
          <a:noFill/>
          <a:ln>
            <a:noFill/>
          </a:ln>
        </p:spPr>
        <p:txBody>
          <a:bodyPr anchorCtr="0" anchor="t" bIns="0" lIns="0" spcFirstLastPara="1" rIns="0" wrap="square" tIns="0">
            <a:spAutoFit/>
          </a:bodyPr>
          <a:lstStyle/>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Lập và quản lý ngân sách</a:t>
            </a:r>
            <a:endParaRPr b="0" sz="1200">
              <a:solidFill>
                <a:schemeClr val="dk1"/>
              </a:solidFill>
              <a:latin typeface="Arial"/>
              <a:ea typeface="Arial"/>
              <a:cs typeface="Arial"/>
              <a:sym typeface="Arial"/>
            </a:endParaRPr>
          </a:p>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Tổ chức phòng ban ghi nhận chi phí</a:t>
            </a:r>
            <a:endParaRPr b="0" sz="1200">
              <a:solidFill>
                <a:schemeClr val="dk1"/>
              </a:solidFill>
              <a:latin typeface="Arial"/>
              <a:ea typeface="Arial"/>
              <a:cs typeface="Arial"/>
              <a:sym typeface="Arial"/>
            </a:endParaRPr>
          </a:p>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Quản lý các chiều phân tích và các chỉ tiêu phân tích</a:t>
            </a:r>
            <a:endParaRPr b="0" sz="1200">
              <a:solidFill>
                <a:schemeClr val="dk1"/>
              </a:solidFill>
              <a:latin typeface="Arial"/>
              <a:ea typeface="Arial"/>
              <a:cs typeface="Arial"/>
              <a:sym typeface="Arial"/>
            </a:endParaRPr>
          </a:p>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Lập các trung tâm lợi nhuận</a:t>
            </a:r>
            <a:endParaRPr b="0" sz="1200">
              <a:solidFill>
                <a:schemeClr val="dk1"/>
              </a:solidFill>
              <a:latin typeface="Arial"/>
              <a:ea typeface="Arial"/>
              <a:cs typeface="Arial"/>
              <a:sym typeface="Arial"/>
            </a:endParaRPr>
          </a:p>
          <a:p>
            <a:pPr indent="-175689" lvl="0" marL="185212" marR="0" rtl="0" algn="just">
              <a:spcBef>
                <a:spcPts val="0"/>
              </a:spcBef>
              <a:spcAft>
                <a:spcPts val="0"/>
              </a:spcAft>
              <a:buClr>
                <a:schemeClr val="dk1"/>
              </a:buClr>
              <a:buSzPts val="1200"/>
              <a:buFont typeface="Arial"/>
              <a:buChar char="•"/>
            </a:pPr>
            <a:r>
              <a:rPr b="0" lang="en-US" sz="1200">
                <a:solidFill>
                  <a:schemeClr val="dk1"/>
                </a:solidFill>
                <a:latin typeface="Arial"/>
                <a:ea typeface="Arial"/>
                <a:cs typeface="Arial"/>
                <a:sym typeface="Arial"/>
              </a:rPr>
              <a:t>Linh động chủ động tạo các báo cáo tuỳ theo người dùng</a:t>
            </a:r>
            <a:endParaRPr b="0" sz="1200">
              <a:solidFill>
                <a:schemeClr val="dk1"/>
              </a:solidFill>
              <a:latin typeface="Arial"/>
              <a:ea typeface="Arial"/>
              <a:cs typeface="Arial"/>
              <a:sym typeface="Arial"/>
            </a:endParaRPr>
          </a:p>
        </p:txBody>
      </p:sp>
      <p:sp>
        <p:nvSpPr>
          <p:cNvPr id="813" name="Google Shape;813;p60"/>
          <p:cNvSpPr txBox="1"/>
          <p:nvPr/>
        </p:nvSpPr>
        <p:spPr>
          <a:xfrm>
            <a:off x="6033394" y="3451546"/>
            <a:ext cx="4406006" cy="184666"/>
          </a:xfrm>
          <a:prstGeom prst="rect">
            <a:avLst/>
          </a:prstGeom>
          <a:noFill/>
          <a:ln>
            <a:noFill/>
          </a:ln>
        </p:spPr>
        <p:txBody>
          <a:bodyPr anchorCtr="0" anchor="t" bIns="0" lIns="0" spcFirstLastPara="1" rIns="0" wrap="square" tIns="0">
            <a:spAutoFit/>
          </a:bodyPr>
          <a:lstStyle/>
          <a:p>
            <a:pPr indent="0" lvl="0" marL="9522" marR="0" rtl="0" algn="l">
              <a:spcBef>
                <a:spcPts val="0"/>
              </a:spcBef>
              <a:spcAft>
                <a:spcPts val="0"/>
              </a:spcAft>
              <a:buNone/>
            </a:pPr>
            <a:r>
              <a:rPr lang="en-US" sz="1200">
                <a:solidFill>
                  <a:schemeClr val="dk1"/>
                </a:solidFill>
                <a:latin typeface="Arial"/>
                <a:ea typeface="Arial"/>
                <a:cs typeface="Arial"/>
                <a:sym typeface="Arial"/>
              </a:rPr>
              <a:t>FI-AA Kế toán tài sản cố định (Asset Acct)</a:t>
            </a:r>
            <a:endParaRPr sz="1200">
              <a:solidFill>
                <a:schemeClr val="dk1"/>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7" name="Shape 817"/>
        <p:cNvGrpSpPr/>
        <p:nvPr/>
      </p:nvGrpSpPr>
      <p:grpSpPr>
        <a:xfrm>
          <a:off x="0" y="0"/>
          <a:ext cx="0" cy="0"/>
          <a:chOff x="0" y="0"/>
          <a:chExt cx="0" cy="0"/>
        </a:xfrm>
      </p:grpSpPr>
      <p:pic>
        <p:nvPicPr>
          <p:cNvPr id="818" name="Google Shape;818;p61"/>
          <p:cNvPicPr preferRelativeResize="0"/>
          <p:nvPr/>
        </p:nvPicPr>
        <p:blipFill rotWithShape="1">
          <a:blip r:embed="rId3">
            <a:alphaModFix/>
          </a:blip>
          <a:srcRect b="0" l="0" r="0" t="0"/>
          <a:stretch/>
        </p:blipFill>
        <p:spPr>
          <a:xfrm>
            <a:off x="2133600" y="2209800"/>
            <a:ext cx="5844990" cy="4025372"/>
          </a:xfrm>
          <a:prstGeom prst="rect">
            <a:avLst/>
          </a:prstGeom>
          <a:noFill/>
          <a:ln cap="flat" cmpd="sng" w="9525">
            <a:solidFill>
              <a:srgbClr val="4F81BD"/>
            </a:solidFill>
            <a:prstDash val="solid"/>
            <a:miter lim="800000"/>
            <a:headEnd len="sm" w="sm" type="none"/>
            <a:tailEnd len="sm" w="sm" type="none"/>
          </a:ln>
          <a:effectLst>
            <a:outerShdw blurRad="50800" rotWithShape="0" algn="tl" dir="2700000" dist="38100">
              <a:srgbClr val="000000">
                <a:alpha val="40000"/>
              </a:srgbClr>
            </a:outerShdw>
          </a:effectLst>
        </p:spPr>
      </p:pic>
      <p:sp>
        <p:nvSpPr>
          <p:cNvPr id="819" name="Google Shape;819;p61"/>
          <p:cNvSpPr txBox="1"/>
          <p:nvPr>
            <p:ph type="title"/>
          </p:nvPr>
        </p:nvSpPr>
        <p:spPr>
          <a:xfrm>
            <a:off x="1524000" y="570247"/>
            <a:ext cx="7886700" cy="323165"/>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lt1"/>
                </a:solidFill>
              </a:rPr>
              <a:t>Financial Accounting</a:t>
            </a:r>
            <a:endParaRPr/>
          </a:p>
        </p:txBody>
      </p:sp>
      <p:sp>
        <p:nvSpPr>
          <p:cNvPr id="820" name="Google Shape;820;p61"/>
          <p:cNvSpPr txBox="1"/>
          <p:nvPr>
            <p:ph idx="2" type="body"/>
          </p:nvPr>
        </p:nvSpPr>
        <p:spPr>
          <a:xfrm>
            <a:off x="270842" y="1371600"/>
            <a:ext cx="7126357" cy="37106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rgbClr val="0070C0"/>
              </a:buClr>
              <a:buSzPts val="1500"/>
              <a:buFont typeface="Arial"/>
              <a:buNone/>
            </a:pPr>
            <a:r>
              <a:rPr lang="en-US"/>
              <a:t>Kế toán tài chính và Kế toán quản trị</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4" name="Shape 824"/>
        <p:cNvGrpSpPr/>
        <p:nvPr/>
      </p:nvGrpSpPr>
      <p:grpSpPr>
        <a:xfrm>
          <a:off x="0" y="0"/>
          <a:ext cx="0" cy="0"/>
          <a:chOff x="0" y="0"/>
          <a:chExt cx="0" cy="0"/>
        </a:xfrm>
      </p:grpSpPr>
      <p:sp>
        <p:nvSpPr>
          <p:cNvPr id="825" name="Google Shape;825;p62"/>
          <p:cNvSpPr/>
          <p:nvPr/>
        </p:nvSpPr>
        <p:spPr>
          <a:xfrm>
            <a:off x="152528" y="2708804"/>
            <a:ext cx="3308254" cy="2998823"/>
          </a:xfrm>
          <a:prstGeom prst="rect">
            <a:avLst/>
          </a:prstGeom>
          <a:gradFill>
            <a:gsLst>
              <a:gs pos="0">
                <a:srgbClr val="1A73C3"/>
              </a:gs>
              <a:gs pos="100000">
                <a:srgbClr val="0063BC"/>
              </a:gs>
            </a:gsLst>
            <a:path path="circle">
              <a:fillToRect b="50%" l="50%" r="50%" t="50%"/>
            </a:path>
            <a:tileRect/>
          </a:gradFill>
          <a:ln cap="flat" cmpd="sng" w="12700">
            <a:solidFill>
              <a:srgbClr val="C1CEFF"/>
            </a:solidFill>
            <a:prstDash val="solid"/>
            <a:miter lim="800000"/>
            <a:headEnd len="sm" w="sm" type="none"/>
            <a:tailEnd len="sm" w="sm" type="none"/>
          </a:ln>
          <a:effectLst>
            <a:outerShdw rotWithShape="0" algn="ctr" dir="2700000" dist="17961">
              <a:srgbClr val="00417B"/>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100">
              <a:solidFill>
                <a:schemeClr val="dk1"/>
              </a:solidFill>
              <a:latin typeface="Arial"/>
              <a:ea typeface="Arial"/>
              <a:cs typeface="Arial"/>
              <a:sym typeface="Arial"/>
            </a:endParaRPr>
          </a:p>
        </p:txBody>
      </p:sp>
      <p:sp>
        <p:nvSpPr>
          <p:cNvPr id="826" name="Google Shape;826;p62"/>
          <p:cNvSpPr/>
          <p:nvPr/>
        </p:nvSpPr>
        <p:spPr>
          <a:xfrm>
            <a:off x="5672939" y="2722630"/>
            <a:ext cx="3219357" cy="2984997"/>
          </a:xfrm>
          <a:prstGeom prst="rect">
            <a:avLst/>
          </a:prstGeom>
          <a:gradFill>
            <a:gsLst>
              <a:gs pos="0">
                <a:srgbClr val="1A73C3"/>
              </a:gs>
              <a:gs pos="100000">
                <a:srgbClr val="0063BC"/>
              </a:gs>
            </a:gsLst>
            <a:path path="circle">
              <a:fillToRect b="50%" l="50%" r="50%" t="50%"/>
            </a:path>
            <a:tileRect/>
          </a:gradFill>
          <a:ln cap="flat" cmpd="sng" w="12700">
            <a:solidFill>
              <a:srgbClr val="C1CEFF"/>
            </a:solidFill>
            <a:prstDash val="solid"/>
            <a:miter lim="800000"/>
            <a:headEnd len="sm" w="sm" type="none"/>
            <a:tailEnd len="sm" w="sm" type="none"/>
          </a:ln>
          <a:effectLst>
            <a:outerShdw rotWithShape="0" algn="ctr" dir="2700000" dist="17961">
              <a:srgbClr val="00417B"/>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100">
              <a:solidFill>
                <a:schemeClr val="dk1"/>
              </a:solidFill>
              <a:latin typeface="Arial"/>
              <a:ea typeface="Arial"/>
              <a:cs typeface="Arial"/>
              <a:sym typeface="Arial"/>
            </a:endParaRPr>
          </a:p>
        </p:txBody>
      </p:sp>
      <p:grpSp>
        <p:nvGrpSpPr>
          <p:cNvPr id="827" name="Google Shape;827;p62"/>
          <p:cNvGrpSpPr/>
          <p:nvPr/>
        </p:nvGrpSpPr>
        <p:grpSpPr>
          <a:xfrm>
            <a:off x="288623" y="2795008"/>
            <a:ext cx="3049500" cy="2822180"/>
            <a:chOff x="192" y="1488"/>
            <a:chExt cx="1921" cy="2593"/>
          </a:xfrm>
        </p:grpSpPr>
        <p:grpSp>
          <p:nvGrpSpPr>
            <p:cNvPr id="828" name="Google Shape;828;p62"/>
            <p:cNvGrpSpPr/>
            <p:nvPr/>
          </p:nvGrpSpPr>
          <p:grpSpPr>
            <a:xfrm>
              <a:off x="192" y="1488"/>
              <a:ext cx="1921" cy="2593"/>
              <a:chOff x="192" y="1488"/>
              <a:chExt cx="1921" cy="2593"/>
            </a:xfrm>
          </p:grpSpPr>
          <p:sp>
            <p:nvSpPr>
              <p:cNvPr id="829" name="Google Shape;829;p62"/>
              <p:cNvSpPr/>
              <p:nvPr/>
            </p:nvSpPr>
            <p:spPr>
              <a:xfrm>
                <a:off x="192" y="1488"/>
                <a:ext cx="1921" cy="2593"/>
              </a:xfrm>
              <a:custGeom>
                <a:rect b="b" l="l" r="r" t="t"/>
                <a:pathLst>
                  <a:path extrusionOk="0" h="2593" w="1921">
                    <a:moveTo>
                      <a:pt x="0" y="2592"/>
                    </a:moveTo>
                    <a:lnTo>
                      <a:pt x="0" y="0"/>
                    </a:lnTo>
                    <a:lnTo>
                      <a:pt x="1920" y="0"/>
                    </a:lnTo>
                  </a:path>
                </a:pathLst>
              </a:custGeom>
              <a:gradFill>
                <a:gsLst>
                  <a:gs pos="0">
                    <a:srgbClr val="97B4E4"/>
                  </a:gs>
                  <a:gs pos="50000">
                    <a:srgbClr val="BFCFEC"/>
                  </a:gs>
                  <a:gs pos="100000">
                    <a:srgbClr val="E0E8F4"/>
                  </a:gs>
                </a:gsLst>
                <a:lin ang="2700000" scaled="0"/>
              </a:gradFill>
              <a:ln cap="rnd" cmpd="sng" w="12700">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100">
                  <a:solidFill>
                    <a:schemeClr val="dk1"/>
                  </a:solidFill>
                  <a:latin typeface="Arial"/>
                  <a:ea typeface="Arial"/>
                  <a:cs typeface="Arial"/>
                  <a:sym typeface="Arial"/>
                </a:endParaRPr>
              </a:p>
            </p:txBody>
          </p:sp>
          <p:sp>
            <p:nvSpPr>
              <p:cNvPr id="830" name="Google Shape;830;p62"/>
              <p:cNvSpPr/>
              <p:nvPr/>
            </p:nvSpPr>
            <p:spPr>
              <a:xfrm>
                <a:off x="192" y="1488"/>
                <a:ext cx="1921" cy="2593"/>
              </a:xfrm>
              <a:custGeom>
                <a:rect b="b" l="l" r="r" t="t"/>
                <a:pathLst>
                  <a:path extrusionOk="0" h="2593" w="1921">
                    <a:moveTo>
                      <a:pt x="1920" y="0"/>
                    </a:moveTo>
                    <a:lnTo>
                      <a:pt x="1920" y="2592"/>
                    </a:lnTo>
                    <a:lnTo>
                      <a:pt x="0" y="2592"/>
                    </a:lnTo>
                  </a:path>
                </a:pathLst>
              </a:custGeom>
              <a:gradFill>
                <a:gsLst>
                  <a:gs pos="0">
                    <a:srgbClr val="97B4E4"/>
                  </a:gs>
                  <a:gs pos="50000">
                    <a:srgbClr val="BFCFEC"/>
                  </a:gs>
                  <a:gs pos="100000">
                    <a:srgbClr val="E0E8F4"/>
                  </a:gs>
                </a:gsLst>
                <a:lin ang="2700000" scaled="0"/>
              </a:gradFill>
              <a:ln cap="rnd" cmpd="sng" w="12700">
                <a:solidFill>
                  <a:srgbClr val="6E0043"/>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100">
                  <a:solidFill>
                    <a:schemeClr val="dk1"/>
                  </a:solidFill>
                  <a:latin typeface="Arial"/>
                  <a:ea typeface="Arial"/>
                  <a:cs typeface="Arial"/>
                  <a:sym typeface="Arial"/>
                </a:endParaRPr>
              </a:p>
            </p:txBody>
          </p:sp>
        </p:grpSp>
        <p:sp>
          <p:nvSpPr>
            <p:cNvPr id="831" name="Google Shape;831;p62"/>
            <p:cNvSpPr/>
            <p:nvPr/>
          </p:nvSpPr>
          <p:spPr>
            <a:xfrm>
              <a:off x="315" y="1666"/>
              <a:ext cx="1674" cy="284"/>
            </a:xfrm>
            <a:prstGeom prst="rect">
              <a:avLst/>
            </a:prstGeom>
            <a:gradFill>
              <a:gsLst>
                <a:gs pos="0">
                  <a:srgbClr val="97B4E4"/>
                </a:gs>
                <a:gs pos="50000">
                  <a:srgbClr val="BFCFEC"/>
                </a:gs>
                <a:gs pos="100000">
                  <a:srgbClr val="E0E8F4"/>
                </a:gs>
              </a:gsLst>
              <a:lin ang="2700000" scaled="0"/>
            </a:gra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100">
                <a:solidFill>
                  <a:schemeClr val="dk1"/>
                </a:solidFill>
                <a:latin typeface="Arial"/>
                <a:ea typeface="Arial"/>
                <a:cs typeface="Arial"/>
                <a:sym typeface="Arial"/>
              </a:endParaRPr>
            </a:p>
          </p:txBody>
        </p:sp>
      </p:grpSp>
      <p:grpSp>
        <p:nvGrpSpPr>
          <p:cNvPr id="832" name="Google Shape;832;p62"/>
          <p:cNvGrpSpPr/>
          <p:nvPr/>
        </p:nvGrpSpPr>
        <p:grpSpPr>
          <a:xfrm>
            <a:off x="5742744" y="2771794"/>
            <a:ext cx="3049500" cy="2816822"/>
            <a:chOff x="3648" y="1488"/>
            <a:chExt cx="1921" cy="2593"/>
          </a:xfrm>
        </p:grpSpPr>
        <p:grpSp>
          <p:nvGrpSpPr>
            <p:cNvPr id="833" name="Google Shape;833;p62"/>
            <p:cNvGrpSpPr/>
            <p:nvPr/>
          </p:nvGrpSpPr>
          <p:grpSpPr>
            <a:xfrm>
              <a:off x="3648" y="1488"/>
              <a:ext cx="1921" cy="2593"/>
              <a:chOff x="3648" y="1488"/>
              <a:chExt cx="1921" cy="2593"/>
            </a:xfrm>
          </p:grpSpPr>
          <p:sp>
            <p:nvSpPr>
              <p:cNvPr id="834" name="Google Shape;834;p62"/>
              <p:cNvSpPr/>
              <p:nvPr/>
            </p:nvSpPr>
            <p:spPr>
              <a:xfrm>
                <a:off x="3648" y="1488"/>
                <a:ext cx="1921" cy="2593"/>
              </a:xfrm>
              <a:custGeom>
                <a:rect b="b" l="l" r="r" t="t"/>
                <a:pathLst>
                  <a:path extrusionOk="0" h="2593" w="1921">
                    <a:moveTo>
                      <a:pt x="0" y="2592"/>
                    </a:moveTo>
                    <a:lnTo>
                      <a:pt x="0" y="0"/>
                    </a:lnTo>
                    <a:lnTo>
                      <a:pt x="1920" y="0"/>
                    </a:lnTo>
                  </a:path>
                </a:pathLst>
              </a:custGeom>
              <a:gradFill>
                <a:gsLst>
                  <a:gs pos="0">
                    <a:srgbClr val="8CDE9E"/>
                  </a:gs>
                  <a:gs pos="50000">
                    <a:srgbClr val="BAE8C3"/>
                  </a:gs>
                  <a:gs pos="100000">
                    <a:srgbClr val="DEF2E1"/>
                  </a:gs>
                </a:gsLst>
                <a:lin ang="13500000" scaled="0"/>
              </a:gradFill>
              <a:ln cap="rnd" cmpd="sng" w="12700">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100">
                  <a:solidFill>
                    <a:schemeClr val="dk1"/>
                  </a:solidFill>
                  <a:latin typeface="Arial"/>
                  <a:ea typeface="Arial"/>
                  <a:cs typeface="Arial"/>
                  <a:sym typeface="Arial"/>
                </a:endParaRPr>
              </a:p>
            </p:txBody>
          </p:sp>
          <p:sp>
            <p:nvSpPr>
              <p:cNvPr id="835" name="Google Shape;835;p62"/>
              <p:cNvSpPr/>
              <p:nvPr/>
            </p:nvSpPr>
            <p:spPr>
              <a:xfrm>
                <a:off x="3648" y="1488"/>
                <a:ext cx="1921" cy="2593"/>
              </a:xfrm>
              <a:custGeom>
                <a:rect b="b" l="l" r="r" t="t"/>
                <a:pathLst>
                  <a:path extrusionOk="0" h="2593" w="1921">
                    <a:moveTo>
                      <a:pt x="1920" y="0"/>
                    </a:moveTo>
                    <a:lnTo>
                      <a:pt x="1920" y="2592"/>
                    </a:lnTo>
                    <a:lnTo>
                      <a:pt x="0" y="2592"/>
                    </a:lnTo>
                  </a:path>
                </a:pathLst>
              </a:custGeom>
              <a:gradFill>
                <a:gsLst>
                  <a:gs pos="0">
                    <a:srgbClr val="8CDE9E"/>
                  </a:gs>
                  <a:gs pos="50000">
                    <a:srgbClr val="BAE8C3"/>
                  </a:gs>
                  <a:gs pos="100000">
                    <a:srgbClr val="DEF2E1"/>
                  </a:gs>
                </a:gsLst>
                <a:lin ang="13500000" scaled="0"/>
              </a:gradFill>
              <a:ln cap="rnd" cmpd="sng" w="12700">
                <a:solidFill>
                  <a:srgbClr val="6E0043"/>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100">
                  <a:solidFill>
                    <a:schemeClr val="dk1"/>
                  </a:solidFill>
                  <a:latin typeface="Arial"/>
                  <a:ea typeface="Arial"/>
                  <a:cs typeface="Arial"/>
                  <a:sym typeface="Arial"/>
                </a:endParaRPr>
              </a:p>
            </p:txBody>
          </p:sp>
        </p:grpSp>
        <p:sp>
          <p:nvSpPr>
            <p:cNvPr id="836" name="Google Shape;836;p62"/>
            <p:cNvSpPr/>
            <p:nvPr/>
          </p:nvSpPr>
          <p:spPr>
            <a:xfrm>
              <a:off x="3771" y="1666"/>
              <a:ext cx="1674" cy="285"/>
            </a:xfrm>
            <a:prstGeom prst="rect">
              <a:avLst/>
            </a:prstGeom>
            <a:gradFill>
              <a:gsLst>
                <a:gs pos="0">
                  <a:srgbClr val="8CDE9E"/>
                </a:gs>
                <a:gs pos="50000">
                  <a:srgbClr val="BAE8C3"/>
                </a:gs>
                <a:gs pos="100000">
                  <a:srgbClr val="DEF2E1"/>
                </a:gs>
              </a:gsLst>
              <a:lin ang="13500000" scaled="0"/>
            </a:gra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100">
                <a:solidFill>
                  <a:schemeClr val="dk1"/>
                </a:solidFill>
                <a:latin typeface="Arial"/>
                <a:ea typeface="Arial"/>
                <a:cs typeface="Arial"/>
                <a:sym typeface="Arial"/>
              </a:endParaRPr>
            </a:p>
          </p:txBody>
        </p:sp>
      </p:grpSp>
      <p:sp>
        <p:nvSpPr>
          <p:cNvPr id="837" name="Google Shape;837;p62"/>
          <p:cNvSpPr/>
          <p:nvPr/>
        </p:nvSpPr>
        <p:spPr>
          <a:xfrm>
            <a:off x="2410122" y="1846102"/>
            <a:ext cx="4027371" cy="268279"/>
          </a:xfrm>
          <a:custGeom>
            <a:rect b="b" l="l" r="r" t="t"/>
            <a:pathLst>
              <a:path extrusionOk="0" h="169" w="2537">
                <a:moveTo>
                  <a:pt x="0" y="168"/>
                </a:moveTo>
                <a:lnTo>
                  <a:pt x="1276" y="0"/>
                </a:lnTo>
                <a:lnTo>
                  <a:pt x="2536" y="168"/>
                </a:lnTo>
              </a:path>
            </a:pathLst>
          </a:custGeom>
          <a:noFill/>
          <a:ln cap="rnd" cmpd="sng" w="12700">
            <a:solidFill>
              <a:schemeClr val="dk1"/>
            </a:solidFill>
            <a:prstDash val="solid"/>
            <a:round/>
            <a:headEnd len="sm" w="sm" type="none"/>
            <a:tailEnd len="sm" w="sm" type="none"/>
          </a:ln>
          <a:effectLst>
            <a:outerShdw rotWithShape="0" algn="ctr" dir="2700000" dist="17961">
              <a:schemeClr val="lt2"/>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Arial"/>
              <a:ea typeface="Arial"/>
              <a:cs typeface="Arial"/>
              <a:sym typeface="Arial"/>
            </a:endParaRPr>
          </a:p>
        </p:txBody>
      </p:sp>
      <p:sp>
        <p:nvSpPr>
          <p:cNvPr id="838" name="Google Shape;838;p62"/>
          <p:cNvSpPr/>
          <p:nvPr/>
        </p:nvSpPr>
        <p:spPr>
          <a:xfrm>
            <a:off x="4900603" y="2176548"/>
            <a:ext cx="4051183" cy="498460"/>
          </a:xfrm>
          <a:prstGeom prst="rect">
            <a:avLst/>
          </a:prstGeom>
          <a:solidFill>
            <a:srgbClr val="00B05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Arial"/>
              <a:ea typeface="Arial"/>
              <a:cs typeface="Arial"/>
              <a:sym typeface="Arial"/>
            </a:endParaRPr>
          </a:p>
        </p:txBody>
      </p:sp>
      <p:grpSp>
        <p:nvGrpSpPr>
          <p:cNvPr id="839" name="Google Shape;839;p62"/>
          <p:cNvGrpSpPr/>
          <p:nvPr/>
        </p:nvGrpSpPr>
        <p:grpSpPr>
          <a:xfrm>
            <a:off x="4900604" y="2176547"/>
            <a:ext cx="4059120" cy="501635"/>
            <a:chOff x="3088" y="1144"/>
            <a:chExt cx="2557" cy="316"/>
          </a:xfrm>
        </p:grpSpPr>
        <p:sp>
          <p:nvSpPr>
            <p:cNvPr id="840" name="Google Shape;840;p62"/>
            <p:cNvSpPr/>
            <p:nvPr/>
          </p:nvSpPr>
          <p:spPr>
            <a:xfrm>
              <a:off x="3088" y="1144"/>
              <a:ext cx="2548" cy="315"/>
            </a:xfrm>
            <a:custGeom>
              <a:rect b="b" l="l" r="r" t="t"/>
              <a:pathLst>
                <a:path extrusionOk="0" h="315" w="2548">
                  <a:moveTo>
                    <a:pt x="0" y="314"/>
                  </a:moveTo>
                  <a:lnTo>
                    <a:pt x="0" y="0"/>
                  </a:lnTo>
                  <a:lnTo>
                    <a:pt x="2547" y="0"/>
                  </a:lnTo>
                </a:path>
              </a:pathLst>
            </a:custGeom>
            <a:noFill/>
            <a:ln cap="rnd" cmpd="sng" w="12700">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Arial"/>
                <a:ea typeface="Arial"/>
                <a:cs typeface="Arial"/>
                <a:sym typeface="Arial"/>
              </a:endParaRPr>
            </a:p>
          </p:txBody>
        </p:sp>
        <p:sp>
          <p:nvSpPr>
            <p:cNvPr id="841" name="Google Shape;841;p62"/>
            <p:cNvSpPr/>
            <p:nvPr/>
          </p:nvSpPr>
          <p:spPr>
            <a:xfrm>
              <a:off x="3097" y="1145"/>
              <a:ext cx="2548" cy="315"/>
            </a:xfrm>
            <a:custGeom>
              <a:rect b="b" l="l" r="r" t="t"/>
              <a:pathLst>
                <a:path extrusionOk="0" h="315" w="2548">
                  <a:moveTo>
                    <a:pt x="2547" y="0"/>
                  </a:moveTo>
                  <a:lnTo>
                    <a:pt x="2547" y="314"/>
                  </a:lnTo>
                  <a:lnTo>
                    <a:pt x="0" y="314"/>
                  </a:lnTo>
                </a:path>
              </a:pathLst>
            </a:custGeom>
            <a:noFill/>
            <a:ln cap="rnd" cmpd="sng" w="12700">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Arial"/>
                <a:ea typeface="Arial"/>
                <a:cs typeface="Arial"/>
                <a:sym typeface="Arial"/>
              </a:endParaRPr>
            </a:p>
          </p:txBody>
        </p:sp>
      </p:grpSp>
      <p:grpSp>
        <p:nvGrpSpPr>
          <p:cNvPr id="842" name="Google Shape;842;p62"/>
          <p:cNvGrpSpPr/>
          <p:nvPr/>
        </p:nvGrpSpPr>
        <p:grpSpPr>
          <a:xfrm>
            <a:off x="4951403" y="2225758"/>
            <a:ext cx="3960698" cy="396863"/>
            <a:chOff x="3120" y="1175"/>
            <a:chExt cx="2495" cy="250"/>
          </a:xfrm>
        </p:grpSpPr>
        <p:sp>
          <p:nvSpPr>
            <p:cNvPr id="843" name="Google Shape;843;p62"/>
            <p:cNvSpPr/>
            <p:nvPr/>
          </p:nvSpPr>
          <p:spPr>
            <a:xfrm>
              <a:off x="3129" y="1176"/>
              <a:ext cx="2486" cy="249"/>
            </a:xfrm>
            <a:custGeom>
              <a:rect b="b" l="l" r="r" t="t"/>
              <a:pathLst>
                <a:path extrusionOk="0" h="249" w="2486">
                  <a:moveTo>
                    <a:pt x="2485" y="0"/>
                  </a:moveTo>
                  <a:lnTo>
                    <a:pt x="2485" y="248"/>
                  </a:lnTo>
                  <a:lnTo>
                    <a:pt x="0" y="248"/>
                  </a:lnTo>
                </a:path>
              </a:pathLst>
            </a:custGeom>
            <a:noFill/>
            <a:ln cap="rnd" cmpd="sng" w="12700">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Arial"/>
                <a:ea typeface="Arial"/>
                <a:cs typeface="Arial"/>
                <a:sym typeface="Arial"/>
              </a:endParaRPr>
            </a:p>
          </p:txBody>
        </p:sp>
        <p:sp>
          <p:nvSpPr>
            <p:cNvPr id="844" name="Google Shape;844;p62"/>
            <p:cNvSpPr/>
            <p:nvPr/>
          </p:nvSpPr>
          <p:spPr>
            <a:xfrm>
              <a:off x="3120" y="1175"/>
              <a:ext cx="2486" cy="249"/>
            </a:xfrm>
            <a:custGeom>
              <a:rect b="b" l="l" r="r" t="t"/>
              <a:pathLst>
                <a:path extrusionOk="0" h="249" w="2486">
                  <a:moveTo>
                    <a:pt x="0" y="248"/>
                  </a:moveTo>
                  <a:lnTo>
                    <a:pt x="0" y="0"/>
                  </a:lnTo>
                  <a:lnTo>
                    <a:pt x="2485" y="0"/>
                  </a:lnTo>
                </a:path>
              </a:pathLst>
            </a:custGeom>
            <a:noFill/>
            <a:ln cap="rnd" cmpd="sng" w="12700">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Arial"/>
                <a:ea typeface="Arial"/>
                <a:cs typeface="Arial"/>
                <a:sym typeface="Arial"/>
              </a:endParaRPr>
            </a:p>
          </p:txBody>
        </p:sp>
      </p:grpSp>
      <p:grpSp>
        <p:nvGrpSpPr>
          <p:cNvPr id="845" name="Google Shape;845;p62"/>
          <p:cNvGrpSpPr/>
          <p:nvPr/>
        </p:nvGrpSpPr>
        <p:grpSpPr>
          <a:xfrm>
            <a:off x="3580721" y="2716231"/>
            <a:ext cx="1982730" cy="2900957"/>
            <a:chOff x="2304" y="1584"/>
            <a:chExt cx="1249" cy="2449"/>
          </a:xfrm>
        </p:grpSpPr>
        <p:grpSp>
          <p:nvGrpSpPr>
            <p:cNvPr id="846" name="Google Shape;846;p62"/>
            <p:cNvGrpSpPr/>
            <p:nvPr/>
          </p:nvGrpSpPr>
          <p:grpSpPr>
            <a:xfrm>
              <a:off x="2304" y="1584"/>
              <a:ext cx="1249" cy="2449"/>
              <a:chOff x="2304" y="1584"/>
              <a:chExt cx="1249" cy="2449"/>
            </a:xfrm>
          </p:grpSpPr>
          <p:sp>
            <p:nvSpPr>
              <p:cNvPr id="847" name="Google Shape;847;p62"/>
              <p:cNvSpPr/>
              <p:nvPr/>
            </p:nvSpPr>
            <p:spPr>
              <a:xfrm>
                <a:off x="2304" y="1584"/>
                <a:ext cx="1249" cy="2449"/>
              </a:xfrm>
              <a:custGeom>
                <a:rect b="b" l="l" r="r" t="t"/>
                <a:pathLst>
                  <a:path extrusionOk="0" h="2449" w="1249">
                    <a:moveTo>
                      <a:pt x="0" y="2448"/>
                    </a:moveTo>
                    <a:lnTo>
                      <a:pt x="0" y="0"/>
                    </a:lnTo>
                    <a:lnTo>
                      <a:pt x="1248" y="0"/>
                    </a:lnTo>
                  </a:path>
                </a:pathLst>
              </a:custGeom>
              <a:solidFill>
                <a:schemeClr val="lt1"/>
              </a:solidFill>
              <a:ln cap="rnd" cmpd="sng" w="12700">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100">
                  <a:solidFill>
                    <a:schemeClr val="dk1"/>
                  </a:solidFill>
                  <a:latin typeface="Arial"/>
                  <a:ea typeface="Arial"/>
                  <a:cs typeface="Arial"/>
                  <a:sym typeface="Arial"/>
                </a:endParaRPr>
              </a:p>
            </p:txBody>
          </p:sp>
          <p:sp>
            <p:nvSpPr>
              <p:cNvPr id="848" name="Google Shape;848;p62"/>
              <p:cNvSpPr/>
              <p:nvPr/>
            </p:nvSpPr>
            <p:spPr>
              <a:xfrm>
                <a:off x="2304" y="1584"/>
                <a:ext cx="1249" cy="2449"/>
              </a:xfrm>
              <a:custGeom>
                <a:rect b="b" l="l" r="r" t="t"/>
                <a:pathLst>
                  <a:path extrusionOk="0" h="2449" w="1249">
                    <a:moveTo>
                      <a:pt x="1248" y="0"/>
                    </a:moveTo>
                    <a:lnTo>
                      <a:pt x="1248" y="2448"/>
                    </a:lnTo>
                    <a:lnTo>
                      <a:pt x="0" y="2448"/>
                    </a:lnTo>
                  </a:path>
                </a:pathLst>
              </a:custGeom>
              <a:solidFill>
                <a:schemeClr val="lt1"/>
              </a:solidFill>
              <a:ln cap="rnd" cmpd="sng" w="12700">
                <a:solidFill>
                  <a:srgbClr val="6E0043"/>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100">
                  <a:solidFill>
                    <a:schemeClr val="dk1"/>
                  </a:solidFill>
                  <a:latin typeface="Arial"/>
                  <a:ea typeface="Arial"/>
                  <a:cs typeface="Arial"/>
                  <a:sym typeface="Arial"/>
                </a:endParaRPr>
              </a:p>
            </p:txBody>
          </p:sp>
        </p:grpSp>
        <p:sp>
          <p:nvSpPr>
            <p:cNvPr id="849" name="Google Shape;849;p62"/>
            <p:cNvSpPr/>
            <p:nvPr/>
          </p:nvSpPr>
          <p:spPr>
            <a:xfrm>
              <a:off x="2384" y="1752"/>
              <a:ext cx="1088" cy="26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100">
                <a:solidFill>
                  <a:schemeClr val="dk1"/>
                </a:solidFill>
                <a:latin typeface="Arial"/>
                <a:ea typeface="Arial"/>
                <a:cs typeface="Arial"/>
                <a:sym typeface="Arial"/>
              </a:endParaRPr>
            </a:p>
          </p:txBody>
        </p:sp>
      </p:grpSp>
      <p:grpSp>
        <p:nvGrpSpPr>
          <p:cNvPr id="850" name="Google Shape;850;p62"/>
          <p:cNvGrpSpPr/>
          <p:nvPr/>
        </p:nvGrpSpPr>
        <p:grpSpPr>
          <a:xfrm>
            <a:off x="122367" y="2162722"/>
            <a:ext cx="4059119" cy="501636"/>
            <a:chOff x="108" y="1144"/>
            <a:chExt cx="2557" cy="316"/>
          </a:xfrm>
        </p:grpSpPr>
        <p:sp>
          <p:nvSpPr>
            <p:cNvPr id="851" name="Google Shape;851;p62"/>
            <p:cNvSpPr/>
            <p:nvPr/>
          </p:nvSpPr>
          <p:spPr>
            <a:xfrm>
              <a:off x="108" y="1144"/>
              <a:ext cx="2552" cy="314"/>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Arial"/>
                <a:ea typeface="Arial"/>
                <a:cs typeface="Arial"/>
                <a:sym typeface="Arial"/>
              </a:endParaRPr>
            </a:p>
          </p:txBody>
        </p:sp>
        <p:grpSp>
          <p:nvGrpSpPr>
            <p:cNvPr id="852" name="Google Shape;852;p62"/>
            <p:cNvGrpSpPr/>
            <p:nvPr/>
          </p:nvGrpSpPr>
          <p:grpSpPr>
            <a:xfrm>
              <a:off x="108" y="1144"/>
              <a:ext cx="2557" cy="316"/>
              <a:chOff x="108" y="1144"/>
              <a:chExt cx="2557" cy="316"/>
            </a:xfrm>
          </p:grpSpPr>
          <p:sp>
            <p:nvSpPr>
              <p:cNvPr id="853" name="Google Shape;853;p62"/>
              <p:cNvSpPr/>
              <p:nvPr/>
            </p:nvSpPr>
            <p:spPr>
              <a:xfrm>
                <a:off x="108" y="1144"/>
                <a:ext cx="2548" cy="315"/>
              </a:xfrm>
              <a:custGeom>
                <a:rect b="b" l="l" r="r" t="t"/>
                <a:pathLst>
                  <a:path extrusionOk="0" h="315" w="2548">
                    <a:moveTo>
                      <a:pt x="0" y="314"/>
                    </a:moveTo>
                    <a:lnTo>
                      <a:pt x="0" y="0"/>
                    </a:lnTo>
                    <a:lnTo>
                      <a:pt x="2547" y="0"/>
                    </a:lnTo>
                  </a:path>
                </a:pathLst>
              </a:custGeom>
              <a:solidFill>
                <a:srgbClr val="FFC000"/>
              </a:solidFill>
              <a:ln cap="rnd" cmpd="sng" w="12700">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Arial"/>
                  <a:ea typeface="Arial"/>
                  <a:cs typeface="Arial"/>
                  <a:sym typeface="Arial"/>
                </a:endParaRPr>
              </a:p>
            </p:txBody>
          </p:sp>
          <p:sp>
            <p:nvSpPr>
              <p:cNvPr id="854" name="Google Shape;854;p62"/>
              <p:cNvSpPr/>
              <p:nvPr/>
            </p:nvSpPr>
            <p:spPr>
              <a:xfrm>
                <a:off x="117" y="1145"/>
                <a:ext cx="2548" cy="315"/>
              </a:xfrm>
              <a:custGeom>
                <a:rect b="b" l="l" r="r" t="t"/>
                <a:pathLst>
                  <a:path extrusionOk="0" h="315" w="2548">
                    <a:moveTo>
                      <a:pt x="2547" y="0"/>
                    </a:moveTo>
                    <a:lnTo>
                      <a:pt x="2547" y="314"/>
                    </a:lnTo>
                    <a:lnTo>
                      <a:pt x="0" y="314"/>
                    </a:lnTo>
                  </a:path>
                </a:pathLst>
              </a:custGeom>
              <a:solidFill>
                <a:srgbClr val="FFC000"/>
              </a:solidFill>
              <a:ln cap="rnd" cmpd="sng" w="12700">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Arial"/>
                  <a:ea typeface="Arial"/>
                  <a:cs typeface="Arial"/>
                  <a:sym typeface="Arial"/>
                </a:endParaRPr>
              </a:p>
            </p:txBody>
          </p:sp>
        </p:grpSp>
        <p:grpSp>
          <p:nvGrpSpPr>
            <p:cNvPr id="855" name="Google Shape;855;p62"/>
            <p:cNvGrpSpPr/>
            <p:nvPr/>
          </p:nvGrpSpPr>
          <p:grpSpPr>
            <a:xfrm>
              <a:off x="140" y="1175"/>
              <a:ext cx="2495" cy="250"/>
              <a:chOff x="140" y="1175"/>
              <a:chExt cx="2495" cy="250"/>
            </a:xfrm>
          </p:grpSpPr>
          <p:sp>
            <p:nvSpPr>
              <p:cNvPr id="856" name="Google Shape;856;p62"/>
              <p:cNvSpPr/>
              <p:nvPr/>
            </p:nvSpPr>
            <p:spPr>
              <a:xfrm>
                <a:off x="149" y="1176"/>
                <a:ext cx="2486" cy="249"/>
              </a:xfrm>
              <a:custGeom>
                <a:rect b="b" l="l" r="r" t="t"/>
                <a:pathLst>
                  <a:path extrusionOk="0" h="249" w="2486">
                    <a:moveTo>
                      <a:pt x="2485" y="0"/>
                    </a:moveTo>
                    <a:lnTo>
                      <a:pt x="2485" y="248"/>
                    </a:lnTo>
                    <a:lnTo>
                      <a:pt x="0" y="248"/>
                    </a:lnTo>
                  </a:path>
                </a:pathLst>
              </a:custGeom>
              <a:solidFill>
                <a:srgbClr val="FFC000"/>
              </a:solidFill>
              <a:ln cap="rnd" cmpd="sng" w="12700">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Arial"/>
                  <a:ea typeface="Arial"/>
                  <a:cs typeface="Arial"/>
                  <a:sym typeface="Arial"/>
                </a:endParaRPr>
              </a:p>
            </p:txBody>
          </p:sp>
          <p:sp>
            <p:nvSpPr>
              <p:cNvPr id="857" name="Google Shape;857;p62"/>
              <p:cNvSpPr/>
              <p:nvPr/>
            </p:nvSpPr>
            <p:spPr>
              <a:xfrm>
                <a:off x="140" y="1175"/>
                <a:ext cx="2486" cy="249"/>
              </a:xfrm>
              <a:custGeom>
                <a:rect b="b" l="l" r="r" t="t"/>
                <a:pathLst>
                  <a:path extrusionOk="0" h="249" w="2486">
                    <a:moveTo>
                      <a:pt x="0" y="248"/>
                    </a:moveTo>
                    <a:lnTo>
                      <a:pt x="0" y="0"/>
                    </a:lnTo>
                    <a:lnTo>
                      <a:pt x="2485" y="0"/>
                    </a:lnTo>
                  </a:path>
                </a:pathLst>
              </a:custGeom>
              <a:solidFill>
                <a:srgbClr val="FFC000"/>
              </a:solidFill>
              <a:ln cap="rnd" cmpd="sng" w="12700">
                <a:solidFill>
                  <a:schemeClr val="lt2"/>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000">
                  <a:solidFill>
                    <a:schemeClr val="dk1"/>
                  </a:solidFill>
                  <a:latin typeface="Arial"/>
                  <a:ea typeface="Arial"/>
                  <a:cs typeface="Arial"/>
                  <a:sym typeface="Arial"/>
                </a:endParaRPr>
              </a:p>
            </p:txBody>
          </p:sp>
        </p:grpSp>
        <p:sp>
          <p:nvSpPr>
            <p:cNvPr id="858" name="Google Shape;858;p62"/>
            <p:cNvSpPr/>
            <p:nvPr/>
          </p:nvSpPr>
          <p:spPr>
            <a:xfrm>
              <a:off x="311" y="1190"/>
              <a:ext cx="2040" cy="233"/>
            </a:xfrm>
            <a:prstGeom prst="rect">
              <a:avLst/>
            </a:prstGeom>
            <a:solidFill>
              <a:srgbClr val="FFC000"/>
            </a:solidFill>
            <a:ln>
              <a:noFill/>
            </a:ln>
          </p:spPr>
          <p:txBody>
            <a:bodyPr anchorCtr="0" anchor="t" bIns="46025" lIns="92050" spcFirstLastPara="1" rIns="92050" wrap="square" tIns="46025">
              <a:noAutofit/>
            </a:bodyPr>
            <a:lstStyle/>
            <a:p>
              <a:pPr indent="0" lvl="0" marL="0" marR="0" rtl="0" algn="ctr">
                <a:lnSpc>
                  <a:spcPct val="90000"/>
                </a:lnSpc>
                <a:spcBef>
                  <a:spcPts val="0"/>
                </a:spcBef>
                <a:spcAft>
                  <a:spcPts val="0"/>
                </a:spcAft>
                <a:buNone/>
              </a:pPr>
              <a:r>
                <a:rPr i="1" lang="en-US" sz="2000">
                  <a:solidFill>
                    <a:srgbClr val="FF0000"/>
                  </a:solidFill>
                  <a:latin typeface="Arial"/>
                  <a:ea typeface="Arial"/>
                  <a:cs typeface="Arial"/>
                  <a:sym typeface="Arial"/>
                </a:rPr>
                <a:t>FI (Financial Accounting)</a:t>
              </a:r>
              <a:endParaRPr/>
            </a:p>
          </p:txBody>
        </p:sp>
      </p:grpSp>
      <p:sp>
        <p:nvSpPr>
          <p:cNvPr id="859" name="Google Shape;859;p62"/>
          <p:cNvSpPr/>
          <p:nvPr/>
        </p:nvSpPr>
        <p:spPr>
          <a:xfrm>
            <a:off x="5836958" y="2249569"/>
            <a:ext cx="2178474" cy="369972"/>
          </a:xfrm>
          <a:prstGeom prst="rect">
            <a:avLst/>
          </a:prstGeom>
          <a:noFill/>
          <a:ln>
            <a:noFill/>
          </a:ln>
        </p:spPr>
        <p:txBody>
          <a:bodyPr anchorCtr="0" anchor="t" bIns="46025" lIns="92050" spcFirstLastPara="1" rIns="92050" wrap="square" tIns="46025">
            <a:noAutofit/>
          </a:bodyPr>
          <a:lstStyle/>
          <a:p>
            <a:pPr indent="0" lvl="0" marL="0" marR="0" rtl="0" algn="ctr">
              <a:lnSpc>
                <a:spcPct val="90000"/>
              </a:lnSpc>
              <a:spcBef>
                <a:spcPts val="0"/>
              </a:spcBef>
              <a:spcAft>
                <a:spcPts val="0"/>
              </a:spcAft>
              <a:buNone/>
            </a:pPr>
            <a:r>
              <a:rPr i="1" lang="en-US" sz="2000">
                <a:solidFill>
                  <a:srgbClr val="002060"/>
                </a:solidFill>
                <a:latin typeface="Arial"/>
                <a:ea typeface="Arial"/>
                <a:cs typeface="Arial"/>
                <a:sym typeface="Arial"/>
              </a:rPr>
              <a:t>CO (Controlling)</a:t>
            </a:r>
            <a:endParaRPr/>
          </a:p>
        </p:txBody>
      </p:sp>
      <p:sp>
        <p:nvSpPr>
          <p:cNvPr id="860" name="Google Shape;860;p62"/>
          <p:cNvSpPr/>
          <p:nvPr/>
        </p:nvSpPr>
        <p:spPr>
          <a:xfrm>
            <a:off x="3960863" y="1438333"/>
            <a:ext cx="1463632" cy="400750"/>
          </a:xfrm>
          <a:prstGeom prst="rect">
            <a:avLst/>
          </a:prstGeom>
          <a:noFill/>
          <a:ln>
            <a:noFill/>
          </a:ln>
        </p:spPr>
        <p:txBody>
          <a:bodyPr anchorCtr="0" anchor="t" bIns="46025" lIns="92050" spcFirstLastPara="1" rIns="92050" wrap="square" tIns="46025">
            <a:no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FI / CO</a:t>
            </a:r>
            <a:endParaRPr/>
          </a:p>
        </p:txBody>
      </p:sp>
      <p:sp>
        <p:nvSpPr>
          <p:cNvPr id="861" name="Google Shape;861;p62"/>
          <p:cNvSpPr/>
          <p:nvPr/>
        </p:nvSpPr>
        <p:spPr>
          <a:xfrm>
            <a:off x="5761005" y="2799106"/>
            <a:ext cx="3198720" cy="2069360"/>
          </a:xfrm>
          <a:prstGeom prst="rect">
            <a:avLst/>
          </a:prstGeom>
          <a:noFill/>
          <a:ln>
            <a:noFill/>
          </a:ln>
          <a:effectLst>
            <a:outerShdw rotWithShape="0" algn="ctr" dir="2700000" dist="17961">
              <a:srgbClr val="B2B2B2"/>
            </a:outerShdw>
          </a:effectLst>
        </p:spPr>
        <p:txBody>
          <a:bodyPr anchorCtr="0" anchor="t" bIns="46025" lIns="92050" spcFirstLastPara="1" rIns="92050" wrap="square" tIns="46025">
            <a:noAutofit/>
          </a:bodyPr>
          <a:lstStyle/>
          <a:p>
            <a:pPr indent="-342877" lvl="0" marL="342877" marR="0" rtl="0" algn="l">
              <a:spcBef>
                <a:spcPts val="0"/>
              </a:spcBef>
              <a:spcAft>
                <a:spcPts val="0"/>
              </a:spcAft>
              <a:buNone/>
            </a:pPr>
            <a:r>
              <a:rPr lang="en-US" sz="2100">
                <a:solidFill>
                  <a:schemeClr val="dk2"/>
                </a:solidFill>
                <a:latin typeface="Arial"/>
                <a:ea typeface="Arial"/>
                <a:cs typeface="Arial"/>
                <a:sym typeface="Arial"/>
              </a:rPr>
              <a:t> </a:t>
            </a:r>
            <a:r>
              <a:rPr lang="en-US" sz="1500">
                <a:solidFill>
                  <a:schemeClr val="dk2"/>
                </a:solidFill>
                <a:latin typeface="Arial"/>
                <a:ea typeface="Arial"/>
                <a:cs typeface="Arial"/>
                <a:sym typeface="Arial"/>
              </a:rPr>
              <a:t>Cấp quản trị </a:t>
            </a:r>
            <a:endParaRPr/>
          </a:p>
          <a:p>
            <a:pPr indent="-342877" lvl="0" marL="342877" marR="0" rtl="0" algn="l">
              <a:spcBef>
                <a:spcPts val="300"/>
              </a:spcBef>
              <a:spcAft>
                <a:spcPts val="0"/>
              </a:spcAft>
              <a:buNone/>
            </a:pPr>
            <a:r>
              <a:rPr lang="en-US" sz="1500">
                <a:solidFill>
                  <a:schemeClr val="dk2"/>
                </a:solidFill>
                <a:latin typeface="Arial"/>
                <a:ea typeface="Arial"/>
                <a:cs typeface="Arial"/>
                <a:sym typeface="Arial"/>
              </a:rPr>
              <a:t> </a:t>
            </a:r>
            <a:endParaRPr/>
          </a:p>
          <a:p>
            <a:pPr indent="-52385" lvl="0" marL="52385" marR="0" rtl="0" algn="l">
              <a:spcBef>
                <a:spcPts val="300"/>
              </a:spcBef>
              <a:spcAft>
                <a:spcPts val="0"/>
              </a:spcAft>
              <a:buNone/>
            </a:pPr>
            <a:r>
              <a:rPr lang="en-US" sz="1500">
                <a:solidFill>
                  <a:schemeClr val="dk2"/>
                </a:solidFill>
                <a:latin typeface="Arial"/>
                <a:ea typeface="Arial"/>
                <a:cs typeface="Arial"/>
                <a:sym typeface="Arial"/>
              </a:rPr>
              <a:t> Ra quyết định quản trị </a:t>
            </a:r>
            <a:endParaRPr/>
          </a:p>
          <a:p>
            <a:pPr indent="-52385" lvl="0" marL="52385" marR="0" rtl="0" algn="l">
              <a:spcBef>
                <a:spcPts val="300"/>
              </a:spcBef>
              <a:spcAft>
                <a:spcPts val="0"/>
              </a:spcAft>
              <a:buNone/>
            </a:pPr>
            <a:r>
              <a:rPr lang="en-US" sz="1500">
                <a:solidFill>
                  <a:schemeClr val="dk2"/>
                </a:solidFill>
                <a:latin typeface="Arial"/>
                <a:ea typeface="Arial"/>
                <a:cs typeface="Arial"/>
                <a:sym typeface="Arial"/>
              </a:rPr>
              <a:t> </a:t>
            </a:r>
            <a:endParaRPr/>
          </a:p>
          <a:p>
            <a:pPr indent="0" lvl="0" marL="52385" marR="0" rtl="0" algn="l">
              <a:spcBef>
                <a:spcPts val="300"/>
              </a:spcBef>
              <a:spcAft>
                <a:spcPts val="0"/>
              </a:spcAft>
              <a:buNone/>
            </a:pPr>
            <a:r>
              <a:rPr lang="en-US" sz="1500">
                <a:solidFill>
                  <a:schemeClr val="dk2"/>
                </a:solidFill>
                <a:latin typeface="Arial"/>
                <a:ea typeface="Arial"/>
                <a:cs typeface="Arial"/>
                <a:sym typeface="Arial"/>
              </a:rPr>
              <a:t>Thông tin quản trị</a:t>
            </a:r>
            <a:endParaRPr sz="1500">
              <a:solidFill>
                <a:schemeClr val="dk2"/>
              </a:solidFill>
              <a:latin typeface="Arial"/>
              <a:ea typeface="Arial"/>
              <a:cs typeface="Arial"/>
              <a:sym typeface="Arial"/>
            </a:endParaRPr>
          </a:p>
          <a:p>
            <a:pPr indent="-342877" lvl="0" marL="342877" marR="0" rtl="0" algn="l">
              <a:spcBef>
                <a:spcPts val="300"/>
              </a:spcBef>
              <a:spcAft>
                <a:spcPts val="0"/>
              </a:spcAft>
              <a:buNone/>
            </a:pPr>
            <a:r>
              <a:rPr lang="en-US" sz="1500">
                <a:solidFill>
                  <a:schemeClr val="dk2"/>
                </a:solidFill>
                <a:latin typeface="Arial"/>
                <a:ea typeface="Arial"/>
                <a:cs typeface="Arial"/>
                <a:sym typeface="Arial"/>
              </a:rPr>
              <a:t> </a:t>
            </a:r>
            <a:endParaRPr/>
          </a:p>
          <a:p>
            <a:pPr indent="-342877" lvl="0" marL="342877" marR="0" rtl="0" algn="l">
              <a:spcBef>
                <a:spcPts val="300"/>
              </a:spcBef>
              <a:spcAft>
                <a:spcPts val="0"/>
              </a:spcAft>
              <a:buNone/>
            </a:pPr>
            <a:r>
              <a:rPr lang="en-US" sz="1500">
                <a:solidFill>
                  <a:schemeClr val="dk2"/>
                </a:solidFill>
                <a:latin typeface="Arial"/>
                <a:ea typeface="Arial"/>
                <a:cs typeface="Arial"/>
                <a:sym typeface="Arial"/>
              </a:rPr>
              <a:t> Đa dạng</a:t>
            </a:r>
            <a:endParaRPr sz="1500">
              <a:solidFill>
                <a:schemeClr val="dk2"/>
              </a:solidFill>
              <a:latin typeface="Arial"/>
              <a:ea typeface="Arial"/>
              <a:cs typeface="Arial"/>
              <a:sym typeface="Arial"/>
            </a:endParaRPr>
          </a:p>
          <a:p>
            <a:pPr indent="-342877" lvl="0" marL="342877" marR="0" rtl="0" algn="l">
              <a:spcBef>
                <a:spcPts val="300"/>
              </a:spcBef>
              <a:spcAft>
                <a:spcPts val="0"/>
              </a:spcAft>
              <a:buNone/>
            </a:pPr>
            <a:r>
              <a:rPr lang="en-US" sz="1500">
                <a:solidFill>
                  <a:schemeClr val="dk2"/>
                </a:solidFill>
                <a:latin typeface="Arial"/>
                <a:ea typeface="Arial"/>
                <a:cs typeface="Arial"/>
                <a:sym typeface="Arial"/>
              </a:rPr>
              <a:t>  </a:t>
            </a:r>
            <a:endParaRPr/>
          </a:p>
          <a:p>
            <a:pPr indent="-342877" lvl="0" marL="342877" marR="0" rtl="0" algn="l">
              <a:spcBef>
                <a:spcPts val="300"/>
              </a:spcBef>
              <a:spcAft>
                <a:spcPts val="0"/>
              </a:spcAft>
              <a:buNone/>
            </a:pPr>
            <a:r>
              <a:rPr lang="en-US" sz="1500">
                <a:solidFill>
                  <a:schemeClr val="dk2"/>
                </a:solidFill>
                <a:latin typeface="Arial"/>
                <a:ea typeface="Arial"/>
                <a:cs typeface="Arial"/>
                <a:sym typeface="Arial"/>
              </a:rPr>
              <a:t> Management Accounting</a:t>
            </a:r>
            <a:endParaRPr/>
          </a:p>
        </p:txBody>
      </p:sp>
      <p:sp>
        <p:nvSpPr>
          <p:cNvPr id="862" name="Google Shape;862;p62"/>
          <p:cNvSpPr/>
          <p:nvPr/>
        </p:nvSpPr>
        <p:spPr>
          <a:xfrm>
            <a:off x="304924" y="2835611"/>
            <a:ext cx="3581296" cy="2261044"/>
          </a:xfrm>
          <a:prstGeom prst="rect">
            <a:avLst/>
          </a:prstGeom>
          <a:noFill/>
          <a:ln>
            <a:noFill/>
          </a:ln>
          <a:effectLst>
            <a:outerShdw rotWithShape="0" algn="ctr" dir="2700000" dist="17961">
              <a:srgbClr val="CBCBCB"/>
            </a:outerShdw>
          </a:effectLst>
        </p:spPr>
        <p:txBody>
          <a:bodyPr anchorCtr="0" anchor="t" bIns="46025" lIns="92050" spcFirstLastPara="1" rIns="92050" wrap="square" tIns="46025">
            <a:noAutofit/>
          </a:bodyPr>
          <a:lstStyle/>
          <a:p>
            <a:pPr indent="-342900" lvl="0" marL="342900" marR="0" rtl="0" algn="l">
              <a:spcBef>
                <a:spcPts val="0"/>
              </a:spcBef>
              <a:spcAft>
                <a:spcPts val="0"/>
              </a:spcAft>
              <a:buNone/>
            </a:pPr>
            <a:r>
              <a:rPr lang="en-US" sz="2100">
                <a:solidFill>
                  <a:schemeClr val="dk2"/>
                </a:solidFill>
                <a:latin typeface="Arial"/>
                <a:ea typeface="Arial"/>
                <a:cs typeface="Arial"/>
                <a:sym typeface="Arial"/>
              </a:rPr>
              <a:t> </a:t>
            </a:r>
            <a:r>
              <a:rPr lang="en-US" sz="1500">
                <a:solidFill>
                  <a:schemeClr val="dk2"/>
                </a:solidFill>
                <a:latin typeface="Arial"/>
                <a:ea typeface="Arial"/>
                <a:cs typeface="Arial"/>
                <a:sym typeface="Arial"/>
              </a:rPr>
              <a:t>Nhà đầu tư, cơ quan thuế,…</a:t>
            </a:r>
            <a:endParaRPr/>
          </a:p>
          <a:p>
            <a:pPr indent="-342900" lvl="0" marL="342900" marR="0" rtl="0" algn="l">
              <a:spcBef>
                <a:spcPts val="300"/>
              </a:spcBef>
              <a:spcAft>
                <a:spcPts val="0"/>
              </a:spcAft>
              <a:buNone/>
            </a:pPr>
            <a:r>
              <a:rPr lang="en-US" sz="1500">
                <a:solidFill>
                  <a:schemeClr val="dk2"/>
                </a:solidFill>
                <a:latin typeface="Arial"/>
                <a:ea typeface="Arial"/>
                <a:cs typeface="Arial"/>
                <a:sym typeface="Arial"/>
              </a:rPr>
              <a:t>      </a:t>
            </a:r>
            <a:endParaRPr/>
          </a:p>
          <a:p>
            <a:pPr indent="-342900" lvl="0" marL="342900" marR="0" rtl="0" algn="l">
              <a:spcBef>
                <a:spcPts val="300"/>
              </a:spcBef>
              <a:spcAft>
                <a:spcPts val="0"/>
              </a:spcAft>
              <a:buNone/>
            </a:pPr>
            <a:r>
              <a:rPr lang="en-US" sz="1500">
                <a:solidFill>
                  <a:schemeClr val="dk2"/>
                </a:solidFill>
                <a:latin typeface="Arial"/>
                <a:ea typeface="Arial"/>
                <a:cs typeface="Arial"/>
                <a:sym typeface="Arial"/>
              </a:rPr>
              <a:t> Cung cấp các báo cáo tài chính</a:t>
            </a:r>
            <a:endParaRPr sz="1500">
              <a:solidFill>
                <a:schemeClr val="dk2"/>
              </a:solidFill>
              <a:latin typeface="Arial"/>
              <a:ea typeface="Arial"/>
              <a:cs typeface="Arial"/>
              <a:sym typeface="Arial"/>
            </a:endParaRPr>
          </a:p>
          <a:p>
            <a:pPr indent="-342900" lvl="0" marL="342900" marR="0" rtl="0" algn="l">
              <a:spcBef>
                <a:spcPts val="300"/>
              </a:spcBef>
              <a:spcAft>
                <a:spcPts val="0"/>
              </a:spcAft>
              <a:buNone/>
            </a:pPr>
            <a:r>
              <a:rPr lang="en-US" sz="1500">
                <a:solidFill>
                  <a:schemeClr val="dk2"/>
                </a:solidFill>
                <a:latin typeface="Arial"/>
                <a:ea typeface="Arial"/>
                <a:cs typeface="Arial"/>
                <a:sym typeface="Arial"/>
              </a:rPr>
              <a:t>    </a:t>
            </a:r>
            <a:endParaRPr/>
          </a:p>
          <a:p>
            <a:pPr indent="-342900" lvl="0" marL="342900" marR="0" rtl="0" algn="l">
              <a:spcBef>
                <a:spcPts val="300"/>
              </a:spcBef>
              <a:spcAft>
                <a:spcPts val="0"/>
              </a:spcAft>
              <a:buNone/>
            </a:pPr>
            <a:r>
              <a:rPr lang="en-US" sz="1500">
                <a:solidFill>
                  <a:schemeClr val="dk2"/>
                </a:solidFill>
                <a:latin typeface="Arial"/>
                <a:ea typeface="Arial"/>
                <a:cs typeface="Arial"/>
                <a:sym typeface="Arial"/>
              </a:rPr>
              <a:t> Báo cáo tài chính</a:t>
            </a:r>
            <a:endParaRPr sz="1500">
              <a:solidFill>
                <a:schemeClr val="dk2"/>
              </a:solidFill>
              <a:latin typeface="Arial"/>
              <a:ea typeface="Arial"/>
              <a:cs typeface="Arial"/>
              <a:sym typeface="Arial"/>
            </a:endParaRPr>
          </a:p>
          <a:p>
            <a:pPr indent="-342900" lvl="0" marL="342900" marR="0" rtl="0" algn="l">
              <a:spcBef>
                <a:spcPts val="300"/>
              </a:spcBef>
              <a:spcAft>
                <a:spcPts val="0"/>
              </a:spcAft>
              <a:buNone/>
            </a:pPr>
            <a:r>
              <a:t/>
            </a:r>
            <a:endParaRPr sz="1500">
              <a:solidFill>
                <a:schemeClr val="dk2"/>
              </a:solidFill>
              <a:latin typeface="Arial"/>
              <a:ea typeface="Arial"/>
              <a:cs typeface="Arial"/>
              <a:sym typeface="Arial"/>
            </a:endParaRPr>
          </a:p>
          <a:p>
            <a:pPr indent="-342900" lvl="0" marL="342900" marR="0" rtl="0" algn="l">
              <a:spcBef>
                <a:spcPts val="300"/>
              </a:spcBef>
              <a:spcAft>
                <a:spcPts val="0"/>
              </a:spcAft>
              <a:buNone/>
            </a:pPr>
            <a:r>
              <a:rPr lang="en-US" sz="1500">
                <a:solidFill>
                  <a:schemeClr val="dk2"/>
                </a:solidFill>
                <a:latin typeface="Arial"/>
                <a:ea typeface="Arial"/>
                <a:cs typeface="Arial"/>
                <a:sym typeface="Arial"/>
              </a:rPr>
              <a:t> Theo quy định</a:t>
            </a:r>
            <a:endParaRPr sz="1500">
              <a:solidFill>
                <a:schemeClr val="dk2"/>
              </a:solidFill>
              <a:latin typeface="Arial"/>
              <a:ea typeface="Arial"/>
              <a:cs typeface="Arial"/>
              <a:sym typeface="Arial"/>
            </a:endParaRPr>
          </a:p>
          <a:p>
            <a:pPr indent="-342900" lvl="0" marL="342900" marR="0" rtl="0" algn="l">
              <a:spcBef>
                <a:spcPts val="300"/>
              </a:spcBef>
              <a:spcAft>
                <a:spcPts val="0"/>
              </a:spcAft>
              <a:buNone/>
            </a:pPr>
            <a:r>
              <a:t/>
            </a:r>
            <a:endParaRPr sz="1500">
              <a:solidFill>
                <a:schemeClr val="dk2"/>
              </a:solidFill>
              <a:latin typeface="Arial"/>
              <a:ea typeface="Arial"/>
              <a:cs typeface="Arial"/>
              <a:sym typeface="Arial"/>
            </a:endParaRPr>
          </a:p>
          <a:p>
            <a:pPr indent="-342900" lvl="0" marL="342900" marR="0" rtl="0" algn="l">
              <a:spcBef>
                <a:spcPts val="300"/>
              </a:spcBef>
              <a:spcAft>
                <a:spcPts val="0"/>
              </a:spcAft>
              <a:buNone/>
            </a:pPr>
            <a:r>
              <a:rPr lang="en-US" sz="1500">
                <a:solidFill>
                  <a:schemeClr val="dk2"/>
                </a:solidFill>
                <a:latin typeface="Arial"/>
                <a:ea typeface="Arial"/>
                <a:cs typeface="Arial"/>
                <a:sym typeface="Arial"/>
              </a:rPr>
              <a:t> Financial Accounting</a:t>
            </a:r>
            <a:endParaRPr/>
          </a:p>
        </p:txBody>
      </p:sp>
      <p:sp>
        <p:nvSpPr>
          <p:cNvPr id="863" name="Google Shape;863;p62"/>
          <p:cNvSpPr/>
          <p:nvPr/>
        </p:nvSpPr>
        <p:spPr>
          <a:xfrm>
            <a:off x="3960863" y="2899872"/>
            <a:ext cx="1502008" cy="416139"/>
          </a:xfrm>
          <a:prstGeom prst="rect">
            <a:avLst/>
          </a:prstGeom>
          <a:noFill/>
          <a:ln>
            <a:noFill/>
          </a:ln>
        </p:spPr>
        <p:txBody>
          <a:bodyPr anchorCtr="0" anchor="t" bIns="46025" lIns="92050" spcFirstLastPara="1" rIns="92050" wrap="square" tIns="46025">
            <a:noAutofit/>
          </a:bodyPr>
          <a:lstStyle/>
          <a:p>
            <a:pPr indent="0" lvl="0" marL="0" marR="0" rtl="0" algn="l">
              <a:spcBef>
                <a:spcPts val="0"/>
              </a:spcBef>
              <a:spcAft>
                <a:spcPts val="0"/>
              </a:spcAft>
              <a:buNone/>
            </a:pPr>
            <a:r>
              <a:rPr lang="en-US" sz="2100">
                <a:solidFill>
                  <a:schemeClr val="dk1"/>
                </a:solidFill>
                <a:latin typeface="Arial"/>
                <a:ea typeface="Arial"/>
                <a:cs typeface="Arial"/>
                <a:sym typeface="Arial"/>
              </a:rPr>
              <a:t>Đối tượng</a:t>
            </a:r>
            <a:endParaRPr sz="2100">
              <a:solidFill>
                <a:schemeClr val="dk1"/>
              </a:solidFill>
              <a:latin typeface="Arial"/>
              <a:ea typeface="Arial"/>
              <a:cs typeface="Arial"/>
              <a:sym typeface="Arial"/>
            </a:endParaRPr>
          </a:p>
        </p:txBody>
      </p:sp>
      <p:sp>
        <p:nvSpPr>
          <p:cNvPr id="864" name="Google Shape;864;p62"/>
          <p:cNvSpPr/>
          <p:nvPr/>
        </p:nvSpPr>
        <p:spPr>
          <a:xfrm>
            <a:off x="4045360" y="3447514"/>
            <a:ext cx="1279190" cy="416139"/>
          </a:xfrm>
          <a:prstGeom prst="rect">
            <a:avLst/>
          </a:prstGeom>
          <a:noFill/>
          <a:ln>
            <a:noFill/>
          </a:ln>
        </p:spPr>
        <p:txBody>
          <a:bodyPr anchorCtr="0" anchor="t" bIns="46025" lIns="92050" spcFirstLastPara="1" rIns="92050" wrap="square" tIns="46025">
            <a:noAutofit/>
          </a:bodyPr>
          <a:lstStyle/>
          <a:p>
            <a:pPr indent="0" lvl="0" marL="0" marR="0" rtl="0" algn="l">
              <a:spcBef>
                <a:spcPts val="0"/>
              </a:spcBef>
              <a:spcAft>
                <a:spcPts val="0"/>
              </a:spcAft>
              <a:buNone/>
            </a:pPr>
            <a:r>
              <a:rPr lang="en-US" sz="2100">
                <a:solidFill>
                  <a:schemeClr val="dk1"/>
                </a:solidFill>
                <a:latin typeface="Arial"/>
                <a:ea typeface="Arial"/>
                <a:cs typeface="Arial"/>
                <a:sym typeface="Arial"/>
              </a:rPr>
              <a:t>Mục tiêu</a:t>
            </a:r>
            <a:endParaRPr sz="2100">
              <a:solidFill>
                <a:schemeClr val="dk1"/>
              </a:solidFill>
              <a:latin typeface="Arial"/>
              <a:ea typeface="Arial"/>
              <a:cs typeface="Arial"/>
              <a:sym typeface="Arial"/>
            </a:endParaRPr>
          </a:p>
        </p:txBody>
      </p:sp>
      <p:sp>
        <p:nvSpPr>
          <p:cNvPr id="865" name="Google Shape;865;p62"/>
          <p:cNvSpPr/>
          <p:nvPr/>
        </p:nvSpPr>
        <p:spPr>
          <a:xfrm>
            <a:off x="4027505" y="4536989"/>
            <a:ext cx="1381782" cy="416139"/>
          </a:xfrm>
          <a:prstGeom prst="rect">
            <a:avLst/>
          </a:prstGeom>
          <a:noFill/>
          <a:ln>
            <a:noFill/>
          </a:ln>
        </p:spPr>
        <p:txBody>
          <a:bodyPr anchorCtr="0" anchor="t" bIns="46025" lIns="92050" spcFirstLastPara="1" rIns="92050" wrap="square" tIns="46025">
            <a:noAutofit/>
          </a:bodyPr>
          <a:lstStyle/>
          <a:p>
            <a:pPr indent="0" lvl="0" marL="0" marR="0" rtl="0" algn="l">
              <a:spcBef>
                <a:spcPts val="0"/>
              </a:spcBef>
              <a:spcAft>
                <a:spcPts val="0"/>
              </a:spcAft>
              <a:buNone/>
            </a:pPr>
            <a:r>
              <a:rPr lang="en-US" sz="2100">
                <a:solidFill>
                  <a:schemeClr val="dk1"/>
                </a:solidFill>
                <a:latin typeface="Arial"/>
                <a:ea typeface="Arial"/>
                <a:cs typeface="Arial"/>
                <a:sym typeface="Arial"/>
              </a:rPr>
              <a:t>Đặc điểm</a:t>
            </a:r>
            <a:endParaRPr sz="2100">
              <a:solidFill>
                <a:schemeClr val="dk1"/>
              </a:solidFill>
              <a:latin typeface="Arial"/>
              <a:ea typeface="Arial"/>
              <a:cs typeface="Arial"/>
              <a:sym typeface="Arial"/>
            </a:endParaRPr>
          </a:p>
        </p:txBody>
      </p:sp>
      <p:sp>
        <p:nvSpPr>
          <p:cNvPr id="866" name="Google Shape;866;p62"/>
          <p:cNvSpPr/>
          <p:nvPr/>
        </p:nvSpPr>
        <p:spPr>
          <a:xfrm>
            <a:off x="3771924" y="3994047"/>
            <a:ext cx="1971688" cy="416139"/>
          </a:xfrm>
          <a:prstGeom prst="rect">
            <a:avLst/>
          </a:prstGeom>
          <a:noFill/>
          <a:ln>
            <a:noFill/>
          </a:ln>
        </p:spPr>
        <p:txBody>
          <a:bodyPr anchorCtr="0" anchor="t" bIns="46025" lIns="92050" spcFirstLastPara="1" rIns="92050" wrap="square" tIns="46025">
            <a:noAutofit/>
          </a:bodyPr>
          <a:lstStyle/>
          <a:p>
            <a:pPr indent="0" lvl="0" marL="0" marR="0" rtl="0" algn="l">
              <a:spcBef>
                <a:spcPts val="0"/>
              </a:spcBef>
              <a:spcAft>
                <a:spcPts val="0"/>
              </a:spcAft>
              <a:buNone/>
            </a:pPr>
            <a:r>
              <a:rPr lang="en-US" sz="2100">
                <a:solidFill>
                  <a:schemeClr val="dk1"/>
                </a:solidFill>
                <a:latin typeface="Arial"/>
                <a:ea typeface="Arial"/>
                <a:cs typeface="Arial"/>
                <a:sym typeface="Arial"/>
              </a:rPr>
              <a:t>Loại thông tin</a:t>
            </a:r>
            <a:endParaRPr/>
          </a:p>
        </p:txBody>
      </p:sp>
      <p:cxnSp>
        <p:nvCxnSpPr>
          <p:cNvPr id="867" name="Google Shape;867;p62"/>
          <p:cNvCxnSpPr/>
          <p:nvPr/>
        </p:nvCxnSpPr>
        <p:spPr>
          <a:xfrm>
            <a:off x="358897" y="3307310"/>
            <a:ext cx="2895516" cy="0"/>
          </a:xfrm>
          <a:prstGeom prst="straightConnector1">
            <a:avLst/>
          </a:prstGeom>
          <a:noFill/>
          <a:ln cap="flat" cmpd="sng" w="12700">
            <a:solidFill>
              <a:schemeClr val="dk1"/>
            </a:solidFill>
            <a:prstDash val="dash"/>
            <a:round/>
            <a:headEnd len="sm" w="sm" type="none"/>
            <a:tailEnd len="sm" w="sm" type="none"/>
          </a:ln>
        </p:spPr>
      </p:cxnSp>
      <p:cxnSp>
        <p:nvCxnSpPr>
          <p:cNvPr id="868" name="Google Shape;868;p62"/>
          <p:cNvCxnSpPr/>
          <p:nvPr/>
        </p:nvCxnSpPr>
        <p:spPr>
          <a:xfrm>
            <a:off x="5830852" y="3924176"/>
            <a:ext cx="2895516" cy="0"/>
          </a:xfrm>
          <a:prstGeom prst="straightConnector1">
            <a:avLst/>
          </a:prstGeom>
          <a:noFill/>
          <a:ln cap="flat" cmpd="sng" w="12700">
            <a:solidFill>
              <a:schemeClr val="dk1"/>
            </a:solidFill>
            <a:prstDash val="dash"/>
            <a:round/>
            <a:headEnd len="sm" w="sm" type="none"/>
            <a:tailEnd len="sm" w="sm" type="none"/>
          </a:ln>
        </p:spPr>
      </p:cxnSp>
      <p:cxnSp>
        <p:nvCxnSpPr>
          <p:cNvPr id="869" name="Google Shape;869;p62"/>
          <p:cNvCxnSpPr/>
          <p:nvPr/>
        </p:nvCxnSpPr>
        <p:spPr>
          <a:xfrm>
            <a:off x="5830852" y="3266573"/>
            <a:ext cx="2895516" cy="0"/>
          </a:xfrm>
          <a:prstGeom prst="straightConnector1">
            <a:avLst/>
          </a:prstGeom>
          <a:noFill/>
          <a:ln cap="flat" cmpd="sng" w="12700">
            <a:solidFill>
              <a:schemeClr val="dk1"/>
            </a:solidFill>
            <a:prstDash val="dash"/>
            <a:round/>
            <a:headEnd len="sm" w="sm" type="none"/>
            <a:tailEnd len="sm" w="sm" type="none"/>
          </a:ln>
        </p:spPr>
      </p:cxnSp>
      <p:cxnSp>
        <p:nvCxnSpPr>
          <p:cNvPr id="870" name="Google Shape;870;p62"/>
          <p:cNvCxnSpPr/>
          <p:nvPr/>
        </p:nvCxnSpPr>
        <p:spPr>
          <a:xfrm>
            <a:off x="365615" y="3885042"/>
            <a:ext cx="2895516" cy="0"/>
          </a:xfrm>
          <a:prstGeom prst="straightConnector1">
            <a:avLst/>
          </a:prstGeom>
          <a:noFill/>
          <a:ln cap="flat" cmpd="sng" w="12700">
            <a:solidFill>
              <a:schemeClr val="dk1"/>
            </a:solidFill>
            <a:prstDash val="dash"/>
            <a:round/>
            <a:headEnd len="sm" w="sm" type="none"/>
            <a:tailEnd len="sm" w="sm" type="none"/>
          </a:ln>
        </p:spPr>
      </p:cxnSp>
      <p:cxnSp>
        <p:nvCxnSpPr>
          <p:cNvPr id="871" name="Google Shape;871;p62"/>
          <p:cNvCxnSpPr/>
          <p:nvPr/>
        </p:nvCxnSpPr>
        <p:spPr>
          <a:xfrm>
            <a:off x="365615" y="4999372"/>
            <a:ext cx="2895516" cy="0"/>
          </a:xfrm>
          <a:prstGeom prst="straightConnector1">
            <a:avLst/>
          </a:prstGeom>
          <a:noFill/>
          <a:ln cap="flat" cmpd="sng" w="12700">
            <a:solidFill>
              <a:schemeClr val="dk1"/>
            </a:solidFill>
            <a:prstDash val="dash"/>
            <a:round/>
            <a:headEnd len="sm" w="sm" type="none"/>
            <a:tailEnd len="sm" w="sm" type="none"/>
          </a:ln>
        </p:spPr>
      </p:cxnSp>
      <p:cxnSp>
        <p:nvCxnSpPr>
          <p:cNvPr id="872" name="Google Shape;872;p62"/>
          <p:cNvCxnSpPr/>
          <p:nvPr/>
        </p:nvCxnSpPr>
        <p:spPr>
          <a:xfrm>
            <a:off x="365615" y="4460361"/>
            <a:ext cx="2895516" cy="0"/>
          </a:xfrm>
          <a:prstGeom prst="straightConnector1">
            <a:avLst/>
          </a:prstGeom>
          <a:noFill/>
          <a:ln cap="flat" cmpd="sng" w="12700">
            <a:solidFill>
              <a:schemeClr val="dk1"/>
            </a:solidFill>
            <a:prstDash val="dash"/>
            <a:round/>
            <a:headEnd len="sm" w="sm" type="none"/>
            <a:tailEnd len="sm" w="sm" type="none"/>
          </a:ln>
        </p:spPr>
      </p:cxnSp>
      <p:cxnSp>
        <p:nvCxnSpPr>
          <p:cNvPr id="873" name="Google Shape;873;p62"/>
          <p:cNvCxnSpPr/>
          <p:nvPr/>
        </p:nvCxnSpPr>
        <p:spPr>
          <a:xfrm>
            <a:off x="5830852" y="4999126"/>
            <a:ext cx="2895516" cy="0"/>
          </a:xfrm>
          <a:prstGeom prst="straightConnector1">
            <a:avLst/>
          </a:prstGeom>
          <a:noFill/>
          <a:ln cap="flat" cmpd="sng" w="12700">
            <a:solidFill>
              <a:schemeClr val="dk1"/>
            </a:solidFill>
            <a:prstDash val="dash"/>
            <a:round/>
            <a:headEnd len="sm" w="sm" type="none"/>
            <a:tailEnd len="sm" w="sm" type="none"/>
          </a:ln>
        </p:spPr>
      </p:cxnSp>
      <p:cxnSp>
        <p:nvCxnSpPr>
          <p:cNvPr id="874" name="Google Shape;874;p62"/>
          <p:cNvCxnSpPr/>
          <p:nvPr/>
        </p:nvCxnSpPr>
        <p:spPr>
          <a:xfrm>
            <a:off x="5830852" y="4475372"/>
            <a:ext cx="2895516" cy="0"/>
          </a:xfrm>
          <a:prstGeom prst="straightConnector1">
            <a:avLst/>
          </a:prstGeom>
          <a:noFill/>
          <a:ln cap="flat" cmpd="sng" w="12700">
            <a:solidFill>
              <a:schemeClr val="dk1"/>
            </a:solidFill>
            <a:prstDash val="dash"/>
            <a:round/>
            <a:headEnd len="sm" w="sm" type="none"/>
            <a:tailEnd len="sm" w="sm" type="none"/>
          </a:ln>
        </p:spPr>
      </p:cxnSp>
      <p:sp>
        <p:nvSpPr>
          <p:cNvPr id="875" name="Google Shape;875;p62"/>
          <p:cNvSpPr/>
          <p:nvPr/>
        </p:nvSpPr>
        <p:spPr>
          <a:xfrm>
            <a:off x="4102508" y="5067174"/>
            <a:ext cx="1146142" cy="416139"/>
          </a:xfrm>
          <a:prstGeom prst="rect">
            <a:avLst/>
          </a:prstGeom>
          <a:noFill/>
          <a:ln>
            <a:noFill/>
          </a:ln>
        </p:spPr>
        <p:txBody>
          <a:bodyPr anchorCtr="0" anchor="t" bIns="46025" lIns="92050" spcFirstLastPara="1" rIns="92050" wrap="square" tIns="46025">
            <a:noAutofit/>
          </a:bodyPr>
          <a:lstStyle/>
          <a:p>
            <a:pPr indent="0" lvl="0" marL="0" marR="0" rtl="0" algn="l">
              <a:spcBef>
                <a:spcPts val="0"/>
              </a:spcBef>
              <a:spcAft>
                <a:spcPts val="0"/>
              </a:spcAft>
              <a:buNone/>
            </a:pPr>
            <a:r>
              <a:rPr lang="en-US" sz="2100">
                <a:solidFill>
                  <a:schemeClr val="dk1"/>
                </a:solidFill>
                <a:latin typeface="Arial"/>
                <a:ea typeface="Arial"/>
                <a:cs typeface="Arial"/>
                <a:sym typeface="Arial"/>
              </a:rPr>
              <a:t>Tên gọi</a:t>
            </a:r>
            <a:endParaRPr sz="2100">
              <a:solidFill>
                <a:schemeClr val="dk1"/>
              </a:solidFill>
              <a:latin typeface="Arial"/>
              <a:ea typeface="Arial"/>
              <a:cs typeface="Arial"/>
              <a:sym typeface="Arial"/>
            </a:endParaRPr>
          </a:p>
        </p:txBody>
      </p:sp>
      <p:sp>
        <p:nvSpPr>
          <p:cNvPr id="876" name="Google Shape;876;p62"/>
          <p:cNvSpPr txBox="1"/>
          <p:nvPr/>
        </p:nvSpPr>
        <p:spPr>
          <a:xfrm>
            <a:off x="6553143" y="8096214"/>
            <a:ext cx="2133539" cy="24764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fld id="{00000000-1234-1234-1234-123412341234}" type="slidenum">
              <a:rPr lang="en-US" sz="1800">
                <a:solidFill>
                  <a:schemeClr val="dk1"/>
                </a:solidFill>
                <a:latin typeface="Arial"/>
                <a:ea typeface="Arial"/>
                <a:cs typeface="Arial"/>
                <a:sym typeface="Arial"/>
              </a:rPr>
              <a:t>‹#›</a:t>
            </a:fld>
            <a:endParaRPr sz="1800">
              <a:solidFill>
                <a:schemeClr val="dk1"/>
              </a:solidFill>
              <a:latin typeface="Arial"/>
              <a:ea typeface="Arial"/>
              <a:cs typeface="Arial"/>
              <a:sym typeface="Arial"/>
            </a:endParaRPr>
          </a:p>
        </p:txBody>
      </p:sp>
      <p:sp>
        <p:nvSpPr>
          <p:cNvPr id="877" name="Google Shape;877;p62"/>
          <p:cNvSpPr/>
          <p:nvPr/>
        </p:nvSpPr>
        <p:spPr>
          <a:xfrm>
            <a:off x="4799351" y="2114381"/>
            <a:ext cx="4344650" cy="601850"/>
          </a:xfrm>
          <a:prstGeom prst="rect">
            <a:avLst/>
          </a:prstGeom>
          <a:noFill/>
          <a:ln cap="flat" cmpd="sng" w="28575">
            <a:solidFill>
              <a:srgbClr val="FF0000"/>
            </a:solidFill>
            <a:prstDash val="solid"/>
            <a:miter lim="800000"/>
            <a:headEnd len="sm" w="sm" type="none"/>
            <a:tailEnd len="sm" w="sm" type="none"/>
          </a:ln>
        </p:spPr>
        <p:txBody>
          <a:bodyPr anchorCtr="0" anchor="ctr" bIns="53975" lIns="67475" spcFirstLastPara="1" rIns="67475" wrap="square" tIns="53975">
            <a:noAutofit/>
          </a:bodyPr>
          <a:lstStyle/>
          <a:p>
            <a:pPr indent="0" lvl="0" marL="0" marR="0" rtl="0" algn="ctr">
              <a:spcBef>
                <a:spcPts val="0"/>
              </a:spcBef>
              <a:spcAft>
                <a:spcPts val="0"/>
              </a:spcAft>
              <a:buNone/>
            </a:pPr>
            <a:r>
              <a:t/>
            </a:r>
            <a:endParaRPr b="0" sz="2000">
              <a:solidFill>
                <a:schemeClr val="dk1"/>
              </a:solidFill>
              <a:latin typeface="Arial"/>
              <a:ea typeface="Arial"/>
              <a:cs typeface="Arial"/>
              <a:sym typeface="Arial"/>
            </a:endParaRPr>
          </a:p>
        </p:txBody>
      </p:sp>
      <p:sp>
        <p:nvSpPr>
          <p:cNvPr id="878" name="Google Shape;878;p62"/>
          <p:cNvSpPr txBox="1"/>
          <p:nvPr>
            <p:ph type="title"/>
          </p:nvPr>
        </p:nvSpPr>
        <p:spPr>
          <a:xfrm>
            <a:off x="1519521" y="567015"/>
            <a:ext cx="7886700" cy="323165"/>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lt1"/>
                </a:solidFill>
              </a:rPr>
              <a:t>Financial Accounting</a:t>
            </a:r>
            <a:endParaRPr/>
          </a:p>
        </p:txBody>
      </p:sp>
      <p:sp>
        <p:nvSpPr>
          <p:cNvPr id="879" name="Google Shape;879;p62"/>
          <p:cNvSpPr txBox="1"/>
          <p:nvPr>
            <p:ph idx="2" type="body"/>
          </p:nvPr>
        </p:nvSpPr>
        <p:spPr>
          <a:xfrm>
            <a:off x="288623" y="1143550"/>
            <a:ext cx="7126357" cy="37106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rgbClr val="0070C0"/>
              </a:buClr>
              <a:buSzPts val="1500"/>
              <a:buFont typeface="Arial"/>
              <a:buNone/>
            </a:pPr>
            <a:r>
              <a:rPr lang="en-US"/>
              <a:t>Các đặc điểm phân biệt Kế toán tài chính và Kế toán quản trị</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4" name="Shape 884"/>
        <p:cNvGrpSpPr/>
        <p:nvPr/>
      </p:nvGrpSpPr>
      <p:grpSpPr>
        <a:xfrm>
          <a:off x="0" y="0"/>
          <a:ext cx="0" cy="0"/>
          <a:chOff x="0" y="0"/>
          <a:chExt cx="0" cy="0"/>
        </a:xfrm>
      </p:grpSpPr>
      <p:pic>
        <p:nvPicPr>
          <p:cNvPr id="885" name="Google Shape;885;p63"/>
          <p:cNvPicPr preferRelativeResize="0"/>
          <p:nvPr/>
        </p:nvPicPr>
        <p:blipFill rotWithShape="1">
          <a:blip r:embed="rId3">
            <a:alphaModFix/>
          </a:blip>
          <a:srcRect b="0" l="0" r="0" t="0"/>
          <a:stretch/>
        </p:blipFill>
        <p:spPr>
          <a:xfrm>
            <a:off x="457200" y="1395666"/>
            <a:ext cx="8077200" cy="4928934"/>
          </a:xfrm>
          <a:prstGeom prst="rect">
            <a:avLst/>
          </a:prstGeom>
          <a:noFill/>
          <a:ln>
            <a:noFill/>
          </a:ln>
        </p:spPr>
      </p:pic>
      <p:sp>
        <p:nvSpPr>
          <p:cNvPr id="886" name="Google Shape;886;p63"/>
          <p:cNvSpPr txBox="1"/>
          <p:nvPr>
            <p:ph type="title"/>
          </p:nvPr>
        </p:nvSpPr>
        <p:spPr>
          <a:xfrm>
            <a:off x="1447800" y="609600"/>
            <a:ext cx="7886700" cy="323165"/>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lt1"/>
                </a:solidFill>
              </a:rPr>
              <a:t>Financial Accounting</a:t>
            </a:r>
            <a:endParaRPr/>
          </a:p>
        </p:txBody>
      </p:sp>
      <p:sp>
        <p:nvSpPr>
          <p:cNvPr id="887" name="Google Shape;887;p63"/>
          <p:cNvSpPr txBox="1"/>
          <p:nvPr>
            <p:ph idx="2" type="body"/>
          </p:nvPr>
        </p:nvSpPr>
        <p:spPr>
          <a:xfrm>
            <a:off x="228600" y="1210135"/>
            <a:ext cx="7126357" cy="37106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rgbClr val="0070C0"/>
              </a:buClr>
              <a:buSzPts val="1500"/>
              <a:buFont typeface="Arial"/>
              <a:buNone/>
            </a:pPr>
            <a:r>
              <a:rPr lang="en-US"/>
              <a:t>Luồng thông tin trong Kế toán tài chính</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2" name="Shape 892"/>
        <p:cNvGrpSpPr/>
        <p:nvPr/>
      </p:nvGrpSpPr>
      <p:grpSpPr>
        <a:xfrm>
          <a:off x="0" y="0"/>
          <a:ext cx="0" cy="0"/>
          <a:chOff x="0" y="0"/>
          <a:chExt cx="0" cy="0"/>
        </a:xfrm>
      </p:grpSpPr>
      <p:pic>
        <p:nvPicPr>
          <p:cNvPr id="893" name="Google Shape;893;p64"/>
          <p:cNvPicPr preferRelativeResize="0"/>
          <p:nvPr/>
        </p:nvPicPr>
        <p:blipFill rotWithShape="1">
          <a:blip r:embed="rId3">
            <a:alphaModFix/>
          </a:blip>
          <a:srcRect b="0" l="0" r="0" t="0"/>
          <a:stretch/>
        </p:blipFill>
        <p:spPr>
          <a:xfrm>
            <a:off x="762000" y="1371600"/>
            <a:ext cx="7924800" cy="4724399"/>
          </a:xfrm>
          <a:prstGeom prst="rect">
            <a:avLst/>
          </a:prstGeom>
          <a:noFill/>
          <a:ln>
            <a:noFill/>
          </a:ln>
        </p:spPr>
      </p:pic>
      <p:sp>
        <p:nvSpPr>
          <p:cNvPr id="894" name="Google Shape;894;p64"/>
          <p:cNvSpPr txBox="1"/>
          <p:nvPr>
            <p:ph type="title"/>
          </p:nvPr>
        </p:nvSpPr>
        <p:spPr>
          <a:xfrm>
            <a:off x="1524000" y="570430"/>
            <a:ext cx="7886700" cy="323165"/>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lt1"/>
                </a:solidFill>
              </a:rPr>
              <a:t>Financial Accounting</a:t>
            </a:r>
            <a:endParaRPr/>
          </a:p>
        </p:txBody>
      </p:sp>
      <p:sp>
        <p:nvSpPr>
          <p:cNvPr id="895" name="Google Shape;895;p64"/>
          <p:cNvSpPr txBox="1"/>
          <p:nvPr>
            <p:ph idx="2" type="body"/>
          </p:nvPr>
        </p:nvSpPr>
        <p:spPr>
          <a:xfrm>
            <a:off x="152400" y="1219200"/>
            <a:ext cx="7126357" cy="37106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rgbClr val="0070C0"/>
              </a:buClr>
              <a:buSzPts val="1500"/>
              <a:buFont typeface="Arial"/>
              <a:buNone/>
            </a:pPr>
            <a:r>
              <a:rPr lang="en-US"/>
              <a:t>Luồng thông tin trong Kế toán quản trị</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9" name="Shape 899"/>
        <p:cNvGrpSpPr/>
        <p:nvPr/>
      </p:nvGrpSpPr>
      <p:grpSpPr>
        <a:xfrm>
          <a:off x="0" y="0"/>
          <a:ext cx="0" cy="0"/>
          <a:chOff x="0" y="0"/>
          <a:chExt cx="0" cy="0"/>
        </a:xfrm>
      </p:grpSpPr>
      <p:pic>
        <p:nvPicPr>
          <p:cNvPr id="900" name="Google Shape;900;p65"/>
          <p:cNvPicPr preferRelativeResize="0"/>
          <p:nvPr/>
        </p:nvPicPr>
        <p:blipFill rotWithShape="1">
          <a:blip r:embed="rId3">
            <a:alphaModFix/>
          </a:blip>
          <a:srcRect b="0" l="0" r="0" t="0"/>
          <a:stretch/>
        </p:blipFill>
        <p:spPr>
          <a:xfrm>
            <a:off x="5413375" y="4191000"/>
            <a:ext cx="3430588" cy="2616200"/>
          </a:xfrm>
          <a:prstGeom prst="rect">
            <a:avLst/>
          </a:prstGeom>
          <a:noFill/>
          <a:ln cap="flat" cmpd="sng" w="9525">
            <a:solidFill>
              <a:schemeClr val="dk1"/>
            </a:solidFill>
            <a:prstDash val="solid"/>
            <a:miter lim="800000"/>
            <a:headEnd len="sm" w="sm" type="none"/>
            <a:tailEnd len="sm" w="sm" type="none"/>
          </a:ln>
        </p:spPr>
      </p:pic>
      <p:sp>
        <p:nvSpPr>
          <p:cNvPr id="901" name="Google Shape;901;p65"/>
          <p:cNvSpPr txBox="1"/>
          <p:nvPr>
            <p:ph idx="2" type="body"/>
          </p:nvPr>
        </p:nvSpPr>
        <p:spPr>
          <a:xfrm>
            <a:off x="278210" y="1512887"/>
            <a:ext cx="7126357" cy="371061"/>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rgbClr val="0070C0"/>
              </a:buClr>
              <a:buSzPts val="1500"/>
              <a:buFont typeface="Arial"/>
              <a:buNone/>
            </a:pPr>
            <a:r>
              <a:rPr lang="en-US"/>
              <a:t>Chức năng cơ bản</a:t>
            </a:r>
            <a:endParaRPr/>
          </a:p>
        </p:txBody>
      </p:sp>
      <p:sp>
        <p:nvSpPr>
          <p:cNvPr id="902" name="Google Shape;902;p65"/>
          <p:cNvSpPr/>
          <p:nvPr/>
        </p:nvSpPr>
        <p:spPr>
          <a:xfrm>
            <a:off x="278210" y="2438400"/>
            <a:ext cx="4041775" cy="3734869"/>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400">
                <a:solidFill>
                  <a:srgbClr val="205867"/>
                </a:solidFill>
                <a:latin typeface="Arial"/>
                <a:ea typeface="Arial"/>
                <a:cs typeface="Arial"/>
                <a:sym typeface="Arial"/>
              </a:rPr>
              <a:t>Tính năng</a:t>
            </a:r>
            <a:endParaRPr sz="14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Hệ thống tài khoản hợp nhất</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Cấu trúc hợp nhất đa cấp: nhóm hợp nhất và đơn vị hợp nhất</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Thu thập thông tin hợp nhất</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Loại trừ giao dịch nội bộ: doanh thu, chi phí, công nợ phải thu, công nợ phải trả….</a:t>
            </a:r>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Hạch toán các khoản chênh lệch công nợ</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Hợp nhất khoản đầu tư</a:t>
            </a:r>
            <a:endParaRPr b="0" sz="1200">
              <a:solidFill>
                <a:srgbClr val="205867"/>
              </a:solidFill>
              <a:latin typeface="Arial"/>
              <a:ea typeface="Arial"/>
              <a:cs typeface="Arial"/>
              <a:sym typeface="Arial"/>
            </a:endParaRPr>
          </a:p>
          <a:p>
            <a:pPr indent="-179388" lvl="0" marL="179388" marR="0" rtl="0" algn="l">
              <a:spcBef>
                <a:spcPts val="240"/>
              </a:spcBef>
              <a:spcAft>
                <a:spcPts val="0"/>
              </a:spcAft>
              <a:buClr>
                <a:srgbClr val="205867"/>
              </a:buClr>
              <a:buSzPts val="1020"/>
              <a:buFont typeface="Arimo"/>
              <a:buChar char="&lt;"/>
            </a:pPr>
            <a:r>
              <a:rPr b="0" lang="en-US" sz="1200">
                <a:solidFill>
                  <a:srgbClr val="205867"/>
                </a:solidFill>
                <a:latin typeface="Arial"/>
                <a:ea typeface="Arial"/>
                <a:cs typeface="Arial"/>
                <a:sym typeface="Arial"/>
              </a:rPr>
              <a:t>Báo cáo tài chính hợp nhất</a:t>
            </a:r>
            <a:endParaRPr b="0" sz="1200">
              <a:solidFill>
                <a:srgbClr val="205867"/>
              </a:solidFill>
              <a:latin typeface="Arial"/>
              <a:ea typeface="Arial"/>
              <a:cs typeface="Arial"/>
              <a:sym typeface="Arial"/>
            </a:endParaRPr>
          </a:p>
          <a:p>
            <a:pPr indent="-209550" lvl="1" marL="211138" marR="0" rtl="0" algn="l">
              <a:spcBef>
                <a:spcPts val="240"/>
              </a:spcBef>
              <a:spcAft>
                <a:spcPts val="0"/>
              </a:spcAft>
              <a:buNone/>
            </a:pPr>
            <a:r>
              <a:t/>
            </a:r>
            <a:endParaRPr b="0" i="0" sz="1200" u="none" cap="none" strike="noStrike">
              <a:solidFill>
                <a:srgbClr val="205867"/>
              </a:solidFill>
              <a:latin typeface="Arial"/>
              <a:ea typeface="Arial"/>
              <a:cs typeface="Arial"/>
              <a:sym typeface="Arial"/>
            </a:endParaRPr>
          </a:p>
          <a:p>
            <a:pPr indent="-209550" lvl="1" marL="211138" marR="0" rtl="0" algn="l">
              <a:spcBef>
                <a:spcPts val="340"/>
              </a:spcBef>
              <a:spcAft>
                <a:spcPts val="0"/>
              </a:spcAft>
              <a:buNone/>
            </a:pPr>
            <a:r>
              <a:rPr b="0" i="0" lang="en-US" sz="1400" u="none" cap="none" strike="noStrike">
                <a:solidFill>
                  <a:srgbClr val="205867"/>
                </a:solidFill>
                <a:latin typeface="Arial"/>
                <a:ea typeface="Arial"/>
                <a:cs typeface="Arial"/>
                <a:sym typeface="Arial"/>
              </a:rPr>
              <a:t>Lợi ích</a:t>
            </a:r>
            <a:endParaRPr b="0" i="0" sz="1400" u="none" cap="none" strike="noStrike">
              <a:solidFill>
                <a:srgbClr val="205867"/>
              </a:solidFill>
              <a:latin typeface="Arial"/>
              <a:ea typeface="Arial"/>
              <a:cs typeface="Arial"/>
              <a:sym typeface="Arial"/>
            </a:endParaRPr>
          </a:p>
          <a:p>
            <a:pPr indent="-209550" lvl="1" marL="211138" marR="0" rtl="0" algn="l">
              <a:spcBef>
                <a:spcPts val="31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Thu thập thông tin hợp nhất tức thời trên hệ thống, hoặc thu thập thông tin của các đơn vị bên ngoài hệ thống.</a:t>
            </a:r>
            <a:endParaRPr/>
          </a:p>
          <a:p>
            <a:pPr indent="-209550" lvl="1" marL="211138" marR="0" rtl="0" algn="l">
              <a:spcBef>
                <a:spcPts val="30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Giảm thiểu sai sót khi hạch toán với chức năng giả định</a:t>
            </a:r>
            <a:endParaRPr b="0" i="0" sz="1200" u="none" cap="none" strike="noStrike">
              <a:solidFill>
                <a:srgbClr val="205867"/>
              </a:solidFill>
              <a:latin typeface="Arial"/>
              <a:ea typeface="Arial"/>
              <a:cs typeface="Arial"/>
              <a:sym typeface="Arial"/>
            </a:endParaRPr>
          </a:p>
          <a:p>
            <a:pPr indent="-209550" lvl="1" marL="211138" marR="0" rtl="0" algn="l">
              <a:spcBef>
                <a:spcPts val="300"/>
              </a:spcBef>
              <a:spcAft>
                <a:spcPts val="0"/>
              </a:spcAft>
              <a:buClr>
                <a:srgbClr val="205867"/>
              </a:buClr>
              <a:buSzPts val="1200"/>
              <a:buFont typeface="Noto Sans Symbols"/>
              <a:buChar char="■"/>
            </a:pPr>
            <a:r>
              <a:rPr b="0" i="0" lang="en-US" sz="1200" u="none" cap="none" strike="noStrike">
                <a:solidFill>
                  <a:srgbClr val="205867"/>
                </a:solidFill>
                <a:latin typeface="Arial"/>
                <a:ea typeface="Arial"/>
                <a:cs typeface="Arial"/>
                <a:sym typeface="Arial"/>
              </a:rPr>
              <a:t>Báo cáo tài chính linh hoạt</a:t>
            </a:r>
            <a:endParaRPr b="0" i="0" sz="1200" u="none" cap="none" strike="noStrike">
              <a:solidFill>
                <a:srgbClr val="205867"/>
              </a:solidFill>
              <a:latin typeface="Arial"/>
              <a:ea typeface="Arial"/>
              <a:cs typeface="Arial"/>
              <a:sym typeface="Arial"/>
            </a:endParaRPr>
          </a:p>
          <a:p>
            <a:pPr indent="-133350" lvl="1" marL="211138" marR="0" rtl="0" algn="l">
              <a:spcBef>
                <a:spcPts val="300"/>
              </a:spcBef>
              <a:spcAft>
                <a:spcPts val="0"/>
              </a:spcAft>
              <a:buClr>
                <a:schemeClr val="dk1"/>
              </a:buClr>
              <a:buSzPts val="1200"/>
              <a:buFont typeface="Noto Sans Symbols"/>
              <a:buNone/>
            </a:pPr>
            <a:r>
              <a:t/>
            </a:r>
            <a:endParaRPr b="0" i="0" sz="1200" u="none" cap="none" strike="noStrike">
              <a:solidFill>
                <a:srgbClr val="595959"/>
              </a:solidFill>
              <a:latin typeface="Calibri"/>
              <a:ea typeface="Calibri"/>
              <a:cs typeface="Calibri"/>
              <a:sym typeface="Calibri"/>
            </a:endParaRPr>
          </a:p>
        </p:txBody>
      </p:sp>
      <p:pic>
        <p:nvPicPr>
          <p:cNvPr id="903" name="Google Shape;903;p65"/>
          <p:cNvPicPr preferRelativeResize="0"/>
          <p:nvPr/>
        </p:nvPicPr>
        <p:blipFill rotWithShape="1">
          <a:blip r:embed="rId4">
            <a:alphaModFix/>
          </a:blip>
          <a:srcRect b="0" l="0" r="0" t="0"/>
          <a:stretch/>
        </p:blipFill>
        <p:spPr>
          <a:xfrm>
            <a:off x="4892675" y="1219200"/>
            <a:ext cx="3951288" cy="2601913"/>
          </a:xfrm>
          <a:prstGeom prst="rect">
            <a:avLst/>
          </a:prstGeom>
          <a:noFill/>
          <a:ln cap="flat" cmpd="sng" w="9525">
            <a:solidFill>
              <a:srgbClr val="000000"/>
            </a:solidFill>
            <a:prstDash val="solid"/>
            <a:miter lim="800000"/>
            <a:headEnd len="sm" w="sm" type="none"/>
            <a:tailEnd len="sm" w="sm" type="none"/>
          </a:ln>
        </p:spPr>
      </p:pic>
      <p:sp>
        <p:nvSpPr>
          <p:cNvPr id="904" name="Google Shape;904;p65"/>
          <p:cNvSpPr/>
          <p:nvPr/>
        </p:nvSpPr>
        <p:spPr>
          <a:xfrm>
            <a:off x="4273550" y="1001713"/>
            <a:ext cx="1441450" cy="293687"/>
          </a:xfrm>
          <a:prstGeom prst="rect">
            <a:avLst/>
          </a:prstGeom>
          <a:solidFill>
            <a:srgbClr val="0A52A0"/>
          </a:solidFill>
          <a:ln cap="flat" cmpd="sng" w="254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200">
                <a:solidFill>
                  <a:schemeClr val="lt1"/>
                </a:solidFill>
                <a:latin typeface="Calibri"/>
                <a:ea typeface="Calibri"/>
                <a:cs typeface="Calibri"/>
                <a:sym typeface="Calibri"/>
              </a:rPr>
              <a:t>Data Collection</a:t>
            </a:r>
            <a:endParaRPr/>
          </a:p>
        </p:txBody>
      </p:sp>
      <p:sp>
        <p:nvSpPr>
          <p:cNvPr id="905" name="Google Shape;905;p65"/>
          <p:cNvSpPr/>
          <p:nvPr/>
        </p:nvSpPr>
        <p:spPr>
          <a:xfrm>
            <a:off x="4576763" y="3962400"/>
            <a:ext cx="1976437" cy="293688"/>
          </a:xfrm>
          <a:prstGeom prst="rect">
            <a:avLst/>
          </a:prstGeom>
          <a:solidFill>
            <a:srgbClr val="0A52A0"/>
          </a:solidFill>
          <a:ln cap="flat" cmpd="sng" w="25400">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200">
                <a:solidFill>
                  <a:schemeClr val="lt1"/>
                </a:solidFill>
                <a:latin typeface="Calibri"/>
                <a:ea typeface="Calibri"/>
                <a:cs typeface="Calibri"/>
                <a:sym typeface="Calibri"/>
              </a:rPr>
              <a:t>Consolidation Structure</a:t>
            </a:r>
            <a:endParaRPr/>
          </a:p>
        </p:txBody>
      </p:sp>
      <p:sp>
        <p:nvSpPr>
          <p:cNvPr id="906" name="Google Shape;906;p65"/>
          <p:cNvSpPr txBox="1"/>
          <p:nvPr>
            <p:ph type="title"/>
          </p:nvPr>
        </p:nvSpPr>
        <p:spPr>
          <a:xfrm>
            <a:off x="1771650" y="558832"/>
            <a:ext cx="7886700" cy="323165"/>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solidFill>
                  <a:schemeClr val="lt1"/>
                </a:solidFill>
              </a:rPr>
              <a:t>Consolidation Reporting</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1" name="Shape 911"/>
        <p:cNvGrpSpPr/>
        <p:nvPr/>
      </p:nvGrpSpPr>
      <p:grpSpPr>
        <a:xfrm>
          <a:off x="0" y="0"/>
          <a:ext cx="0" cy="0"/>
          <a:chOff x="0" y="0"/>
          <a:chExt cx="0" cy="0"/>
        </a:xfrm>
      </p:grpSpPr>
      <p:sp>
        <p:nvSpPr>
          <p:cNvPr id="912" name="Google Shape;912;p66"/>
          <p:cNvSpPr txBox="1"/>
          <p:nvPr>
            <p:ph type="title"/>
          </p:nvPr>
        </p:nvSpPr>
        <p:spPr>
          <a:xfrm>
            <a:off x="1776897" y="481302"/>
            <a:ext cx="7123429" cy="443711"/>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None/>
            </a:pPr>
            <a:r>
              <a:rPr lang="en-US"/>
              <a:t>GIẢI PHÁP 1C</a:t>
            </a:r>
            <a:endParaRPr/>
          </a:p>
        </p:txBody>
      </p:sp>
      <p:grpSp>
        <p:nvGrpSpPr>
          <p:cNvPr id="913" name="Google Shape;913;p66"/>
          <p:cNvGrpSpPr/>
          <p:nvPr/>
        </p:nvGrpSpPr>
        <p:grpSpPr>
          <a:xfrm>
            <a:off x="247015" y="5013960"/>
            <a:ext cx="2456179" cy="718820"/>
            <a:chOff x="247015" y="5013960"/>
            <a:chExt cx="2456179" cy="718820"/>
          </a:xfrm>
        </p:grpSpPr>
        <p:sp>
          <p:nvSpPr>
            <p:cNvPr id="914" name="Google Shape;914;p66"/>
            <p:cNvSpPr/>
            <p:nvPr/>
          </p:nvSpPr>
          <p:spPr>
            <a:xfrm>
              <a:off x="251460" y="5013960"/>
              <a:ext cx="2447290" cy="85090"/>
            </a:xfrm>
            <a:custGeom>
              <a:rect b="b" l="l" r="r" t="t"/>
              <a:pathLst>
                <a:path extrusionOk="0" h="85089" w="2447290">
                  <a:moveTo>
                    <a:pt x="0" y="85089"/>
                  </a:moveTo>
                  <a:lnTo>
                    <a:pt x="0" y="83819"/>
                  </a:lnTo>
                  <a:lnTo>
                    <a:pt x="0" y="81279"/>
                  </a:lnTo>
                  <a:lnTo>
                    <a:pt x="0" y="77469"/>
                  </a:lnTo>
                  <a:lnTo>
                    <a:pt x="1269" y="74929"/>
                  </a:lnTo>
                </a:path>
                <a:path extrusionOk="0" h="85089" w="2447290">
                  <a:moveTo>
                    <a:pt x="7619" y="67309"/>
                  </a:moveTo>
                  <a:lnTo>
                    <a:pt x="8889" y="64769"/>
                  </a:lnTo>
                  <a:lnTo>
                    <a:pt x="11429" y="62229"/>
                  </a:lnTo>
                  <a:lnTo>
                    <a:pt x="13969" y="59689"/>
                  </a:lnTo>
                </a:path>
                <a:path extrusionOk="0" h="85089" w="2447290">
                  <a:moveTo>
                    <a:pt x="21589" y="54609"/>
                  </a:moveTo>
                  <a:lnTo>
                    <a:pt x="24129" y="52069"/>
                  </a:lnTo>
                  <a:lnTo>
                    <a:pt x="26669" y="50800"/>
                  </a:lnTo>
                  <a:lnTo>
                    <a:pt x="30479" y="49529"/>
                  </a:lnTo>
                </a:path>
                <a:path extrusionOk="0" h="85089" w="2447290">
                  <a:moveTo>
                    <a:pt x="38100" y="44450"/>
                  </a:moveTo>
                  <a:lnTo>
                    <a:pt x="41910" y="43179"/>
                  </a:lnTo>
                  <a:lnTo>
                    <a:pt x="44450" y="41909"/>
                  </a:lnTo>
                  <a:lnTo>
                    <a:pt x="46989" y="40639"/>
                  </a:lnTo>
                </a:path>
                <a:path extrusionOk="0" h="85089" w="2447290">
                  <a:moveTo>
                    <a:pt x="57150" y="36829"/>
                  </a:moveTo>
                  <a:lnTo>
                    <a:pt x="59689" y="35559"/>
                  </a:lnTo>
                  <a:lnTo>
                    <a:pt x="62229" y="34289"/>
                  </a:lnTo>
                  <a:lnTo>
                    <a:pt x="66039" y="33019"/>
                  </a:lnTo>
                </a:path>
                <a:path extrusionOk="0" h="85089" w="2447290">
                  <a:moveTo>
                    <a:pt x="74929" y="30479"/>
                  </a:moveTo>
                  <a:lnTo>
                    <a:pt x="77469" y="29209"/>
                  </a:lnTo>
                  <a:lnTo>
                    <a:pt x="81279" y="27939"/>
                  </a:lnTo>
                  <a:lnTo>
                    <a:pt x="83819" y="27939"/>
                  </a:lnTo>
                </a:path>
                <a:path extrusionOk="0" h="85089" w="2447290">
                  <a:moveTo>
                    <a:pt x="93979" y="24129"/>
                  </a:moveTo>
                  <a:lnTo>
                    <a:pt x="96519" y="24129"/>
                  </a:lnTo>
                  <a:lnTo>
                    <a:pt x="99060" y="22859"/>
                  </a:lnTo>
                  <a:lnTo>
                    <a:pt x="102869" y="21589"/>
                  </a:lnTo>
                </a:path>
                <a:path extrusionOk="0" h="85089" w="2447290">
                  <a:moveTo>
                    <a:pt x="111760" y="19050"/>
                  </a:moveTo>
                  <a:lnTo>
                    <a:pt x="115569" y="19050"/>
                  </a:lnTo>
                  <a:lnTo>
                    <a:pt x="118110" y="17779"/>
                  </a:lnTo>
                  <a:lnTo>
                    <a:pt x="121919" y="17779"/>
                  </a:lnTo>
                </a:path>
                <a:path extrusionOk="0" h="85089" w="2447290">
                  <a:moveTo>
                    <a:pt x="130810" y="15239"/>
                  </a:moveTo>
                  <a:lnTo>
                    <a:pt x="134619" y="13969"/>
                  </a:lnTo>
                  <a:lnTo>
                    <a:pt x="137160" y="13969"/>
                  </a:lnTo>
                  <a:lnTo>
                    <a:pt x="140969" y="13969"/>
                  </a:lnTo>
                </a:path>
                <a:path extrusionOk="0" h="85089" w="2447290">
                  <a:moveTo>
                    <a:pt x="149860" y="11429"/>
                  </a:moveTo>
                  <a:lnTo>
                    <a:pt x="153669" y="11429"/>
                  </a:lnTo>
                  <a:lnTo>
                    <a:pt x="156210" y="10159"/>
                  </a:lnTo>
                  <a:lnTo>
                    <a:pt x="160019" y="10159"/>
                  </a:lnTo>
                </a:path>
                <a:path extrusionOk="0" h="85089" w="2447290">
                  <a:moveTo>
                    <a:pt x="168910" y="8889"/>
                  </a:moveTo>
                  <a:lnTo>
                    <a:pt x="172719" y="7619"/>
                  </a:lnTo>
                  <a:lnTo>
                    <a:pt x="175260" y="7619"/>
                  </a:lnTo>
                  <a:lnTo>
                    <a:pt x="179069" y="6350"/>
                  </a:lnTo>
                </a:path>
                <a:path extrusionOk="0" h="85089" w="2447290">
                  <a:moveTo>
                    <a:pt x="189230" y="5079"/>
                  </a:moveTo>
                  <a:lnTo>
                    <a:pt x="191769" y="5079"/>
                  </a:lnTo>
                  <a:lnTo>
                    <a:pt x="195580" y="5079"/>
                  </a:lnTo>
                  <a:lnTo>
                    <a:pt x="198119" y="3809"/>
                  </a:lnTo>
                </a:path>
                <a:path extrusionOk="0" h="85089" w="2447290">
                  <a:moveTo>
                    <a:pt x="208280" y="3809"/>
                  </a:moveTo>
                  <a:lnTo>
                    <a:pt x="210819" y="2539"/>
                  </a:lnTo>
                  <a:lnTo>
                    <a:pt x="214630" y="2539"/>
                  </a:lnTo>
                  <a:lnTo>
                    <a:pt x="217169" y="2539"/>
                  </a:lnTo>
                </a:path>
                <a:path extrusionOk="0" h="85089" w="2447290">
                  <a:moveTo>
                    <a:pt x="227330" y="1269"/>
                  </a:moveTo>
                  <a:lnTo>
                    <a:pt x="231140" y="1269"/>
                  </a:lnTo>
                  <a:lnTo>
                    <a:pt x="233680" y="1269"/>
                  </a:lnTo>
                  <a:lnTo>
                    <a:pt x="237490" y="1269"/>
                  </a:lnTo>
                </a:path>
                <a:path extrusionOk="0" h="85089" w="2447290">
                  <a:moveTo>
                    <a:pt x="246380" y="0"/>
                  </a:moveTo>
                  <a:lnTo>
                    <a:pt x="250190" y="0"/>
                  </a:lnTo>
                  <a:lnTo>
                    <a:pt x="252730" y="0"/>
                  </a:lnTo>
                  <a:lnTo>
                    <a:pt x="256540" y="0"/>
                  </a:lnTo>
                </a:path>
                <a:path extrusionOk="0" h="85089" w="2447290">
                  <a:moveTo>
                    <a:pt x="266699" y="0"/>
                  </a:moveTo>
                  <a:lnTo>
                    <a:pt x="269240" y="0"/>
                  </a:lnTo>
                  <a:lnTo>
                    <a:pt x="273049" y="0"/>
                  </a:lnTo>
                  <a:lnTo>
                    <a:pt x="275590" y="0"/>
                  </a:lnTo>
                </a:path>
                <a:path extrusionOk="0" h="85089" w="2447290">
                  <a:moveTo>
                    <a:pt x="285749" y="0"/>
                  </a:moveTo>
                  <a:lnTo>
                    <a:pt x="287020" y="0"/>
                  </a:lnTo>
                  <a:lnTo>
                    <a:pt x="295910" y="0"/>
                  </a:lnTo>
                </a:path>
                <a:path extrusionOk="0" h="85089" w="2447290">
                  <a:moveTo>
                    <a:pt x="304799" y="0"/>
                  </a:moveTo>
                  <a:lnTo>
                    <a:pt x="314960" y="0"/>
                  </a:lnTo>
                </a:path>
                <a:path extrusionOk="0" h="85089" w="2447290">
                  <a:moveTo>
                    <a:pt x="325120" y="0"/>
                  </a:moveTo>
                  <a:lnTo>
                    <a:pt x="334010" y="0"/>
                  </a:lnTo>
                </a:path>
                <a:path extrusionOk="0" h="85089" w="2447290">
                  <a:moveTo>
                    <a:pt x="344170" y="0"/>
                  </a:moveTo>
                  <a:lnTo>
                    <a:pt x="354330" y="0"/>
                  </a:lnTo>
                </a:path>
                <a:path extrusionOk="0" h="85089" w="2447290">
                  <a:moveTo>
                    <a:pt x="363220" y="0"/>
                  </a:moveTo>
                  <a:lnTo>
                    <a:pt x="373380" y="0"/>
                  </a:lnTo>
                </a:path>
                <a:path extrusionOk="0" h="85089" w="2447290">
                  <a:moveTo>
                    <a:pt x="382270" y="0"/>
                  </a:moveTo>
                  <a:lnTo>
                    <a:pt x="392430" y="0"/>
                  </a:lnTo>
                </a:path>
                <a:path extrusionOk="0" h="85089" w="2447290">
                  <a:moveTo>
                    <a:pt x="401320" y="0"/>
                  </a:moveTo>
                  <a:lnTo>
                    <a:pt x="411480" y="0"/>
                  </a:lnTo>
                </a:path>
                <a:path extrusionOk="0" h="85089" w="2447290">
                  <a:moveTo>
                    <a:pt x="421640" y="0"/>
                  </a:moveTo>
                  <a:lnTo>
                    <a:pt x="430530" y="0"/>
                  </a:lnTo>
                </a:path>
                <a:path extrusionOk="0" h="85089" w="2447290">
                  <a:moveTo>
                    <a:pt x="440690" y="0"/>
                  </a:moveTo>
                  <a:lnTo>
                    <a:pt x="450850" y="0"/>
                  </a:lnTo>
                </a:path>
                <a:path extrusionOk="0" h="85089" w="2447290">
                  <a:moveTo>
                    <a:pt x="459740" y="0"/>
                  </a:moveTo>
                  <a:lnTo>
                    <a:pt x="469900" y="0"/>
                  </a:lnTo>
                </a:path>
                <a:path extrusionOk="0" h="85089" w="2447290">
                  <a:moveTo>
                    <a:pt x="480059" y="0"/>
                  </a:moveTo>
                  <a:lnTo>
                    <a:pt x="488950" y="0"/>
                  </a:lnTo>
                </a:path>
                <a:path extrusionOk="0" h="85089" w="2447290">
                  <a:moveTo>
                    <a:pt x="499109" y="0"/>
                  </a:moveTo>
                  <a:lnTo>
                    <a:pt x="509269" y="0"/>
                  </a:lnTo>
                </a:path>
                <a:path extrusionOk="0" h="85089" w="2447290">
                  <a:moveTo>
                    <a:pt x="518159" y="0"/>
                  </a:moveTo>
                  <a:lnTo>
                    <a:pt x="528319" y="0"/>
                  </a:lnTo>
                </a:path>
                <a:path extrusionOk="0" h="85089" w="2447290">
                  <a:moveTo>
                    <a:pt x="538480" y="0"/>
                  </a:moveTo>
                  <a:lnTo>
                    <a:pt x="547369" y="0"/>
                  </a:lnTo>
                </a:path>
                <a:path extrusionOk="0" h="85089" w="2447290">
                  <a:moveTo>
                    <a:pt x="557530" y="0"/>
                  </a:moveTo>
                  <a:lnTo>
                    <a:pt x="566420" y="0"/>
                  </a:lnTo>
                </a:path>
                <a:path extrusionOk="0" h="85089" w="2447290">
                  <a:moveTo>
                    <a:pt x="576580" y="0"/>
                  </a:moveTo>
                  <a:lnTo>
                    <a:pt x="586740" y="0"/>
                  </a:lnTo>
                </a:path>
                <a:path extrusionOk="0" h="85089" w="2447290">
                  <a:moveTo>
                    <a:pt x="595630" y="0"/>
                  </a:moveTo>
                  <a:lnTo>
                    <a:pt x="605790" y="0"/>
                  </a:lnTo>
                </a:path>
                <a:path extrusionOk="0" h="85089" w="2447290">
                  <a:moveTo>
                    <a:pt x="615950" y="0"/>
                  </a:moveTo>
                  <a:lnTo>
                    <a:pt x="624840" y="0"/>
                  </a:lnTo>
                </a:path>
                <a:path extrusionOk="0" h="85089" w="2447290">
                  <a:moveTo>
                    <a:pt x="635000" y="0"/>
                  </a:moveTo>
                  <a:lnTo>
                    <a:pt x="645160" y="0"/>
                  </a:lnTo>
                </a:path>
                <a:path extrusionOk="0" h="85089" w="2447290">
                  <a:moveTo>
                    <a:pt x="654050" y="0"/>
                  </a:moveTo>
                  <a:lnTo>
                    <a:pt x="664210" y="0"/>
                  </a:lnTo>
                </a:path>
                <a:path extrusionOk="0" h="85089" w="2447290">
                  <a:moveTo>
                    <a:pt x="674370" y="0"/>
                  </a:moveTo>
                  <a:lnTo>
                    <a:pt x="683260" y="0"/>
                  </a:lnTo>
                </a:path>
                <a:path extrusionOk="0" h="85089" w="2447290">
                  <a:moveTo>
                    <a:pt x="693420" y="0"/>
                  </a:moveTo>
                  <a:lnTo>
                    <a:pt x="702310" y="0"/>
                  </a:lnTo>
                </a:path>
                <a:path extrusionOk="0" h="85089" w="2447290">
                  <a:moveTo>
                    <a:pt x="712470" y="0"/>
                  </a:moveTo>
                  <a:lnTo>
                    <a:pt x="722630" y="0"/>
                  </a:lnTo>
                </a:path>
                <a:path extrusionOk="0" h="85089" w="2447290">
                  <a:moveTo>
                    <a:pt x="731520" y="0"/>
                  </a:moveTo>
                  <a:lnTo>
                    <a:pt x="741680" y="0"/>
                  </a:lnTo>
                </a:path>
                <a:path extrusionOk="0" h="85089" w="2447290">
                  <a:moveTo>
                    <a:pt x="750570" y="0"/>
                  </a:moveTo>
                  <a:lnTo>
                    <a:pt x="760730" y="0"/>
                  </a:lnTo>
                </a:path>
                <a:path extrusionOk="0" h="85089" w="2447290">
                  <a:moveTo>
                    <a:pt x="770890" y="0"/>
                  </a:moveTo>
                  <a:lnTo>
                    <a:pt x="779780" y="0"/>
                  </a:lnTo>
                </a:path>
                <a:path extrusionOk="0" h="85089" w="2447290">
                  <a:moveTo>
                    <a:pt x="789940" y="0"/>
                  </a:moveTo>
                  <a:lnTo>
                    <a:pt x="800100" y="0"/>
                  </a:lnTo>
                </a:path>
                <a:path extrusionOk="0" h="85089" w="2447290">
                  <a:moveTo>
                    <a:pt x="808990" y="0"/>
                  </a:moveTo>
                  <a:lnTo>
                    <a:pt x="819150" y="0"/>
                  </a:lnTo>
                </a:path>
                <a:path extrusionOk="0" h="85089" w="2447290">
                  <a:moveTo>
                    <a:pt x="829310" y="0"/>
                  </a:moveTo>
                  <a:lnTo>
                    <a:pt x="838200" y="0"/>
                  </a:lnTo>
                </a:path>
                <a:path extrusionOk="0" h="85089" w="2447290">
                  <a:moveTo>
                    <a:pt x="848360" y="0"/>
                  </a:moveTo>
                  <a:lnTo>
                    <a:pt x="858520" y="0"/>
                  </a:lnTo>
                </a:path>
                <a:path extrusionOk="0" h="85089" w="2447290">
                  <a:moveTo>
                    <a:pt x="867410" y="0"/>
                  </a:moveTo>
                  <a:lnTo>
                    <a:pt x="877570" y="0"/>
                  </a:lnTo>
                </a:path>
                <a:path extrusionOk="0" h="85089" w="2447290">
                  <a:moveTo>
                    <a:pt x="887730" y="0"/>
                  </a:moveTo>
                  <a:lnTo>
                    <a:pt x="896620" y="0"/>
                  </a:lnTo>
                </a:path>
                <a:path extrusionOk="0" h="85089" w="2447290">
                  <a:moveTo>
                    <a:pt x="906780" y="0"/>
                  </a:moveTo>
                  <a:lnTo>
                    <a:pt x="916940" y="0"/>
                  </a:lnTo>
                </a:path>
                <a:path extrusionOk="0" h="85089" w="2447290">
                  <a:moveTo>
                    <a:pt x="925830" y="0"/>
                  </a:moveTo>
                  <a:lnTo>
                    <a:pt x="935990" y="0"/>
                  </a:lnTo>
                </a:path>
                <a:path extrusionOk="0" h="85089" w="2447290">
                  <a:moveTo>
                    <a:pt x="944880" y="0"/>
                  </a:moveTo>
                  <a:lnTo>
                    <a:pt x="955040" y="0"/>
                  </a:lnTo>
                </a:path>
                <a:path extrusionOk="0" h="85089" w="2447290">
                  <a:moveTo>
                    <a:pt x="965200" y="0"/>
                  </a:moveTo>
                  <a:lnTo>
                    <a:pt x="974090" y="0"/>
                  </a:lnTo>
                </a:path>
                <a:path extrusionOk="0" h="85089" w="2447290">
                  <a:moveTo>
                    <a:pt x="984250" y="0"/>
                  </a:moveTo>
                  <a:lnTo>
                    <a:pt x="994410" y="0"/>
                  </a:lnTo>
                </a:path>
                <a:path extrusionOk="0" h="85089" w="2447290">
                  <a:moveTo>
                    <a:pt x="1003300" y="0"/>
                  </a:moveTo>
                  <a:lnTo>
                    <a:pt x="1013460" y="0"/>
                  </a:lnTo>
                </a:path>
                <a:path extrusionOk="0" h="85089" w="2447290">
                  <a:moveTo>
                    <a:pt x="1022350" y="0"/>
                  </a:moveTo>
                  <a:lnTo>
                    <a:pt x="1032510" y="0"/>
                  </a:lnTo>
                </a:path>
                <a:path extrusionOk="0" h="85089" w="2447290">
                  <a:moveTo>
                    <a:pt x="1042670" y="0"/>
                  </a:moveTo>
                  <a:lnTo>
                    <a:pt x="1051560" y="0"/>
                  </a:lnTo>
                </a:path>
                <a:path extrusionOk="0" h="85089" w="2447290">
                  <a:moveTo>
                    <a:pt x="1061720" y="0"/>
                  </a:moveTo>
                  <a:lnTo>
                    <a:pt x="1071880" y="0"/>
                  </a:lnTo>
                </a:path>
                <a:path extrusionOk="0" h="85089" w="2447290">
                  <a:moveTo>
                    <a:pt x="1080770" y="0"/>
                  </a:moveTo>
                  <a:lnTo>
                    <a:pt x="1090930" y="0"/>
                  </a:lnTo>
                </a:path>
                <a:path extrusionOk="0" h="85089" w="2447290">
                  <a:moveTo>
                    <a:pt x="1101090" y="0"/>
                  </a:moveTo>
                  <a:lnTo>
                    <a:pt x="1109980" y="0"/>
                  </a:lnTo>
                </a:path>
                <a:path extrusionOk="0" h="85089" w="2447290">
                  <a:moveTo>
                    <a:pt x="1120140" y="0"/>
                  </a:moveTo>
                  <a:lnTo>
                    <a:pt x="1130300" y="0"/>
                  </a:lnTo>
                </a:path>
                <a:path extrusionOk="0" h="85089" w="2447290">
                  <a:moveTo>
                    <a:pt x="1139190" y="0"/>
                  </a:moveTo>
                  <a:lnTo>
                    <a:pt x="1149350" y="0"/>
                  </a:lnTo>
                </a:path>
                <a:path extrusionOk="0" h="85089" w="2447290">
                  <a:moveTo>
                    <a:pt x="1158240" y="0"/>
                  </a:moveTo>
                  <a:lnTo>
                    <a:pt x="1168400" y="0"/>
                  </a:lnTo>
                </a:path>
                <a:path extrusionOk="0" h="85089" w="2447290">
                  <a:moveTo>
                    <a:pt x="1178560" y="0"/>
                  </a:moveTo>
                  <a:lnTo>
                    <a:pt x="1187450" y="0"/>
                  </a:lnTo>
                </a:path>
                <a:path extrusionOk="0" h="85089" w="2447290">
                  <a:moveTo>
                    <a:pt x="1197610" y="0"/>
                  </a:moveTo>
                  <a:lnTo>
                    <a:pt x="1207770" y="0"/>
                  </a:lnTo>
                </a:path>
                <a:path extrusionOk="0" h="85089" w="2447290">
                  <a:moveTo>
                    <a:pt x="1216660" y="0"/>
                  </a:moveTo>
                  <a:lnTo>
                    <a:pt x="1226820" y="0"/>
                  </a:lnTo>
                </a:path>
                <a:path extrusionOk="0" h="85089" w="2447290">
                  <a:moveTo>
                    <a:pt x="1236980" y="0"/>
                  </a:moveTo>
                  <a:lnTo>
                    <a:pt x="1245870" y="0"/>
                  </a:lnTo>
                </a:path>
                <a:path extrusionOk="0" h="85089" w="2447290">
                  <a:moveTo>
                    <a:pt x="1256030" y="0"/>
                  </a:moveTo>
                  <a:lnTo>
                    <a:pt x="1266190" y="0"/>
                  </a:lnTo>
                </a:path>
                <a:path extrusionOk="0" h="85089" w="2447290">
                  <a:moveTo>
                    <a:pt x="1275080" y="0"/>
                  </a:moveTo>
                  <a:lnTo>
                    <a:pt x="1285240" y="0"/>
                  </a:lnTo>
                </a:path>
                <a:path extrusionOk="0" h="85089" w="2447290">
                  <a:moveTo>
                    <a:pt x="1294130" y="0"/>
                  </a:moveTo>
                  <a:lnTo>
                    <a:pt x="1304290" y="0"/>
                  </a:lnTo>
                </a:path>
                <a:path extrusionOk="0" h="85089" w="2447290">
                  <a:moveTo>
                    <a:pt x="1314450" y="0"/>
                  </a:moveTo>
                  <a:lnTo>
                    <a:pt x="1323340" y="0"/>
                  </a:lnTo>
                </a:path>
                <a:path extrusionOk="0" h="85089" w="2447290">
                  <a:moveTo>
                    <a:pt x="1333500" y="0"/>
                  </a:moveTo>
                  <a:lnTo>
                    <a:pt x="1342390" y="0"/>
                  </a:lnTo>
                </a:path>
                <a:path extrusionOk="0" h="85089" w="2447290">
                  <a:moveTo>
                    <a:pt x="1352550" y="0"/>
                  </a:moveTo>
                  <a:lnTo>
                    <a:pt x="1362710" y="0"/>
                  </a:lnTo>
                </a:path>
                <a:path extrusionOk="0" h="85089" w="2447290">
                  <a:moveTo>
                    <a:pt x="1371600" y="0"/>
                  </a:moveTo>
                  <a:lnTo>
                    <a:pt x="1381760" y="0"/>
                  </a:lnTo>
                </a:path>
                <a:path extrusionOk="0" h="85089" w="2447290">
                  <a:moveTo>
                    <a:pt x="1391920" y="0"/>
                  </a:moveTo>
                  <a:lnTo>
                    <a:pt x="1400810" y="0"/>
                  </a:lnTo>
                </a:path>
                <a:path extrusionOk="0" h="85089" w="2447290">
                  <a:moveTo>
                    <a:pt x="1410970" y="0"/>
                  </a:moveTo>
                  <a:lnTo>
                    <a:pt x="1421130" y="0"/>
                  </a:lnTo>
                </a:path>
                <a:path extrusionOk="0" h="85089" w="2447290">
                  <a:moveTo>
                    <a:pt x="1430020" y="0"/>
                  </a:moveTo>
                  <a:lnTo>
                    <a:pt x="1440180" y="0"/>
                  </a:lnTo>
                </a:path>
                <a:path extrusionOk="0" h="85089" w="2447290">
                  <a:moveTo>
                    <a:pt x="1450340" y="0"/>
                  </a:moveTo>
                  <a:lnTo>
                    <a:pt x="1459230" y="0"/>
                  </a:lnTo>
                </a:path>
                <a:path extrusionOk="0" h="85089" w="2447290">
                  <a:moveTo>
                    <a:pt x="1469390" y="0"/>
                  </a:moveTo>
                  <a:lnTo>
                    <a:pt x="1479550" y="0"/>
                  </a:lnTo>
                </a:path>
                <a:path extrusionOk="0" h="85089" w="2447290">
                  <a:moveTo>
                    <a:pt x="1488440" y="0"/>
                  </a:moveTo>
                  <a:lnTo>
                    <a:pt x="1498600" y="0"/>
                  </a:lnTo>
                </a:path>
                <a:path extrusionOk="0" h="85089" w="2447290">
                  <a:moveTo>
                    <a:pt x="1508760" y="0"/>
                  </a:moveTo>
                  <a:lnTo>
                    <a:pt x="1517650" y="0"/>
                  </a:lnTo>
                </a:path>
                <a:path extrusionOk="0" h="85089" w="2447290">
                  <a:moveTo>
                    <a:pt x="1527810" y="0"/>
                  </a:moveTo>
                  <a:lnTo>
                    <a:pt x="1536700" y="0"/>
                  </a:lnTo>
                </a:path>
                <a:path extrusionOk="0" h="85089" w="2447290">
                  <a:moveTo>
                    <a:pt x="1546860" y="0"/>
                  </a:moveTo>
                  <a:lnTo>
                    <a:pt x="1557020" y="0"/>
                  </a:lnTo>
                </a:path>
                <a:path extrusionOk="0" h="85089" w="2447290">
                  <a:moveTo>
                    <a:pt x="1565910" y="0"/>
                  </a:moveTo>
                  <a:lnTo>
                    <a:pt x="1576070" y="0"/>
                  </a:lnTo>
                </a:path>
                <a:path extrusionOk="0" h="85089" w="2447290">
                  <a:moveTo>
                    <a:pt x="1586230" y="0"/>
                  </a:moveTo>
                  <a:lnTo>
                    <a:pt x="1595120" y="0"/>
                  </a:lnTo>
                </a:path>
                <a:path extrusionOk="0" h="85089" w="2447290">
                  <a:moveTo>
                    <a:pt x="1605280" y="0"/>
                  </a:moveTo>
                  <a:lnTo>
                    <a:pt x="1614170" y="0"/>
                  </a:lnTo>
                </a:path>
                <a:path extrusionOk="0" h="85089" w="2447290">
                  <a:moveTo>
                    <a:pt x="1624330" y="0"/>
                  </a:moveTo>
                  <a:lnTo>
                    <a:pt x="1634489" y="0"/>
                  </a:lnTo>
                </a:path>
                <a:path extrusionOk="0" h="85089" w="2447290">
                  <a:moveTo>
                    <a:pt x="1643379" y="0"/>
                  </a:moveTo>
                  <a:lnTo>
                    <a:pt x="1653539" y="0"/>
                  </a:lnTo>
                </a:path>
                <a:path extrusionOk="0" h="85089" w="2447290">
                  <a:moveTo>
                    <a:pt x="1663700" y="0"/>
                  </a:moveTo>
                  <a:lnTo>
                    <a:pt x="1672589" y="0"/>
                  </a:lnTo>
                </a:path>
                <a:path extrusionOk="0" h="85089" w="2447290">
                  <a:moveTo>
                    <a:pt x="1682750" y="0"/>
                  </a:moveTo>
                  <a:lnTo>
                    <a:pt x="1692909" y="0"/>
                  </a:lnTo>
                </a:path>
                <a:path extrusionOk="0" h="85089" w="2447290">
                  <a:moveTo>
                    <a:pt x="1701800" y="0"/>
                  </a:moveTo>
                  <a:lnTo>
                    <a:pt x="1711959" y="0"/>
                  </a:lnTo>
                </a:path>
                <a:path extrusionOk="0" h="85089" w="2447290">
                  <a:moveTo>
                    <a:pt x="1720850" y="0"/>
                  </a:moveTo>
                  <a:lnTo>
                    <a:pt x="1731009" y="0"/>
                  </a:lnTo>
                </a:path>
                <a:path extrusionOk="0" h="85089" w="2447290">
                  <a:moveTo>
                    <a:pt x="1741170" y="0"/>
                  </a:moveTo>
                  <a:lnTo>
                    <a:pt x="1750059" y="0"/>
                  </a:lnTo>
                </a:path>
                <a:path extrusionOk="0" h="85089" w="2447290">
                  <a:moveTo>
                    <a:pt x="1760220" y="0"/>
                  </a:moveTo>
                  <a:lnTo>
                    <a:pt x="1770379" y="0"/>
                  </a:lnTo>
                </a:path>
                <a:path extrusionOk="0" h="85089" w="2447290">
                  <a:moveTo>
                    <a:pt x="1779270" y="0"/>
                  </a:moveTo>
                  <a:lnTo>
                    <a:pt x="1789429" y="0"/>
                  </a:lnTo>
                </a:path>
                <a:path extrusionOk="0" h="85089" w="2447290">
                  <a:moveTo>
                    <a:pt x="1799589" y="0"/>
                  </a:moveTo>
                  <a:lnTo>
                    <a:pt x="1808479" y="0"/>
                  </a:lnTo>
                </a:path>
                <a:path extrusionOk="0" h="85089" w="2447290">
                  <a:moveTo>
                    <a:pt x="1818639" y="0"/>
                  </a:moveTo>
                  <a:lnTo>
                    <a:pt x="1828800" y="0"/>
                  </a:lnTo>
                </a:path>
                <a:path extrusionOk="0" h="85089" w="2447290">
                  <a:moveTo>
                    <a:pt x="1837689" y="0"/>
                  </a:moveTo>
                  <a:lnTo>
                    <a:pt x="1847850" y="0"/>
                  </a:lnTo>
                </a:path>
                <a:path extrusionOk="0" h="85089" w="2447290">
                  <a:moveTo>
                    <a:pt x="1858009" y="0"/>
                  </a:moveTo>
                  <a:lnTo>
                    <a:pt x="1866900" y="0"/>
                  </a:lnTo>
                </a:path>
                <a:path extrusionOk="0" h="85089" w="2447290">
                  <a:moveTo>
                    <a:pt x="1877059" y="0"/>
                  </a:moveTo>
                  <a:lnTo>
                    <a:pt x="1885950" y="0"/>
                  </a:lnTo>
                </a:path>
                <a:path extrusionOk="0" h="85089" w="2447290">
                  <a:moveTo>
                    <a:pt x="1896109" y="0"/>
                  </a:moveTo>
                  <a:lnTo>
                    <a:pt x="1906270" y="0"/>
                  </a:lnTo>
                </a:path>
                <a:path extrusionOk="0" h="85089" w="2447290">
                  <a:moveTo>
                    <a:pt x="1915159" y="0"/>
                  </a:moveTo>
                  <a:lnTo>
                    <a:pt x="1925320" y="0"/>
                  </a:lnTo>
                </a:path>
                <a:path extrusionOk="0" h="85089" w="2447290">
                  <a:moveTo>
                    <a:pt x="1934209" y="0"/>
                  </a:moveTo>
                  <a:lnTo>
                    <a:pt x="1944370" y="0"/>
                  </a:lnTo>
                </a:path>
                <a:path extrusionOk="0" h="85089" w="2447290">
                  <a:moveTo>
                    <a:pt x="1954529" y="0"/>
                  </a:moveTo>
                  <a:lnTo>
                    <a:pt x="1963420" y="0"/>
                  </a:lnTo>
                </a:path>
                <a:path extrusionOk="0" h="85089" w="2447290">
                  <a:moveTo>
                    <a:pt x="1973579" y="0"/>
                  </a:moveTo>
                  <a:lnTo>
                    <a:pt x="1983739" y="0"/>
                  </a:lnTo>
                </a:path>
                <a:path extrusionOk="0" h="85089" w="2447290">
                  <a:moveTo>
                    <a:pt x="1992629" y="0"/>
                  </a:moveTo>
                  <a:lnTo>
                    <a:pt x="2002789" y="0"/>
                  </a:lnTo>
                </a:path>
                <a:path extrusionOk="0" h="85089" w="2447290">
                  <a:moveTo>
                    <a:pt x="2012950" y="0"/>
                  </a:moveTo>
                  <a:lnTo>
                    <a:pt x="2021839" y="0"/>
                  </a:lnTo>
                </a:path>
                <a:path extrusionOk="0" h="85089" w="2447290">
                  <a:moveTo>
                    <a:pt x="2032000" y="0"/>
                  </a:moveTo>
                  <a:lnTo>
                    <a:pt x="2042159" y="0"/>
                  </a:lnTo>
                </a:path>
                <a:path extrusionOk="0" h="85089" w="2447290">
                  <a:moveTo>
                    <a:pt x="2051050" y="0"/>
                  </a:moveTo>
                  <a:lnTo>
                    <a:pt x="2061209" y="0"/>
                  </a:lnTo>
                </a:path>
                <a:path extrusionOk="0" h="85089" w="2447290">
                  <a:moveTo>
                    <a:pt x="2071370" y="0"/>
                  </a:moveTo>
                  <a:lnTo>
                    <a:pt x="2080259" y="0"/>
                  </a:lnTo>
                </a:path>
                <a:path extrusionOk="0" h="85089" w="2447290">
                  <a:moveTo>
                    <a:pt x="2090420" y="0"/>
                  </a:moveTo>
                  <a:lnTo>
                    <a:pt x="2100579" y="0"/>
                  </a:lnTo>
                </a:path>
                <a:path extrusionOk="0" h="85089" w="2447290">
                  <a:moveTo>
                    <a:pt x="2109470" y="0"/>
                  </a:moveTo>
                  <a:lnTo>
                    <a:pt x="2119629" y="0"/>
                  </a:lnTo>
                </a:path>
                <a:path extrusionOk="0" h="85089" w="2447290">
                  <a:moveTo>
                    <a:pt x="2128520" y="0"/>
                  </a:moveTo>
                  <a:lnTo>
                    <a:pt x="2138679" y="0"/>
                  </a:lnTo>
                </a:path>
                <a:path extrusionOk="0" h="85089" w="2447290">
                  <a:moveTo>
                    <a:pt x="2148840" y="0"/>
                  </a:moveTo>
                  <a:lnTo>
                    <a:pt x="2157729" y="0"/>
                  </a:lnTo>
                </a:path>
                <a:path extrusionOk="0" h="85089" w="2447290">
                  <a:moveTo>
                    <a:pt x="2167890" y="0"/>
                  </a:moveTo>
                  <a:lnTo>
                    <a:pt x="2170429" y="0"/>
                  </a:lnTo>
                  <a:lnTo>
                    <a:pt x="2174240" y="0"/>
                  </a:lnTo>
                  <a:lnTo>
                    <a:pt x="2178050" y="0"/>
                  </a:lnTo>
                </a:path>
                <a:path extrusionOk="0" h="85089" w="2447290">
                  <a:moveTo>
                    <a:pt x="2186940" y="0"/>
                  </a:moveTo>
                  <a:lnTo>
                    <a:pt x="2190750" y="0"/>
                  </a:lnTo>
                  <a:lnTo>
                    <a:pt x="2193290" y="0"/>
                  </a:lnTo>
                  <a:lnTo>
                    <a:pt x="2197100" y="0"/>
                  </a:lnTo>
                </a:path>
                <a:path extrusionOk="0" h="85089" w="2447290">
                  <a:moveTo>
                    <a:pt x="2205990" y="1269"/>
                  </a:moveTo>
                  <a:lnTo>
                    <a:pt x="2209800" y="1269"/>
                  </a:lnTo>
                  <a:lnTo>
                    <a:pt x="2213610" y="1269"/>
                  </a:lnTo>
                  <a:lnTo>
                    <a:pt x="2216150" y="1269"/>
                  </a:lnTo>
                </a:path>
                <a:path extrusionOk="0" h="85089" w="2447290">
                  <a:moveTo>
                    <a:pt x="2226310" y="2539"/>
                  </a:moveTo>
                  <a:lnTo>
                    <a:pt x="2228850" y="2539"/>
                  </a:lnTo>
                  <a:lnTo>
                    <a:pt x="2232660" y="2539"/>
                  </a:lnTo>
                  <a:lnTo>
                    <a:pt x="2235200" y="2539"/>
                  </a:lnTo>
                </a:path>
                <a:path extrusionOk="0" h="85089" w="2447290">
                  <a:moveTo>
                    <a:pt x="2245360" y="3809"/>
                  </a:moveTo>
                  <a:lnTo>
                    <a:pt x="2247900" y="3809"/>
                  </a:lnTo>
                  <a:lnTo>
                    <a:pt x="2251710" y="5079"/>
                  </a:lnTo>
                  <a:lnTo>
                    <a:pt x="2255520" y="5079"/>
                  </a:lnTo>
                </a:path>
                <a:path extrusionOk="0" h="85089" w="2447290">
                  <a:moveTo>
                    <a:pt x="2264410" y="6350"/>
                  </a:moveTo>
                  <a:lnTo>
                    <a:pt x="2268220" y="6350"/>
                  </a:lnTo>
                  <a:lnTo>
                    <a:pt x="2270760" y="7619"/>
                  </a:lnTo>
                  <a:lnTo>
                    <a:pt x="2274570" y="7619"/>
                  </a:lnTo>
                </a:path>
                <a:path extrusionOk="0" h="85089" w="2447290">
                  <a:moveTo>
                    <a:pt x="2283460" y="8889"/>
                  </a:moveTo>
                  <a:lnTo>
                    <a:pt x="2287270" y="10159"/>
                  </a:lnTo>
                  <a:lnTo>
                    <a:pt x="2289810" y="10159"/>
                  </a:lnTo>
                  <a:lnTo>
                    <a:pt x="2293620" y="11429"/>
                  </a:lnTo>
                </a:path>
                <a:path extrusionOk="0" h="85089" w="2447290">
                  <a:moveTo>
                    <a:pt x="2302510" y="12700"/>
                  </a:moveTo>
                  <a:lnTo>
                    <a:pt x="2306320" y="13969"/>
                  </a:lnTo>
                  <a:lnTo>
                    <a:pt x="2310129" y="13969"/>
                  </a:lnTo>
                  <a:lnTo>
                    <a:pt x="2312670" y="13969"/>
                  </a:lnTo>
                </a:path>
                <a:path extrusionOk="0" h="85089" w="2447290">
                  <a:moveTo>
                    <a:pt x="2321560" y="16509"/>
                  </a:moveTo>
                  <a:lnTo>
                    <a:pt x="2325370" y="17779"/>
                  </a:lnTo>
                  <a:lnTo>
                    <a:pt x="2327910" y="17779"/>
                  </a:lnTo>
                  <a:lnTo>
                    <a:pt x="2331720" y="19050"/>
                  </a:lnTo>
                </a:path>
                <a:path extrusionOk="0" h="85089" w="2447290">
                  <a:moveTo>
                    <a:pt x="2341879" y="21589"/>
                  </a:moveTo>
                  <a:lnTo>
                    <a:pt x="2344420" y="21589"/>
                  </a:lnTo>
                  <a:lnTo>
                    <a:pt x="2346960" y="22859"/>
                  </a:lnTo>
                  <a:lnTo>
                    <a:pt x="2350770" y="24129"/>
                  </a:lnTo>
                </a:path>
                <a:path extrusionOk="0" h="85089" w="2447290">
                  <a:moveTo>
                    <a:pt x="2359660" y="26669"/>
                  </a:moveTo>
                  <a:lnTo>
                    <a:pt x="2363470" y="26669"/>
                  </a:lnTo>
                  <a:lnTo>
                    <a:pt x="2366010" y="27939"/>
                  </a:lnTo>
                  <a:lnTo>
                    <a:pt x="2368550" y="29209"/>
                  </a:lnTo>
                </a:path>
                <a:path extrusionOk="0" h="85089" w="2447290">
                  <a:moveTo>
                    <a:pt x="2378710" y="33019"/>
                  </a:moveTo>
                  <a:lnTo>
                    <a:pt x="2381250" y="33019"/>
                  </a:lnTo>
                  <a:lnTo>
                    <a:pt x="2383790" y="34289"/>
                  </a:lnTo>
                  <a:lnTo>
                    <a:pt x="2387600" y="35559"/>
                  </a:lnTo>
                </a:path>
                <a:path extrusionOk="0" h="85089" w="2447290">
                  <a:moveTo>
                    <a:pt x="2396490" y="39369"/>
                  </a:moveTo>
                  <a:lnTo>
                    <a:pt x="2399029" y="40639"/>
                  </a:lnTo>
                  <a:lnTo>
                    <a:pt x="2402840" y="41909"/>
                  </a:lnTo>
                  <a:lnTo>
                    <a:pt x="2405379" y="43179"/>
                  </a:lnTo>
                </a:path>
                <a:path extrusionOk="0" h="85089" w="2447290">
                  <a:moveTo>
                    <a:pt x="2413000" y="46989"/>
                  </a:moveTo>
                  <a:lnTo>
                    <a:pt x="2416810" y="49529"/>
                  </a:lnTo>
                  <a:lnTo>
                    <a:pt x="2419350" y="50800"/>
                  </a:lnTo>
                  <a:lnTo>
                    <a:pt x="2423160" y="52069"/>
                  </a:lnTo>
                </a:path>
                <a:path extrusionOk="0" h="85089" w="2447290">
                  <a:moveTo>
                    <a:pt x="2430779" y="57150"/>
                  </a:moveTo>
                  <a:lnTo>
                    <a:pt x="2433320" y="59689"/>
                  </a:lnTo>
                  <a:lnTo>
                    <a:pt x="2435860" y="62229"/>
                  </a:lnTo>
                  <a:lnTo>
                    <a:pt x="2437129" y="64769"/>
                  </a:lnTo>
                </a:path>
                <a:path extrusionOk="0" h="85089" w="2447290">
                  <a:moveTo>
                    <a:pt x="2443479" y="71119"/>
                  </a:moveTo>
                  <a:lnTo>
                    <a:pt x="2446020" y="74929"/>
                  </a:lnTo>
                  <a:lnTo>
                    <a:pt x="2447290" y="77469"/>
                  </a:lnTo>
                  <a:lnTo>
                    <a:pt x="2447290" y="8127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15" name="Google Shape;915;p66"/>
            <p:cNvSpPr/>
            <p:nvPr/>
          </p:nvSpPr>
          <p:spPr>
            <a:xfrm>
              <a:off x="2694304" y="5109210"/>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16" name="Google Shape;916;p66"/>
            <p:cNvSpPr/>
            <p:nvPr/>
          </p:nvSpPr>
          <p:spPr>
            <a:xfrm>
              <a:off x="2698750" y="51435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17" name="Google Shape;917;p66"/>
            <p:cNvSpPr/>
            <p:nvPr/>
          </p:nvSpPr>
          <p:spPr>
            <a:xfrm>
              <a:off x="2694304" y="5167630"/>
              <a:ext cx="8890" cy="38100"/>
            </a:xfrm>
            <a:custGeom>
              <a:rect b="b" l="l" r="r" t="t"/>
              <a:pathLst>
                <a:path extrusionOk="0" h="38100" w="8889">
                  <a:moveTo>
                    <a:pt x="0" y="0"/>
                  </a:moveTo>
                  <a:lnTo>
                    <a:pt x="8889" y="0"/>
                  </a:lnTo>
                </a:path>
                <a:path extrusionOk="0" h="38100" w="8889">
                  <a:moveTo>
                    <a:pt x="0" y="19050"/>
                  </a:moveTo>
                  <a:lnTo>
                    <a:pt x="8889" y="19050"/>
                  </a:lnTo>
                </a:path>
                <a:path extrusionOk="0" h="38100" w="8889">
                  <a:moveTo>
                    <a:pt x="0" y="38100"/>
                  </a:moveTo>
                  <a:lnTo>
                    <a:pt x="8889"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18" name="Google Shape;918;p66"/>
            <p:cNvSpPr/>
            <p:nvPr/>
          </p:nvSpPr>
          <p:spPr>
            <a:xfrm>
              <a:off x="2698750" y="522097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19" name="Google Shape;919;p66"/>
            <p:cNvSpPr/>
            <p:nvPr/>
          </p:nvSpPr>
          <p:spPr>
            <a:xfrm>
              <a:off x="2698750" y="52400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0" name="Google Shape;920;p66"/>
            <p:cNvSpPr/>
            <p:nvPr/>
          </p:nvSpPr>
          <p:spPr>
            <a:xfrm>
              <a:off x="2694304" y="5264150"/>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1" name="Google Shape;921;p66"/>
            <p:cNvSpPr/>
            <p:nvPr/>
          </p:nvSpPr>
          <p:spPr>
            <a:xfrm>
              <a:off x="2698750" y="529844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2" name="Google Shape;922;p66"/>
            <p:cNvSpPr/>
            <p:nvPr/>
          </p:nvSpPr>
          <p:spPr>
            <a:xfrm>
              <a:off x="2694304" y="5322570"/>
              <a:ext cx="8890" cy="19050"/>
            </a:xfrm>
            <a:custGeom>
              <a:rect b="b" l="l" r="r" t="t"/>
              <a:pathLst>
                <a:path extrusionOk="0" h="19050" w="8889">
                  <a:moveTo>
                    <a:pt x="0" y="0"/>
                  </a:moveTo>
                  <a:lnTo>
                    <a:pt x="8889" y="0"/>
                  </a:lnTo>
                </a:path>
                <a:path extrusionOk="0" h="19050" w="8889">
                  <a:moveTo>
                    <a:pt x="0" y="19049"/>
                  </a:moveTo>
                  <a:lnTo>
                    <a:pt x="8889" y="1904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3" name="Google Shape;923;p66"/>
            <p:cNvSpPr/>
            <p:nvPr/>
          </p:nvSpPr>
          <p:spPr>
            <a:xfrm>
              <a:off x="2698750" y="53568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4" name="Google Shape;924;p66"/>
            <p:cNvSpPr/>
            <p:nvPr/>
          </p:nvSpPr>
          <p:spPr>
            <a:xfrm>
              <a:off x="2694304" y="5380990"/>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5" name="Google Shape;925;p66"/>
            <p:cNvSpPr/>
            <p:nvPr/>
          </p:nvSpPr>
          <p:spPr>
            <a:xfrm>
              <a:off x="2694304" y="5419725"/>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6" name="Google Shape;926;p66"/>
            <p:cNvSpPr/>
            <p:nvPr/>
          </p:nvSpPr>
          <p:spPr>
            <a:xfrm>
              <a:off x="2694304" y="5458460"/>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7" name="Google Shape;927;p66"/>
            <p:cNvSpPr/>
            <p:nvPr/>
          </p:nvSpPr>
          <p:spPr>
            <a:xfrm>
              <a:off x="2694304" y="5497195"/>
              <a:ext cx="8890" cy="19050"/>
            </a:xfrm>
            <a:custGeom>
              <a:rect b="b" l="l" r="r" t="t"/>
              <a:pathLst>
                <a:path extrusionOk="0" h="19050" w="8889">
                  <a:moveTo>
                    <a:pt x="0" y="0"/>
                  </a:moveTo>
                  <a:lnTo>
                    <a:pt x="8889" y="0"/>
                  </a:lnTo>
                </a:path>
                <a:path extrusionOk="0" h="19050" w="8889">
                  <a:moveTo>
                    <a:pt x="0" y="19049"/>
                  </a:moveTo>
                  <a:lnTo>
                    <a:pt x="8889" y="1904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8" name="Google Shape;928;p66"/>
            <p:cNvSpPr/>
            <p:nvPr/>
          </p:nvSpPr>
          <p:spPr>
            <a:xfrm>
              <a:off x="2694304" y="5535930"/>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9" name="Google Shape;929;p66"/>
            <p:cNvSpPr/>
            <p:nvPr/>
          </p:nvSpPr>
          <p:spPr>
            <a:xfrm>
              <a:off x="2698750" y="55702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0" name="Google Shape;930;p66"/>
            <p:cNvSpPr/>
            <p:nvPr/>
          </p:nvSpPr>
          <p:spPr>
            <a:xfrm>
              <a:off x="2694304" y="5594350"/>
              <a:ext cx="8890" cy="38100"/>
            </a:xfrm>
            <a:custGeom>
              <a:rect b="b" l="l" r="r" t="t"/>
              <a:pathLst>
                <a:path extrusionOk="0" h="38100" w="8889">
                  <a:moveTo>
                    <a:pt x="0" y="0"/>
                  </a:moveTo>
                  <a:lnTo>
                    <a:pt x="8889" y="0"/>
                  </a:lnTo>
                </a:path>
                <a:path extrusionOk="0" h="38100" w="8889">
                  <a:moveTo>
                    <a:pt x="0" y="19050"/>
                  </a:moveTo>
                  <a:lnTo>
                    <a:pt x="8889" y="19050"/>
                  </a:lnTo>
                </a:path>
                <a:path extrusionOk="0" h="38100" w="8889">
                  <a:moveTo>
                    <a:pt x="0" y="38100"/>
                  </a:moveTo>
                  <a:lnTo>
                    <a:pt x="8889"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1" name="Google Shape;931;p66"/>
            <p:cNvSpPr/>
            <p:nvPr/>
          </p:nvSpPr>
          <p:spPr>
            <a:xfrm>
              <a:off x="251460" y="5647690"/>
              <a:ext cx="2447290" cy="85090"/>
            </a:xfrm>
            <a:custGeom>
              <a:rect b="b" l="l" r="r" t="t"/>
              <a:pathLst>
                <a:path extrusionOk="0" h="85089" w="2447290">
                  <a:moveTo>
                    <a:pt x="2447290" y="0"/>
                  </a:moveTo>
                  <a:lnTo>
                    <a:pt x="2447290" y="3810"/>
                  </a:lnTo>
                  <a:lnTo>
                    <a:pt x="2447290" y="6350"/>
                  </a:lnTo>
                  <a:lnTo>
                    <a:pt x="2446020" y="8890"/>
                  </a:lnTo>
                </a:path>
                <a:path extrusionOk="0" h="85089" w="2447290">
                  <a:moveTo>
                    <a:pt x="2440940" y="16510"/>
                  </a:moveTo>
                  <a:lnTo>
                    <a:pt x="2438400" y="19050"/>
                  </a:lnTo>
                  <a:lnTo>
                    <a:pt x="2435860" y="21590"/>
                  </a:lnTo>
                  <a:lnTo>
                    <a:pt x="2433320" y="24130"/>
                  </a:lnTo>
                </a:path>
                <a:path extrusionOk="0" h="85089" w="2447290">
                  <a:moveTo>
                    <a:pt x="2425700" y="29210"/>
                  </a:moveTo>
                  <a:lnTo>
                    <a:pt x="2423160" y="31750"/>
                  </a:lnTo>
                  <a:lnTo>
                    <a:pt x="2420620" y="33020"/>
                  </a:lnTo>
                  <a:lnTo>
                    <a:pt x="2418079" y="34290"/>
                  </a:lnTo>
                </a:path>
                <a:path extrusionOk="0" h="85089" w="2447290">
                  <a:moveTo>
                    <a:pt x="2409190" y="39370"/>
                  </a:moveTo>
                  <a:lnTo>
                    <a:pt x="2406650" y="40640"/>
                  </a:lnTo>
                  <a:lnTo>
                    <a:pt x="2404110" y="41910"/>
                  </a:lnTo>
                  <a:lnTo>
                    <a:pt x="2400300" y="43180"/>
                  </a:lnTo>
                </a:path>
                <a:path extrusionOk="0" h="85089" w="2447290">
                  <a:moveTo>
                    <a:pt x="2391410" y="46990"/>
                  </a:moveTo>
                  <a:lnTo>
                    <a:pt x="2388870" y="48260"/>
                  </a:lnTo>
                  <a:lnTo>
                    <a:pt x="2385060" y="49530"/>
                  </a:lnTo>
                  <a:lnTo>
                    <a:pt x="2382520" y="50800"/>
                  </a:lnTo>
                </a:path>
                <a:path extrusionOk="0" h="85089" w="2447290">
                  <a:moveTo>
                    <a:pt x="2373629" y="54610"/>
                  </a:moveTo>
                  <a:lnTo>
                    <a:pt x="2369820" y="54610"/>
                  </a:lnTo>
                  <a:lnTo>
                    <a:pt x="2367279" y="55880"/>
                  </a:lnTo>
                  <a:lnTo>
                    <a:pt x="2363470" y="57150"/>
                  </a:lnTo>
                </a:path>
                <a:path extrusionOk="0" h="85089" w="2447290">
                  <a:moveTo>
                    <a:pt x="2354579" y="59690"/>
                  </a:moveTo>
                  <a:lnTo>
                    <a:pt x="2350770" y="60960"/>
                  </a:lnTo>
                  <a:lnTo>
                    <a:pt x="2348229" y="60960"/>
                  </a:lnTo>
                  <a:lnTo>
                    <a:pt x="2345690" y="62230"/>
                  </a:lnTo>
                </a:path>
                <a:path extrusionOk="0" h="85089" w="2447290">
                  <a:moveTo>
                    <a:pt x="2335529" y="64770"/>
                  </a:moveTo>
                  <a:lnTo>
                    <a:pt x="2332990" y="66040"/>
                  </a:lnTo>
                  <a:lnTo>
                    <a:pt x="2329179" y="66040"/>
                  </a:lnTo>
                  <a:lnTo>
                    <a:pt x="2326640" y="67310"/>
                  </a:lnTo>
                </a:path>
                <a:path extrusionOk="0" h="85089" w="2447290">
                  <a:moveTo>
                    <a:pt x="2316479" y="68580"/>
                  </a:moveTo>
                  <a:lnTo>
                    <a:pt x="2313940" y="69850"/>
                  </a:lnTo>
                  <a:lnTo>
                    <a:pt x="2310129" y="71120"/>
                  </a:lnTo>
                  <a:lnTo>
                    <a:pt x="2307590" y="71120"/>
                  </a:lnTo>
                </a:path>
                <a:path extrusionOk="0" h="85089" w="2447290">
                  <a:moveTo>
                    <a:pt x="2297429" y="72390"/>
                  </a:moveTo>
                  <a:lnTo>
                    <a:pt x="2294890" y="73660"/>
                  </a:lnTo>
                  <a:lnTo>
                    <a:pt x="2291079" y="73660"/>
                  </a:lnTo>
                  <a:lnTo>
                    <a:pt x="2288540" y="74930"/>
                  </a:lnTo>
                </a:path>
                <a:path extrusionOk="0" h="85089" w="2447290">
                  <a:moveTo>
                    <a:pt x="2278379" y="76200"/>
                  </a:moveTo>
                  <a:lnTo>
                    <a:pt x="2275840" y="76200"/>
                  </a:lnTo>
                  <a:lnTo>
                    <a:pt x="2272029" y="77470"/>
                  </a:lnTo>
                  <a:lnTo>
                    <a:pt x="2269490" y="77470"/>
                  </a:lnTo>
                </a:path>
                <a:path extrusionOk="0" h="85089" w="2447290">
                  <a:moveTo>
                    <a:pt x="2259329" y="78740"/>
                  </a:moveTo>
                  <a:lnTo>
                    <a:pt x="2255520" y="78740"/>
                  </a:lnTo>
                  <a:lnTo>
                    <a:pt x="2252979" y="80010"/>
                  </a:lnTo>
                  <a:lnTo>
                    <a:pt x="2249170" y="80010"/>
                  </a:lnTo>
                </a:path>
                <a:path extrusionOk="0" h="85089" w="2447290">
                  <a:moveTo>
                    <a:pt x="2240279" y="81280"/>
                  </a:moveTo>
                  <a:lnTo>
                    <a:pt x="2236470" y="81280"/>
                  </a:lnTo>
                  <a:lnTo>
                    <a:pt x="2233929" y="81280"/>
                  </a:lnTo>
                  <a:lnTo>
                    <a:pt x="2230120" y="82550"/>
                  </a:lnTo>
                </a:path>
                <a:path extrusionOk="0" h="85089" w="2447290">
                  <a:moveTo>
                    <a:pt x="2221229" y="82550"/>
                  </a:moveTo>
                  <a:lnTo>
                    <a:pt x="2217420" y="82550"/>
                  </a:lnTo>
                  <a:lnTo>
                    <a:pt x="2213610" y="83820"/>
                  </a:lnTo>
                  <a:lnTo>
                    <a:pt x="2211070" y="83820"/>
                  </a:lnTo>
                </a:path>
                <a:path extrusionOk="0" h="85089" w="2447290">
                  <a:moveTo>
                    <a:pt x="2200910" y="83820"/>
                  </a:moveTo>
                  <a:lnTo>
                    <a:pt x="2198370" y="83820"/>
                  </a:lnTo>
                  <a:lnTo>
                    <a:pt x="2194560" y="85090"/>
                  </a:lnTo>
                  <a:lnTo>
                    <a:pt x="2192020" y="85090"/>
                  </a:lnTo>
                </a:path>
                <a:path extrusionOk="0" h="85089" w="2447290">
                  <a:moveTo>
                    <a:pt x="2181860" y="85090"/>
                  </a:moveTo>
                  <a:lnTo>
                    <a:pt x="2178050" y="85090"/>
                  </a:lnTo>
                  <a:lnTo>
                    <a:pt x="2175510" y="85090"/>
                  </a:lnTo>
                  <a:lnTo>
                    <a:pt x="2171700" y="85090"/>
                  </a:lnTo>
                </a:path>
                <a:path extrusionOk="0" h="85089" w="2447290">
                  <a:moveTo>
                    <a:pt x="2162810" y="85090"/>
                  </a:moveTo>
                  <a:lnTo>
                    <a:pt x="2161540" y="85090"/>
                  </a:lnTo>
                  <a:lnTo>
                    <a:pt x="2160270" y="85090"/>
                  </a:lnTo>
                  <a:lnTo>
                    <a:pt x="2152650" y="85090"/>
                  </a:lnTo>
                </a:path>
                <a:path extrusionOk="0" h="85089" w="2447290">
                  <a:moveTo>
                    <a:pt x="2142490" y="85090"/>
                  </a:moveTo>
                  <a:lnTo>
                    <a:pt x="2133600" y="85090"/>
                  </a:lnTo>
                </a:path>
                <a:path extrusionOk="0" h="85089" w="2447290">
                  <a:moveTo>
                    <a:pt x="2123440" y="85090"/>
                  </a:moveTo>
                  <a:lnTo>
                    <a:pt x="2113279" y="85090"/>
                  </a:lnTo>
                </a:path>
                <a:path extrusionOk="0" h="85089" w="2447290">
                  <a:moveTo>
                    <a:pt x="2104390" y="85090"/>
                  </a:moveTo>
                  <a:lnTo>
                    <a:pt x="2094229" y="85090"/>
                  </a:lnTo>
                </a:path>
                <a:path extrusionOk="0" h="85089" w="2447290">
                  <a:moveTo>
                    <a:pt x="2084070" y="85090"/>
                  </a:moveTo>
                  <a:lnTo>
                    <a:pt x="2075179" y="85090"/>
                  </a:lnTo>
                </a:path>
                <a:path extrusionOk="0" h="85089" w="2447290">
                  <a:moveTo>
                    <a:pt x="2065020" y="85090"/>
                  </a:moveTo>
                  <a:lnTo>
                    <a:pt x="2056129" y="85090"/>
                  </a:lnTo>
                </a:path>
                <a:path extrusionOk="0" h="85089" w="2447290">
                  <a:moveTo>
                    <a:pt x="2045970" y="85090"/>
                  </a:moveTo>
                  <a:lnTo>
                    <a:pt x="2035809" y="85090"/>
                  </a:lnTo>
                </a:path>
                <a:path extrusionOk="0" h="85089" w="2447290">
                  <a:moveTo>
                    <a:pt x="2026920" y="85090"/>
                  </a:moveTo>
                  <a:lnTo>
                    <a:pt x="2016759" y="85090"/>
                  </a:lnTo>
                </a:path>
                <a:path extrusionOk="0" h="85089" w="2447290">
                  <a:moveTo>
                    <a:pt x="2006600" y="85090"/>
                  </a:moveTo>
                  <a:lnTo>
                    <a:pt x="1997709" y="85090"/>
                  </a:lnTo>
                </a:path>
                <a:path extrusionOk="0" h="85089" w="2447290">
                  <a:moveTo>
                    <a:pt x="1987550" y="85090"/>
                  </a:moveTo>
                  <a:lnTo>
                    <a:pt x="1977389" y="85090"/>
                  </a:lnTo>
                </a:path>
                <a:path extrusionOk="0" h="85089" w="2447290">
                  <a:moveTo>
                    <a:pt x="1968500" y="85090"/>
                  </a:moveTo>
                  <a:lnTo>
                    <a:pt x="1958339" y="85090"/>
                  </a:lnTo>
                </a:path>
                <a:path extrusionOk="0" h="85089" w="2447290">
                  <a:moveTo>
                    <a:pt x="1949450" y="85090"/>
                  </a:moveTo>
                  <a:lnTo>
                    <a:pt x="1939289" y="85090"/>
                  </a:lnTo>
                </a:path>
                <a:path extrusionOk="0" h="85089" w="2447290">
                  <a:moveTo>
                    <a:pt x="1929129" y="85090"/>
                  </a:moveTo>
                  <a:lnTo>
                    <a:pt x="1920239" y="85090"/>
                  </a:lnTo>
                </a:path>
                <a:path extrusionOk="0" h="85089" w="2447290">
                  <a:moveTo>
                    <a:pt x="1910079" y="85090"/>
                  </a:moveTo>
                  <a:lnTo>
                    <a:pt x="1899920" y="85090"/>
                  </a:lnTo>
                </a:path>
                <a:path extrusionOk="0" h="85089" w="2447290">
                  <a:moveTo>
                    <a:pt x="1891029" y="85090"/>
                  </a:moveTo>
                  <a:lnTo>
                    <a:pt x="1880870" y="85090"/>
                  </a:lnTo>
                </a:path>
                <a:path extrusionOk="0" h="85089" w="2447290">
                  <a:moveTo>
                    <a:pt x="1871979" y="85090"/>
                  </a:moveTo>
                  <a:lnTo>
                    <a:pt x="1861820" y="85090"/>
                  </a:lnTo>
                </a:path>
                <a:path extrusionOk="0" h="85089" w="2447290">
                  <a:moveTo>
                    <a:pt x="1851659" y="85090"/>
                  </a:moveTo>
                  <a:lnTo>
                    <a:pt x="1842770" y="85090"/>
                  </a:lnTo>
                </a:path>
                <a:path extrusionOk="0" h="85089" w="2447290">
                  <a:moveTo>
                    <a:pt x="1832609" y="85090"/>
                  </a:moveTo>
                  <a:lnTo>
                    <a:pt x="1822450" y="85090"/>
                  </a:lnTo>
                </a:path>
                <a:path extrusionOk="0" h="85089" w="2447290">
                  <a:moveTo>
                    <a:pt x="1813559" y="85090"/>
                  </a:moveTo>
                  <a:lnTo>
                    <a:pt x="1803400" y="85090"/>
                  </a:lnTo>
                </a:path>
                <a:path extrusionOk="0" h="85089" w="2447290">
                  <a:moveTo>
                    <a:pt x="1793239" y="85090"/>
                  </a:moveTo>
                  <a:lnTo>
                    <a:pt x="1784350" y="85090"/>
                  </a:lnTo>
                </a:path>
                <a:path extrusionOk="0" h="85089" w="2447290">
                  <a:moveTo>
                    <a:pt x="1774189" y="85090"/>
                  </a:moveTo>
                  <a:lnTo>
                    <a:pt x="1764029" y="85090"/>
                  </a:lnTo>
                </a:path>
                <a:path extrusionOk="0" h="85089" w="2447290">
                  <a:moveTo>
                    <a:pt x="1755139" y="85090"/>
                  </a:moveTo>
                  <a:lnTo>
                    <a:pt x="1744979" y="85090"/>
                  </a:lnTo>
                </a:path>
                <a:path extrusionOk="0" h="85089" w="2447290">
                  <a:moveTo>
                    <a:pt x="1734820" y="85090"/>
                  </a:moveTo>
                  <a:lnTo>
                    <a:pt x="1725929" y="85090"/>
                  </a:lnTo>
                </a:path>
                <a:path extrusionOk="0" h="85089" w="2447290">
                  <a:moveTo>
                    <a:pt x="1715770" y="85090"/>
                  </a:moveTo>
                  <a:lnTo>
                    <a:pt x="1705609" y="85090"/>
                  </a:lnTo>
                </a:path>
                <a:path extrusionOk="0" h="85089" w="2447290">
                  <a:moveTo>
                    <a:pt x="1696720" y="85090"/>
                  </a:moveTo>
                  <a:lnTo>
                    <a:pt x="1686559" y="85090"/>
                  </a:lnTo>
                </a:path>
                <a:path extrusionOk="0" h="85089" w="2447290">
                  <a:moveTo>
                    <a:pt x="1677670" y="85090"/>
                  </a:moveTo>
                  <a:lnTo>
                    <a:pt x="1667509" y="85090"/>
                  </a:lnTo>
                </a:path>
                <a:path extrusionOk="0" h="85089" w="2447290">
                  <a:moveTo>
                    <a:pt x="1657350" y="85090"/>
                  </a:moveTo>
                  <a:lnTo>
                    <a:pt x="1648459" y="85090"/>
                  </a:lnTo>
                </a:path>
                <a:path extrusionOk="0" h="85089" w="2447290">
                  <a:moveTo>
                    <a:pt x="1638300" y="85090"/>
                  </a:moveTo>
                  <a:lnTo>
                    <a:pt x="1629409" y="85090"/>
                  </a:lnTo>
                </a:path>
                <a:path extrusionOk="0" h="85089" w="2447290">
                  <a:moveTo>
                    <a:pt x="1619250" y="85090"/>
                  </a:moveTo>
                  <a:lnTo>
                    <a:pt x="1609090" y="85090"/>
                  </a:lnTo>
                </a:path>
                <a:path extrusionOk="0" h="85089" w="2447290">
                  <a:moveTo>
                    <a:pt x="1600200" y="85090"/>
                  </a:moveTo>
                  <a:lnTo>
                    <a:pt x="1590040" y="85090"/>
                  </a:lnTo>
                </a:path>
                <a:path extrusionOk="0" h="85089" w="2447290">
                  <a:moveTo>
                    <a:pt x="1579880" y="85090"/>
                  </a:moveTo>
                  <a:lnTo>
                    <a:pt x="1570990" y="85090"/>
                  </a:lnTo>
                </a:path>
                <a:path extrusionOk="0" h="85089" w="2447290">
                  <a:moveTo>
                    <a:pt x="1560830" y="85090"/>
                  </a:moveTo>
                  <a:lnTo>
                    <a:pt x="1550670" y="85090"/>
                  </a:lnTo>
                </a:path>
                <a:path extrusionOk="0" h="85089" w="2447290">
                  <a:moveTo>
                    <a:pt x="1541780" y="85090"/>
                  </a:moveTo>
                  <a:lnTo>
                    <a:pt x="1531620" y="85090"/>
                  </a:lnTo>
                </a:path>
                <a:path extrusionOk="0" h="85089" w="2447290">
                  <a:moveTo>
                    <a:pt x="1521460" y="85090"/>
                  </a:moveTo>
                  <a:lnTo>
                    <a:pt x="1512570" y="85090"/>
                  </a:lnTo>
                </a:path>
                <a:path extrusionOk="0" h="85089" w="2447290">
                  <a:moveTo>
                    <a:pt x="1502410" y="85090"/>
                  </a:moveTo>
                  <a:lnTo>
                    <a:pt x="1492250" y="85090"/>
                  </a:lnTo>
                </a:path>
                <a:path extrusionOk="0" h="85089" w="2447290">
                  <a:moveTo>
                    <a:pt x="1483360" y="85090"/>
                  </a:moveTo>
                  <a:lnTo>
                    <a:pt x="1473200" y="85090"/>
                  </a:lnTo>
                </a:path>
                <a:path extrusionOk="0" h="85089" w="2447290">
                  <a:moveTo>
                    <a:pt x="1464310" y="85090"/>
                  </a:moveTo>
                  <a:lnTo>
                    <a:pt x="1454150" y="85090"/>
                  </a:lnTo>
                </a:path>
                <a:path extrusionOk="0" h="85089" w="2447290">
                  <a:moveTo>
                    <a:pt x="1443990" y="85090"/>
                  </a:moveTo>
                  <a:lnTo>
                    <a:pt x="1435100" y="85090"/>
                  </a:lnTo>
                </a:path>
                <a:path extrusionOk="0" h="85089" w="2447290">
                  <a:moveTo>
                    <a:pt x="1424940" y="85090"/>
                  </a:moveTo>
                  <a:lnTo>
                    <a:pt x="1414780" y="85090"/>
                  </a:lnTo>
                </a:path>
                <a:path extrusionOk="0" h="85089" w="2447290">
                  <a:moveTo>
                    <a:pt x="1405890" y="85090"/>
                  </a:moveTo>
                  <a:lnTo>
                    <a:pt x="1395730" y="85090"/>
                  </a:lnTo>
                </a:path>
                <a:path extrusionOk="0" h="85089" w="2447290">
                  <a:moveTo>
                    <a:pt x="1385570" y="85090"/>
                  </a:moveTo>
                  <a:lnTo>
                    <a:pt x="1376680" y="85090"/>
                  </a:lnTo>
                </a:path>
                <a:path extrusionOk="0" h="85089" w="2447290">
                  <a:moveTo>
                    <a:pt x="1366520" y="85090"/>
                  </a:moveTo>
                  <a:lnTo>
                    <a:pt x="1357630" y="85090"/>
                  </a:lnTo>
                </a:path>
                <a:path extrusionOk="0" h="85089" w="2447290">
                  <a:moveTo>
                    <a:pt x="1347470" y="85090"/>
                  </a:moveTo>
                  <a:lnTo>
                    <a:pt x="1337310" y="85090"/>
                  </a:lnTo>
                </a:path>
                <a:path extrusionOk="0" h="85089" w="2447290">
                  <a:moveTo>
                    <a:pt x="1328420" y="85090"/>
                  </a:moveTo>
                  <a:lnTo>
                    <a:pt x="1318260" y="85090"/>
                  </a:lnTo>
                </a:path>
                <a:path extrusionOk="0" h="85089" w="2447290">
                  <a:moveTo>
                    <a:pt x="1308100" y="85090"/>
                  </a:moveTo>
                  <a:lnTo>
                    <a:pt x="1299210" y="85090"/>
                  </a:lnTo>
                </a:path>
                <a:path extrusionOk="0" h="85089" w="2447290">
                  <a:moveTo>
                    <a:pt x="1289050" y="85090"/>
                  </a:moveTo>
                  <a:lnTo>
                    <a:pt x="1280160" y="85090"/>
                  </a:lnTo>
                </a:path>
                <a:path extrusionOk="0" h="85089" w="2447290">
                  <a:moveTo>
                    <a:pt x="1270000" y="85090"/>
                  </a:moveTo>
                  <a:lnTo>
                    <a:pt x="1259840" y="85090"/>
                  </a:lnTo>
                </a:path>
                <a:path extrusionOk="0" h="85089" w="2447290">
                  <a:moveTo>
                    <a:pt x="1250950" y="85090"/>
                  </a:moveTo>
                  <a:lnTo>
                    <a:pt x="1240790" y="85090"/>
                  </a:lnTo>
                </a:path>
                <a:path extrusionOk="0" h="85089" w="2447290">
                  <a:moveTo>
                    <a:pt x="1230630" y="85090"/>
                  </a:moveTo>
                  <a:lnTo>
                    <a:pt x="1221740" y="85090"/>
                  </a:lnTo>
                </a:path>
                <a:path extrusionOk="0" h="85089" w="2447290">
                  <a:moveTo>
                    <a:pt x="1211580" y="85090"/>
                  </a:moveTo>
                  <a:lnTo>
                    <a:pt x="1201420" y="85090"/>
                  </a:lnTo>
                </a:path>
                <a:path extrusionOk="0" h="85089" w="2447290">
                  <a:moveTo>
                    <a:pt x="1192530" y="85090"/>
                  </a:moveTo>
                  <a:lnTo>
                    <a:pt x="1182370" y="85090"/>
                  </a:lnTo>
                </a:path>
                <a:path extrusionOk="0" h="85089" w="2447290">
                  <a:moveTo>
                    <a:pt x="1172210" y="85090"/>
                  </a:moveTo>
                  <a:lnTo>
                    <a:pt x="1163320" y="85090"/>
                  </a:lnTo>
                </a:path>
                <a:path extrusionOk="0" h="85089" w="2447290">
                  <a:moveTo>
                    <a:pt x="1153160" y="85090"/>
                  </a:moveTo>
                  <a:lnTo>
                    <a:pt x="1143000" y="85090"/>
                  </a:lnTo>
                </a:path>
                <a:path extrusionOk="0" h="85089" w="2447290">
                  <a:moveTo>
                    <a:pt x="1134110" y="85090"/>
                  </a:moveTo>
                  <a:lnTo>
                    <a:pt x="1123950" y="85090"/>
                  </a:lnTo>
                </a:path>
                <a:path extrusionOk="0" h="85089" w="2447290">
                  <a:moveTo>
                    <a:pt x="1113790" y="85090"/>
                  </a:moveTo>
                  <a:lnTo>
                    <a:pt x="1104900" y="85090"/>
                  </a:lnTo>
                </a:path>
                <a:path extrusionOk="0" h="85089" w="2447290">
                  <a:moveTo>
                    <a:pt x="1094740" y="85090"/>
                  </a:moveTo>
                  <a:lnTo>
                    <a:pt x="1085850" y="85090"/>
                  </a:lnTo>
                </a:path>
                <a:path extrusionOk="0" h="85089" w="2447290">
                  <a:moveTo>
                    <a:pt x="1075690" y="85090"/>
                  </a:moveTo>
                  <a:lnTo>
                    <a:pt x="1065530" y="85090"/>
                  </a:lnTo>
                </a:path>
                <a:path extrusionOk="0" h="85089" w="2447290">
                  <a:moveTo>
                    <a:pt x="1056640" y="85090"/>
                  </a:moveTo>
                  <a:lnTo>
                    <a:pt x="1046480" y="85090"/>
                  </a:lnTo>
                </a:path>
                <a:path extrusionOk="0" h="85089" w="2447290">
                  <a:moveTo>
                    <a:pt x="1037590" y="85090"/>
                  </a:moveTo>
                  <a:lnTo>
                    <a:pt x="1027430" y="85090"/>
                  </a:lnTo>
                </a:path>
                <a:path extrusionOk="0" h="85089" w="2447290">
                  <a:moveTo>
                    <a:pt x="1017270" y="85090"/>
                  </a:moveTo>
                  <a:lnTo>
                    <a:pt x="1008380" y="85090"/>
                  </a:lnTo>
                </a:path>
                <a:path extrusionOk="0" h="85089" w="2447290">
                  <a:moveTo>
                    <a:pt x="998220" y="85090"/>
                  </a:moveTo>
                  <a:lnTo>
                    <a:pt x="988060" y="85090"/>
                  </a:lnTo>
                </a:path>
                <a:path extrusionOk="0" h="85089" w="2447290">
                  <a:moveTo>
                    <a:pt x="979170" y="85090"/>
                  </a:moveTo>
                  <a:lnTo>
                    <a:pt x="969010" y="85090"/>
                  </a:lnTo>
                </a:path>
                <a:path extrusionOk="0" h="85089" w="2447290">
                  <a:moveTo>
                    <a:pt x="958850" y="85090"/>
                  </a:moveTo>
                  <a:lnTo>
                    <a:pt x="949960" y="85090"/>
                  </a:lnTo>
                </a:path>
                <a:path extrusionOk="0" h="85089" w="2447290">
                  <a:moveTo>
                    <a:pt x="939800" y="85090"/>
                  </a:moveTo>
                  <a:lnTo>
                    <a:pt x="929640" y="85090"/>
                  </a:lnTo>
                </a:path>
                <a:path extrusionOk="0" h="85089" w="2447290">
                  <a:moveTo>
                    <a:pt x="920750" y="85090"/>
                  </a:moveTo>
                  <a:lnTo>
                    <a:pt x="910590" y="85090"/>
                  </a:lnTo>
                </a:path>
                <a:path extrusionOk="0" h="85089" w="2447290">
                  <a:moveTo>
                    <a:pt x="901700" y="85090"/>
                  </a:moveTo>
                  <a:lnTo>
                    <a:pt x="891540" y="85090"/>
                  </a:lnTo>
                </a:path>
                <a:path extrusionOk="0" h="85089" w="2447290">
                  <a:moveTo>
                    <a:pt x="881380" y="85090"/>
                  </a:moveTo>
                  <a:lnTo>
                    <a:pt x="872490" y="85090"/>
                  </a:lnTo>
                </a:path>
                <a:path extrusionOk="0" h="85089" w="2447290">
                  <a:moveTo>
                    <a:pt x="862330" y="85090"/>
                  </a:moveTo>
                  <a:lnTo>
                    <a:pt x="852170" y="85090"/>
                  </a:lnTo>
                </a:path>
                <a:path extrusionOk="0" h="85089" w="2447290">
                  <a:moveTo>
                    <a:pt x="843280" y="85090"/>
                  </a:moveTo>
                  <a:lnTo>
                    <a:pt x="833120" y="85090"/>
                  </a:lnTo>
                </a:path>
                <a:path extrusionOk="0" h="85089" w="2447290">
                  <a:moveTo>
                    <a:pt x="822960" y="85090"/>
                  </a:moveTo>
                  <a:lnTo>
                    <a:pt x="814070" y="85090"/>
                  </a:lnTo>
                </a:path>
                <a:path extrusionOk="0" h="85089" w="2447290">
                  <a:moveTo>
                    <a:pt x="803910" y="85090"/>
                  </a:moveTo>
                  <a:lnTo>
                    <a:pt x="793750" y="85090"/>
                  </a:lnTo>
                </a:path>
                <a:path extrusionOk="0" h="85089" w="2447290">
                  <a:moveTo>
                    <a:pt x="784860" y="85090"/>
                  </a:moveTo>
                  <a:lnTo>
                    <a:pt x="774700" y="85090"/>
                  </a:lnTo>
                </a:path>
                <a:path extrusionOk="0" h="85089" w="2447290">
                  <a:moveTo>
                    <a:pt x="765810" y="85090"/>
                  </a:moveTo>
                  <a:lnTo>
                    <a:pt x="755650" y="85090"/>
                  </a:lnTo>
                </a:path>
                <a:path extrusionOk="0" h="85089" w="2447290">
                  <a:moveTo>
                    <a:pt x="745490" y="85090"/>
                  </a:moveTo>
                  <a:lnTo>
                    <a:pt x="736600" y="85090"/>
                  </a:lnTo>
                </a:path>
                <a:path extrusionOk="0" h="85089" w="2447290">
                  <a:moveTo>
                    <a:pt x="726440" y="85090"/>
                  </a:moveTo>
                  <a:lnTo>
                    <a:pt x="716280" y="85090"/>
                  </a:lnTo>
                </a:path>
                <a:path extrusionOk="0" h="85089" w="2447290">
                  <a:moveTo>
                    <a:pt x="707390" y="85090"/>
                  </a:moveTo>
                  <a:lnTo>
                    <a:pt x="697230" y="85090"/>
                  </a:lnTo>
                </a:path>
                <a:path extrusionOk="0" h="85089" w="2447290">
                  <a:moveTo>
                    <a:pt x="688340" y="85090"/>
                  </a:moveTo>
                  <a:lnTo>
                    <a:pt x="678180" y="85090"/>
                  </a:lnTo>
                </a:path>
                <a:path extrusionOk="0" h="85089" w="2447290">
                  <a:moveTo>
                    <a:pt x="668020" y="85090"/>
                  </a:moveTo>
                  <a:lnTo>
                    <a:pt x="659130" y="85090"/>
                  </a:lnTo>
                </a:path>
                <a:path extrusionOk="0" h="85089" w="2447290">
                  <a:moveTo>
                    <a:pt x="648970" y="85090"/>
                  </a:moveTo>
                  <a:lnTo>
                    <a:pt x="638810" y="85090"/>
                  </a:lnTo>
                </a:path>
                <a:path extrusionOk="0" h="85089" w="2447290">
                  <a:moveTo>
                    <a:pt x="629920" y="85090"/>
                  </a:moveTo>
                  <a:lnTo>
                    <a:pt x="619760" y="85090"/>
                  </a:lnTo>
                </a:path>
                <a:path extrusionOk="0" h="85089" w="2447290">
                  <a:moveTo>
                    <a:pt x="609600" y="85090"/>
                  </a:moveTo>
                  <a:lnTo>
                    <a:pt x="600710" y="85090"/>
                  </a:lnTo>
                </a:path>
                <a:path extrusionOk="0" h="85089" w="2447290">
                  <a:moveTo>
                    <a:pt x="590550" y="85090"/>
                  </a:moveTo>
                  <a:lnTo>
                    <a:pt x="580390" y="85090"/>
                  </a:lnTo>
                </a:path>
                <a:path extrusionOk="0" h="85089" w="2447290">
                  <a:moveTo>
                    <a:pt x="571500" y="85090"/>
                  </a:moveTo>
                  <a:lnTo>
                    <a:pt x="561340" y="85090"/>
                  </a:lnTo>
                </a:path>
                <a:path extrusionOk="0" h="85089" w="2447290">
                  <a:moveTo>
                    <a:pt x="551180" y="85090"/>
                  </a:moveTo>
                  <a:lnTo>
                    <a:pt x="542290" y="85090"/>
                  </a:lnTo>
                </a:path>
                <a:path extrusionOk="0" h="85089" w="2447290">
                  <a:moveTo>
                    <a:pt x="532130" y="85090"/>
                  </a:moveTo>
                  <a:lnTo>
                    <a:pt x="521969" y="85090"/>
                  </a:lnTo>
                </a:path>
                <a:path extrusionOk="0" h="85089" w="2447290">
                  <a:moveTo>
                    <a:pt x="513080" y="85090"/>
                  </a:moveTo>
                  <a:lnTo>
                    <a:pt x="502919" y="85090"/>
                  </a:lnTo>
                </a:path>
                <a:path extrusionOk="0" h="85089" w="2447290">
                  <a:moveTo>
                    <a:pt x="494030" y="85090"/>
                  </a:moveTo>
                  <a:lnTo>
                    <a:pt x="483869" y="85090"/>
                  </a:lnTo>
                </a:path>
                <a:path extrusionOk="0" h="85089" w="2447290">
                  <a:moveTo>
                    <a:pt x="473709" y="85090"/>
                  </a:moveTo>
                  <a:lnTo>
                    <a:pt x="464819" y="85090"/>
                  </a:lnTo>
                </a:path>
                <a:path extrusionOk="0" h="85089" w="2447290">
                  <a:moveTo>
                    <a:pt x="454659" y="85090"/>
                  </a:moveTo>
                  <a:lnTo>
                    <a:pt x="445769" y="85090"/>
                  </a:lnTo>
                </a:path>
                <a:path extrusionOk="0" h="85089" w="2447290">
                  <a:moveTo>
                    <a:pt x="435609" y="85090"/>
                  </a:moveTo>
                  <a:lnTo>
                    <a:pt x="425450" y="85090"/>
                  </a:lnTo>
                </a:path>
                <a:path extrusionOk="0" h="85089" w="2447290">
                  <a:moveTo>
                    <a:pt x="416559" y="85090"/>
                  </a:moveTo>
                  <a:lnTo>
                    <a:pt x="406399" y="85090"/>
                  </a:lnTo>
                </a:path>
                <a:path extrusionOk="0" h="85089" w="2447290">
                  <a:moveTo>
                    <a:pt x="396240" y="85090"/>
                  </a:moveTo>
                  <a:lnTo>
                    <a:pt x="387349" y="85090"/>
                  </a:lnTo>
                </a:path>
                <a:path extrusionOk="0" h="85089" w="2447290">
                  <a:moveTo>
                    <a:pt x="377190" y="85090"/>
                  </a:moveTo>
                  <a:lnTo>
                    <a:pt x="367030" y="85090"/>
                  </a:lnTo>
                </a:path>
                <a:path extrusionOk="0" h="85089" w="2447290">
                  <a:moveTo>
                    <a:pt x="358140" y="85090"/>
                  </a:moveTo>
                  <a:lnTo>
                    <a:pt x="347980" y="85090"/>
                  </a:lnTo>
                </a:path>
                <a:path extrusionOk="0" h="85089" w="2447290">
                  <a:moveTo>
                    <a:pt x="337820" y="85090"/>
                  </a:moveTo>
                  <a:lnTo>
                    <a:pt x="328930" y="85090"/>
                  </a:lnTo>
                </a:path>
                <a:path extrusionOk="0" h="85089" w="2447290">
                  <a:moveTo>
                    <a:pt x="318770" y="85090"/>
                  </a:moveTo>
                  <a:lnTo>
                    <a:pt x="309880" y="85090"/>
                  </a:lnTo>
                </a:path>
                <a:path extrusionOk="0" h="85089" w="2447290">
                  <a:moveTo>
                    <a:pt x="299720" y="85090"/>
                  </a:moveTo>
                  <a:lnTo>
                    <a:pt x="289560" y="85090"/>
                  </a:lnTo>
                </a:path>
                <a:path extrusionOk="0" h="85089" w="2447290">
                  <a:moveTo>
                    <a:pt x="280670" y="85090"/>
                  </a:moveTo>
                  <a:lnTo>
                    <a:pt x="276860" y="85090"/>
                  </a:lnTo>
                  <a:lnTo>
                    <a:pt x="274320" y="85090"/>
                  </a:lnTo>
                  <a:lnTo>
                    <a:pt x="270510" y="85090"/>
                  </a:lnTo>
                </a:path>
                <a:path extrusionOk="0" h="85089" w="2447290">
                  <a:moveTo>
                    <a:pt x="260349" y="85090"/>
                  </a:moveTo>
                  <a:lnTo>
                    <a:pt x="257810" y="85090"/>
                  </a:lnTo>
                  <a:lnTo>
                    <a:pt x="253999" y="85090"/>
                  </a:lnTo>
                  <a:lnTo>
                    <a:pt x="251460" y="85090"/>
                  </a:lnTo>
                </a:path>
                <a:path extrusionOk="0" h="85089" w="2447290">
                  <a:moveTo>
                    <a:pt x="241299" y="83820"/>
                  </a:moveTo>
                  <a:lnTo>
                    <a:pt x="238760" y="83820"/>
                  </a:lnTo>
                  <a:lnTo>
                    <a:pt x="234949" y="83820"/>
                  </a:lnTo>
                  <a:lnTo>
                    <a:pt x="231140" y="82550"/>
                  </a:lnTo>
                </a:path>
                <a:path extrusionOk="0" h="85089" w="2447290">
                  <a:moveTo>
                    <a:pt x="222249" y="82550"/>
                  </a:moveTo>
                  <a:lnTo>
                    <a:pt x="218440" y="82550"/>
                  </a:lnTo>
                  <a:lnTo>
                    <a:pt x="215899" y="82550"/>
                  </a:lnTo>
                  <a:lnTo>
                    <a:pt x="212090" y="81280"/>
                  </a:lnTo>
                </a:path>
                <a:path extrusionOk="0" h="85089" w="2447290">
                  <a:moveTo>
                    <a:pt x="203199" y="80010"/>
                  </a:moveTo>
                  <a:lnTo>
                    <a:pt x="199390" y="80010"/>
                  </a:lnTo>
                  <a:lnTo>
                    <a:pt x="195580" y="80010"/>
                  </a:lnTo>
                  <a:lnTo>
                    <a:pt x="193040" y="80010"/>
                  </a:lnTo>
                </a:path>
                <a:path extrusionOk="0" h="85089" w="2447290">
                  <a:moveTo>
                    <a:pt x="182880" y="78740"/>
                  </a:moveTo>
                  <a:lnTo>
                    <a:pt x="180340" y="77470"/>
                  </a:lnTo>
                  <a:lnTo>
                    <a:pt x="176530" y="77470"/>
                  </a:lnTo>
                  <a:lnTo>
                    <a:pt x="173990" y="77470"/>
                  </a:lnTo>
                </a:path>
                <a:path extrusionOk="0" h="85089" w="2447290">
                  <a:moveTo>
                    <a:pt x="163830" y="76200"/>
                  </a:moveTo>
                  <a:lnTo>
                    <a:pt x="161290" y="74930"/>
                  </a:lnTo>
                  <a:lnTo>
                    <a:pt x="157480" y="74930"/>
                  </a:lnTo>
                  <a:lnTo>
                    <a:pt x="154940" y="73660"/>
                  </a:lnTo>
                </a:path>
                <a:path extrusionOk="0" h="85089" w="2447290">
                  <a:moveTo>
                    <a:pt x="144779" y="72390"/>
                  </a:moveTo>
                  <a:lnTo>
                    <a:pt x="142240" y="71120"/>
                  </a:lnTo>
                  <a:lnTo>
                    <a:pt x="138429" y="71120"/>
                  </a:lnTo>
                  <a:lnTo>
                    <a:pt x="134619" y="69850"/>
                  </a:lnTo>
                </a:path>
                <a:path extrusionOk="0" h="85089" w="2447290">
                  <a:moveTo>
                    <a:pt x="125729" y="68580"/>
                  </a:moveTo>
                  <a:lnTo>
                    <a:pt x="123189" y="67310"/>
                  </a:lnTo>
                  <a:lnTo>
                    <a:pt x="119379" y="66040"/>
                  </a:lnTo>
                  <a:lnTo>
                    <a:pt x="116839" y="66040"/>
                  </a:lnTo>
                </a:path>
                <a:path extrusionOk="0" h="85089" w="2447290">
                  <a:moveTo>
                    <a:pt x="106679" y="63500"/>
                  </a:moveTo>
                  <a:lnTo>
                    <a:pt x="104139" y="62230"/>
                  </a:lnTo>
                  <a:lnTo>
                    <a:pt x="100329" y="62230"/>
                  </a:lnTo>
                  <a:lnTo>
                    <a:pt x="97789" y="60960"/>
                  </a:lnTo>
                </a:path>
                <a:path extrusionOk="0" h="85089" w="2447290">
                  <a:moveTo>
                    <a:pt x="88900" y="58420"/>
                  </a:moveTo>
                  <a:lnTo>
                    <a:pt x="85089" y="57150"/>
                  </a:lnTo>
                  <a:lnTo>
                    <a:pt x="81279" y="55880"/>
                  </a:lnTo>
                  <a:lnTo>
                    <a:pt x="78739" y="55880"/>
                  </a:lnTo>
                </a:path>
                <a:path extrusionOk="0" h="85089" w="2447290">
                  <a:moveTo>
                    <a:pt x="69850" y="52070"/>
                  </a:moveTo>
                  <a:lnTo>
                    <a:pt x="67310" y="52070"/>
                  </a:lnTo>
                  <a:lnTo>
                    <a:pt x="63500" y="50800"/>
                  </a:lnTo>
                  <a:lnTo>
                    <a:pt x="60960" y="49530"/>
                  </a:lnTo>
                </a:path>
                <a:path extrusionOk="0" h="85089" w="2447290">
                  <a:moveTo>
                    <a:pt x="52069" y="45720"/>
                  </a:moveTo>
                  <a:lnTo>
                    <a:pt x="48260" y="44450"/>
                  </a:lnTo>
                  <a:lnTo>
                    <a:pt x="45719" y="43180"/>
                  </a:lnTo>
                  <a:lnTo>
                    <a:pt x="43179" y="41910"/>
                  </a:lnTo>
                </a:path>
                <a:path extrusionOk="0" h="85089" w="2447290">
                  <a:moveTo>
                    <a:pt x="34289" y="36830"/>
                  </a:moveTo>
                  <a:lnTo>
                    <a:pt x="31750" y="35560"/>
                  </a:lnTo>
                  <a:lnTo>
                    <a:pt x="27939" y="34290"/>
                  </a:lnTo>
                  <a:lnTo>
                    <a:pt x="25400" y="33020"/>
                  </a:lnTo>
                </a:path>
                <a:path extrusionOk="0" h="85089" w="2447290">
                  <a:moveTo>
                    <a:pt x="17779" y="26670"/>
                  </a:moveTo>
                  <a:lnTo>
                    <a:pt x="13969" y="25400"/>
                  </a:lnTo>
                  <a:lnTo>
                    <a:pt x="11429" y="22860"/>
                  </a:lnTo>
                  <a:lnTo>
                    <a:pt x="10160" y="20320"/>
                  </a:lnTo>
                </a:path>
                <a:path extrusionOk="0" h="85089" w="2447290">
                  <a:moveTo>
                    <a:pt x="3810" y="13970"/>
                  </a:moveTo>
                  <a:lnTo>
                    <a:pt x="2539" y="10160"/>
                  </a:lnTo>
                  <a:lnTo>
                    <a:pt x="0" y="7620"/>
                  </a:lnTo>
                  <a:lnTo>
                    <a:pt x="0" y="508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2" name="Google Shape;932;p66"/>
            <p:cNvSpPr/>
            <p:nvPr/>
          </p:nvSpPr>
          <p:spPr>
            <a:xfrm>
              <a:off x="247015" y="561848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3" name="Google Shape;933;p66"/>
            <p:cNvSpPr/>
            <p:nvPr/>
          </p:nvSpPr>
          <p:spPr>
            <a:xfrm>
              <a:off x="247015" y="5579745"/>
              <a:ext cx="8890" cy="19050"/>
            </a:xfrm>
            <a:custGeom>
              <a:rect b="b" l="l" r="r" t="t"/>
              <a:pathLst>
                <a:path extrusionOk="0" h="19050" w="8889">
                  <a:moveTo>
                    <a:pt x="0" y="19049"/>
                  </a:moveTo>
                  <a:lnTo>
                    <a:pt x="8890" y="19049"/>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4" name="Google Shape;934;p66"/>
            <p:cNvSpPr/>
            <p:nvPr/>
          </p:nvSpPr>
          <p:spPr>
            <a:xfrm>
              <a:off x="247015" y="554101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5" name="Google Shape;935;p66"/>
            <p:cNvSpPr/>
            <p:nvPr/>
          </p:nvSpPr>
          <p:spPr>
            <a:xfrm>
              <a:off x="247015" y="550227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6" name="Google Shape;936;p66"/>
            <p:cNvSpPr/>
            <p:nvPr/>
          </p:nvSpPr>
          <p:spPr>
            <a:xfrm>
              <a:off x="247015" y="546354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7" name="Google Shape;937;p66"/>
            <p:cNvSpPr/>
            <p:nvPr/>
          </p:nvSpPr>
          <p:spPr>
            <a:xfrm>
              <a:off x="251460" y="543941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8" name="Google Shape;938;p66"/>
            <p:cNvSpPr/>
            <p:nvPr/>
          </p:nvSpPr>
          <p:spPr>
            <a:xfrm>
              <a:off x="247015" y="5405120"/>
              <a:ext cx="8890" cy="19050"/>
            </a:xfrm>
            <a:custGeom>
              <a:rect b="b" l="l" r="r" t="t"/>
              <a:pathLst>
                <a:path extrusionOk="0" h="19050" w="8889">
                  <a:moveTo>
                    <a:pt x="0" y="19049"/>
                  </a:moveTo>
                  <a:lnTo>
                    <a:pt x="8890" y="19049"/>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9" name="Google Shape;939;p66"/>
            <p:cNvSpPr/>
            <p:nvPr/>
          </p:nvSpPr>
          <p:spPr>
            <a:xfrm>
              <a:off x="247015" y="536638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0" name="Google Shape;940;p66"/>
            <p:cNvSpPr/>
            <p:nvPr/>
          </p:nvSpPr>
          <p:spPr>
            <a:xfrm>
              <a:off x="247015" y="532765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1" name="Google Shape;941;p66"/>
            <p:cNvSpPr/>
            <p:nvPr/>
          </p:nvSpPr>
          <p:spPr>
            <a:xfrm>
              <a:off x="251460" y="53035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2" name="Google Shape;942;p66"/>
            <p:cNvSpPr/>
            <p:nvPr/>
          </p:nvSpPr>
          <p:spPr>
            <a:xfrm>
              <a:off x="247015" y="526923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3" name="Google Shape;943;p66"/>
            <p:cNvSpPr/>
            <p:nvPr/>
          </p:nvSpPr>
          <p:spPr>
            <a:xfrm>
              <a:off x="251460" y="52451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4" name="Google Shape;944;p66"/>
            <p:cNvSpPr/>
            <p:nvPr/>
          </p:nvSpPr>
          <p:spPr>
            <a:xfrm>
              <a:off x="251460" y="5224780"/>
              <a:ext cx="0" cy="10160"/>
            </a:xfrm>
            <a:custGeom>
              <a:rect b="b" l="l" r="r" t="t"/>
              <a:pathLst>
                <a:path extrusionOk="0" h="10160" w="120000">
                  <a:moveTo>
                    <a:pt x="0" y="5080"/>
                  </a:moveTo>
                  <a:lnTo>
                    <a:pt x="0" y="508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5" name="Google Shape;945;p66"/>
            <p:cNvSpPr/>
            <p:nvPr/>
          </p:nvSpPr>
          <p:spPr>
            <a:xfrm>
              <a:off x="247015" y="5172710"/>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6" name="Google Shape;946;p66"/>
            <p:cNvSpPr/>
            <p:nvPr/>
          </p:nvSpPr>
          <p:spPr>
            <a:xfrm>
              <a:off x="251460" y="514858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7" name="Google Shape;947;p66"/>
            <p:cNvSpPr/>
            <p:nvPr/>
          </p:nvSpPr>
          <p:spPr>
            <a:xfrm>
              <a:off x="247015" y="511429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8" name="Google Shape;948;p66"/>
            <p:cNvSpPr/>
            <p:nvPr/>
          </p:nvSpPr>
          <p:spPr>
            <a:xfrm>
              <a:off x="342900" y="5113020"/>
              <a:ext cx="539750" cy="53975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949" name="Google Shape;949;p66"/>
          <p:cNvSpPr txBox="1"/>
          <p:nvPr/>
        </p:nvSpPr>
        <p:spPr>
          <a:xfrm>
            <a:off x="986789" y="5223509"/>
            <a:ext cx="1606550" cy="299720"/>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None/>
            </a:pPr>
            <a:r>
              <a:rPr b="1" lang="en-US" sz="1800">
                <a:solidFill>
                  <a:srgbClr val="7F0000"/>
                </a:solidFill>
                <a:latin typeface="Arial"/>
                <a:ea typeface="Arial"/>
                <a:cs typeface="Arial"/>
                <a:sym typeface="Arial"/>
              </a:rPr>
              <a:t>1C:KẾ TOÁN 8</a:t>
            </a:r>
            <a:endParaRPr sz="1800">
              <a:solidFill>
                <a:schemeClr val="dk1"/>
              </a:solidFill>
              <a:latin typeface="Arial"/>
              <a:ea typeface="Arial"/>
              <a:cs typeface="Arial"/>
              <a:sym typeface="Arial"/>
            </a:endParaRPr>
          </a:p>
        </p:txBody>
      </p:sp>
      <p:grpSp>
        <p:nvGrpSpPr>
          <p:cNvPr id="950" name="Google Shape;950;p66"/>
          <p:cNvGrpSpPr/>
          <p:nvPr/>
        </p:nvGrpSpPr>
        <p:grpSpPr>
          <a:xfrm>
            <a:off x="3557904" y="2420619"/>
            <a:ext cx="2169161" cy="721361"/>
            <a:chOff x="3557904" y="2420619"/>
            <a:chExt cx="2169161" cy="721361"/>
          </a:xfrm>
        </p:grpSpPr>
        <p:sp>
          <p:nvSpPr>
            <p:cNvPr id="951" name="Google Shape;951;p66"/>
            <p:cNvSpPr/>
            <p:nvPr/>
          </p:nvSpPr>
          <p:spPr>
            <a:xfrm>
              <a:off x="3562349" y="2420619"/>
              <a:ext cx="2160270" cy="93980"/>
            </a:xfrm>
            <a:custGeom>
              <a:rect b="b" l="l" r="r" t="t"/>
              <a:pathLst>
                <a:path extrusionOk="0" h="93980" w="2160270">
                  <a:moveTo>
                    <a:pt x="0" y="85089"/>
                  </a:moveTo>
                  <a:lnTo>
                    <a:pt x="0" y="81279"/>
                  </a:lnTo>
                  <a:lnTo>
                    <a:pt x="0" y="78739"/>
                  </a:lnTo>
                  <a:lnTo>
                    <a:pt x="2539" y="76200"/>
                  </a:lnTo>
                </a:path>
                <a:path extrusionOk="0" h="93980" w="2160270">
                  <a:moveTo>
                    <a:pt x="6350" y="67309"/>
                  </a:moveTo>
                  <a:lnTo>
                    <a:pt x="8889" y="64769"/>
                  </a:lnTo>
                  <a:lnTo>
                    <a:pt x="11429" y="62229"/>
                  </a:lnTo>
                  <a:lnTo>
                    <a:pt x="13970" y="59689"/>
                  </a:lnTo>
                </a:path>
                <a:path extrusionOk="0" h="93980" w="2160270">
                  <a:moveTo>
                    <a:pt x="21589" y="54609"/>
                  </a:moveTo>
                  <a:lnTo>
                    <a:pt x="24129" y="52069"/>
                  </a:lnTo>
                  <a:lnTo>
                    <a:pt x="26670" y="50800"/>
                  </a:lnTo>
                  <a:lnTo>
                    <a:pt x="29210" y="48259"/>
                  </a:lnTo>
                </a:path>
                <a:path extrusionOk="0" h="93980" w="2160270">
                  <a:moveTo>
                    <a:pt x="38100" y="44450"/>
                  </a:moveTo>
                  <a:lnTo>
                    <a:pt x="40639" y="41909"/>
                  </a:lnTo>
                  <a:lnTo>
                    <a:pt x="43179" y="40639"/>
                  </a:lnTo>
                  <a:lnTo>
                    <a:pt x="45720" y="39369"/>
                  </a:lnTo>
                </a:path>
                <a:path extrusionOk="0" h="93980" w="2160270">
                  <a:moveTo>
                    <a:pt x="55879" y="35559"/>
                  </a:moveTo>
                  <a:lnTo>
                    <a:pt x="58420" y="34289"/>
                  </a:lnTo>
                  <a:lnTo>
                    <a:pt x="60960" y="33019"/>
                  </a:lnTo>
                  <a:lnTo>
                    <a:pt x="63500" y="31750"/>
                  </a:lnTo>
                </a:path>
                <a:path extrusionOk="0" h="93980" w="2160270">
                  <a:moveTo>
                    <a:pt x="73660" y="29209"/>
                  </a:moveTo>
                  <a:lnTo>
                    <a:pt x="76200" y="27939"/>
                  </a:lnTo>
                  <a:lnTo>
                    <a:pt x="80010" y="26669"/>
                  </a:lnTo>
                  <a:lnTo>
                    <a:pt x="82550" y="25400"/>
                  </a:lnTo>
                </a:path>
                <a:path extrusionOk="0" h="93980" w="2160270">
                  <a:moveTo>
                    <a:pt x="91439" y="22859"/>
                  </a:moveTo>
                  <a:lnTo>
                    <a:pt x="95250" y="21589"/>
                  </a:lnTo>
                  <a:lnTo>
                    <a:pt x="97789" y="20319"/>
                  </a:lnTo>
                  <a:lnTo>
                    <a:pt x="101600" y="20319"/>
                  </a:lnTo>
                </a:path>
                <a:path extrusionOk="0" h="93980" w="2160270">
                  <a:moveTo>
                    <a:pt x="110489" y="17779"/>
                  </a:moveTo>
                  <a:lnTo>
                    <a:pt x="113029" y="16509"/>
                  </a:lnTo>
                  <a:lnTo>
                    <a:pt x="116839" y="16509"/>
                  </a:lnTo>
                  <a:lnTo>
                    <a:pt x="120650" y="15239"/>
                  </a:lnTo>
                </a:path>
                <a:path extrusionOk="0" h="93980" w="2160270">
                  <a:moveTo>
                    <a:pt x="129539" y="13969"/>
                  </a:moveTo>
                  <a:lnTo>
                    <a:pt x="132079" y="12700"/>
                  </a:lnTo>
                  <a:lnTo>
                    <a:pt x="135889" y="11429"/>
                  </a:lnTo>
                  <a:lnTo>
                    <a:pt x="139700" y="11429"/>
                  </a:lnTo>
                </a:path>
                <a:path extrusionOk="0" h="93980" w="2160270">
                  <a:moveTo>
                    <a:pt x="148589" y="10159"/>
                  </a:moveTo>
                  <a:lnTo>
                    <a:pt x="152400" y="8889"/>
                  </a:lnTo>
                  <a:lnTo>
                    <a:pt x="154939" y="8889"/>
                  </a:lnTo>
                  <a:lnTo>
                    <a:pt x="158750" y="7619"/>
                  </a:lnTo>
                </a:path>
                <a:path extrusionOk="0" h="93980" w="2160270">
                  <a:moveTo>
                    <a:pt x="167639" y="6350"/>
                  </a:moveTo>
                  <a:lnTo>
                    <a:pt x="171450" y="6350"/>
                  </a:lnTo>
                  <a:lnTo>
                    <a:pt x="173989" y="6350"/>
                  </a:lnTo>
                  <a:lnTo>
                    <a:pt x="177800" y="5079"/>
                  </a:lnTo>
                </a:path>
                <a:path extrusionOk="0" h="93980" w="2160270">
                  <a:moveTo>
                    <a:pt x="186689" y="3809"/>
                  </a:moveTo>
                  <a:lnTo>
                    <a:pt x="190500" y="3809"/>
                  </a:lnTo>
                  <a:lnTo>
                    <a:pt x="193039" y="3809"/>
                  </a:lnTo>
                  <a:lnTo>
                    <a:pt x="196850" y="3809"/>
                  </a:lnTo>
                </a:path>
                <a:path extrusionOk="0" h="93980" w="2160270">
                  <a:moveTo>
                    <a:pt x="207010" y="2539"/>
                  </a:moveTo>
                  <a:lnTo>
                    <a:pt x="209550" y="2539"/>
                  </a:lnTo>
                  <a:lnTo>
                    <a:pt x="213360" y="1269"/>
                  </a:lnTo>
                  <a:lnTo>
                    <a:pt x="215900" y="1269"/>
                  </a:lnTo>
                </a:path>
                <a:path extrusionOk="0" h="93980" w="2160270">
                  <a:moveTo>
                    <a:pt x="226060" y="1269"/>
                  </a:moveTo>
                  <a:lnTo>
                    <a:pt x="228600" y="1269"/>
                  </a:lnTo>
                  <a:lnTo>
                    <a:pt x="232410" y="1269"/>
                  </a:lnTo>
                  <a:lnTo>
                    <a:pt x="236220" y="1269"/>
                  </a:lnTo>
                </a:path>
                <a:path extrusionOk="0" h="93980" w="2160270">
                  <a:moveTo>
                    <a:pt x="245110" y="0"/>
                  </a:moveTo>
                  <a:lnTo>
                    <a:pt x="247650" y="0"/>
                  </a:lnTo>
                  <a:lnTo>
                    <a:pt x="250189" y="0"/>
                  </a:lnTo>
                  <a:lnTo>
                    <a:pt x="254000" y="0"/>
                  </a:lnTo>
                  <a:lnTo>
                    <a:pt x="255270" y="0"/>
                  </a:lnTo>
                </a:path>
                <a:path extrusionOk="0" h="93980" w="2160270">
                  <a:moveTo>
                    <a:pt x="264160" y="0"/>
                  </a:moveTo>
                  <a:lnTo>
                    <a:pt x="274320" y="0"/>
                  </a:lnTo>
                </a:path>
                <a:path extrusionOk="0" h="93980" w="2160270">
                  <a:moveTo>
                    <a:pt x="284479" y="0"/>
                  </a:moveTo>
                  <a:lnTo>
                    <a:pt x="293370" y="0"/>
                  </a:lnTo>
                </a:path>
                <a:path extrusionOk="0" h="93980" w="2160270">
                  <a:moveTo>
                    <a:pt x="303529" y="0"/>
                  </a:moveTo>
                  <a:lnTo>
                    <a:pt x="312420" y="0"/>
                  </a:lnTo>
                </a:path>
                <a:path extrusionOk="0" h="93980" w="2160270">
                  <a:moveTo>
                    <a:pt x="322579" y="0"/>
                  </a:moveTo>
                  <a:lnTo>
                    <a:pt x="332739" y="0"/>
                  </a:lnTo>
                </a:path>
                <a:path extrusionOk="0" h="93980" w="2160270">
                  <a:moveTo>
                    <a:pt x="341629" y="0"/>
                  </a:moveTo>
                  <a:lnTo>
                    <a:pt x="351789" y="0"/>
                  </a:lnTo>
                </a:path>
                <a:path extrusionOk="0" h="93980" w="2160270">
                  <a:moveTo>
                    <a:pt x="361950" y="0"/>
                  </a:moveTo>
                  <a:lnTo>
                    <a:pt x="370839" y="0"/>
                  </a:lnTo>
                </a:path>
                <a:path extrusionOk="0" h="93980" w="2160270">
                  <a:moveTo>
                    <a:pt x="381000" y="0"/>
                  </a:moveTo>
                  <a:lnTo>
                    <a:pt x="391160" y="0"/>
                  </a:lnTo>
                </a:path>
                <a:path extrusionOk="0" h="93980" w="2160270">
                  <a:moveTo>
                    <a:pt x="400050" y="0"/>
                  </a:moveTo>
                  <a:lnTo>
                    <a:pt x="410210" y="0"/>
                  </a:lnTo>
                </a:path>
                <a:path extrusionOk="0" h="93980" w="2160270">
                  <a:moveTo>
                    <a:pt x="420370" y="0"/>
                  </a:moveTo>
                  <a:lnTo>
                    <a:pt x="429260" y="0"/>
                  </a:lnTo>
                </a:path>
                <a:path extrusionOk="0" h="93980" w="2160270">
                  <a:moveTo>
                    <a:pt x="439420" y="0"/>
                  </a:moveTo>
                  <a:lnTo>
                    <a:pt x="449579" y="0"/>
                  </a:lnTo>
                </a:path>
                <a:path extrusionOk="0" h="93980" w="2160270">
                  <a:moveTo>
                    <a:pt x="458470" y="0"/>
                  </a:moveTo>
                  <a:lnTo>
                    <a:pt x="468629" y="0"/>
                  </a:lnTo>
                </a:path>
                <a:path extrusionOk="0" h="93980" w="2160270">
                  <a:moveTo>
                    <a:pt x="477520" y="0"/>
                  </a:moveTo>
                  <a:lnTo>
                    <a:pt x="487679" y="0"/>
                  </a:lnTo>
                </a:path>
                <a:path extrusionOk="0" h="93980" w="2160270">
                  <a:moveTo>
                    <a:pt x="497839" y="0"/>
                  </a:moveTo>
                  <a:lnTo>
                    <a:pt x="506729" y="0"/>
                  </a:lnTo>
                </a:path>
                <a:path extrusionOk="0" h="93980" w="2160270">
                  <a:moveTo>
                    <a:pt x="516889" y="0"/>
                  </a:moveTo>
                  <a:lnTo>
                    <a:pt x="527050" y="0"/>
                  </a:lnTo>
                </a:path>
                <a:path extrusionOk="0" h="93980" w="2160270">
                  <a:moveTo>
                    <a:pt x="535939" y="0"/>
                  </a:moveTo>
                  <a:lnTo>
                    <a:pt x="546100" y="0"/>
                  </a:lnTo>
                </a:path>
                <a:path extrusionOk="0" h="93980" w="2160270">
                  <a:moveTo>
                    <a:pt x="556260" y="0"/>
                  </a:moveTo>
                  <a:lnTo>
                    <a:pt x="565150" y="0"/>
                  </a:lnTo>
                </a:path>
                <a:path extrusionOk="0" h="93980" w="2160270">
                  <a:moveTo>
                    <a:pt x="575310" y="0"/>
                  </a:moveTo>
                  <a:lnTo>
                    <a:pt x="585470" y="0"/>
                  </a:lnTo>
                </a:path>
                <a:path extrusionOk="0" h="93980" w="2160270">
                  <a:moveTo>
                    <a:pt x="594360" y="0"/>
                  </a:moveTo>
                  <a:lnTo>
                    <a:pt x="604520" y="0"/>
                  </a:lnTo>
                </a:path>
                <a:path extrusionOk="0" h="93980" w="2160270">
                  <a:moveTo>
                    <a:pt x="613410" y="0"/>
                  </a:moveTo>
                  <a:lnTo>
                    <a:pt x="623570" y="0"/>
                  </a:lnTo>
                </a:path>
                <a:path extrusionOk="0" h="93980" w="2160270">
                  <a:moveTo>
                    <a:pt x="633729" y="0"/>
                  </a:moveTo>
                  <a:lnTo>
                    <a:pt x="642620" y="0"/>
                  </a:lnTo>
                </a:path>
                <a:path extrusionOk="0" h="93980" w="2160270">
                  <a:moveTo>
                    <a:pt x="652779" y="0"/>
                  </a:moveTo>
                  <a:lnTo>
                    <a:pt x="661670" y="0"/>
                  </a:lnTo>
                </a:path>
                <a:path extrusionOk="0" h="93980" w="2160270">
                  <a:moveTo>
                    <a:pt x="671829" y="0"/>
                  </a:moveTo>
                  <a:lnTo>
                    <a:pt x="681989" y="0"/>
                  </a:lnTo>
                </a:path>
                <a:path extrusionOk="0" h="93980" w="2160270">
                  <a:moveTo>
                    <a:pt x="690879" y="0"/>
                  </a:moveTo>
                  <a:lnTo>
                    <a:pt x="701039" y="0"/>
                  </a:lnTo>
                </a:path>
                <a:path extrusionOk="0" h="93980" w="2160270">
                  <a:moveTo>
                    <a:pt x="711200" y="0"/>
                  </a:moveTo>
                  <a:lnTo>
                    <a:pt x="720089" y="0"/>
                  </a:lnTo>
                </a:path>
                <a:path extrusionOk="0" h="93980" w="2160270">
                  <a:moveTo>
                    <a:pt x="730250" y="0"/>
                  </a:moveTo>
                  <a:lnTo>
                    <a:pt x="740410" y="0"/>
                  </a:lnTo>
                </a:path>
                <a:path extrusionOk="0" h="93980" w="2160270">
                  <a:moveTo>
                    <a:pt x="749300" y="0"/>
                  </a:moveTo>
                  <a:lnTo>
                    <a:pt x="759460" y="0"/>
                  </a:lnTo>
                </a:path>
                <a:path extrusionOk="0" h="93980" w="2160270">
                  <a:moveTo>
                    <a:pt x="769620" y="0"/>
                  </a:moveTo>
                  <a:lnTo>
                    <a:pt x="778510" y="0"/>
                  </a:lnTo>
                </a:path>
                <a:path extrusionOk="0" h="93980" w="2160270">
                  <a:moveTo>
                    <a:pt x="788670" y="0"/>
                  </a:moveTo>
                  <a:lnTo>
                    <a:pt x="798829" y="0"/>
                  </a:lnTo>
                </a:path>
                <a:path extrusionOk="0" h="93980" w="2160270">
                  <a:moveTo>
                    <a:pt x="807720" y="0"/>
                  </a:moveTo>
                  <a:lnTo>
                    <a:pt x="817879" y="0"/>
                  </a:lnTo>
                </a:path>
                <a:path extrusionOk="0" h="93980" w="2160270">
                  <a:moveTo>
                    <a:pt x="828039" y="0"/>
                  </a:moveTo>
                  <a:lnTo>
                    <a:pt x="836929" y="0"/>
                  </a:lnTo>
                </a:path>
                <a:path extrusionOk="0" h="93980" w="2160270">
                  <a:moveTo>
                    <a:pt x="847089" y="0"/>
                  </a:moveTo>
                  <a:lnTo>
                    <a:pt x="855979" y="0"/>
                  </a:lnTo>
                </a:path>
                <a:path extrusionOk="0" h="93980" w="2160270">
                  <a:moveTo>
                    <a:pt x="866139" y="0"/>
                  </a:moveTo>
                  <a:lnTo>
                    <a:pt x="876300" y="0"/>
                  </a:lnTo>
                </a:path>
                <a:path extrusionOk="0" h="93980" w="2160270">
                  <a:moveTo>
                    <a:pt x="885189" y="0"/>
                  </a:moveTo>
                  <a:lnTo>
                    <a:pt x="895350" y="0"/>
                  </a:lnTo>
                </a:path>
                <a:path extrusionOk="0" h="93980" w="2160270">
                  <a:moveTo>
                    <a:pt x="905510" y="0"/>
                  </a:moveTo>
                  <a:lnTo>
                    <a:pt x="914400" y="0"/>
                  </a:lnTo>
                </a:path>
                <a:path extrusionOk="0" h="93980" w="2160270">
                  <a:moveTo>
                    <a:pt x="924560" y="0"/>
                  </a:moveTo>
                  <a:lnTo>
                    <a:pt x="933450" y="0"/>
                  </a:lnTo>
                </a:path>
                <a:path extrusionOk="0" h="93980" w="2160270">
                  <a:moveTo>
                    <a:pt x="943610" y="0"/>
                  </a:moveTo>
                  <a:lnTo>
                    <a:pt x="953770" y="0"/>
                  </a:lnTo>
                </a:path>
                <a:path extrusionOk="0" h="93980" w="2160270">
                  <a:moveTo>
                    <a:pt x="962660" y="0"/>
                  </a:moveTo>
                  <a:lnTo>
                    <a:pt x="972820" y="0"/>
                  </a:lnTo>
                </a:path>
                <a:path extrusionOk="0" h="93980" w="2160270">
                  <a:moveTo>
                    <a:pt x="982979" y="0"/>
                  </a:moveTo>
                  <a:lnTo>
                    <a:pt x="991870" y="0"/>
                  </a:lnTo>
                </a:path>
                <a:path extrusionOk="0" h="93980" w="2160270">
                  <a:moveTo>
                    <a:pt x="1002029" y="0"/>
                  </a:moveTo>
                  <a:lnTo>
                    <a:pt x="1012189" y="0"/>
                  </a:lnTo>
                </a:path>
                <a:path extrusionOk="0" h="93980" w="2160270">
                  <a:moveTo>
                    <a:pt x="1021079" y="0"/>
                  </a:moveTo>
                  <a:lnTo>
                    <a:pt x="1031239" y="0"/>
                  </a:lnTo>
                </a:path>
                <a:path extrusionOk="0" h="93980" w="2160270">
                  <a:moveTo>
                    <a:pt x="1040129" y="0"/>
                  </a:moveTo>
                  <a:lnTo>
                    <a:pt x="1050289" y="0"/>
                  </a:lnTo>
                </a:path>
                <a:path extrusionOk="0" h="93980" w="2160270">
                  <a:moveTo>
                    <a:pt x="1060450" y="0"/>
                  </a:moveTo>
                  <a:lnTo>
                    <a:pt x="1069339" y="0"/>
                  </a:lnTo>
                </a:path>
                <a:path extrusionOk="0" h="93980" w="2160270">
                  <a:moveTo>
                    <a:pt x="1079500" y="0"/>
                  </a:moveTo>
                  <a:lnTo>
                    <a:pt x="1089660" y="0"/>
                  </a:lnTo>
                </a:path>
                <a:path extrusionOk="0" h="93980" w="2160270">
                  <a:moveTo>
                    <a:pt x="1098550" y="0"/>
                  </a:moveTo>
                  <a:lnTo>
                    <a:pt x="1108710" y="0"/>
                  </a:lnTo>
                </a:path>
                <a:path extrusionOk="0" h="93980" w="2160270">
                  <a:moveTo>
                    <a:pt x="1118870" y="0"/>
                  </a:moveTo>
                  <a:lnTo>
                    <a:pt x="1127760" y="0"/>
                  </a:lnTo>
                </a:path>
                <a:path extrusionOk="0" h="93980" w="2160270">
                  <a:moveTo>
                    <a:pt x="1137920" y="0"/>
                  </a:moveTo>
                  <a:lnTo>
                    <a:pt x="1148079" y="0"/>
                  </a:lnTo>
                </a:path>
                <a:path extrusionOk="0" h="93980" w="2160270">
                  <a:moveTo>
                    <a:pt x="1156970" y="0"/>
                  </a:moveTo>
                  <a:lnTo>
                    <a:pt x="1167129" y="0"/>
                  </a:lnTo>
                </a:path>
                <a:path extrusionOk="0" h="93980" w="2160270">
                  <a:moveTo>
                    <a:pt x="1177289" y="0"/>
                  </a:moveTo>
                  <a:lnTo>
                    <a:pt x="1186179" y="0"/>
                  </a:lnTo>
                </a:path>
                <a:path extrusionOk="0" h="93980" w="2160270">
                  <a:moveTo>
                    <a:pt x="1196339" y="0"/>
                  </a:moveTo>
                  <a:lnTo>
                    <a:pt x="1205229" y="0"/>
                  </a:lnTo>
                </a:path>
                <a:path extrusionOk="0" h="93980" w="2160270">
                  <a:moveTo>
                    <a:pt x="1215389" y="0"/>
                  </a:moveTo>
                  <a:lnTo>
                    <a:pt x="1225550" y="0"/>
                  </a:lnTo>
                </a:path>
                <a:path extrusionOk="0" h="93980" w="2160270">
                  <a:moveTo>
                    <a:pt x="1234439" y="0"/>
                  </a:moveTo>
                  <a:lnTo>
                    <a:pt x="1244600" y="0"/>
                  </a:lnTo>
                </a:path>
                <a:path extrusionOk="0" h="93980" w="2160270">
                  <a:moveTo>
                    <a:pt x="1253489" y="0"/>
                  </a:moveTo>
                  <a:lnTo>
                    <a:pt x="1263650" y="0"/>
                  </a:lnTo>
                </a:path>
                <a:path extrusionOk="0" h="93980" w="2160270">
                  <a:moveTo>
                    <a:pt x="1273810" y="0"/>
                  </a:moveTo>
                  <a:lnTo>
                    <a:pt x="1282700" y="0"/>
                  </a:lnTo>
                </a:path>
                <a:path extrusionOk="0" h="93980" w="2160270">
                  <a:moveTo>
                    <a:pt x="1292860" y="0"/>
                  </a:moveTo>
                  <a:lnTo>
                    <a:pt x="1303020" y="0"/>
                  </a:lnTo>
                </a:path>
                <a:path extrusionOk="0" h="93980" w="2160270">
                  <a:moveTo>
                    <a:pt x="1311910" y="0"/>
                  </a:moveTo>
                  <a:lnTo>
                    <a:pt x="1322070" y="0"/>
                  </a:lnTo>
                </a:path>
                <a:path extrusionOk="0" h="93980" w="2160270">
                  <a:moveTo>
                    <a:pt x="1332229" y="0"/>
                  </a:moveTo>
                  <a:lnTo>
                    <a:pt x="1341120" y="0"/>
                  </a:lnTo>
                </a:path>
                <a:path extrusionOk="0" h="93980" w="2160270">
                  <a:moveTo>
                    <a:pt x="1351279" y="0"/>
                  </a:moveTo>
                  <a:lnTo>
                    <a:pt x="1361439" y="0"/>
                  </a:lnTo>
                </a:path>
                <a:path extrusionOk="0" h="93980" w="2160270">
                  <a:moveTo>
                    <a:pt x="1370329" y="0"/>
                  </a:moveTo>
                  <a:lnTo>
                    <a:pt x="1380489" y="0"/>
                  </a:lnTo>
                </a:path>
                <a:path extrusionOk="0" h="93980" w="2160270">
                  <a:moveTo>
                    <a:pt x="1390650" y="0"/>
                  </a:moveTo>
                  <a:lnTo>
                    <a:pt x="1399539" y="0"/>
                  </a:lnTo>
                </a:path>
                <a:path extrusionOk="0" h="93980" w="2160270">
                  <a:moveTo>
                    <a:pt x="1409700" y="0"/>
                  </a:moveTo>
                  <a:lnTo>
                    <a:pt x="1419860" y="0"/>
                  </a:lnTo>
                </a:path>
                <a:path extrusionOk="0" h="93980" w="2160270">
                  <a:moveTo>
                    <a:pt x="1428750" y="0"/>
                  </a:moveTo>
                  <a:lnTo>
                    <a:pt x="1438910" y="0"/>
                  </a:lnTo>
                </a:path>
                <a:path extrusionOk="0" h="93980" w="2160270">
                  <a:moveTo>
                    <a:pt x="1447800" y="0"/>
                  </a:moveTo>
                  <a:lnTo>
                    <a:pt x="1457960" y="0"/>
                  </a:lnTo>
                </a:path>
                <a:path extrusionOk="0" h="93980" w="2160270">
                  <a:moveTo>
                    <a:pt x="1468120" y="0"/>
                  </a:moveTo>
                  <a:lnTo>
                    <a:pt x="1477010" y="0"/>
                  </a:lnTo>
                </a:path>
                <a:path extrusionOk="0" h="93980" w="2160270">
                  <a:moveTo>
                    <a:pt x="1487170" y="0"/>
                  </a:moveTo>
                  <a:lnTo>
                    <a:pt x="1497329" y="0"/>
                  </a:lnTo>
                </a:path>
                <a:path extrusionOk="0" h="93980" w="2160270">
                  <a:moveTo>
                    <a:pt x="1506220" y="0"/>
                  </a:moveTo>
                  <a:lnTo>
                    <a:pt x="1516379" y="0"/>
                  </a:lnTo>
                </a:path>
                <a:path extrusionOk="0" h="93980" w="2160270">
                  <a:moveTo>
                    <a:pt x="1525270" y="0"/>
                  </a:moveTo>
                  <a:lnTo>
                    <a:pt x="1535429" y="0"/>
                  </a:lnTo>
                </a:path>
                <a:path extrusionOk="0" h="93980" w="2160270">
                  <a:moveTo>
                    <a:pt x="1545589" y="0"/>
                  </a:moveTo>
                  <a:lnTo>
                    <a:pt x="1554479" y="0"/>
                  </a:lnTo>
                </a:path>
                <a:path extrusionOk="0" h="93980" w="2160270">
                  <a:moveTo>
                    <a:pt x="1564639" y="0"/>
                  </a:moveTo>
                  <a:lnTo>
                    <a:pt x="1574800" y="0"/>
                  </a:lnTo>
                </a:path>
                <a:path extrusionOk="0" h="93980" w="2160270">
                  <a:moveTo>
                    <a:pt x="1583689" y="0"/>
                  </a:moveTo>
                  <a:lnTo>
                    <a:pt x="1593850" y="0"/>
                  </a:lnTo>
                </a:path>
                <a:path extrusionOk="0" h="93980" w="2160270">
                  <a:moveTo>
                    <a:pt x="1604010" y="0"/>
                  </a:moveTo>
                  <a:lnTo>
                    <a:pt x="1612900" y="0"/>
                  </a:lnTo>
                </a:path>
                <a:path extrusionOk="0" h="93980" w="2160270">
                  <a:moveTo>
                    <a:pt x="1623060" y="0"/>
                  </a:moveTo>
                  <a:lnTo>
                    <a:pt x="1631950" y="0"/>
                  </a:lnTo>
                </a:path>
                <a:path extrusionOk="0" h="93980" w="2160270">
                  <a:moveTo>
                    <a:pt x="1642110" y="0"/>
                  </a:moveTo>
                  <a:lnTo>
                    <a:pt x="1652270" y="0"/>
                  </a:lnTo>
                </a:path>
                <a:path extrusionOk="0" h="93980" w="2160270">
                  <a:moveTo>
                    <a:pt x="1661160" y="0"/>
                  </a:moveTo>
                  <a:lnTo>
                    <a:pt x="1671320" y="0"/>
                  </a:lnTo>
                </a:path>
                <a:path extrusionOk="0" h="93980" w="2160270">
                  <a:moveTo>
                    <a:pt x="1681479" y="0"/>
                  </a:moveTo>
                  <a:lnTo>
                    <a:pt x="1690370" y="0"/>
                  </a:lnTo>
                </a:path>
                <a:path extrusionOk="0" h="93980" w="2160270">
                  <a:moveTo>
                    <a:pt x="1700529" y="0"/>
                  </a:moveTo>
                  <a:lnTo>
                    <a:pt x="1710689" y="0"/>
                  </a:lnTo>
                </a:path>
                <a:path extrusionOk="0" h="93980" w="2160270">
                  <a:moveTo>
                    <a:pt x="1719579" y="0"/>
                  </a:moveTo>
                  <a:lnTo>
                    <a:pt x="1729739" y="0"/>
                  </a:lnTo>
                </a:path>
                <a:path extrusionOk="0" h="93980" w="2160270">
                  <a:moveTo>
                    <a:pt x="1739900" y="0"/>
                  </a:moveTo>
                  <a:lnTo>
                    <a:pt x="1748789" y="0"/>
                  </a:lnTo>
                </a:path>
                <a:path extrusionOk="0" h="93980" w="2160270">
                  <a:moveTo>
                    <a:pt x="1758950" y="0"/>
                  </a:moveTo>
                  <a:lnTo>
                    <a:pt x="1769110" y="0"/>
                  </a:lnTo>
                </a:path>
                <a:path extrusionOk="0" h="93980" w="2160270">
                  <a:moveTo>
                    <a:pt x="1778000" y="0"/>
                  </a:moveTo>
                  <a:lnTo>
                    <a:pt x="1788160" y="0"/>
                  </a:lnTo>
                </a:path>
                <a:path extrusionOk="0" h="93980" w="2160270">
                  <a:moveTo>
                    <a:pt x="1798320" y="0"/>
                  </a:moveTo>
                  <a:lnTo>
                    <a:pt x="1807210" y="0"/>
                  </a:lnTo>
                </a:path>
                <a:path extrusionOk="0" h="93980" w="2160270">
                  <a:moveTo>
                    <a:pt x="1817370" y="0"/>
                  </a:moveTo>
                  <a:lnTo>
                    <a:pt x="1826260" y="0"/>
                  </a:lnTo>
                </a:path>
                <a:path extrusionOk="0" h="93980" w="2160270">
                  <a:moveTo>
                    <a:pt x="1836420" y="0"/>
                  </a:moveTo>
                  <a:lnTo>
                    <a:pt x="1845310" y="0"/>
                  </a:lnTo>
                </a:path>
                <a:path extrusionOk="0" h="93980" w="2160270">
                  <a:moveTo>
                    <a:pt x="1855470" y="0"/>
                  </a:moveTo>
                  <a:lnTo>
                    <a:pt x="1865629" y="0"/>
                  </a:lnTo>
                </a:path>
                <a:path extrusionOk="0" h="93980" w="2160270">
                  <a:moveTo>
                    <a:pt x="1874520" y="0"/>
                  </a:moveTo>
                  <a:lnTo>
                    <a:pt x="1884679" y="0"/>
                  </a:lnTo>
                </a:path>
                <a:path extrusionOk="0" h="93980" w="2160270">
                  <a:moveTo>
                    <a:pt x="1894839" y="0"/>
                  </a:moveTo>
                  <a:lnTo>
                    <a:pt x="1903729" y="0"/>
                  </a:lnTo>
                </a:path>
                <a:path extrusionOk="0" h="93980" w="2160270">
                  <a:moveTo>
                    <a:pt x="1913889" y="0"/>
                  </a:moveTo>
                  <a:lnTo>
                    <a:pt x="1917700" y="0"/>
                  </a:lnTo>
                  <a:lnTo>
                    <a:pt x="1920239" y="0"/>
                  </a:lnTo>
                  <a:lnTo>
                    <a:pt x="1924050" y="1269"/>
                  </a:lnTo>
                </a:path>
                <a:path extrusionOk="0" h="93980" w="2160270">
                  <a:moveTo>
                    <a:pt x="1932939" y="1269"/>
                  </a:moveTo>
                  <a:lnTo>
                    <a:pt x="1936750" y="1269"/>
                  </a:lnTo>
                  <a:lnTo>
                    <a:pt x="1939289" y="1269"/>
                  </a:lnTo>
                  <a:lnTo>
                    <a:pt x="1943100" y="1269"/>
                  </a:lnTo>
                </a:path>
                <a:path extrusionOk="0" h="93980" w="2160270">
                  <a:moveTo>
                    <a:pt x="1953260" y="2539"/>
                  </a:moveTo>
                  <a:lnTo>
                    <a:pt x="1955800" y="2539"/>
                  </a:lnTo>
                  <a:lnTo>
                    <a:pt x="1959610" y="2539"/>
                  </a:lnTo>
                  <a:lnTo>
                    <a:pt x="1962150" y="2539"/>
                  </a:lnTo>
                </a:path>
                <a:path extrusionOk="0" h="93980" w="2160270">
                  <a:moveTo>
                    <a:pt x="1972310" y="3809"/>
                  </a:moveTo>
                  <a:lnTo>
                    <a:pt x="1974850" y="3809"/>
                  </a:lnTo>
                  <a:lnTo>
                    <a:pt x="1978660" y="5079"/>
                  </a:lnTo>
                  <a:lnTo>
                    <a:pt x="1981200" y="5079"/>
                  </a:lnTo>
                </a:path>
                <a:path extrusionOk="0" h="93980" w="2160270">
                  <a:moveTo>
                    <a:pt x="1991360" y="6350"/>
                  </a:moveTo>
                  <a:lnTo>
                    <a:pt x="1995170" y="6350"/>
                  </a:lnTo>
                  <a:lnTo>
                    <a:pt x="1997710" y="7619"/>
                  </a:lnTo>
                  <a:lnTo>
                    <a:pt x="2001520" y="7619"/>
                  </a:lnTo>
                </a:path>
                <a:path extrusionOk="0" h="93980" w="2160270">
                  <a:moveTo>
                    <a:pt x="2010410" y="8889"/>
                  </a:moveTo>
                  <a:lnTo>
                    <a:pt x="2014220" y="10159"/>
                  </a:lnTo>
                  <a:lnTo>
                    <a:pt x="2016760" y="10159"/>
                  </a:lnTo>
                  <a:lnTo>
                    <a:pt x="2020570" y="11429"/>
                  </a:lnTo>
                </a:path>
                <a:path extrusionOk="0" h="93980" w="2160270">
                  <a:moveTo>
                    <a:pt x="2029460" y="12700"/>
                  </a:moveTo>
                  <a:lnTo>
                    <a:pt x="2033270" y="13969"/>
                  </a:lnTo>
                  <a:lnTo>
                    <a:pt x="2035810" y="13969"/>
                  </a:lnTo>
                  <a:lnTo>
                    <a:pt x="2039620" y="15239"/>
                  </a:lnTo>
                </a:path>
                <a:path extrusionOk="0" h="93980" w="2160270">
                  <a:moveTo>
                    <a:pt x="2048510" y="17779"/>
                  </a:moveTo>
                  <a:lnTo>
                    <a:pt x="2052320" y="17779"/>
                  </a:lnTo>
                  <a:lnTo>
                    <a:pt x="2054860" y="19050"/>
                  </a:lnTo>
                  <a:lnTo>
                    <a:pt x="2057400" y="20319"/>
                  </a:lnTo>
                </a:path>
                <a:path extrusionOk="0" h="93980" w="2160270">
                  <a:moveTo>
                    <a:pt x="2067560" y="22859"/>
                  </a:moveTo>
                  <a:lnTo>
                    <a:pt x="2070100" y="22859"/>
                  </a:lnTo>
                  <a:lnTo>
                    <a:pt x="2073910" y="24129"/>
                  </a:lnTo>
                  <a:lnTo>
                    <a:pt x="2076450" y="25400"/>
                  </a:lnTo>
                </a:path>
                <a:path extrusionOk="0" h="93980" w="2160270">
                  <a:moveTo>
                    <a:pt x="2086610" y="27939"/>
                  </a:moveTo>
                  <a:lnTo>
                    <a:pt x="2089150" y="29209"/>
                  </a:lnTo>
                  <a:lnTo>
                    <a:pt x="2091689" y="30479"/>
                  </a:lnTo>
                  <a:lnTo>
                    <a:pt x="2095500" y="31750"/>
                  </a:lnTo>
                </a:path>
                <a:path extrusionOk="0" h="93980" w="2160270">
                  <a:moveTo>
                    <a:pt x="2104390" y="35559"/>
                  </a:moveTo>
                  <a:lnTo>
                    <a:pt x="2106929" y="36829"/>
                  </a:lnTo>
                  <a:lnTo>
                    <a:pt x="2110740" y="38100"/>
                  </a:lnTo>
                  <a:lnTo>
                    <a:pt x="2113279" y="39369"/>
                  </a:lnTo>
                </a:path>
                <a:path extrusionOk="0" h="93980" w="2160270">
                  <a:moveTo>
                    <a:pt x="2122170" y="43179"/>
                  </a:moveTo>
                  <a:lnTo>
                    <a:pt x="2124710" y="44450"/>
                  </a:lnTo>
                  <a:lnTo>
                    <a:pt x="2127250" y="46989"/>
                  </a:lnTo>
                  <a:lnTo>
                    <a:pt x="2129790" y="48259"/>
                  </a:lnTo>
                </a:path>
                <a:path extrusionOk="0" h="93980" w="2160270">
                  <a:moveTo>
                    <a:pt x="2138679" y="53339"/>
                  </a:moveTo>
                  <a:lnTo>
                    <a:pt x="2141220" y="55879"/>
                  </a:lnTo>
                  <a:lnTo>
                    <a:pt x="2143760" y="57150"/>
                  </a:lnTo>
                  <a:lnTo>
                    <a:pt x="2146300" y="59689"/>
                  </a:lnTo>
                </a:path>
                <a:path extrusionOk="0" h="93980" w="2160270">
                  <a:moveTo>
                    <a:pt x="2152650" y="66039"/>
                  </a:moveTo>
                  <a:lnTo>
                    <a:pt x="2155190" y="68579"/>
                  </a:lnTo>
                  <a:lnTo>
                    <a:pt x="2156460" y="71119"/>
                  </a:lnTo>
                  <a:lnTo>
                    <a:pt x="2157729" y="74929"/>
                  </a:lnTo>
                </a:path>
                <a:path extrusionOk="0" h="93980" w="2160270">
                  <a:moveTo>
                    <a:pt x="2160270" y="83819"/>
                  </a:moveTo>
                  <a:lnTo>
                    <a:pt x="2160270" y="85089"/>
                  </a:lnTo>
                  <a:lnTo>
                    <a:pt x="2160270" y="9397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52" name="Google Shape;952;p66"/>
            <p:cNvSpPr/>
            <p:nvPr/>
          </p:nvSpPr>
          <p:spPr>
            <a:xfrm>
              <a:off x="5718175" y="252857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53" name="Google Shape;953;p66"/>
            <p:cNvSpPr/>
            <p:nvPr/>
          </p:nvSpPr>
          <p:spPr>
            <a:xfrm>
              <a:off x="5722619" y="25628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54" name="Google Shape;954;p66"/>
            <p:cNvSpPr/>
            <p:nvPr/>
          </p:nvSpPr>
          <p:spPr>
            <a:xfrm>
              <a:off x="5718175" y="2586989"/>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55" name="Google Shape;955;p66"/>
            <p:cNvSpPr/>
            <p:nvPr/>
          </p:nvSpPr>
          <p:spPr>
            <a:xfrm>
              <a:off x="5722619" y="262127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56" name="Google Shape;956;p66"/>
            <p:cNvSpPr/>
            <p:nvPr/>
          </p:nvSpPr>
          <p:spPr>
            <a:xfrm>
              <a:off x="5718175" y="2645409"/>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57" name="Google Shape;957;p66"/>
            <p:cNvSpPr/>
            <p:nvPr/>
          </p:nvSpPr>
          <p:spPr>
            <a:xfrm>
              <a:off x="5722619" y="267970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58" name="Google Shape;958;p66"/>
            <p:cNvSpPr/>
            <p:nvPr/>
          </p:nvSpPr>
          <p:spPr>
            <a:xfrm>
              <a:off x="5718175" y="2703829"/>
              <a:ext cx="8890" cy="57150"/>
            </a:xfrm>
            <a:custGeom>
              <a:rect b="b" l="l" r="r" t="t"/>
              <a:pathLst>
                <a:path extrusionOk="0" h="57150" w="8889">
                  <a:moveTo>
                    <a:pt x="0" y="0"/>
                  </a:moveTo>
                  <a:lnTo>
                    <a:pt x="8890" y="0"/>
                  </a:lnTo>
                </a:path>
                <a:path extrusionOk="0" h="57150" w="8889">
                  <a:moveTo>
                    <a:pt x="0" y="19050"/>
                  </a:moveTo>
                  <a:lnTo>
                    <a:pt x="8890" y="19050"/>
                  </a:lnTo>
                </a:path>
                <a:path extrusionOk="0" h="57150" w="8889">
                  <a:moveTo>
                    <a:pt x="0" y="38100"/>
                  </a:moveTo>
                  <a:lnTo>
                    <a:pt x="8890" y="38100"/>
                  </a:lnTo>
                </a:path>
                <a:path extrusionOk="0" h="57150" w="8889">
                  <a:moveTo>
                    <a:pt x="0" y="57150"/>
                  </a:moveTo>
                  <a:lnTo>
                    <a:pt x="8890" y="571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59" name="Google Shape;959;p66"/>
            <p:cNvSpPr/>
            <p:nvPr/>
          </p:nvSpPr>
          <p:spPr>
            <a:xfrm>
              <a:off x="5722619" y="277622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60" name="Google Shape;960;p66"/>
            <p:cNvSpPr/>
            <p:nvPr/>
          </p:nvSpPr>
          <p:spPr>
            <a:xfrm>
              <a:off x="5718175" y="280035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61" name="Google Shape;961;p66"/>
            <p:cNvSpPr/>
            <p:nvPr/>
          </p:nvSpPr>
          <p:spPr>
            <a:xfrm>
              <a:off x="5722619" y="283464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62" name="Google Shape;962;p66"/>
            <p:cNvSpPr/>
            <p:nvPr/>
          </p:nvSpPr>
          <p:spPr>
            <a:xfrm>
              <a:off x="5718175" y="2858769"/>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63" name="Google Shape;963;p66"/>
            <p:cNvSpPr/>
            <p:nvPr/>
          </p:nvSpPr>
          <p:spPr>
            <a:xfrm>
              <a:off x="5718175" y="2897505"/>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64" name="Google Shape;964;p66"/>
            <p:cNvSpPr/>
            <p:nvPr/>
          </p:nvSpPr>
          <p:spPr>
            <a:xfrm>
              <a:off x="5718175" y="293624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65" name="Google Shape;965;p66"/>
            <p:cNvSpPr/>
            <p:nvPr/>
          </p:nvSpPr>
          <p:spPr>
            <a:xfrm>
              <a:off x="5722619" y="297053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66" name="Google Shape;966;p66"/>
            <p:cNvSpPr/>
            <p:nvPr/>
          </p:nvSpPr>
          <p:spPr>
            <a:xfrm>
              <a:off x="5718175" y="2994659"/>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67" name="Google Shape;967;p66"/>
            <p:cNvSpPr/>
            <p:nvPr/>
          </p:nvSpPr>
          <p:spPr>
            <a:xfrm>
              <a:off x="5722619" y="302895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68" name="Google Shape;968;p66"/>
            <p:cNvSpPr/>
            <p:nvPr/>
          </p:nvSpPr>
          <p:spPr>
            <a:xfrm>
              <a:off x="3562349" y="3048000"/>
              <a:ext cx="2160270" cy="93980"/>
            </a:xfrm>
            <a:custGeom>
              <a:rect b="b" l="l" r="r" t="t"/>
              <a:pathLst>
                <a:path extrusionOk="0" h="93980" w="2160270">
                  <a:moveTo>
                    <a:pt x="2160270" y="0"/>
                  </a:moveTo>
                  <a:lnTo>
                    <a:pt x="2160270" y="8889"/>
                  </a:lnTo>
                </a:path>
                <a:path extrusionOk="0" h="93980" w="2160270">
                  <a:moveTo>
                    <a:pt x="2159000" y="19050"/>
                  </a:moveTo>
                  <a:lnTo>
                    <a:pt x="2157729" y="21589"/>
                  </a:lnTo>
                  <a:lnTo>
                    <a:pt x="2155190" y="24129"/>
                  </a:lnTo>
                  <a:lnTo>
                    <a:pt x="2153920" y="26670"/>
                  </a:lnTo>
                </a:path>
                <a:path extrusionOk="0" h="93980" w="2160270">
                  <a:moveTo>
                    <a:pt x="2146300" y="34289"/>
                  </a:moveTo>
                  <a:lnTo>
                    <a:pt x="2143760" y="35560"/>
                  </a:lnTo>
                  <a:lnTo>
                    <a:pt x="2141220" y="38100"/>
                  </a:lnTo>
                  <a:lnTo>
                    <a:pt x="2139950" y="40639"/>
                  </a:lnTo>
                </a:path>
                <a:path extrusionOk="0" h="93980" w="2160270">
                  <a:moveTo>
                    <a:pt x="2131060" y="45720"/>
                  </a:moveTo>
                  <a:lnTo>
                    <a:pt x="2128520" y="46989"/>
                  </a:lnTo>
                  <a:lnTo>
                    <a:pt x="2125979" y="48260"/>
                  </a:lnTo>
                  <a:lnTo>
                    <a:pt x="2122170" y="49529"/>
                  </a:lnTo>
                </a:path>
                <a:path extrusionOk="0" h="93980" w="2160270">
                  <a:moveTo>
                    <a:pt x="2114550" y="54610"/>
                  </a:moveTo>
                  <a:lnTo>
                    <a:pt x="2110740" y="55879"/>
                  </a:lnTo>
                  <a:lnTo>
                    <a:pt x="2108200" y="57150"/>
                  </a:lnTo>
                  <a:lnTo>
                    <a:pt x="2104390" y="58420"/>
                  </a:lnTo>
                </a:path>
                <a:path extrusionOk="0" h="93980" w="2160270">
                  <a:moveTo>
                    <a:pt x="2095500" y="62229"/>
                  </a:moveTo>
                  <a:lnTo>
                    <a:pt x="2092960" y="63500"/>
                  </a:lnTo>
                  <a:lnTo>
                    <a:pt x="2090420" y="64770"/>
                  </a:lnTo>
                  <a:lnTo>
                    <a:pt x="2086610" y="66039"/>
                  </a:lnTo>
                </a:path>
                <a:path extrusionOk="0" h="93980" w="2160270">
                  <a:moveTo>
                    <a:pt x="2077720" y="68579"/>
                  </a:moveTo>
                  <a:lnTo>
                    <a:pt x="2073910" y="69850"/>
                  </a:lnTo>
                  <a:lnTo>
                    <a:pt x="2071370" y="71120"/>
                  </a:lnTo>
                  <a:lnTo>
                    <a:pt x="2068829" y="71120"/>
                  </a:lnTo>
                </a:path>
                <a:path extrusionOk="0" h="93980" w="2160270">
                  <a:moveTo>
                    <a:pt x="2058670" y="73660"/>
                  </a:moveTo>
                  <a:lnTo>
                    <a:pt x="2056129" y="74929"/>
                  </a:lnTo>
                  <a:lnTo>
                    <a:pt x="2052320" y="76200"/>
                  </a:lnTo>
                  <a:lnTo>
                    <a:pt x="2049779" y="76200"/>
                  </a:lnTo>
                </a:path>
                <a:path extrusionOk="0" h="93980" w="2160270">
                  <a:moveTo>
                    <a:pt x="2040889" y="78739"/>
                  </a:moveTo>
                  <a:lnTo>
                    <a:pt x="2037079" y="80010"/>
                  </a:lnTo>
                  <a:lnTo>
                    <a:pt x="2033270" y="80010"/>
                  </a:lnTo>
                  <a:lnTo>
                    <a:pt x="2030729" y="81279"/>
                  </a:lnTo>
                </a:path>
                <a:path extrusionOk="0" h="93980" w="2160270">
                  <a:moveTo>
                    <a:pt x="2021839" y="82550"/>
                  </a:moveTo>
                  <a:lnTo>
                    <a:pt x="2018029" y="83820"/>
                  </a:lnTo>
                  <a:lnTo>
                    <a:pt x="2014220" y="83820"/>
                  </a:lnTo>
                  <a:lnTo>
                    <a:pt x="2011679" y="85089"/>
                  </a:lnTo>
                </a:path>
                <a:path extrusionOk="0" h="93980" w="2160270">
                  <a:moveTo>
                    <a:pt x="2002789" y="86360"/>
                  </a:moveTo>
                  <a:lnTo>
                    <a:pt x="1998979" y="86360"/>
                  </a:lnTo>
                  <a:lnTo>
                    <a:pt x="1995170" y="87629"/>
                  </a:lnTo>
                  <a:lnTo>
                    <a:pt x="1992629" y="87629"/>
                  </a:lnTo>
                </a:path>
                <a:path extrusionOk="0" h="93980" w="2160270">
                  <a:moveTo>
                    <a:pt x="1982470" y="88900"/>
                  </a:moveTo>
                  <a:lnTo>
                    <a:pt x="1979929" y="90170"/>
                  </a:lnTo>
                  <a:lnTo>
                    <a:pt x="1976120" y="90170"/>
                  </a:lnTo>
                  <a:lnTo>
                    <a:pt x="1973579" y="90170"/>
                  </a:lnTo>
                </a:path>
                <a:path extrusionOk="0" h="93980" w="2160270">
                  <a:moveTo>
                    <a:pt x="1963420" y="91439"/>
                  </a:moveTo>
                  <a:lnTo>
                    <a:pt x="1960879" y="91439"/>
                  </a:lnTo>
                  <a:lnTo>
                    <a:pt x="1957070" y="91439"/>
                  </a:lnTo>
                  <a:lnTo>
                    <a:pt x="1954529" y="92710"/>
                  </a:lnTo>
                </a:path>
                <a:path extrusionOk="0" h="93980" w="2160270">
                  <a:moveTo>
                    <a:pt x="1944370" y="92710"/>
                  </a:moveTo>
                  <a:lnTo>
                    <a:pt x="1940560" y="92710"/>
                  </a:lnTo>
                  <a:lnTo>
                    <a:pt x="1938020" y="93979"/>
                  </a:lnTo>
                  <a:lnTo>
                    <a:pt x="1934210" y="93979"/>
                  </a:lnTo>
                </a:path>
                <a:path extrusionOk="0" h="93980" w="2160270">
                  <a:moveTo>
                    <a:pt x="1925320" y="93979"/>
                  </a:moveTo>
                  <a:lnTo>
                    <a:pt x="1921510" y="93979"/>
                  </a:lnTo>
                  <a:lnTo>
                    <a:pt x="1917700" y="93979"/>
                  </a:lnTo>
                  <a:lnTo>
                    <a:pt x="1915160" y="93979"/>
                  </a:lnTo>
                </a:path>
                <a:path extrusionOk="0" h="93980" w="2160270">
                  <a:moveTo>
                    <a:pt x="1905000" y="93979"/>
                  </a:moveTo>
                  <a:lnTo>
                    <a:pt x="1896110" y="93979"/>
                  </a:lnTo>
                </a:path>
                <a:path extrusionOk="0" h="93980" w="2160270">
                  <a:moveTo>
                    <a:pt x="1885950" y="93979"/>
                  </a:moveTo>
                  <a:lnTo>
                    <a:pt x="1875789" y="93979"/>
                  </a:lnTo>
                </a:path>
                <a:path extrusionOk="0" h="93980" w="2160270">
                  <a:moveTo>
                    <a:pt x="1866900" y="93979"/>
                  </a:moveTo>
                  <a:lnTo>
                    <a:pt x="1856739" y="93979"/>
                  </a:lnTo>
                </a:path>
                <a:path extrusionOk="0" h="93980" w="2160270">
                  <a:moveTo>
                    <a:pt x="1846579" y="93979"/>
                  </a:moveTo>
                  <a:lnTo>
                    <a:pt x="1837689" y="93979"/>
                  </a:lnTo>
                </a:path>
                <a:path extrusionOk="0" h="93980" w="2160270">
                  <a:moveTo>
                    <a:pt x="1827529" y="93979"/>
                  </a:moveTo>
                  <a:lnTo>
                    <a:pt x="1817370" y="93979"/>
                  </a:lnTo>
                </a:path>
                <a:path extrusionOk="0" h="93980" w="2160270">
                  <a:moveTo>
                    <a:pt x="1808479" y="93979"/>
                  </a:moveTo>
                  <a:lnTo>
                    <a:pt x="1798320" y="93979"/>
                  </a:lnTo>
                </a:path>
                <a:path extrusionOk="0" h="93980" w="2160270">
                  <a:moveTo>
                    <a:pt x="1789429" y="93979"/>
                  </a:moveTo>
                  <a:lnTo>
                    <a:pt x="1779270" y="93979"/>
                  </a:lnTo>
                </a:path>
                <a:path extrusionOk="0" h="93980" w="2160270">
                  <a:moveTo>
                    <a:pt x="1769110" y="93979"/>
                  </a:moveTo>
                  <a:lnTo>
                    <a:pt x="1760220" y="93979"/>
                  </a:lnTo>
                </a:path>
                <a:path extrusionOk="0" h="93980" w="2160270">
                  <a:moveTo>
                    <a:pt x="1750060" y="93979"/>
                  </a:moveTo>
                  <a:lnTo>
                    <a:pt x="1739900" y="93979"/>
                  </a:lnTo>
                </a:path>
                <a:path extrusionOk="0" h="93980" w="2160270">
                  <a:moveTo>
                    <a:pt x="1731010" y="93979"/>
                  </a:moveTo>
                  <a:lnTo>
                    <a:pt x="1720850" y="93979"/>
                  </a:lnTo>
                </a:path>
                <a:path extrusionOk="0" h="93980" w="2160270">
                  <a:moveTo>
                    <a:pt x="1710689" y="93979"/>
                  </a:moveTo>
                  <a:lnTo>
                    <a:pt x="1701800" y="93979"/>
                  </a:lnTo>
                </a:path>
                <a:path extrusionOk="0" h="93980" w="2160270">
                  <a:moveTo>
                    <a:pt x="1691639" y="93979"/>
                  </a:moveTo>
                  <a:lnTo>
                    <a:pt x="1682750" y="93979"/>
                  </a:lnTo>
                </a:path>
                <a:path extrusionOk="0" h="93980" w="2160270">
                  <a:moveTo>
                    <a:pt x="1672589" y="93979"/>
                  </a:moveTo>
                  <a:lnTo>
                    <a:pt x="1662429" y="93979"/>
                  </a:lnTo>
                </a:path>
                <a:path extrusionOk="0" h="93980" w="2160270">
                  <a:moveTo>
                    <a:pt x="1653539" y="93979"/>
                  </a:moveTo>
                  <a:lnTo>
                    <a:pt x="1643379" y="93979"/>
                  </a:lnTo>
                </a:path>
                <a:path extrusionOk="0" h="93980" w="2160270">
                  <a:moveTo>
                    <a:pt x="1633220" y="93979"/>
                  </a:moveTo>
                  <a:lnTo>
                    <a:pt x="1624329" y="93979"/>
                  </a:lnTo>
                </a:path>
                <a:path extrusionOk="0" h="93980" w="2160270">
                  <a:moveTo>
                    <a:pt x="1614170" y="93979"/>
                  </a:moveTo>
                  <a:lnTo>
                    <a:pt x="1605279" y="93979"/>
                  </a:lnTo>
                </a:path>
                <a:path extrusionOk="0" h="93980" w="2160270">
                  <a:moveTo>
                    <a:pt x="1595120" y="93979"/>
                  </a:moveTo>
                  <a:lnTo>
                    <a:pt x="1584960" y="93979"/>
                  </a:lnTo>
                </a:path>
                <a:path extrusionOk="0" h="93980" w="2160270">
                  <a:moveTo>
                    <a:pt x="1576070" y="93979"/>
                  </a:moveTo>
                  <a:lnTo>
                    <a:pt x="1565910" y="93979"/>
                  </a:lnTo>
                </a:path>
                <a:path extrusionOk="0" h="93980" w="2160270">
                  <a:moveTo>
                    <a:pt x="1555750" y="93979"/>
                  </a:moveTo>
                  <a:lnTo>
                    <a:pt x="1546860" y="93979"/>
                  </a:lnTo>
                </a:path>
                <a:path extrusionOk="0" h="93980" w="2160270">
                  <a:moveTo>
                    <a:pt x="1536700" y="93979"/>
                  </a:moveTo>
                  <a:lnTo>
                    <a:pt x="1526539" y="93979"/>
                  </a:lnTo>
                </a:path>
                <a:path extrusionOk="0" h="93980" w="2160270">
                  <a:moveTo>
                    <a:pt x="1517650" y="93979"/>
                  </a:moveTo>
                  <a:lnTo>
                    <a:pt x="1507489" y="93979"/>
                  </a:lnTo>
                </a:path>
                <a:path extrusionOk="0" h="93980" w="2160270">
                  <a:moveTo>
                    <a:pt x="1497329" y="93979"/>
                  </a:moveTo>
                  <a:lnTo>
                    <a:pt x="1488439" y="93979"/>
                  </a:lnTo>
                </a:path>
                <a:path extrusionOk="0" h="93980" w="2160270">
                  <a:moveTo>
                    <a:pt x="1478279" y="93979"/>
                  </a:moveTo>
                  <a:lnTo>
                    <a:pt x="1468120" y="93979"/>
                  </a:lnTo>
                </a:path>
                <a:path extrusionOk="0" h="93980" w="2160270">
                  <a:moveTo>
                    <a:pt x="1459229" y="93979"/>
                  </a:moveTo>
                  <a:lnTo>
                    <a:pt x="1449070" y="93979"/>
                  </a:lnTo>
                </a:path>
                <a:path extrusionOk="0" h="93980" w="2160270">
                  <a:moveTo>
                    <a:pt x="1438910" y="93979"/>
                  </a:moveTo>
                  <a:lnTo>
                    <a:pt x="1430020" y="93979"/>
                  </a:lnTo>
                </a:path>
                <a:path extrusionOk="0" h="93980" w="2160270">
                  <a:moveTo>
                    <a:pt x="1419860" y="93979"/>
                  </a:moveTo>
                  <a:lnTo>
                    <a:pt x="1410970" y="93979"/>
                  </a:lnTo>
                </a:path>
                <a:path extrusionOk="0" h="93980" w="2160270">
                  <a:moveTo>
                    <a:pt x="1400810" y="93979"/>
                  </a:moveTo>
                  <a:lnTo>
                    <a:pt x="1390650" y="93979"/>
                  </a:lnTo>
                </a:path>
                <a:path extrusionOk="0" h="93980" w="2160270">
                  <a:moveTo>
                    <a:pt x="1381760" y="93979"/>
                  </a:moveTo>
                  <a:lnTo>
                    <a:pt x="1371600" y="93979"/>
                  </a:lnTo>
                </a:path>
                <a:path extrusionOk="0" h="93980" w="2160270">
                  <a:moveTo>
                    <a:pt x="1362710" y="93979"/>
                  </a:moveTo>
                  <a:lnTo>
                    <a:pt x="1352550" y="93979"/>
                  </a:lnTo>
                </a:path>
                <a:path extrusionOk="0" h="93980" w="2160270">
                  <a:moveTo>
                    <a:pt x="1342389" y="93979"/>
                  </a:moveTo>
                  <a:lnTo>
                    <a:pt x="1333500" y="93979"/>
                  </a:lnTo>
                </a:path>
                <a:path extrusionOk="0" h="93980" w="2160270">
                  <a:moveTo>
                    <a:pt x="1323339" y="93979"/>
                  </a:moveTo>
                  <a:lnTo>
                    <a:pt x="1313179" y="93979"/>
                  </a:lnTo>
                </a:path>
                <a:path extrusionOk="0" h="93980" w="2160270">
                  <a:moveTo>
                    <a:pt x="1304289" y="93979"/>
                  </a:moveTo>
                  <a:lnTo>
                    <a:pt x="1294129" y="93979"/>
                  </a:lnTo>
                </a:path>
                <a:path extrusionOk="0" h="93980" w="2160270">
                  <a:moveTo>
                    <a:pt x="1283970" y="93979"/>
                  </a:moveTo>
                  <a:lnTo>
                    <a:pt x="1275079" y="93979"/>
                  </a:lnTo>
                </a:path>
                <a:path extrusionOk="0" h="93980" w="2160270">
                  <a:moveTo>
                    <a:pt x="1264920" y="93979"/>
                  </a:moveTo>
                  <a:lnTo>
                    <a:pt x="1254760" y="93979"/>
                  </a:lnTo>
                </a:path>
                <a:path extrusionOk="0" h="93980" w="2160270">
                  <a:moveTo>
                    <a:pt x="1245870" y="93979"/>
                  </a:moveTo>
                  <a:lnTo>
                    <a:pt x="1235710" y="93979"/>
                  </a:lnTo>
                </a:path>
                <a:path extrusionOk="0" h="93980" w="2160270">
                  <a:moveTo>
                    <a:pt x="1225550" y="93979"/>
                  </a:moveTo>
                  <a:lnTo>
                    <a:pt x="1216660" y="93979"/>
                  </a:lnTo>
                </a:path>
                <a:path extrusionOk="0" h="93980" w="2160270">
                  <a:moveTo>
                    <a:pt x="1206500" y="93979"/>
                  </a:moveTo>
                  <a:lnTo>
                    <a:pt x="1197610" y="93979"/>
                  </a:lnTo>
                </a:path>
                <a:path extrusionOk="0" h="93980" w="2160270">
                  <a:moveTo>
                    <a:pt x="1187450" y="93979"/>
                  </a:moveTo>
                  <a:lnTo>
                    <a:pt x="1177289" y="93979"/>
                  </a:lnTo>
                </a:path>
                <a:path extrusionOk="0" h="93980" w="2160270">
                  <a:moveTo>
                    <a:pt x="1168400" y="93979"/>
                  </a:moveTo>
                  <a:lnTo>
                    <a:pt x="1158239" y="93979"/>
                  </a:lnTo>
                </a:path>
                <a:path extrusionOk="0" h="93980" w="2160270">
                  <a:moveTo>
                    <a:pt x="1148079" y="93979"/>
                  </a:moveTo>
                  <a:lnTo>
                    <a:pt x="1139189" y="93979"/>
                  </a:lnTo>
                </a:path>
                <a:path extrusionOk="0" h="93980" w="2160270">
                  <a:moveTo>
                    <a:pt x="1129029" y="93979"/>
                  </a:moveTo>
                  <a:lnTo>
                    <a:pt x="1118870" y="93979"/>
                  </a:lnTo>
                </a:path>
                <a:path extrusionOk="0" h="93980" w="2160270">
                  <a:moveTo>
                    <a:pt x="1109979" y="93979"/>
                  </a:moveTo>
                  <a:lnTo>
                    <a:pt x="1099820" y="93979"/>
                  </a:lnTo>
                </a:path>
                <a:path extrusionOk="0" h="93980" w="2160270">
                  <a:moveTo>
                    <a:pt x="1089660" y="93979"/>
                  </a:moveTo>
                  <a:lnTo>
                    <a:pt x="1080770" y="93979"/>
                  </a:lnTo>
                </a:path>
                <a:path extrusionOk="0" h="93980" w="2160270">
                  <a:moveTo>
                    <a:pt x="1070610" y="93979"/>
                  </a:moveTo>
                  <a:lnTo>
                    <a:pt x="1061720" y="93979"/>
                  </a:lnTo>
                </a:path>
                <a:path extrusionOk="0" h="93980" w="2160270">
                  <a:moveTo>
                    <a:pt x="1051560" y="93979"/>
                  </a:moveTo>
                  <a:lnTo>
                    <a:pt x="1041400" y="93979"/>
                  </a:lnTo>
                </a:path>
                <a:path extrusionOk="0" h="93980" w="2160270">
                  <a:moveTo>
                    <a:pt x="1032510" y="93979"/>
                  </a:moveTo>
                  <a:lnTo>
                    <a:pt x="1022350" y="93979"/>
                  </a:lnTo>
                </a:path>
                <a:path extrusionOk="0" h="93980" w="2160270">
                  <a:moveTo>
                    <a:pt x="1013460" y="93979"/>
                  </a:moveTo>
                  <a:lnTo>
                    <a:pt x="1003300" y="93979"/>
                  </a:lnTo>
                </a:path>
                <a:path extrusionOk="0" h="93980" w="2160270">
                  <a:moveTo>
                    <a:pt x="993139" y="93979"/>
                  </a:moveTo>
                  <a:lnTo>
                    <a:pt x="984250" y="93979"/>
                  </a:lnTo>
                </a:path>
                <a:path extrusionOk="0" h="93980" w="2160270">
                  <a:moveTo>
                    <a:pt x="974089" y="93979"/>
                  </a:moveTo>
                  <a:lnTo>
                    <a:pt x="963929" y="93979"/>
                  </a:lnTo>
                </a:path>
                <a:path extrusionOk="0" h="93980" w="2160270">
                  <a:moveTo>
                    <a:pt x="955039" y="93979"/>
                  </a:moveTo>
                  <a:lnTo>
                    <a:pt x="944879" y="93979"/>
                  </a:lnTo>
                </a:path>
                <a:path extrusionOk="0" h="93980" w="2160270">
                  <a:moveTo>
                    <a:pt x="934720" y="93979"/>
                  </a:moveTo>
                  <a:lnTo>
                    <a:pt x="925829" y="93979"/>
                  </a:lnTo>
                </a:path>
                <a:path extrusionOk="0" h="93980" w="2160270">
                  <a:moveTo>
                    <a:pt x="915670" y="93979"/>
                  </a:moveTo>
                  <a:lnTo>
                    <a:pt x="905510" y="93979"/>
                  </a:lnTo>
                </a:path>
                <a:path extrusionOk="0" h="93980" w="2160270">
                  <a:moveTo>
                    <a:pt x="896620" y="93979"/>
                  </a:moveTo>
                  <a:lnTo>
                    <a:pt x="886460" y="93979"/>
                  </a:lnTo>
                </a:path>
                <a:path extrusionOk="0" h="93980" w="2160270">
                  <a:moveTo>
                    <a:pt x="876300" y="93979"/>
                  </a:moveTo>
                  <a:lnTo>
                    <a:pt x="867410" y="93979"/>
                  </a:lnTo>
                </a:path>
                <a:path extrusionOk="0" h="93980" w="2160270">
                  <a:moveTo>
                    <a:pt x="857250" y="93979"/>
                  </a:moveTo>
                  <a:lnTo>
                    <a:pt x="847089" y="93979"/>
                  </a:lnTo>
                </a:path>
                <a:path extrusionOk="0" h="93980" w="2160270">
                  <a:moveTo>
                    <a:pt x="838200" y="93979"/>
                  </a:moveTo>
                  <a:lnTo>
                    <a:pt x="828039" y="93979"/>
                  </a:lnTo>
                </a:path>
                <a:path extrusionOk="0" h="93980" w="2160270">
                  <a:moveTo>
                    <a:pt x="819150" y="93979"/>
                  </a:moveTo>
                  <a:lnTo>
                    <a:pt x="808989" y="93979"/>
                  </a:lnTo>
                </a:path>
                <a:path extrusionOk="0" h="93980" w="2160270">
                  <a:moveTo>
                    <a:pt x="798829" y="93979"/>
                  </a:moveTo>
                  <a:lnTo>
                    <a:pt x="789939" y="93979"/>
                  </a:lnTo>
                </a:path>
                <a:path extrusionOk="0" h="93980" w="2160270">
                  <a:moveTo>
                    <a:pt x="779779" y="93979"/>
                  </a:moveTo>
                  <a:lnTo>
                    <a:pt x="769620" y="93979"/>
                  </a:lnTo>
                </a:path>
                <a:path extrusionOk="0" h="93980" w="2160270">
                  <a:moveTo>
                    <a:pt x="760729" y="93979"/>
                  </a:moveTo>
                  <a:lnTo>
                    <a:pt x="750570" y="93979"/>
                  </a:lnTo>
                </a:path>
                <a:path extrusionOk="0" h="93980" w="2160270">
                  <a:moveTo>
                    <a:pt x="741679" y="93979"/>
                  </a:moveTo>
                  <a:lnTo>
                    <a:pt x="731520" y="93979"/>
                  </a:lnTo>
                </a:path>
                <a:path extrusionOk="0" h="93980" w="2160270">
                  <a:moveTo>
                    <a:pt x="721360" y="93979"/>
                  </a:moveTo>
                  <a:lnTo>
                    <a:pt x="712470" y="93979"/>
                  </a:lnTo>
                </a:path>
                <a:path extrusionOk="0" h="93980" w="2160270">
                  <a:moveTo>
                    <a:pt x="702310" y="93979"/>
                  </a:moveTo>
                  <a:lnTo>
                    <a:pt x="692150" y="93979"/>
                  </a:lnTo>
                </a:path>
                <a:path extrusionOk="0" h="93980" w="2160270">
                  <a:moveTo>
                    <a:pt x="683260" y="93979"/>
                  </a:moveTo>
                  <a:lnTo>
                    <a:pt x="673100" y="93979"/>
                  </a:lnTo>
                </a:path>
                <a:path extrusionOk="0" h="93980" w="2160270">
                  <a:moveTo>
                    <a:pt x="662939" y="93979"/>
                  </a:moveTo>
                  <a:lnTo>
                    <a:pt x="654050" y="93979"/>
                  </a:lnTo>
                </a:path>
                <a:path extrusionOk="0" h="93980" w="2160270">
                  <a:moveTo>
                    <a:pt x="643889" y="93979"/>
                  </a:moveTo>
                  <a:lnTo>
                    <a:pt x="635000" y="93979"/>
                  </a:lnTo>
                </a:path>
                <a:path extrusionOk="0" h="93980" w="2160270">
                  <a:moveTo>
                    <a:pt x="624839" y="93979"/>
                  </a:moveTo>
                  <a:lnTo>
                    <a:pt x="614679" y="93979"/>
                  </a:lnTo>
                </a:path>
                <a:path extrusionOk="0" h="93980" w="2160270">
                  <a:moveTo>
                    <a:pt x="605789" y="93979"/>
                  </a:moveTo>
                  <a:lnTo>
                    <a:pt x="595629" y="93979"/>
                  </a:lnTo>
                </a:path>
                <a:path extrusionOk="0" h="93980" w="2160270">
                  <a:moveTo>
                    <a:pt x="585470" y="93979"/>
                  </a:moveTo>
                  <a:lnTo>
                    <a:pt x="576579" y="93979"/>
                  </a:lnTo>
                </a:path>
                <a:path extrusionOk="0" h="93980" w="2160270">
                  <a:moveTo>
                    <a:pt x="566420" y="93979"/>
                  </a:moveTo>
                  <a:lnTo>
                    <a:pt x="556260" y="93979"/>
                  </a:lnTo>
                </a:path>
                <a:path extrusionOk="0" h="93980" w="2160270">
                  <a:moveTo>
                    <a:pt x="547370" y="93979"/>
                  </a:moveTo>
                  <a:lnTo>
                    <a:pt x="537210" y="93979"/>
                  </a:lnTo>
                </a:path>
                <a:path extrusionOk="0" h="93980" w="2160270">
                  <a:moveTo>
                    <a:pt x="527050" y="93979"/>
                  </a:moveTo>
                  <a:lnTo>
                    <a:pt x="518160" y="93979"/>
                  </a:lnTo>
                </a:path>
                <a:path extrusionOk="0" h="93980" w="2160270">
                  <a:moveTo>
                    <a:pt x="508000" y="93979"/>
                  </a:moveTo>
                  <a:lnTo>
                    <a:pt x="497839" y="93979"/>
                  </a:lnTo>
                </a:path>
                <a:path extrusionOk="0" h="93980" w="2160270">
                  <a:moveTo>
                    <a:pt x="488950" y="93979"/>
                  </a:moveTo>
                  <a:lnTo>
                    <a:pt x="478789" y="93979"/>
                  </a:lnTo>
                </a:path>
                <a:path extrusionOk="0" h="93980" w="2160270">
                  <a:moveTo>
                    <a:pt x="469900" y="93979"/>
                  </a:moveTo>
                  <a:lnTo>
                    <a:pt x="459739" y="93979"/>
                  </a:lnTo>
                </a:path>
                <a:path extrusionOk="0" h="93980" w="2160270">
                  <a:moveTo>
                    <a:pt x="449579" y="93979"/>
                  </a:moveTo>
                  <a:lnTo>
                    <a:pt x="440689" y="93979"/>
                  </a:lnTo>
                </a:path>
                <a:path extrusionOk="0" h="93980" w="2160270">
                  <a:moveTo>
                    <a:pt x="430529" y="93979"/>
                  </a:moveTo>
                  <a:lnTo>
                    <a:pt x="421639" y="93979"/>
                  </a:lnTo>
                </a:path>
                <a:path extrusionOk="0" h="93980" w="2160270">
                  <a:moveTo>
                    <a:pt x="411479" y="93979"/>
                  </a:moveTo>
                  <a:lnTo>
                    <a:pt x="401320" y="93979"/>
                  </a:lnTo>
                </a:path>
                <a:path extrusionOk="0" h="93980" w="2160270">
                  <a:moveTo>
                    <a:pt x="392429" y="93979"/>
                  </a:moveTo>
                  <a:lnTo>
                    <a:pt x="382270" y="93979"/>
                  </a:lnTo>
                </a:path>
                <a:path extrusionOk="0" h="93980" w="2160270">
                  <a:moveTo>
                    <a:pt x="372110" y="93979"/>
                  </a:moveTo>
                  <a:lnTo>
                    <a:pt x="363220" y="93979"/>
                  </a:lnTo>
                </a:path>
                <a:path extrusionOk="0" h="93980" w="2160270">
                  <a:moveTo>
                    <a:pt x="353060" y="93979"/>
                  </a:moveTo>
                  <a:lnTo>
                    <a:pt x="342900" y="93979"/>
                  </a:lnTo>
                </a:path>
                <a:path extrusionOk="0" h="93980" w="2160270">
                  <a:moveTo>
                    <a:pt x="334010" y="93979"/>
                  </a:moveTo>
                  <a:lnTo>
                    <a:pt x="323850" y="93979"/>
                  </a:lnTo>
                </a:path>
                <a:path extrusionOk="0" h="93980" w="2160270">
                  <a:moveTo>
                    <a:pt x="313689" y="93979"/>
                  </a:moveTo>
                  <a:lnTo>
                    <a:pt x="304800" y="93979"/>
                  </a:lnTo>
                </a:path>
                <a:path extrusionOk="0" h="93980" w="2160270">
                  <a:moveTo>
                    <a:pt x="294639" y="93979"/>
                  </a:moveTo>
                  <a:lnTo>
                    <a:pt x="284479" y="93979"/>
                  </a:lnTo>
                </a:path>
                <a:path extrusionOk="0" h="93980" w="2160270">
                  <a:moveTo>
                    <a:pt x="275589" y="93979"/>
                  </a:moveTo>
                  <a:lnTo>
                    <a:pt x="265429" y="93979"/>
                  </a:lnTo>
                </a:path>
                <a:path extrusionOk="0" h="93980" w="2160270">
                  <a:moveTo>
                    <a:pt x="255270" y="93979"/>
                  </a:moveTo>
                  <a:lnTo>
                    <a:pt x="254000" y="93979"/>
                  </a:lnTo>
                  <a:lnTo>
                    <a:pt x="251460" y="93979"/>
                  </a:lnTo>
                  <a:lnTo>
                    <a:pt x="248920" y="93979"/>
                  </a:lnTo>
                  <a:lnTo>
                    <a:pt x="246379" y="93979"/>
                  </a:lnTo>
                </a:path>
                <a:path extrusionOk="0" h="93980" w="2160270">
                  <a:moveTo>
                    <a:pt x="236220" y="93979"/>
                  </a:moveTo>
                  <a:lnTo>
                    <a:pt x="233679" y="93979"/>
                  </a:lnTo>
                  <a:lnTo>
                    <a:pt x="229870" y="93979"/>
                  </a:lnTo>
                  <a:lnTo>
                    <a:pt x="227329" y="93979"/>
                  </a:lnTo>
                </a:path>
                <a:path extrusionOk="0" h="93980" w="2160270">
                  <a:moveTo>
                    <a:pt x="217170" y="92710"/>
                  </a:moveTo>
                  <a:lnTo>
                    <a:pt x="214629" y="92710"/>
                  </a:lnTo>
                  <a:lnTo>
                    <a:pt x="210820" y="92710"/>
                  </a:lnTo>
                  <a:lnTo>
                    <a:pt x="207010" y="92710"/>
                  </a:lnTo>
                </a:path>
                <a:path extrusionOk="0" h="93980" w="2160270">
                  <a:moveTo>
                    <a:pt x="198120" y="91439"/>
                  </a:moveTo>
                  <a:lnTo>
                    <a:pt x="194310" y="91439"/>
                  </a:lnTo>
                  <a:lnTo>
                    <a:pt x="191770" y="91439"/>
                  </a:lnTo>
                  <a:lnTo>
                    <a:pt x="187960" y="90170"/>
                  </a:lnTo>
                </a:path>
                <a:path extrusionOk="0" h="93980" w="2160270">
                  <a:moveTo>
                    <a:pt x="177800" y="88900"/>
                  </a:moveTo>
                  <a:lnTo>
                    <a:pt x="175260" y="88900"/>
                  </a:lnTo>
                  <a:lnTo>
                    <a:pt x="171450" y="88900"/>
                  </a:lnTo>
                  <a:lnTo>
                    <a:pt x="168910" y="87629"/>
                  </a:lnTo>
                </a:path>
                <a:path extrusionOk="0" h="93980" w="2160270">
                  <a:moveTo>
                    <a:pt x="158750" y="86360"/>
                  </a:moveTo>
                  <a:lnTo>
                    <a:pt x="156210" y="86360"/>
                  </a:lnTo>
                  <a:lnTo>
                    <a:pt x="152400" y="85089"/>
                  </a:lnTo>
                  <a:lnTo>
                    <a:pt x="149860" y="85089"/>
                  </a:lnTo>
                </a:path>
                <a:path extrusionOk="0" h="93980" w="2160270">
                  <a:moveTo>
                    <a:pt x="139700" y="83820"/>
                  </a:moveTo>
                  <a:lnTo>
                    <a:pt x="137160" y="82550"/>
                  </a:lnTo>
                  <a:lnTo>
                    <a:pt x="133350" y="81279"/>
                  </a:lnTo>
                  <a:lnTo>
                    <a:pt x="130810" y="81279"/>
                  </a:lnTo>
                </a:path>
                <a:path extrusionOk="0" h="93980" w="2160270">
                  <a:moveTo>
                    <a:pt x="120650" y="78739"/>
                  </a:moveTo>
                  <a:lnTo>
                    <a:pt x="118110" y="78739"/>
                  </a:lnTo>
                  <a:lnTo>
                    <a:pt x="114300" y="77470"/>
                  </a:lnTo>
                  <a:lnTo>
                    <a:pt x="111760" y="77470"/>
                  </a:lnTo>
                </a:path>
                <a:path extrusionOk="0" h="93980" w="2160270">
                  <a:moveTo>
                    <a:pt x="101600" y="74929"/>
                  </a:moveTo>
                  <a:lnTo>
                    <a:pt x="99060" y="73660"/>
                  </a:lnTo>
                  <a:lnTo>
                    <a:pt x="96520" y="72389"/>
                  </a:lnTo>
                  <a:lnTo>
                    <a:pt x="92710" y="72389"/>
                  </a:lnTo>
                </a:path>
                <a:path extrusionOk="0" h="93980" w="2160270">
                  <a:moveTo>
                    <a:pt x="83820" y="68579"/>
                  </a:moveTo>
                  <a:lnTo>
                    <a:pt x="80010" y="68579"/>
                  </a:lnTo>
                  <a:lnTo>
                    <a:pt x="77470" y="67310"/>
                  </a:lnTo>
                  <a:lnTo>
                    <a:pt x="74929" y="66039"/>
                  </a:lnTo>
                </a:path>
                <a:path extrusionOk="0" h="93980" w="2160270">
                  <a:moveTo>
                    <a:pt x="64770" y="62229"/>
                  </a:moveTo>
                  <a:lnTo>
                    <a:pt x="62229" y="60960"/>
                  </a:lnTo>
                  <a:lnTo>
                    <a:pt x="59689" y="59689"/>
                  </a:lnTo>
                  <a:lnTo>
                    <a:pt x="55879" y="58420"/>
                  </a:lnTo>
                </a:path>
                <a:path extrusionOk="0" h="93980" w="2160270">
                  <a:moveTo>
                    <a:pt x="46989" y="54610"/>
                  </a:moveTo>
                  <a:lnTo>
                    <a:pt x="44450" y="53339"/>
                  </a:lnTo>
                  <a:lnTo>
                    <a:pt x="40639" y="52070"/>
                  </a:lnTo>
                  <a:lnTo>
                    <a:pt x="38100" y="50800"/>
                  </a:lnTo>
                </a:path>
                <a:path extrusionOk="0" h="93980" w="2160270">
                  <a:moveTo>
                    <a:pt x="30479" y="45720"/>
                  </a:moveTo>
                  <a:lnTo>
                    <a:pt x="26670" y="44450"/>
                  </a:lnTo>
                  <a:lnTo>
                    <a:pt x="24129" y="41910"/>
                  </a:lnTo>
                  <a:lnTo>
                    <a:pt x="21589" y="40639"/>
                  </a:lnTo>
                </a:path>
                <a:path extrusionOk="0" h="93980" w="2160270">
                  <a:moveTo>
                    <a:pt x="15239" y="34289"/>
                  </a:moveTo>
                  <a:lnTo>
                    <a:pt x="11429" y="33020"/>
                  </a:lnTo>
                  <a:lnTo>
                    <a:pt x="10160" y="30479"/>
                  </a:lnTo>
                  <a:lnTo>
                    <a:pt x="7620" y="27939"/>
                  </a:lnTo>
                </a:path>
                <a:path extrusionOk="0" h="93980" w="2160270">
                  <a:moveTo>
                    <a:pt x="2539" y="19050"/>
                  </a:moveTo>
                  <a:lnTo>
                    <a:pt x="1270" y="16510"/>
                  </a:lnTo>
                  <a:lnTo>
                    <a:pt x="0" y="13970"/>
                  </a:lnTo>
                  <a:lnTo>
                    <a:pt x="0" y="1016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69" name="Google Shape;969;p66"/>
            <p:cNvSpPr/>
            <p:nvPr/>
          </p:nvSpPr>
          <p:spPr>
            <a:xfrm>
              <a:off x="3557904" y="302450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0" name="Google Shape;970;p66"/>
            <p:cNvSpPr/>
            <p:nvPr/>
          </p:nvSpPr>
          <p:spPr>
            <a:xfrm>
              <a:off x="3557904" y="298576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1" name="Google Shape;971;p66"/>
            <p:cNvSpPr/>
            <p:nvPr/>
          </p:nvSpPr>
          <p:spPr>
            <a:xfrm>
              <a:off x="3562349" y="296164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2" name="Google Shape;972;p66"/>
            <p:cNvSpPr/>
            <p:nvPr/>
          </p:nvSpPr>
          <p:spPr>
            <a:xfrm>
              <a:off x="3557904" y="2908300"/>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3" name="Google Shape;973;p66"/>
            <p:cNvSpPr/>
            <p:nvPr/>
          </p:nvSpPr>
          <p:spPr>
            <a:xfrm>
              <a:off x="3562349" y="288416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4" name="Google Shape;974;p66"/>
            <p:cNvSpPr/>
            <p:nvPr/>
          </p:nvSpPr>
          <p:spPr>
            <a:xfrm>
              <a:off x="3557904" y="284988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5" name="Google Shape;975;p66"/>
            <p:cNvSpPr/>
            <p:nvPr/>
          </p:nvSpPr>
          <p:spPr>
            <a:xfrm>
              <a:off x="3557904" y="281114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6" name="Google Shape;976;p66"/>
            <p:cNvSpPr/>
            <p:nvPr/>
          </p:nvSpPr>
          <p:spPr>
            <a:xfrm>
              <a:off x="3557904" y="277240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7" name="Google Shape;977;p66"/>
            <p:cNvSpPr/>
            <p:nvPr/>
          </p:nvSpPr>
          <p:spPr>
            <a:xfrm>
              <a:off x="3562349" y="274827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8" name="Google Shape;978;p66"/>
            <p:cNvSpPr/>
            <p:nvPr/>
          </p:nvSpPr>
          <p:spPr>
            <a:xfrm>
              <a:off x="3557904" y="271399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9" name="Google Shape;979;p66"/>
            <p:cNvSpPr/>
            <p:nvPr/>
          </p:nvSpPr>
          <p:spPr>
            <a:xfrm>
              <a:off x="3562349" y="2689859"/>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80" name="Google Shape;980;p66"/>
            <p:cNvSpPr/>
            <p:nvPr/>
          </p:nvSpPr>
          <p:spPr>
            <a:xfrm>
              <a:off x="3557904" y="265557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81" name="Google Shape;981;p66"/>
            <p:cNvSpPr/>
            <p:nvPr/>
          </p:nvSpPr>
          <p:spPr>
            <a:xfrm>
              <a:off x="3557904" y="2597785"/>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82" name="Google Shape;982;p66"/>
            <p:cNvSpPr/>
            <p:nvPr/>
          </p:nvSpPr>
          <p:spPr>
            <a:xfrm>
              <a:off x="3557904" y="255905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83" name="Google Shape;983;p66"/>
            <p:cNvSpPr/>
            <p:nvPr/>
          </p:nvSpPr>
          <p:spPr>
            <a:xfrm>
              <a:off x="3562349" y="253492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84" name="Google Shape;984;p66"/>
            <p:cNvSpPr/>
            <p:nvPr/>
          </p:nvSpPr>
          <p:spPr>
            <a:xfrm>
              <a:off x="3562349" y="2514600"/>
              <a:ext cx="0" cy="10160"/>
            </a:xfrm>
            <a:custGeom>
              <a:rect b="b" l="l" r="r" t="t"/>
              <a:pathLst>
                <a:path extrusionOk="0" h="10160" w="120000">
                  <a:moveTo>
                    <a:pt x="0" y="5079"/>
                  </a:moveTo>
                  <a:lnTo>
                    <a:pt x="0" y="507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85" name="Google Shape;985;p66"/>
            <p:cNvSpPr/>
            <p:nvPr/>
          </p:nvSpPr>
          <p:spPr>
            <a:xfrm>
              <a:off x="3658869" y="2524760"/>
              <a:ext cx="551179" cy="539750"/>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986" name="Google Shape;986;p66"/>
          <p:cNvSpPr txBox="1"/>
          <p:nvPr/>
        </p:nvSpPr>
        <p:spPr>
          <a:xfrm>
            <a:off x="4404359" y="2494279"/>
            <a:ext cx="1103630" cy="574040"/>
          </a:xfrm>
          <a:prstGeom prst="rect">
            <a:avLst/>
          </a:prstGeom>
          <a:noFill/>
          <a:ln>
            <a:noFill/>
          </a:ln>
        </p:spPr>
        <p:txBody>
          <a:bodyPr anchorCtr="0" anchor="t" bIns="0" lIns="0" spcFirstLastPara="1" rIns="0" wrap="square" tIns="12700">
            <a:spAutoFit/>
          </a:bodyPr>
          <a:lstStyle/>
          <a:p>
            <a:pPr indent="-152400" lvl="0" marL="165100" marR="5080" rtl="0" algn="l">
              <a:lnSpc>
                <a:spcPct val="100000"/>
              </a:lnSpc>
              <a:spcBef>
                <a:spcPts val="0"/>
              </a:spcBef>
              <a:spcAft>
                <a:spcPts val="0"/>
              </a:spcAft>
              <a:buNone/>
            </a:pPr>
            <a:r>
              <a:rPr b="1" lang="en-US" sz="1800">
                <a:solidFill>
                  <a:srgbClr val="7F0000"/>
                </a:solidFill>
                <a:latin typeface="Arial"/>
                <a:ea typeface="Arial"/>
                <a:cs typeface="Arial"/>
                <a:sym typeface="Arial"/>
              </a:rPr>
              <a:t>Giáo trình  điện tử</a:t>
            </a:r>
            <a:endParaRPr sz="1800">
              <a:solidFill>
                <a:schemeClr val="dk1"/>
              </a:solidFill>
              <a:latin typeface="Arial"/>
              <a:ea typeface="Arial"/>
              <a:cs typeface="Arial"/>
              <a:sym typeface="Arial"/>
            </a:endParaRPr>
          </a:p>
        </p:txBody>
      </p:sp>
      <p:grpSp>
        <p:nvGrpSpPr>
          <p:cNvPr id="987" name="Google Shape;987;p66"/>
          <p:cNvGrpSpPr/>
          <p:nvPr/>
        </p:nvGrpSpPr>
        <p:grpSpPr>
          <a:xfrm>
            <a:off x="390525" y="4149090"/>
            <a:ext cx="2457450" cy="720090"/>
            <a:chOff x="390525" y="4149090"/>
            <a:chExt cx="2457450" cy="720090"/>
          </a:xfrm>
        </p:grpSpPr>
        <p:sp>
          <p:nvSpPr>
            <p:cNvPr id="988" name="Google Shape;988;p66"/>
            <p:cNvSpPr/>
            <p:nvPr/>
          </p:nvSpPr>
          <p:spPr>
            <a:xfrm>
              <a:off x="394969" y="4149090"/>
              <a:ext cx="2448560" cy="86360"/>
            </a:xfrm>
            <a:custGeom>
              <a:rect b="b" l="l" r="r" t="t"/>
              <a:pathLst>
                <a:path extrusionOk="0" h="86360" w="2448560">
                  <a:moveTo>
                    <a:pt x="0" y="86360"/>
                  </a:moveTo>
                  <a:lnTo>
                    <a:pt x="0" y="85090"/>
                  </a:lnTo>
                  <a:lnTo>
                    <a:pt x="0" y="82550"/>
                  </a:lnTo>
                  <a:lnTo>
                    <a:pt x="1269" y="78740"/>
                  </a:lnTo>
                  <a:lnTo>
                    <a:pt x="2539" y="76200"/>
                  </a:lnTo>
                </a:path>
                <a:path extrusionOk="0" h="86360" w="2448560">
                  <a:moveTo>
                    <a:pt x="7619" y="68580"/>
                  </a:moveTo>
                  <a:lnTo>
                    <a:pt x="10159" y="66040"/>
                  </a:lnTo>
                  <a:lnTo>
                    <a:pt x="12700" y="63500"/>
                  </a:lnTo>
                  <a:lnTo>
                    <a:pt x="15239" y="60960"/>
                  </a:lnTo>
                </a:path>
                <a:path extrusionOk="0" h="86360" w="2448560">
                  <a:moveTo>
                    <a:pt x="22859" y="55880"/>
                  </a:moveTo>
                  <a:lnTo>
                    <a:pt x="25400" y="53340"/>
                  </a:lnTo>
                  <a:lnTo>
                    <a:pt x="27939" y="52070"/>
                  </a:lnTo>
                  <a:lnTo>
                    <a:pt x="30479" y="50800"/>
                  </a:lnTo>
                </a:path>
                <a:path extrusionOk="0" h="86360" w="2448560">
                  <a:moveTo>
                    <a:pt x="39370" y="45720"/>
                  </a:moveTo>
                  <a:lnTo>
                    <a:pt x="41909" y="44450"/>
                  </a:lnTo>
                  <a:lnTo>
                    <a:pt x="45720" y="43180"/>
                  </a:lnTo>
                  <a:lnTo>
                    <a:pt x="48259" y="41910"/>
                  </a:lnTo>
                </a:path>
                <a:path extrusionOk="0" h="86360" w="2448560">
                  <a:moveTo>
                    <a:pt x="57150" y="38100"/>
                  </a:moveTo>
                  <a:lnTo>
                    <a:pt x="60959" y="36830"/>
                  </a:lnTo>
                  <a:lnTo>
                    <a:pt x="63500" y="35560"/>
                  </a:lnTo>
                  <a:lnTo>
                    <a:pt x="66039" y="34290"/>
                  </a:lnTo>
                </a:path>
                <a:path extrusionOk="0" h="86360" w="2448560">
                  <a:moveTo>
                    <a:pt x="74929" y="31750"/>
                  </a:moveTo>
                  <a:lnTo>
                    <a:pt x="78739" y="30480"/>
                  </a:lnTo>
                  <a:lnTo>
                    <a:pt x="81279" y="29210"/>
                  </a:lnTo>
                  <a:lnTo>
                    <a:pt x="85089" y="29210"/>
                  </a:lnTo>
                </a:path>
                <a:path extrusionOk="0" h="86360" w="2448560">
                  <a:moveTo>
                    <a:pt x="93979" y="25400"/>
                  </a:moveTo>
                  <a:lnTo>
                    <a:pt x="97789" y="24130"/>
                  </a:lnTo>
                  <a:lnTo>
                    <a:pt x="100329" y="24130"/>
                  </a:lnTo>
                  <a:lnTo>
                    <a:pt x="104139" y="22860"/>
                  </a:lnTo>
                </a:path>
                <a:path extrusionOk="0" h="86360" w="2448560">
                  <a:moveTo>
                    <a:pt x="113029" y="20320"/>
                  </a:moveTo>
                  <a:lnTo>
                    <a:pt x="116839" y="20320"/>
                  </a:lnTo>
                  <a:lnTo>
                    <a:pt x="119379" y="19050"/>
                  </a:lnTo>
                  <a:lnTo>
                    <a:pt x="123189" y="19050"/>
                  </a:lnTo>
                </a:path>
                <a:path extrusionOk="0" h="86360" w="2448560">
                  <a:moveTo>
                    <a:pt x="132079" y="16510"/>
                  </a:moveTo>
                  <a:lnTo>
                    <a:pt x="135889" y="15240"/>
                  </a:lnTo>
                  <a:lnTo>
                    <a:pt x="138429" y="15240"/>
                  </a:lnTo>
                  <a:lnTo>
                    <a:pt x="140970" y="15240"/>
                  </a:lnTo>
                </a:path>
                <a:path extrusionOk="0" h="86360" w="2448560">
                  <a:moveTo>
                    <a:pt x="151129" y="12700"/>
                  </a:moveTo>
                  <a:lnTo>
                    <a:pt x="154939" y="12700"/>
                  </a:lnTo>
                  <a:lnTo>
                    <a:pt x="157479" y="11430"/>
                  </a:lnTo>
                  <a:lnTo>
                    <a:pt x="161289" y="11430"/>
                  </a:lnTo>
                </a:path>
                <a:path extrusionOk="0" h="86360" w="2448560">
                  <a:moveTo>
                    <a:pt x="170179" y="10160"/>
                  </a:moveTo>
                  <a:lnTo>
                    <a:pt x="173989" y="8890"/>
                  </a:lnTo>
                  <a:lnTo>
                    <a:pt x="176529" y="8890"/>
                  </a:lnTo>
                  <a:lnTo>
                    <a:pt x="180339" y="7620"/>
                  </a:lnTo>
                </a:path>
                <a:path extrusionOk="0" h="86360" w="2448560">
                  <a:moveTo>
                    <a:pt x="189229" y="6350"/>
                  </a:moveTo>
                  <a:lnTo>
                    <a:pt x="193039" y="6350"/>
                  </a:lnTo>
                  <a:lnTo>
                    <a:pt x="195579" y="6350"/>
                  </a:lnTo>
                  <a:lnTo>
                    <a:pt x="199389" y="5080"/>
                  </a:lnTo>
                </a:path>
                <a:path extrusionOk="0" h="86360" w="2448560">
                  <a:moveTo>
                    <a:pt x="208279" y="5080"/>
                  </a:moveTo>
                  <a:lnTo>
                    <a:pt x="212089" y="3810"/>
                  </a:lnTo>
                  <a:lnTo>
                    <a:pt x="214629" y="3810"/>
                  </a:lnTo>
                  <a:lnTo>
                    <a:pt x="218439" y="3810"/>
                  </a:lnTo>
                </a:path>
                <a:path extrusionOk="0" h="86360" w="2448560">
                  <a:moveTo>
                    <a:pt x="228600" y="2540"/>
                  </a:moveTo>
                  <a:lnTo>
                    <a:pt x="231139" y="2540"/>
                  </a:lnTo>
                  <a:lnTo>
                    <a:pt x="234950" y="2540"/>
                  </a:lnTo>
                  <a:lnTo>
                    <a:pt x="237489" y="2540"/>
                  </a:lnTo>
                </a:path>
                <a:path extrusionOk="0" h="86360" w="2448560">
                  <a:moveTo>
                    <a:pt x="247650" y="1270"/>
                  </a:moveTo>
                  <a:lnTo>
                    <a:pt x="251459" y="1270"/>
                  </a:lnTo>
                  <a:lnTo>
                    <a:pt x="254000" y="1270"/>
                  </a:lnTo>
                  <a:lnTo>
                    <a:pt x="257809" y="1270"/>
                  </a:lnTo>
                </a:path>
                <a:path extrusionOk="0" h="86360" w="2448560">
                  <a:moveTo>
                    <a:pt x="266700" y="1270"/>
                  </a:moveTo>
                  <a:lnTo>
                    <a:pt x="270509" y="1270"/>
                  </a:lnTo>
                  <a:lnTo>
                    <a:pt x="273050" y="0"/>
                  </a:lnTo>
                  <a:lnTo>
                    <a:pt x="276859" y="0"/>
                  </a:lnTo>
                </a:path>
                <a:path extrusionOk="0" h="86360" w="2448560">
                  <a:moveTo>
                    <a:pt x="287020" y="0"/>
                  </a:moveTo>
                  <a:lnTo>
                    <a:pt x="288289" y="0"/>
                  </a:lnTo>
                  <a:lnTo>
                    <a:pt x="295909" y="0"/>
                  </a:lnTo>
                </a:path>
                <a:path extrusionOk="0" h="86360" w="2448560">
                  <a:moveTo>
                    <a:pt x="306070" y="0"/>
                  </a:moveTo>
                  <a:lnTo>
                    <a:pt x="316230" y="0"/>
                  </a:lnTo>
                </a:path>
                <a:path extrusionOk="0" h="86360" w="2448560">
                  <a:moveTo>
                    <a:pt x="325120" y="0"/>
                  </a:moveTo>
                  <a:lnTo>
                    <a:pt x="335280" y="0"/>
                  </a:lnTo>
                </a:path>
                <a:path extrusionOk="0" h="86360" w="2448560">
                  <a:moveTo>
                    <a:pt x="345439" y="0"/>
                  </a:moveTo>
                  <a:lnTo>
                    <a:pt x="354330" y="0"/>
                  </a:lnTo>
                </a:path>
                <a:path extrusionOk="0" h="86360" w="2448560">
                  <a:moveTo>
                    <a:pt x="364489" y="0"/>
                  </a:moveTo>
                  <a:lnTo>
                    <a:pt x="373380" y="0"/>
                  </a:lnTo>
                </a:path>
                <a:path extrusionOk="0" h="86360" w="2448560">
                  <a:moveTo>
                    <a:pt x="383539" y="0"/>
                  </a:moveTo>
                  <a:lnTo>
                    <a:pt x="393700" y="0"/>
                  </a:lnTo>
                </a:path>
                <a:path extrusionOk="0" h="86360" w="2448560">
                  <a:moveTo>
                    <a:pt x="402589" y="0"/>
                  </a:moveTo>
                  <a:lnTo>
                    <a:pt x="412750" y="0"/>
                  </a:lnTo>
                </a:path>
                <a:path extrusionOk="0" h="86360" w="2448560">
                  <a:moveTo>
                    <a:pt x="421639" y="0"/>
                  </a:moveTo>
                  <a:lnTo>
                    <a:pt x="431799" y="0"/>
                  </a:lnTo>
                </a:path>
                <a:path extrusionOk="0" h="86360" w="2448560">
                  <a:moveTo>
                    <a:pt x="441960" y="0"/>
                  </a:moveTo>
                  <a:lnTo>
                    <a:pt x="450849" y="0"/>
                  </a:lnTo>
                </a:path>
                <a:path extrusionOk="0" h="86360" w="2448560">
                  <a:moveTo>
                    <a:pt x="461010" y="0"/>
                  </a:moveTo>
                  <a:lnTo>
                    <a:pt x="471170" y="0"/>
                  </a:lnTo>
                </a:path>
                <a:path extrusionOk="0" h="86360" w="2448560">
                  <a:moveTo>
                    <a:pt x="480060" y="0"/>
                  </a:moveTo>
                  <a:lnTo>
                    <a:pt x="490220" y="0"/>
                  </a:lnTo>
                </a:path>
                <a:path extrusionOk="0" h="86360" w="2448560">
                  <a:moveTo>
                    <a:pt x="500380" y="0"/>
                  </a:moveTo>
                  <a:lnTo>
                    <a:pt x="509270" y="0"/>
                  </a:lnTo>
                </a:path>
                <a:path extrusionOk="0" h="86360" w="2448560">
                  <a:moveTo>
                    <a:pt x="519430" y="0"/>
                  </a:moveTo>
                  <a:lnTo>
                    <a:pt x="529590" y="0"/>
                  </a:lnTo>
                </a:path>
                <a:path extrusionOk="0" h="86360" w="2448560">
                  <a:moveTo>
                    <a:pt x="538480" y="0"/>
                  </a:moveTo>
                  <a:lnTo>
                    <a:pt x="548640" y="0"/>
                  </a:lnTo>
                </a:path>
                <a:path extrusionOk="0" h="86360" w="2448560">
                  <a:moveTo>
                    <a:pt x="557530" y="0"/>
                  </a:moveTo>
                  <a:lnTo>
                    <a:pt x="567690" y="0"/>
                  </a:lnTo>
                </a:path>
                <a:path extrusionOk="0" h="86360" w="2448560">
                  <a:moveTo>
                    <a:pt x="577849" y="0"/>
                  </a:moveTo>
                  <a:lnTo>
                    <a:pt x="586740" y="0"/>
                  </a:lnTo>
                </a:path>
                <a:path extrusionOk="0" h="86360" w="2448560">
                  <a:moveTo>
                    <a:pt x="596899" y="0"/>
                  </a:moveTo>
                  <a:lnTo>
                    <a:pt x="607060" y="0"/>
                  </a:lnTo>
                </a:path>
                <a:path extrusionOk="0" h="86360" w="2448560">
                  <a:moveTo>
                    <a:pt x="615949" y="0"/>
                  </a:moveTo>
                  <a:lnTo>
                    <a:pt x="626110" y="0"/>
                  </a:lnTo>
                </a:path>
                <a:path extrusionOk="0" h="86360" w="2448560">
                  <a:moveTo>
                    <a:pt x="636270" y="0"/>
                  </a:moveTo>
                  <a:lnTo>
                    <a:pt x="645160" y="0"/>
                  </a:lnTo>
                </a:path>
                <a:path extrusionOk="0" h="86360" w="2448560">
                  <a:moveTo>
                    <a:pt x="655320" y="0"/>
                  </a:moveTo>
                  <a:lnTo>
                    <a:pt x="665480" y="0"/>
                  </a:lnTo>
                </a:path>
                <a:path extrusionOk="0" h="86360" w="2448560">
                  <a:moveTo>
                    <a:pt x="674370" y="0"/>
                  </a:moveTo>
                  <a:lnTo>
                    <a:pt x="684530" y="0"/>
                  </a:lnTo>
                </a:path>
                <a:path extrusionOk="0" h="86360" w="2448560">
                  <a:moveTo>
                    <a:pt x="693420" y="0"/>
                  </a:moveTo>
                  <a:lnTo>
                    <a:pt x="703580" y="0"/>
                  </a:lnTo>
                </a:path>
                <a:path extrusionOk="0" h="86360" w="2448560">
                  <a:moveTo>
                    <a:pt x="713740" y="0"/>
                  </a:moveTo>
                  <a:lnTo>
                    <a:pt x="722630" y="0"/>
                  </a:lnTo>
                </a:path>
                <a:path extrusionOk="0" h="86360" w="2448560">
                  <a:moveTo>
                    <a:pt x="732790" y="0"/>
                  </a:moveTo>
                  <a:lnTo>
                    <a:pt x="742949" y="0"/>
                  </a:lnTo>
                </a:path>
                <a:path extrusionOk="0" h="86360" w="2448560">
                  <a:moveTo>
                    <a:pt x="751840" y="0"/>
                  </a:moveTo>
                  <a:lnTo>
                    <a:pt x="761999" y="0"/>
                  </a:lnTo>
                </a:path>
                <a:path extrusionOk="0" h="86360" w="2448560">
                  <a:moveTo>
                    <a:pt x="770890" y="0"/>
                  </a:moveTo>
                  <a:lnTo>
                    <a:pt x="781049" y="0"/>
                  </a:lnTo>
                </a:path>
                <a:path extrusionOk="0" h="86360" w="2448560">
                  <a:moveTo>
                    <a:pt x="791210" y="0"/>
                  </a:moveTo>
                  <a:lnTo>
                    <a:pt x="800099" y="0"/>
                  </a:lnTo>
                </a:path>
                <a:path extrusionOk="0" h="86360" w="2448560">
                  <a:moveTo>
                    <a:pt x="810260" y="0"/>
                  </a:moveTo>
                  <a:lnTo>
                    <a:pt x="820419" y="0"/>
                  </a:lnTo>
                </a:path>
                <a:path extrusionOk="0" h="86360" w="2448560">
                  <a:moveTo>
                    <a:pt x="829310" y="0"/>
                  </a:moveTo>
                  <a:lnTo>
                    <a:pt x="839469" y="0"/>
                  </a:lnTo>
                </a:path>
                <a:path extrusionOk="0" h="86360" w="2448560">
                  <a:moveTo>
                    <a:pt x="849630" y="0"/>
                  </a:moveTo>
                  <a:lnTo>
                    <a:pt x="858519" y="0"/>
                  </a:lnTo>
                </a:path>
                <a:path extrusionOk="0" h="86360" w="2448560">
                  <a:moveTo>
                    <a:pt x="868680" y="0"/>
                  </a:moveTo>
                  <a:lnTo>
                    <a:pt x="878839" y="0"/>
                  </a:lnTo>
                </a:path>
                <a:path extrusionOk="0" h="86360" w="2448560">
                  <a:moveTo>
                    <a:pt x="887730" y="0"/>
                  </a:moveTo>
                  <a:lnTo>
                    <a:pt x="897889" y="0"/>
                  </a:lnTo>
                </a:path>
                <a:path extrusionOk="0" h="86360" w="2448560">
                  <a:moveTo>
                    <a:pt x="908050" y="0"/>
                  </a:moveTo>
                  <a:lnTo>
                    <a:pt x="916939" y="0"/>
                  </a:lnTo>
                </a:path>
                <a:path extrusionOk="0" h="86360" w="2448560">
                  <a:moveTo>
                    <a:pt x="927100" y="0"/>
                  </a:moveTo>
                  <a:lnTo>
                    <a:pt x="937260" y="0"/>
                  </a:lnTo>
                </a:path>
                <a:path extrusionOk="0" h="86360" w="2448560">
                  <a:moveTo>
                    <a:pt x="946150" y="0"/>
                  </a:moveTo>
                  <a:lnTo>
                    <a:pt x="956310" y="0"/>
                  </a:lnTo>
                </a:path>
                <a:path extrusionOk="0" h="86360" w="2448560">
                  <a:moveTo>
                    <a:pt x="965200" y="0"/>
                  </a:moveTo>
                  <a:lnTo>
                    <a:pt x="975360" y="0"/>
                  </a:lnTo>
                </a:path>
                <a:path extrusionOk="0" h="86360" w="2448560">
                  <a:moveTo>
                    <a:pt x="985519" y="0"/>
                  </a:moveTo>
                  <a:lnTo>
                    <a:pt x="994410" y="0"/>
                  </a:lnTo>
                </a:path>
                <a:path extrusionOk="0" h="86360" w="2448560">
                  <a:moveTo>
                    <a:pt x="1004569" y="0"/>
                  </a:moveTo>
                  <a:lnTo>
                    <a:pt x="1013460" y="0"/>
                  </a:lnTo>
                </a:path>
                <a:path extrusionOk="0" h="86360" w="2448560">
                  <a:moveTo>
                    <a:pt x="1023619" y="0"/>
                  </a:moveTo>
                  <a:lnTo>
                    <a:pt x="1033780" y="0"/>
                  </a:lnTo>
                </a:path>
                <a:path extrusionOk="0" h="86360" w="2448560">
                  <a:moveTo>
                    <a:pt x="1042669" y="0"/>
                  </a:moveTo>
                  <a:lnTo>
                    <a:pt x="1052830" y="0"/>
                  </a:lnTo>
                </a:path>
                <a:path extrusionOk="0" h="86360" w="2448560">
                  <a:moveTo>
                    <a:pt x="1062989" y="0"/>
                  </a:moveTo>
                  <a:lnTo>
                    <a:pt x="1071880" y="0"/>
                  </a:lnTo>
                </a:path>
                <a:path extrusionOk="0" h="86360" w="2448560">
                  <a:moveTo>
                    <a:pt x="1082039" y="0"/>
                  </a:moveTo>
                  <a:lnTo>
                    <a:pt x="1092200" y="0"/>
                  </a:lnTo>
                </a:path>
                <a:path extrusionOk="0" h="86360" w="2448560">
                  <a:moveTo>
                    <a:pt x="1101089" y="0"/>
                  </a:moveTo>
                  <a:lnTo>
                    <a:pt x="1111250" y="0"/>
                  </a:lnTo>
                </a:path>
                <a:path extrusionOk="0" h="86360" w="2448560">
                  <a:moveTo>
                    <a:pt x="1121410" y="0"/>
                  </a:moveTo>
                  <a:lnTo>
                    <a:pt x="1130300" y="0"/>
                  </a:lnTo>
                </a:path>
                <a:path extrusionOk="0" h="86360" w="2448560">
                  <a:moveTo>
                    <a:pt x="1140460" y="0"/>
                  </a:moveTo>
                  <a:lnTo>
                    <a:pt x="1149350" y="0"/>
                  </a:lnTo>
                </a:path>
                <a:path extrusionOk="0" h="86360" w="2448560">
                  <a:moveTo>
                    <a:pt x="1159510" y="0"/>
                  </a:moveTo>
                  <a:lnTo>
                    <a:pt x="1169670" y="0"/>
                  </a:lnTo>
                </a:path>
                <a:path extrusionOk="0" h="86360" w="2448560">
                  <a:moveTo>
                    <a:pt x="1178560" y="0"/>
                  </a:moveTo>
                  <a:lnTo>
                    <a:pt x="1188720" y="0"/>
                  </a:lnTo>
                </a:path>
                <a:path extrusionOk="0" h="86360" w="2448560">
                  <a:moveTo>
                    <a:pt x="1198880" y="0"/>
                  </a:moveTo>
                  <a:lnTo>
                    <a:pt x="1207770" y="0"/>
                  </a:lnTo>
                </a:path>
                <a:path extrusionOk="0" h="86360" w="2448560">
                  <a:moveTo>
                    <a:pt x="1217930" y="0"/>
                  </a:moveTo>
                  <a:lnTo>
                    <a:pt x="1228089" y="0"/>
                  </a:lnTo>
                </a:path>
                <a:path extrusionOk="0" h="86360" w="2448560">
                  <a:moveTo>
                    <a:pt x="1236980" y="0"/>
                  </a:moveTo>
                  <a:lnTo>
                    <a:pt x="1247140" y="0"/>
                  </a:lnTo>
                </a:path>
                <a:path extrusionOk="0" h="86360" w="2448560">
                  <a:moveTo>
                    <a:pt x="1257300" y="0"/>
                  </a:moveTo>
                  <a:lnTo>
                    <a:pt x="1266190" y="0"/>
                  </a:lnTo>
                </a:path>
                <a:path extrusionOk="0" h="86360" w="2448560">
                  <a:moveTo>
                    <a:pt x="1276350" y="0"/>
                  </a:moveTo>
                  <a:lnTo>
                    <a:pt x="1285240" y="0"/>
                  </a:lnTo>
                </a:path>
                <a:path extrusionOk="0" h="86360" w="2448560">
                  <a:moveTo>
                    <a:pt x="1295400" y="0"/>
                  </a:moveTo>
                  <a:lnTo>
                    <a:pt x="1305560" y="0"/>
                  </a:lnTo>
                </a:path>
                <a:path extrusionOk="0" h="86360" w="2448560">
                  <a:moveTo>
                    <a:pt x="1314450" y="0"/>
                  </a:moveTo>
                  <a:lnTo>
                    <a:pt x="1324610" y="0"/>
                  </a:lnTo>
                </a:path>
                <a:path extrusionOk="0" h="86360" w="2448560">
                  <a:moveTo>
                    <a:pt x="1333500" y="0"/>
                  </a:moveTo>
                  <a:lnTo>
                    <a:pt x="1343660" y="0"/>
                  </a:lnTo>
                </a:path>
                <a:path extrusionOk="0" h="86360" w="2448560">
                  <a:moveTo>
                    <a:pt x="1353820" y="0"/>
                  </a:moveTo>
                  <a:lnTo>
                    <a:pt x="1362710" y="0"/>
                  </a:lnTo>
                </a:path>
                <a:path extrusionOk="0" h="86360" w="2448560">
                  <a:moveTo>
                    <a:pt x="1372870" y="0"/>
                  </a:moveTo>
                  <a:lnTo>
                    <a:pt x="1383030" y="0"/>
                  </a:lnTo>
                </a:path>
                <a:path extrusionOk="0" h="86360" w="2448560">
                  <a:moveTo>
                    <a:pt x="1391920" y="0"/>
                  </a:moveTo>
                  <a:lnTo>
                    <a:pt x="1402080" y="0"/>
                  </a:lnTo>
                </a:path>
                <a:path extrusionOk="0" h="86360" w="2448560">
                  <a:moveTo>
                    <a:pt x="1412240" y="0"/>
                  </a:moveTo>
                  <a:lnTo>
                    <a:pt x="1421130" y="0"/>
                  </a:lnTo>
                </a:path>
                <a:path extrusionOk="0" h="86360" w="2448560">
                  <a:moveTo>
                    <a:pt x="1431290" y="0"/>
                  </a:moveTo>
                  <a:lnTo>
                    <a:pt x="1441450" y="0"/>
                  </a:lnTo>
                </a:path>
                <a:path extrusionOk="0" h="86360" w="2448560">
                  <a:moveTo>
                    <a:pt x="1450340" y="0"/>
                  </a:moveTo>
                  <a:lnTo>
                    <a:pt x="1460500" y="0"/>
                  </a:lnTo>
                </a:path>
                <a:path extrusionOk="0" h="86360" w="2448560">
                  <a:moveTo>
                    <a:pt x="1470660" y="0"/>
                  </a:moveTo>
                  <a:lnTo>
                    <a:pt x="1479550" y="0"/>
                  </a:lnTo>
                </a:path>
                <a:path extrusionOk="0" h="86360" w="2448560">
                  <a:moveTo>
                    <a:pt x="1489710" y="0"/>
                  </a:moveTo>
                  <a:lnTo>
                    <a:pt x="1499870" y="0"/>
                  </a:lnTo>
                </a:path>
                <a:path extrusionOk="0" h="86360" w="2448560">
                  <a:moveTo>
                    <a:pt x="1508760" y="0"/>
                  </a:moveTo>
                  <a:lnTo>
                    <a:pt x="1518920" y="0"/>
                  </a:lnTo>
                </a:path>
                <a:path extrusionOk="0" h="86360" w="2448560">
                  <a:moveTo>
                    <a:pt x="1527810" y="0"/>
                  </a:moveTo>
                  <a:lnTo>
                    <a:pt x="1537970" y="0"/>
                  </a:lnTo>
                </a:path>
                <a:path extrusionOk="0" h="86360" w="2448560">
                  <a:moveTo>
                    <a:pt x="1548130" y="0"/>
                  </a:moveTo>
                  <a:lnTo>
                    <a:pt x="1557020" y="0"/>
                  </a:lnTo>
                </a:path>
                <a:path extrusionOk="0" h="86360" w="2448560">
                  <a:moveTo>
                    <a:pt x="1567180" y="0"/>
                  </a:moveTo>
                  <a:lnTo>
                    <a:pt x="1577340" y="0"/>
                  </a:lnTo>
                </a:path>
                <a:path extrusionOk="0" h="86360" w="2448560">
                  <a:moveTo>
                    <a:pt x="1586230" y="0"/>
                  </a:moveTo>
                  <a:lnTo>
                    <a:pt x="1596390" y="0"/>
                  </a:lnTo>
                </a:path>
                <a:path extrusionOk="0" h="86360" w="2448560">
                  <a:moveTo>
                    <a:pt x="1605280" y="0"/>
                  </a:moveTo>
                  <a:lnTo>
                    <a:pt x="1615440" y="0"/>
                  </a:lnTo>
                </a:path>
                <a:path extrusionOk="0" h="86360" w="2448560">
                  <a:moveTo>
                    <a:pt x="1625600" y="0"/>
                  </a:moveTo>
                  <a:lnTo>
                    <a:pt x="1634490" y="0"/>
                  </a:lnTo>
                </a:path>
                <a:path extrusionOk="0" h="86360" w="2448560">
                  <a:moveTo>
                    <a:pt x="1644650" y="0"/>
                  </a:moveTo>
                  <a:lnTo>
                    <a:pt x="1654810" y="0"/>
                  </a:lnTo>
                </a:path>
                <a:path extrusionOk="0" h="86360" w="2448560">
                  <a:moveTo>
                    <a:pt x="1663700" y="0"/>
                  </a:moveTo>
                  <a:lnTo>
                    <a:pt x="1673860" y="0"/>
                  </a:lnTo>
                </a:path>
                <a:path extrusionOk="0" h="86360" w="2448560">
                  <a:moveTo>
                    <a:pt x="1684020" y="0"/>
                  </a:moveTo>
                  <a:lnTo>
                    <a:pt x="1692910" y="0"/>
                  </a:lnTo>
                </a:path>
                <a:path extrusionOk="0" h="86360" w="2448560">
                  <a:moveTo>
                    <a:pt x="1703070" y="0"/>
                  </a:moveTo>
                  <a:lnTo>
                    <a:pt x="1713230" y="0"/>
                  </a:lnTo>
                </a:path>
                <a:path extrusionOk="0" h="86360" w="2448560">
                  <a:moveTo>
                    <a:pt x="1722120" y="0"/>
                  </a:moveTo>
                  <a:lnTo>
                    <a:pt x="1732280" y="0"/>
                  </a:lnTo>
                </a:path>
                <a:path extrusionOk="0" h="86360" w="2448560">
                  <a:moveTo>
                    <a:pt x="1741170" y="0"/>
                  </a:moveTo>
                  <a:lnTo>
                    <a:pt x="1751330" y="0"/>
                  </a:lnTo>
                </a:path>
                <a:path extrusionOk="0" h="86360" w="2448560">
                  <a:moveTo>
                    <a:pt x="1761490" y="0"/>
                  </a:moveTo>
                  <a:lnTo>
                    <a:pt x="1770380" y="0"/>
                  </a:lnTo>
                </a:path>
                <a:path extrusionOk="0" h="86360" w="2448560">
                  <a:moveTo>
                    <a:pt x="1780540" y="0"/>
                  </a:moveTo>
                  <a:lnTo>
                    <a:pt x="1790700" y="0"/>
                  </a:lnTo>
                </a:path>
                <a:path extrusionOk="0" h="86360" w="2448560">
                  <a:moveTo>
                    <a:pt x="1799590" y="0"/>
                  </a:moveTo>
                  <a:lnTo>
                    <a:pt x="1809750" y="0"/>
                  </a:lnTo>
                </a:path>
                <a:path extrusionOk="0" h="86360" w="2448560">
                  <a:moveTo>
                    <a:pt x="1819910" y="0"/>
                  </a:moveTo>
                  <a:lnTo>
                    <a:pt x="1828800" y="0"/>
                  </a:lnTo>
                </a:path>
                <a:path extrusionOk="0" h="86360" w="2448560">
                  <a:moveTo>
                    <a:pt x="1838960" y="0"/>
                  </a:moveTo>
                  <a:lnTo>
                    <a:pt x="1849120" y="0"/>
                  </a:lnTo>
                </a:path>
                <a:path extrusionOk="0" h="86360" w="2448560">
                  <a:moveTo>
                    <a:pt x="1858010" y="0"/>
                  </a:moveTo>
                  <a:lnTo>
                    <a:pt x="1868170" y="0"/>
                  </a:lnTo>
                </a:path>
                <a:path extrusionOk="0" h="86360" w="2448560">
                  <a:moveTo>
                    <a:pt x="1878330" y="0"/>
                  </a:moveTo>
                  <a:lnTo>
                    <a:pt x="1887220" y="0"/>
                  </a:lnTo>
                </a:path>
                <a:path extrusionOk="0" h="86360" w="2448560">
                  <a:moveTo>
                    <a:pt x="1897380" y="0"/>
                  </a:moveTo>
                  <a:lnTo>
                    <a:pt x="1906270" y="0"/>
                  </a:lnTo>
                </a:path>
                <a:path extrusionOk="0" h="86360" w="2448560">
                  <a:moveTo>
                    <a:pt x="1916430" y="0"/>
                  </a:moveTo>
                  <a:lnTo>
                    <a:pt x="1925320" y="0"/>
                  </a:lnTo>
                </a:path>
                <a:path extrusionOk="0" h="86360" w="2448560">
                  <a:moveTo>
                    <a:pt x="1935480" y="0"/>
                  </a:moveTo>
                  <a:lnTo>
                    <a:pt x="1945640" y="0"/>
                  </a:lnTo>
                </a:path>
                <a:path extrusionOk="0" h="86360" w="2448560">
                  <a:moveTo>
                    <a:pt x="1954530" y="0"/>
                  </a:moveTo>
                  <a:lnTo>
                    <a:pt x="1964690" y="0"/>
                  </a:lnTo>
                </a:path>
                <a:path extrusionOk="0" h="86360" w="2448560">
                  <a:moveTo>
                    <a:pt x="1974850" y="0"/>
                  </a:moveTo>
                  <a:lnTo>
                    <a:pt x="1983740" y="0"/>
                  </a:lnTo>
                </a:path>
                <a:path extrusionOk="0" h="86360" w="2448560">
                  <a:moveTo>
                    <a:pt x="1993900" y="0"/>
                  </a:moveTo>
                  <a:lnTo>
                    <a:pt x="2004060" y="0"/>
                  </a:lnTo>
                </a:path>
                <a:path extrusionOk="0" h="86360" w="2448560">
                  <a:moveTo>
                    <a:pt x="2012950" y="0"/>
                  </a:moveTo>
                  <a:lnTo>
                    <a:pt x="2023110" y="0"/>
                  </a:lnTo>
                </a:path>
                <a:path extrusionOk="0" h="86360" w="2448560">
                  <a:moveTo>
                    <a:pt x="2033270" y="0"/>
                  </a:moveTo>
                  <a:lnTo>
                    <a:pt x="2042160" y="0"/>
                  </a:lnTo>
                </a:path>
                <a:path extrusionOk="0" h="86360" w="2448560">
                  <a:moveTo>
                    <a:pt x="2052320" y="0"/>
                  </a:moveTo>
                  <a:lnTo>
                    <a:pt x="2062480" y="0"/>
                  </a:lnTo>
                </a:path>
                <a:path extrusionOk="0" h="86360" w="2448560">
                  <a:moveTo>
                    <a:pt x="2071370" y="0"/>
                  </a:moveTo>
                  <a:lnTo>
                    <a:pt x="2081530" y="0"/>
                  </a:lnTo>
                </a:path>
                <a:path extrusionOk="0" h="86360" w="2448560">
                  <a:moveTo>
                    <a:pt x="2091690" y="0"/>
                  </a:moveTo>
                  <a:lnTo>
                    <a:pt x="2100580" y="0"/>
                  </a:lnTo>
                </a:path>
                <a:path extrusionOk="0" h="86360" w="2448560">
                  <a:moveTo>
                    <a:pt x="2110740" y="0"/>
                  </a:moveTo>
                  <a:lnTo>
                    <a:pt x="2119630" y="0"/>
                  </a:lnTo>
                </a:path>
                <a:path extrusionOk="0" h="86360" w="2448560">
                  <a:moveTo>
                    <a:pt x="2129790" y="0"/>
                  </a:moveTo>
                  <a:lnTo>
                    <a:pt x="2139950" y="0"/>
                  </a:lnTo>
                </a:path>
                <a:path extrusionOk="0" h="86360" w="2448560">
                  <a:moveTo>
                    <a:pt x="2148840" y="0"/>
                  </a:moveTo>
                  <a:lnTo>
                    <a:pt x="2159000" y="0"/>
                  </a:lnTo>
                </a:path>
                <a:path extrusionOk="0" h="86360" w="2448560">
                  <a:moveTo>
                    <a:pt x="2169160" y="0"/>
                  </a:moveTo>
                  <a:lnTo>
                    <a:pt x="2171700" y="0"/>
                  </a:lnTo>
                  <a:lnTo>
                    <a:pt x="2175510" y="0"/>
                  </a:lnTo>
                  <a:lnTo>
                    <a:pt x="2178050" y="1270"/>
                  </a:lnTo>
                </a:path>
                <a:path extrusionOk="0" h="86360" w="2448560">
                  <a:moveTo>
                    <a:pt x="2188210" y="1270"/>
                  </a:moveTo>
                  <a:lnTo>
                    <a:pt x="2190750" y="1270"/>
                  </a:lnTo>
                  <a:lnTo>
                    <a:pt x="2194560" y="1270"/>
                  </a:lnTo>
                  <a:lnTo>
                    <a:pt x="2198370" y="1270"/>
                  </a:lnTo>
                </a:path>
                <a:path extrusionOk="0" h="86360" w="2448560">
                  <a:moveTo>
                    <a:pt x="2207260" y="2540"/>
                  </a:moveTo>
                  <a:lnTo>
                    <a:pt x="2211070" y="2540"/>
                  </a:lnTo>
                  <a:lnTo>
                    <a:pt x="2213610" y="2540"/>
                  </a:lnTo>
                  <a:lnTo>
                    <a:pt x="2217420" y="2540"/>
                  </a:lnTo>
                </a:path>
                <a:path extrusionOk="0" h="86360" w="2448560">
                  <a:moveTo>
                    <a:pt x="2226310" y="3810"/>
                  </a:moveTo>
                  <a:lnTo>
                    <a:pt x="2230120" y="3810"/>
                  </a:lnTo>
                  <a:lnTo>
                    <a:pt x="2233930" y="3810"/>
                  </a:lnTo>
                  <a:lnTo>
                    <a:pt x="2236470" y="3810"/>
                  </a:lnTo>
                </a:path>
                <a:path extrusionOk="0" h="86360" w="2448560">
                  <a:moveTo>
                    <a:pt x="2245360" y="5080"/>
                  </a:moveTo>
                  <a:lnTo>
                    <a:pt x="2249170" y="5080"/>
                  </a:lnTo>
                  <a:lnTo>
                    <a:pt x="2252980" y="6350"/>
                  </a:lnTo>
                  <a:lnTo>
                    <a:pt x="2255520" y="6350"/>
                  </a:lnTo>
                </a:path>
                <a:path extrusionOk="0" h="86360" w="2448560">
                  <a:moveTo>
                    <a:pt x="2265680" y="7620"/>
                  </a:moveTo>
                  <a:lnTo>
                    <a:pt x="2268220" y="7620"/>
                  </a:lnTo>
                  <a:lnTo>
                    <a:pt x="2272030" y="8890"/>
                  </a:lnTo>
                  <a:lnTo>
                    <a:pt x="2274570" y="8890"/>
                  </a:lnTo>
                </a:path>
                <a:path extrusionOk="0" h="86360" w="2448560">
                  <a:moveTo>
                    <a:pt x="2284730" y="10160"/>
                  </a:moveTo>
                  <a:lnTo>
                    <a:pt x="2287270" y="11430"/>
                  </a:lnTo>
                  <a:lnTo>
                    <a:pt x="2291080" y="11430"/>
                  </a:lnTo>
                  <a:lnTo>
                    <a:pt x="2293620" y="12700"/>
                  </a:lnTo>
                </a:path>
                <a:path extrusionOk="0" h="86360" w="2448560">
                  <a:moveTo>
                    <a:pt x="2303780" y="13970"/>
                  </a:moveTo>
                  <a:lnTo>
                    <a:pt x="2307590" y="15240"/>
                  </a:lnTo>
                  <a:lnTo>
                    <a:pt x="2310130" y="15240"/>
                  </a:lnTo>
                  <a:lnTo>
                    <a:pt x="2313940" y="15240"/>
                  </a:lnTo>
                </a:path>
                <a:path extrusionOk="0" h="86360" w="2448560">
                  <a:moveTo>
                    <a:pt x="2322830" y="17780"/>
                  </a:moveTo>
                  <a:lnTo>
                    <a:pt x="2325370" y="19050"/>
                  </a:lnTo>
                  <a:lnTo>
                    <a:pt x="2329180" y="19050"/>
                  </a:lnTo>
                  <a:lnTo>
                    <a:pt x="2332990" y="20320"/>
                  </a:lnTo>
                </a:path>
                <a:path extrusionOk="0" h="86360" w="2448560">
                  <a:moveTo>
                    <a:pt x="2341880" y="22860"/>
                  </a:moveTo>
                  <a:lnTo>
                    <a:pt x="2344420" y="22860"/>
                  </a:lnTo>
                  <a:lnTo>
                    <a:pt x="2348230" y="24130"/>
                  </a:lnTo>
                  <a:lnTo>
                    <a:pt x="2350770" y="24130"/>
                  </a:lnTo>
                </a:path>
                <a:path extrusionOk="0" h="86360" w="2448560">
                  <a:moveTo>
                    <a:pt x="2360930" y="27940"/>
                  </a:moveTo>
                  <a:lnTo>
                    <a:pt x="2363470" y="27940"/>
                  </a:lnTo>
                  <a:lnTo>
                    <a:pt x="2367280" y="29210"/>
                  </a:lnTo>
                  <a:lnTo>
                    <a:pt x="2369820" y="30480"/>
                  </a:lnTo>
                </a:path>
                <a:path extrusionOk="0" h="86360" w="2448560">
                  <a:moveTo>
                    <a:pt x="2378710" y="34290"/>
                  </a:moveTo>
                  <a:lnTo>
                    <a:pt x="2382520" y="34290"/>
                  </a:lnTo>
                  <a:lnTo>
                    <a:pt x="2385060" y="35560"/>
                  </a:lnTo>
                  <a:lnTo>
                    <a:pt x="2387600" y="36830"/>
                  </a:lnTo>
                </a:path>
                <a:path extrusionOk="0" h="86360" w="2448560">
                  <a:moveTo>
                    <a:pt x="2397760" y="40640"/>
                  </a:moveTo>
                  <a:lnTo>
                    <a:pt x="2400300" y="41910"/>
                  </a:lnTo>
                  <a:lnTo>
                    <a:pt x="2402840" y="43180"/>
                  </a:lnTo>
                  <a:lnTo>
                    <a:pt x="2406650" y="44450"/>
                  </a:lnTo>
                </a:path>
                <a:path extrusionOk="0" h="86360" w="2448560">
                  <a:moveTo>
                    <a:pt x="2414270" y="48260"/>
                  </a:moveTo>
                  <a:lnTo>
                    <a:pt x="2418080" y="50800"/>
                  </a:lnTo>
                  <a:lnTo>
                    <a:pt x="2420620" y="52070"/>
                  </a:lnTo>
                  <a:lnTo>
                    <a:pt x="2423160" y="53340"/>
                  </a:lnTo>
                </a:path>
                <a:path extrusionOk="0" h="86360" w="2448560">
                  <a:moveTo>
                    <a:pt x="2430780" y="58420"/>
                  </a:moveTo>
                  <a:lnTo>
                    <a:pt x="2433320" y="60960"/>
                  </a:lnTo>
                  <a:lnTo>
                    <a:pt x="2435860" y="63500"/>
                  </a:lnTo>
                  <a:lnTo>
                    <a:pt x="2438400" y="66040"/>
                  </a:lnTo>
                </a:path>
                <a:path extrusionOk="0" h="86360" w="2448560">
                  <a:moveTo>
                    <a:pt x="2444750" y="72390"/>
                  </a:moveTo>
                  <a:lnTo>
                    <a:pt x="2446020" y="76200"/>
                  </a:lnTo>
                  <a:lnTo>
                    <a:pt x="2448560" y="78740"/>
                  </a:lnTo>
                  <a:lnTo>
                    <a:pt x="2448560" y="825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89" name="Google Shape;989;p66"/>
            <p:cNvSpPr/>
            <p:nvPr/>
          </p:nvSpPr>
          <p:spPr>
            <a:xfrm>
              <a:off x="2839085" y="4245610"/>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90" name="Google Shape;990;p66"/>
            <p:cNvSpPr/>
            <p:nvPr/>
          </p:nvSpPr>
          <p:spPr>
            <a:xfrm>
              <a:off x="2843529" y="42799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91" name="Google Shape;991;p66"/>
            <p:cNvSpPr/>
            <p:nvPr/>
          </p:nvSpPr>
          <p:spPr>
            <a:xfrm>
              <a:off x="2839085" y="4304030"/>
              <a:ext cx="8890" cy="38100"/>
            </a:xfrm>
            <a:custGeom>
              <a:rect b="b" l="l" r="r" t="t"/>
              <a:pathLst>
                <a:path extrusionOk="0" h="38100" w="8889">
                  <a:moveTo>
                    <a:pt x="0" y="0"/>
                  </a:moveTo>
                  <a:lnTo>
                    <a:pt x="8889" y="0"/>
                  </a:lnTo>
                </a:path>
                <a:path extrusionOk="0" h="38100" w="8889">
                  <a:moveTo>
                    <a:pt x="0" y="19050"/>
                  </a:moveTo>
                  <a:lnTo>
                    <a:pt x="8889" y="19050"/>
                  </a:lnTo>
                </a:path>
                <a:path extrusionOk="0" h="38100" w="8889">
                  <a:moveTo>
                    <a:pt x="0" y="38100"/>
                  </a:moveTo>
                  <a:lnTo>
                    <a:pt x="8889"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92" name="Google Shape;992;p66"/>
            <p:cNvSpPr/>
            <p:nvPr/>
          </p:nvSpPr>
          <p:spPr>
            <a:xfrm>
              <a:off x="2839085" y="4361815"/>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93" name="Google Shape;993;p66"/>
            <p:cNvSpPr/>
            <p:nvPr/>
          </p:nvSpPr>
          <p:spPr>
            <a:xfrm>
              <a:off x="2839085" y="4400550"/>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94" name="Google Shape;994;p66"/>
            <p:cNvSpPr/>
            <p:nvPr/>
          </p:nvSpPr>
          <p:spPr>
            <a:xfrm>
              <a:off x="2843529" y="443484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95" name="Google Shape;995;p66"/>
            <p:cNvSpPr/>
            <p:nvPr/>
          </p:nvSpPr>
          <p:spPr>
            <a:xfrm>
              <a:off x="2839085" y="4458970"/>
              <a:ext cx="8890" cy="19050"/>
            </a:xfrm>
            <a:custGeom>
              <a:rect b="b" l="l" r="r" t="t"/>
              <a:pathLst>
                <a:path extrusionOk="0" h="19050" w="8889">
                  <a:moveTo>
                    <a:pt x="0" y="0"/>
                  </a:moveTo>
                  <a:lnTo>
                    <a:pt x="8889" y="0"/>
                  </a:lnTo>
                </a:path>
                <a:path extrusionOk="0" h="19050" w="8889">
                  <a:moveTo>
                    <a:pt x="0" y="19049"/>
                  </a:moveTo>
                  <a:lnTo>
                    <a:pt x="8889" y="1904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96" name="Google Shape;996;p66"/>
            <p:cNvSpPr/>
            <p:nvPr/>
          </p:nvSpPr>
          <p:spPr>
            <a:xfrm>
              <a:off x="2843529" y="44932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97" name="Google Shape;997;p66"/>
            <p:cNvSpPr/>
            <p:nvPr/>
          </p:nvSpPr>
          <p:spPr>
            <a:xfrm>
              <a:off x="2839085" y="4517390"/>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98" name="Google Shape;998;p66"/>
            <p:cNvSpPr/>
            <p:nvPr/>
          </p:nvSpPr>
          <p:spPr>
            <a:xfrm>
              <a:off x="2839085" y="4556125"/>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99" name="Google Shape;999;p66"/>
            <p:cNvSpPr/>
            <p:nvPr/>
          </p:nvSpPr>
          <p:spPr>
            <a:xfrm>
              <a:off x="2839085" y="4594860"/>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00" name="Google Shape;1000;p66"/>
            <p:cNvSpPr/>
            <p:nvPr/>
          </p:nvSpPr>
          <p:spPr>
            <a:xfrm>
              <a:off x="2839085" y="4633595"/>
              <a:ext cx="8890" cy="19050"/>
            </a:xfrm>
            <a:custGeom>
              <a:rect b="b" l="l" r="r" t="t"/>
              <a:pathLst>
                <a:path extrusionOk="0" h="19050" w="8889">
                  <a:moveTo>
                    <a:pt x="0" y="0"/>
                  </a:moveTo>
                  <a:lnTo>
                    <a:pt x="8889" y="0"/>
                  </a:lnTo>
                </a:path>
                <a:path extrusionOk="0" h="19050" w="8889">
                  <a:moveTo>
                    <a:pt x="0" y="19049"/>
                  </a:moveTo>
                  <a:lnTo>
                    <a:pt x="8889" y="1904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01" name="Google Shape;1001;p66"/>
            <p:cNvSpPr/>
            <p:nvPr/>
          </p:nvSpPr>
          <p:spPr>
            <a:xfrm>
              <a:off x="2839085" y="4672330"/>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02" name="Google Shape;1002;p66"/>
            <p:cNvSpPr/>
            <p:nvPr/>
          </p:nvSpPr>
          <p:spPr>
            <a:xfrm>
              <a:off x="2843529" y="47066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03" name="Google Shape;1003;p66"/>
            <p:cNvSpPr/>
            <p:nvPr/>
          </p:nvSpPr>
          <p:spPr>
            <a:xfrm>
              <a:off x="2839085" y="4730750"/>
              <a:ext cx="8890" cy="38100"/>
            </a:xfrm>
            <a:custGeom>
              <a:rect b="b" l="l" r="r" t="t"/>
              <a:pathLst>
                <a:path extrusionOk="0" h="38100" w="8889">
                  <a:moveTo>
                    <a:pt x="0" y="0"/>
                  </a:moveTo>
                  <a:lnTo>
                    <a:pt x="8889" y="0"/>
                  </a:lnTo>
                </a:path>
                <a:path extrusionOk="0" h="38100" w="8889">
                  <a:moveTo>
                    <a:pt x="0" y="19050"/>
                  </a:moveTo>
                  <a:lnTo>
                    <a:pt x="8889" y="19050"/>
                  </a:lnTo>
                </a:path>
                <a:path extrusionOk="0" h="38100" w="8889">
                  <a:moveTo>
                    <a:pt x="0" y="38100"/>
                  </a:moveTo>
                  <a:lnTo>
                    <a:pt x="8889"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04" name="Google Shape;1004;p66"/>
            <p:cNvSpPr/>
            <p:nvPr/>
          </p:nvSpPr>
          <p:spPr>
            <a:xfrm>
              <a:off x="396239" y="4784090"/>
              <a:ext cx="2447290" cy="85090"/>
            </a:xfrm>
            <a:custGeom>
              <a:rect b="b" l="l" r="r" t="t"/>
              <a:pathLst>
                <a:path extrusionOk="0" h="85089" w="2447290">
                  <a:moveTo>
                    <a:pt x="2447290" y="0"/>
                  </a:moveTo>
                  <a:lnTo>
                    <a:pt x="2447290" y="3810"/>
                  </a:lnTo>
                  <a:lnTo>
                    <a:pt x="2447290" y="6350"/>
                  </a:lnTo>
                  <a:lnTo>
                    <a:pt x="2446020" y="8890"/>
                  </a:lnTo>
                </a:path>
                <a:path extrusionOk="0" h="85089" w="2447290">
                  <a:moveTo>
                    <a:pt x="2439670" y="16510"/>
                  </a:moveTo>
                  <a:lnTo>
                    <a:pt x="2438400" y="19050"/>
                  </a:lnTo>
                  <a:lnTo>
                    <a:pt x="2435860" y="21590"/>
                  </a:lnTo>
                  <a:lnTo>
                    <a:pt x="2433320" y="24130"/>
                  </a:lnTo>
                </a:path>
                <a:path extrusionOk="0" h="85089" w="2447290">
                  <a:moveTo>
                    <a:pt x="2425700" y="29210"/>
                  </a:moveTo>
                  <a:lnTo>
                    <a:pt x="2423160" y="31750"/>
                  </a:lnTo>
                  <a:lnTo>
                    <a:pt x="2420620" y="33020"/>
                  </a:lnTo>
                  <a:lnTo>
                    <a:pt x="2416810" y="34290"/>
                  </a:lnTo>
                </a:path>
                <a:path extrusionOk="0" h="85089" w="2447290">
                  <a:moveTo>
                    <a:pt x="2407920" y="39370"/>
                  </a:moveTo>
                  <a:lnTo>
                    <a:pt x="2405380" y="40640"/>
                  </a:lnTo>
                  <a:lnTo>
                    <a:pt x="2402840" y="41910"/>
                  </a:lnTo>
                  <a:lnTo>
                    <a:pt x="2400300" y="43180"/>
                  </a:lnTo>
                </a:path>
                <a:path extrusionOk="0" h="85089" w="2447290">
                  <a:moveTo>
                    <a:pt x="2391410" y="46990"/>
                  </a:moveTo>
                  <a:lnTo>
                    <a:pt x="2387600" y="48260"/>
                  </a:lnTo>
                  <a:lnTo>
                    <a:pt x="2385060" y="49530"/>
                  </a:lnTo>
                  <a:lnTo>
                    <a:pt x="2381250" y="50800"/>
                  </a:lnTo>
                </a:path>
                <a:path extrusionOk="0" h="85089" w="2447290">
                  <a:moveTo>
                    <a:pt x="2372360" y="53340"/>
                  </a:moveTo>
                  <a:lnTo>
                    <a:pt x="2369820" y="54610"/>
                  </a:lnTo>
                  <a:lnTo>
                    <a:pt x="2366010" y="55880"/>
                  </a:lnTo>
                  <a:lnTo>
                    <a:pt x="2363470" y="57150"/>
                  </a:lnTo>
                </a:path>
                <a:path extrusionOk="0" h="85089" w="2447290">
                  <a:moveTo>
                    <a:pt x="2353310" y="59690"/>
                  </a:moveTo>
                  <a:lnTo>
                    <a:pt x="2350770" y="60960"/>
                  </a:lnTo>
                  <a:lnTo>
                    <a:pt x="2348230" y="60960"/>
                  </a:lnTo>
                  <a:lnTo>
                    <a:pt x="2344420" y="62230"/>
                  </a:lnTo>
                </a:path>
                <a:path extrusionOk="0" h="85089" w="2447290">
                  <a:moveTo>
                    <a:pt x="2335530" y="64770"/>
                  </a:moveTo>
                  <a:lnTo>
                    <a:pt x="2331720" y="66040"/>
                  </a:lnTo>
                  <a:lnTo>
                    <a:pt x="2329180" y="66040"/>
                  </a:lnTo>
                  <a:lnTo>
                    <a:pt x="2325370" y="67310"/>
                  </a:lnTo>
                </a:path>
                <a:path extrusionOk="0" h="85089" w="2447290">
                  <a:moveTo>
                    <a:pt x="2316480" y="68580"/>
                  </a:moveTo>
                  <a:lnTo>
                    <a:pt x="2312670" y="69850"/>
                  </a:lnTo>
                  <a:lnTo>
                    <a:pt x="2310130" y="71120"/>
                  </a:lnTo>
                  <a:lnTo>
                    <a:pt x="2307590" y="71120"/>
                  </a:lnTo>
                </a:path>
                <a:path extrusionOk="0" h="85089" w="2447290">
                  <a:moveTo>
                    <a:pt x="2297430" y="72390"/>
                  </a:moveTo>
                  <a:lnTo>
                    <a:pt x="2293620" y="73660"/>
                  </a:lnTo>
                  <a:lnTo>
                    <a:pt x="2291080" y="73660"/>
                  </a:lnTo>
                  <a:lnTo>
                    <a:pt x="2287270" y="74930"/>
                  </a:lnTo>
                </a:path>
                <a:path extrusionOk="0" h="85089" w="2447290">
                  <a:moveTo>
                    <a:pt x="2278380" y="76200"/>
                  </a:moveTo>
                  <a:lnTo>
                    <a:pt x="2274570" y="76200"/>
                  </a:lnTo>
                  <a:lnTo>
                    <a:pt x="2272030" y="77470"/>
                  </a:lnTo>
                  <a:lnTo>
                    <a:pt x="2268220" y="77470"/>
                  </a:lnTo>
                </a:path>
                <a:path extrusionOk="0" h="85089" w="2447290">
                  <a:moveTo>
                    <a:pt x="2259330" y="78740"/>
                  </a:moveTo>
                  <a:lnTo>
                    <a:pt x="2255520" y="78740"/>
                  </a:lnTo>
                  <a:lnTo>
                    <a:pt x="2251710" y="80010"/>
                  </a:lnTo>
                  <a:lnTo>
                    <a:pt x="2249170" y="80010"/>
                  </a:lnTo>
                </a:path>
                <a:path extrusionOk="0" h="85089" w="2447290">
                  <a:moveTo>
                    <a:pt x="2239010" y="81280"/>
                  </a:moveTo>
                  <a:lnTo>
                    <a:pt x="2236470" y="81280"/>
                  </a:lnTo>
                  <a:lnTo>
                    <a:pt x="2232660" y="81280"/>
                  </a:lnTo>
                  <a:lnTo>
                    <a:pt x="2230120" y="82550"/>
                  </a:lnTo>
                </a:path>
                <a:path extrusionOk="0" h="85089" w="2447290">
                  <a:moveTo>
                    <a:pt x="2219960" y="82550"/>
                  </a:moveTo>
                  <a:lnTo>
                    <a:pt x="2217420" y="82550"/>
                  </a:lnTo>
                  <a:lnTo>
                    <a:pt x="2213610" y="83820"/>
                  </a:lnTo>
                  <a:lnTo>
                    <a:pt x="2211070" y="83820"/>
                  </a:lnTo>
                </a:path>
                <a:path extrusionOk="0" h="85089" w="2447290">
                  <a:moveTo>
                    <a:pt x="2200910" y="83820"/>
                  </a:moveTo>
                  <a:lnTo>
                    <a:pt x="2197100" y="83820"/>
                  </a:lnTo>
                  <a:lnTo>
                    <a:pt x="2194560" y="85090"/>
                  </a:lnTo>
                  <a:lnTo>
                    <a:pt x="2190750" y="85090"/>
                  </a:lnTo>
                </a:path>
                <a:path extrusionOk="0" h="85089" w="2447290">
                  <a:moveTo>
                    <a:pt x="2181860" y="85090"/>
                  </a:moveTo>
                  <a:lnTo>
                    <a:pt x="2178050" y="85090"/>
                  </a:lnTo>
                  <a:lnTo>
                    <a:pt x="2175510" y="85090"/>
                  </a:lnTo>
                  <a:lnTo>
                    <a:pt x="2171700" y="85090"/>
                  </a:lnTo>
                </a:path>
                <a:path extrusionOk="0" h="85089" w="2447290">
                  <a:moveTo>
                    <a:pt x="2161540" y="85090"/>
                  </a:moveTo>
                  <a:lnTo>
                    <a:pt x="2160270" y="85090"/>
                  </a:lnTo>
                  <a:lnTo>
                    <a:pt x="2159000" y="85090"/>
                  </a:lnTo>
                  <a:lnTo>
                    <a:pt x="2152650" y="85090"/>
                  </a:lnTo>
                </a:path>
                <a:path extrusionOk="0" h="85089" w="2447290">
                  <a:moveTo>
                    <a:pt x="2142490" y="85090"/>
                  </a:moveTo>
                  <a:lnTo>
                    <a:pt x="2132330" y="85090"/>
                  </a:lnTo>
                </a:path>
                <a:path extrusionOk="0" h="85089" w="2447290">
                  <a:moveTo>
                    <a:pt x="2123440" y="85090"/>
                  </a:moveTo>
                  <a:lnTo>
                    <a:pt x="2113280" y="85090"/>
                  </a:lnTo>
                </a:path>
                <a:path extrusionOk="0" h="85089" w="2447290">
                  <a:moveTo>
                    <a:pt x="2103120" y="85090"/>
                  </a:moveTo>
                  <a:lnTo>
                    <a:pt x="2094230" y="85090"/>
                  </a:lnTo>
                </a:path>
                <a:path extrusionOk="0" h="85089" w="2447290">
                  <a:moveTo>
                    <a:pt x="2084070" y="85090"/>
                  </a:moveTo>
                  <a:lnTo>
                    <a:pt x="2073910" y="85090"/>
                  </a:lnTo>
                </a:path>
                <a:path extrusionOk="0" h="85089" w="2447290">
                  <a:moveTo>
                    <a:pt x="2065020" y="85090"/>
                  </a:moveTo>
                  <a:lnTo>
                    <a:pt x="2054860" y="85090"/>
                  </a:lnTo>
                </a:path>
                <a:path extrusionOk="0" h="85089" w="2447290">
                  <a:moveTo>
                    <a:pt x="2045970" y="85090"/>
                  </a:moveTo>
                  <a:lnTo>
                    <a:pt x="2035810" y="85090"/>
                  </a:lnTo>
                </a:path>
                <a:path extrusionOk="0" h="85089" w="2447290">
                  <a:moveTo>
                    <a:pt x="2025650" y="85090"/>
                  </a:moveTo>
                  <a:lnTo>
                    <a:pt x="2016760" y="85090"/>
                  </a:lnTo>
                </a:path>
                <a:path extrusionOk="0" h="85089" w="2447290">
                  <a:moveTo>
                    <a:pt x="2006600" y="85090"/>
                  </a:moveTo>
                  <a:lnTo>
                    <a:pt x="1996440" y="85090"/>
                  </a:lnTo>
                </a:path>
                <a:path extrusionOk="0" h="85089" w="2447290">
                  <a:moveTo>
                    <a:pt x="1987550" y="85090"/>
                  </a:moveTo>
                  <a:lnTo>
                    <a:pt x="1977390" y="85090"/>
                  </a:lnTo>
                </a:path>
                <a:path extrusionOk="0" h="85089" w="2447290">
                  <a:moveTo>
                    <a:pt x="1968500" y="85090"/>
                  </a:moveTo>
                  <a:lnTo>
                    <a:pt x="1958340" y="85090"/>
                  </a:lnTo>
                </a:path>
                <a:path extrusionOk="0" h="85089" w="2447290">
                  <a:moveTo>
                    <a:pt x="1948180" y="85090"/>
                  </a:moveTo>
                  <a:lnTo>
                    <a:pt x="1939290" y="85090"/>
                  </a:lnTo>
                </a:path>
                <a:path extrusionOk="0" h="85089" w="2447290">
                  <a:moveTo>
                    <a:pt x="1929130" y="85090"/>
                  </a:moveTo>
                  <a:lnTo>
                    <a:pt x="1918970" y="85090"/>
                  </a:lnTo>
                </a:path>
                <a:path extrusionOk="0" h="85089" w="2447290">
                  <a:moveTo>
                    <a:pt x="1910080" y="85090"/>
                  </a:moveTo>
                  <a:lnTo>
                    <a:pt x="1899920" y="85090"/>
                  </a:lnTo>
                </a:path>
                <a:path extrusionOk="0" h="85089" w="2447290">
                  <a:moveTo>
                    <a:pt x="1889760" y="85090"/>
                  </a:moveTo>
                  <a:lnTo>
                    <a:pt x="1880870" y="85090"/>
                  </a:lnTo>
                </a:path>
                <a:path extrusionOk="0" h="85089" w="2447290">
                  <a:moveTo>
                    <a:pt x="1870710" y="85090"/>
                  </a:moveTo>
                  <a:lnTo>
                    <a:pt x="1861820" y="85090"/>
                  </a:lnTo>
                </a:path>
                <a:path extrusionOk="0" h="85089" w="2447290">
                  <a:moveTo>
                    <a:pt x="1851660" y="85090"/>
                  </a:moveTo>
                  <a:lnTo>
                    <a:pt x="1841500" y="85090"/>
                  </a:lnTo>
                </a:path>
                <a:path extrusionOk="0" h="85089" w="2447290">
                  <a:moveTo>
                    <a:pt x="1832610" y="85090"/>
                  </a:moveTo>
                  <a:lnTo>
                    <a:pt x="1822450" y="85090"/>
                  </a:lnTo>
                </a:path>
                <a:path extrusionOk="0" h="85089" w="2447290">
                  <a:moveTo>
                    <a:pt x="1812290" y="85090"/>
                  </a:moveTo>
                  <a:lnTo>
                    <a:pt x="1803400" y="85090"/>
                  </a:lnTo>
                </a:path>
                <a:path extrusionOk="0" h="85089" w="2447290">
                  <a:moveTo>
                    <a:pt x="1793240" y="85090"/>
                  </a:moveTo>
                  <a:lnTo>
                    <a:pt x="1783080" y="85090"/>
                  </a:lnTo>
                </a:path>
                <a:path extrusionOk="0" h="85089" w="2447290">
                  <a:moveTo>
                    <a:pt x="1774190" y="85090"/>
                  </a:moveTo>
                  <a:lnTo>
                    <a:pt x="1764030" y="85090"/>
                  </a:lnTo>
                </a:path>
                <a:path extrusionOk="0" h="85089" w="2447290">
                  <a:moveTo>
                    <a:pt x="1753870" y="85090"/>
                  </a:moveTo>
                  <a:lnTo>
                    <a:pt x="1744980" y="85090"/>
                  </a:lnTo>
                </a:path>
                <a:path extrusionOk="0" h="85089" w="2447290">
                  <a:moveTo>
                    <a:pt x="1734820" y="85090"/>
                  </a:moveTo>
                  <a:lnTo>
                    <a:pt x="1724660" y="85090"/>
                  </a:lnTo>
                </a:path>
                <a:path extrusionOk="0" h="85089" w="2447290">
                  <a:moveTo>
                    <a:pt x="1715770" y="85090"/>
                  </a:moveTo>
                  <a:lnTo>
                    <a:pt x="1705610" y="85090"/>
                  </a:lnTo>
                </a:path>
                <a:path extrusionOk="0" h="85089" w="2447290">
                  <a:moveTo>
                    <a:pt x="1695450" y="85090"/>
                  </a:moveTo>
                  <a:lnTo>
                    <a:pt x="1686560" y="85090"/>
                  </a:lnTo>
                </a:path>
                <a:path extrusionOk="0" h="85089" w="2447290">
                  <a:moveTo>
                    <a:pt x="1676400" y="85090"/>
                  </a:moveTo>
                  <a:lnTo>
                    <a:pt x="1667510" y="85090"/>
                  </a:lnTo>
                </a:path>
                <a:path extrusionOk="0" h="85089" w="2447290">
                  <a:moveTo>
                    <a:pt x="1657350" y="85090"/>
                  </a:moveTo>
                  <a:lnTo>
                    <a:pt x="1648460" y="85090"/>
                  </a:lnTo>
                </a:path>
                <a:path extrusionOk="0" h="85089" w="2447290">
                  <a:moveTo>
                    <a:pt x="1638300" y="85090"/>
                  </a:moveTo>
                  <a:lnTo>
                    <a:pt x="1628140" y="85090"/>
                  </a:lnTo>
                </a:path>
                <a:path extrusionOk="0" h="85089" w="2447290">
                  <a:moveTo>
                    <a:pt x="1619249" y="85090"/>
                  </a:moveTo>
                  <a:lnTo>
                    <a:pt x="1609090" y="85090"/>
                  </a:lnTo>
                </a:path>
                <a:path extrusionOk="0" h="85089" w="2447290">
                  <a:moveTo>
                    <a:pt x="1598930" y="85090"/>
                  </a:moveTo>
                  <a:lnTo>
                    <a:pt x="1590040" y="85090"/>
                  </a:lnTo>
                </a:path>
                <a:path extrusionOk="0" h="85089" w="2447290">
                  <a:moveTo>
                    <a:pt x="1579880" y="85090"/>
                  </a:moveTo>
                  <a:lnTo>
                    <a:pt x="1569720" y="85090"/>
                  </a:lnTo>
                </a:path>
                <a:path extrusionOk="0" h="85089" w="2447290">
                  <a:moveTo>
                    <a:pt x="1560830" y="85090"/>
                  </a:moveTo>
                  <a:lnTo>
                    <a:pt x="1550670" y="85090"/>
                  </a:lnTo>
                </a:path>
                <a:path extrusionOk="0" h="85089" w="2447290">
                  <a:moveTo>
                    <a:pt x="1540510" y="85090"/>
                  </a:moveTo>
                  <a:lnTo>
                    <a:pt x="1531620" y="85090"/>
                  </a:lnTo>
                </a:path>
                <a:path extrusionOk="0" h="85089" w="2447290">
                  <a:moveTo>
                    <a:pt x="1521460" y="85090"/>
                  </a:moveTo>
                  <a:lnTo>
                    <a:pt x="1511299" y="85090"/>
                  </a:lnTo>
                </a:path>
                <a:path extrusionOk="0" h="85089" w="2447290">
                  <a:moveTo>
                    <a:pt x="1502410" y="85090"/>
                  </a:moveTo>
                  <a:lnTo>
                    <a:pt x="1492249" y="85090"/>
                  </a:lnTo>
                </a:path>
                <a:path extrusionOk="0" h="85089" w="2447290">
                  <a:moveTo>
                    <a:pt x="1483360" y="85090"/>
                  </a:moveTo>
                  <a:lnTo>
                    <a:pt x="1473199" y="85090"/>
                  </a:lnTo>
                </a:path>
                <a:path extrusionOk="0" h="85089" w="2447290">
                  <a:moveTo>
                    <a:pt x="1463040" y="85090"/>
                  </a:moveTo>
                  <a:lnTo>
                    <a:pt x="1454149" y="85090"/>
                  </a:lnTo>
                </a:path>
                <a:path extrusionOk="0" h="85089" w="2447290">
                  <a:moveTo>
                    <a:pt x="1443990" y="85090"/>
                  </a:moveTo>
                  <a:lnTo>
                    <a:pt x="1433830" y="85090"/>
                  </a:lnTo>
                </a:path>
                <a:path extrusionOk="0" h="85089" w="2447290">
                  <a:moveTo>
                    <a:pt x="1424940" y="85090"/>
                  </a:moveTo>
                  <a:lnTo>
                    <a:pt x="1414780" y="85090"/>
                  </a:lnTo>
                </a:path>
                <a:path extrusionOk="0" h="85089" w="2447290">
                  <a:moveTo>
                    <a:pt x="1404620" y="85090"/>
                  </a:moveTo>
                  <a:lnTo>
                    <a:pt x="1395730" y="85090"/>
                  </a:lnTo>
                </a:path>
                <a:path extrusionOk="0" h="85089" w="2447290">
                  <a:moveTo>
                    <a:pt x="1385570" y="85090"/>
                  </a:moveTo>
                  <a:lnTo>
                    <a:pt x="1375410" y="85090"/>
                  </a:lnTo>
                </a:path>
                <a:path extrusionOk="0" h="85089" w="2447290">
                  <a:moveTo>
                    <a:pt x="1366520" y="85090"/>
                  </a:moveTo>
                  <a:lnTo>
                    <a:pt x="1356360" y="85090"/>
                  </a:lnTo>
                </a:path>
                <a:path extrusionOk="0" h="85089" w="2447290">
                  <a:moveTo>
                    <a:pt x="1347470" y="85090"/>
                  </a:moveTo>
                  <a:lnTo>
                    <a:pt x="1337310" y="85090"/>
                  </a:lnTo>
                </a:path>
                <a:path extrusionOk="0" h="85089" w="2447290">
                  <a:moveTo>
                    <a:pt x="1327149" y="85090"/>
                  </a:moveTo>
                  <a:lnTo>
                    <a:pt x="1318260" y="85090"/>
                  </a:lnTo>
                </a:path>
                <a:path extrusionOk="0" h="85089" w="2447290">
                  <a:moveTo>
                    <a:pt x="1308099" y="85090"/>
                  </a:moveTo>
                  <a:lnTo>
                    <a:pt x="1297940" y="85090"/>
                  </a:lnTo>
                </a:path>
                <a:path extrusionOk="0" h="85089" w="2447290">
                  <a:moveTo>
                    <a:pt x="1289049" y="85090"/>
                  </a:moveTo>
                  <a:lnTo>
                    <a:pt x="1278890" y="85090"/>
                  </a:lnTo>
                </a:path>
                <a:path extrusionOk="0" h="85089" w="2447290">
                  <a:moveTo>
                    <a:pt x="1269999" y="85090"/>
                  </a:moveTo>
                  <a:lnTo>
                    <a:pt x="1259840" y="85090"/>
                  </a:lnTo>
                </a:path>
                <a:path extrusionOk="0" h="85089" w="2447290">
                  <a:moveTo>
                    <a:pt x="1249680" y="85090"/>
                  </a:moveTo>
                  <a:lnTo>
                    <a:pt x="1240790" y="85090"/>
                  </a:lnTo>
                </a:path>
                <a:path extrusionOk="0" h="85089" w="2447290">
                  <a:moveTo>
                    <a:pt x="1230630" y="85090"/>
                  </a:moveTo>
                  <a:lnTo>
                    <a:pt x="1220470" y="85090"/>
                  </a:lnTo>
                </a:path>
                <a:path extrusionOk="0" h="85089" w="2447290">
                  <a:moveTo>
                    <a:pt x="1211580" y="85090"/>
                  </a:moveTo>
                  <a:lnTo>
                    <a:pt x="1201420" y="85090"/>
                  </a:lnTo>
                </a:path>
                <a:path extrusionOk="0" h="85089" w="2447290">
                  <a:moveTo>
                    <a:pt x="1191260" y="85090"/>
                  </a:moveTo>
                  <a:lnTo>
                    <a:pt x="1182370" y="85090"/>
                  </a:lnTo>
                </a:path>
                <a:path extrusionOk="0" h="85089" w="2447290">
                  <a:moveTo>
                    <a:pt x="1172210" y="85090"/>
                  </a:moveTo>
                  <a:lnTo>
                    <a:pt x="1162050" y="85090"/>
                  </a:lnTo>
                </a:path>
                <a:path extrusionOk="0" h="85089" w="2447290">
                  <a:moveTo>
                    <a:pt x="1153160" y="85090"/>
                  </a:moveTo>
                  <a:lnTo>
                    <a:pt x="1143000" y="85090"/>
                  </a:lnTo>
                </a:path>
                <a:path extrusionOk="0" h="85089" w="2447290">
                  <a:moveTo>
                    <a:pt x="1132840" y="85090"/>
                  </a:moveTo>
                  <a:lnTo>
                    <a:pt x="1123950" y="85090"/>
                  </a:lnTo>
                </a:path>
                <a:path extrusionOk="0" h="85089" w="2447290">
                  <a:moveTo>
                    <a:pt x="1113790" y="85090"/>
                  </a:moveTo>
                  <a:lnTo>
                    <a:pt x="1103630" y="85090"/>
                  </a:lnTo>
                </a:path>
                <a:path extrusionOk="0" h="85089" w="2447290">
                  <a:moveTo>
                    <a:pt x="1094740" y="85090"/>
                  </a:moveTo>
                  <a:lnTo>
                    <a:pt x="1084580" y="85090"/>
                  </a:lnTo>
                </a:path>
                <a:path extrusionOk="0" h="85089" w="2447290">
                  <a:moveTo>
                    <a:pt x="1075690" y="85090"/>
                  </a:moveTo>
                  <a:lnTo>
                    <a:pt x="1065530" y="85090"/>
                  </a:lnTo>
                </a:path>
                <a:path extrusionOk="0" h="85089" w="2447290">
                  <a:moveTo>
                    <a:pt x="1055370" y="85090"/>
                  </a:moveTo>
                  <a:lnTo>
                    <a:pt x="1046479" y="85090"/>
                  </a:lnTo>
                </a:path>
                <a:path extrusionOk="0" h="85089" w="2447290">
                  <a:moveTo>
                    <a:pt x="1036319" y="85090"/>
                  </a:moveTo>
                  <a:lnTo>
                    <a:pt x="1027429" y="85090"/>
                  </a:lnTo>
                </a:path>
                <a:path extrusionOk="0" h="85089" w="2447290">
                  <a:moveTo>
                    <a:pt x="1017269" y="85090"/>
                  </a:moveTo>
                  <a:lnTo>
                    <a:pt x="1007110" y="85090"/>
                  </a:lnTo>
                </a:path>
                <a:path extrusionOk="0" h="85089" w="2447290">
                  <a:moveTo>
                    <a:pt x="998219" y="85090"/>
                  </a:moveTo>
                  <a:lnTo>
                    <a:pt x="988060" y="85090"/>
                  </a:lnTo>
                </a:path>
                <a:path extrusionOk="0" h="85089" w="2447290">
                  <a:moveTo>
                    <a:pt x="977900" y="85090"/>
                  </a:moveTo>
                  <a:lnTo>
                    <a:pt x="969010" y="85090"/>
                  </a:lnTo>
                </a:path>
                <a:path extrusionOk="0" h="85089" w="2447290">
                  <a:moveTo>
                    <a:pt x="958850" y="85090"/>
                  </a:moveTo>
                  <a:lnTo>
                    <a:pt x="948690" y="85090"/>
                  </a:lnTo>
                </a:path>
                <a:path extrusionOk="0" h="85089" w="2447290">
                  <a:moveTo>
                    <a:pt x="939800" y="85090"/>
                  </a:moveTo>
                  <a:lnTo>
                    <a:pt x="929640" y="85090"/>
                  </a:lnTo>
                </a:path>
                <a:path extrusionOk="0" h="85089" w="2447290">
                  <a:moveTo>
                    <a:pt x="919479" y="85090"/>
                  </a:moveTo>
                  <a:lnTo>
                    <a:pt x="910590" y="85090"/>
                  </a:lnTo>
                </a:path>
                <a:path extrusionOk="0" h="85089" w="2447290">
                  <a:moveTo>
                    <a:pt x="900429" y="85090"/>
                  </a:moveTo>
                  <a:lnTo>
                    <a:pt x="891540" y="85090"/>
                  </a:lnTo>
                </a:path>
                <a:path extrusionOk="0" h="85089" w="2447290">
                  <a:moveTo>
                    <a:pt x="881379" y="85090"/>
                  </a:moveTo>
                  <a:lnTo>
                    <a:pt x="871219" y="85090"/>
                  </a:lnTo>
                </a:path>
                <a:path extrusionOk="0" h="85089" w="2447290">
                  <a:moveTo>
                    <a:pt x="862329" y="85090"/>
                  </a:moveTo>
                  <a:lnTo>
                    <a:pt x="852169" y="85090"/>
                  </a:lnTo>
                </a:path>
                <a:path extrusionOk="0" h="85089" w="2447290">
                  <a:moveTo>
                    <a:pt x="842010" y="85090"/>
                  </a:moveTo>
                  <a:lnTo>
                    <a:pt x="833119" y="85090"/>
                  </a:lnTo>
                </a:path>
                <a:path extrusionOk="0" h="85089" w="2447290">
                  <a:moveTo>
                    <a:pt x="822960" y="85090"/>
                  </a:moveTo>
                  <a:lnTo>
                    <a:pt x="812800" y="85090"/>
                  </a:lnTo>
                </a:path>
                <a:path extrusionOk="0" h="85089" w="2447290">
                  <a:moveTo>
                    <a:pt x="803910" y="85090"/>
                  </a:moveTo>
                  <a:lnTo>
                    <a:pt x="793750" y="85090"/>
                  </a:lnTo>
                </a:path>
                <a:path extrusionOk="0" h="85089" w="2447290">
                  <a:moveTo>
                    <a:pt x="783590" y="85090"/>
                  </a:moveTo>
                  <a:lnTo>
                    <a:pt x="774700" y="85090"/>
                  </a:lnTo>
                </a:path>
                <a:path extrusionOk="0" h="85089" w="2447290">
                  <a:moveTo>
                    <a:pt x="764540" y="85090"/>
                  </a:moveTo>
                  <a:lnTo>
                    <a:pt x="755650" y="85090"/>
                  </a:lnTo>
                </a:path>
                <a:path extrusionOk="0" h="85089" w="2447290">
                  <a:moveTo>
                    <a:pt x="745490" y="85090"/>
                  </a:moveTo>
                  <a:lnTo>
                    <a:pt x="735329" y="85090"/>
                  </a:lnTo>
                </a:path>
                <a:path extrusionOk="0" h="85089" w="2447290">
                  <a:moveTo>
                    <a:pt x="726440" y="85090"/>
                  </a:moveTo>
                  <a:lnTo>
                    <a:pt x="716279" y="85090"/>
                  </a:lnTo>
                </a:path>
                <a:path extrusionOk="0" h="85089" w="2447290">
                  <a:moveTo>
                    <a:pt x="707390" y="85090"/>
                  </a:moveTo>
                  <a:lnTo>
                    <a:pt x="697229" y="85090"/>
                  </a:lnTo>
                </a:path>
                <a:path extrusionOk="0" h="85089" w="2447290">
                  <a:moveTo>
                    <a:pt x="687069" y="85090"/>
                  </a:moveTo>
                  <a:lnTo>
                    <a:pt x="678179" y="85090"/>
                  </a:lnTo>
                </a:path>
                <a:path extrusionOk="0" h="85089" w="2447290">
                  <a:moveTo>
                    <a:pt x="668019" y="85090"/>
                  </a:moveTo>
                  <a:lnTo>
                    <a:pt x="657860" y="85090"/>
                  </a:lnTo>
                </a:path>
                <a:path extrusionOk="0" h="85089" w="2447290">
                  <a:moveTo>
                    <a:pt x="648969" y="85090"/>
                  </a:moveTo>
                  <a:lnTo>
                    <a:pt x="638810" y="85090"/>
                  </a:lnTo>
                </a:path>
                <a:path extrusionOk="0" h="85089" w="2447290">
                  <a:moveTo>
                    <a:pt x="628650" y="85090"/>
                  </a:moveTo>
                  <a:lnTo>
                    <a:pt x="619760" y="85090"/>
                  </a:lnTo>
                </a:path>
                <a:path extrusionOk="0" h="85089" w="2447290">
                  <a:moveTo>
                    <a:pt x="609600" y="85090"/>
                  </a:moveTo>
                  <a:lnTo>
                    <a:pt x="599440" y="85090"/>
                  </a:lnTo>
                </a:path>
                <a:path extrusionOk="0" h="85089" w="2447290">
                  <a:moveTo>
                    <a:pt x="590550" y="85090"/>
                  </a:moveTo>
                  <a:lnTo>
                    <a:pt x="580390" y="85090"/>
                  </a:lnTo>
                </a:path>
                <a:path extrusionOk="0" h="85089" w="2447290">
                  <a:moveTo>
                    <a:pt x="570229" y="85090"/>
                  </a:moveTo>
                  <a:lnTo>
                    <a:pt x="561340" y="85090"/>
                  </a:lnTo>
                </a:path>
                <a:path extrusionOk="0" h="85089" w="2447290">
                  <a:moveTo>
                    <a:pt x="551179" y="85090"/>
                  </a:moveTo>
                  <a:lnTo>
                    <a:pt x="541019" y="85090"/>
                  </a:lnTo>
                </a:path>
                <a:path extrusionOk="0" h="85089" w="2447290">
                  <a:moveTo>
                    <a:pt x="532129" y="85090"/>
                  </a:moveTo>
                  <a:lnTo>
                    <a:pt x="521969" y="85090"/>
                  </a:lnTo>
                </a:path>
                <a:path extrusionOk="0" h="85089" w="2447290">
                  <a:moveTo>
                    <a:pt x="513079" y="85090"/>
                  </a:moveTo>
                  <a:lnTo>
                    <a:pt x="502919" y="85090"/>
                  </a:lnTo>
                </a:path>
                <a:path extrusionOk="0" h="85089" w="2447290">
                  <a:moveTo>
                    <a:pt x="492759" y="85090"/>
                  </a:moveTo>
                  <a:lnTo>
                    <a:pt x="483869" y="85090"/>
                  </a:lnTo>
                </a:path>
                <a:path extrusionOk="0" h="85089" w="2447290">
                  <a:moveTo>
                    <a:pt x="473709" y="85090"/>
                  </a:moveTo>
                  <a:lnTo>
                    <a:pt x="463550" y="85090"/>
                  </a:lnTo>
                </a:path>
                <a:path extrusionOk="0" h="85089" w="2447290">
                  <a:moveTo>
                    <a:pt x="454659" y="85090"/>
                  </a:moveTo>
                  <a:lnTo>
                    <a:pt x="444500" y="85090"/>
                  </a:lnTo>
                </a:path>
                <a:path extrusionOk="0" h="85089" w="2447290">
                  <a:moveTo>
                    <a:pt x="435609" y="85090"/>
                  </a:moveTo>
                  <a:lnTo>
                    <a:pt x="425450" y="85090"/>
                  </a:lnTo>
                </a:path>
                <a:path extrusionOk="0" h="85089" w="2447290">
                  <a:moveTo>
                    <a:pt x="415290" y="85090"/>
                  </a:moveTo>
                  <a:lnTo>
                    <a:pt x="406400" y="85090"/>
                  </a:lnTo>
                </a:path>
                <a:path extrusionOk="0" h="85089" w="2447290">
                  <a:moveTo>
                    <a:pt x="396240" y="85090"/>
                  </a:moveTo>
                  <a:lnTo>
                    <a:pt x="386080" y="85090"/>
                  </a:lnTo>
                </a:path>
                <a:path extrusionOk="0" h="85089" w="2447290">
                  <a:moveTo>
                    <a:pt x="377190" y="85090"/>
                  </a:moveTo>
                  <a:lnTo>
                    <a:pt x="367030" y="85090"/>
                  </a:lnTo>
                </a:path>
                <a:path extrusionOk="0" h="85089" w="2447290">
                  <a:moveTo>
                    <a:pt x="356870" y="85090"/>
                  </a:moveTo>
                  <a:lnTo>
                    <a:pt x="347980" y="85090"/>
                  </a:lnTo>
                </a:path>
                <a:path extrusionOk="0" h="85089" w="2447290">
                  <a:moveTo>
                    <a:pt x="337820" y="85090"/>
                  </a:moveTo>
                  <a:lnTo>
                    <a:pt x="327660" y="85090"/>
                  </a:lnTo>
                </a:path>
                <a:path extrusionOk="0" h="85089" w="2447290">
                  <a:moveTo>
                    <a:pt x="318770" y="85090"/>
                  </a:moveTo>
                  <a:lnTo>
                    <a:pt x="308610" y="85090"/>
                  </a:lnTo>
                </a:path>
                <a:path extrusionOk="0" h="85089" w="2447290">
                  <a:moveTo>
                    <a:pt x="299720" y="85090"/>
                  </a:moveTo>
                  <a:lnTo>
                    <a:pt x="289560" y="85090"/>
                  </a:lnTo>
                </a:path>
                <a:path extrusionOk="0" h="85089" w="2447290">
                  <a:moveTo>
                    <a:pt x="279400" y="85090"/>
                  </a:moveTo>
                  <a:lnTo>
                    <a:pt x="276860" y="85090"/>
                  </a:lnTo>
                  <a:lnTo>
                    <a:pt x="273050" y="85090"/>
                  </a:lnTo>
                  <a:lnTo>
                    <a:pt x="270510" y="85090"/>
                  </a:lnTo>
                </a:path>
                <a:path extrusionOk="0" h="85089" w="2447290">
                  <a:moveTo>
                    <a:pt x="260350" y="85090"/>
                  </a:moveTo>
                  <a:lnTo>
                    <a:pt x="256540" y="85090"/>
                  </a:lnTo>
                  <a:lnTo>
                    <a:pt x="254000" y="85090"/>
                  </a:lnTo>
                  <a:lnTo>
                    <a:pt x="250190" y="85090"/>
                  </a:lnTo>
                </a:path>
                <a:path extrusionOk="0" h="85089" w="2447290">
                  <a:moveTo>
                    <a:pt x="241300" y="83820"/>
                  </a:moveTo>
                  <a:lnTo>
                    <a:pt x="237490" y="83820"/>
                  </a:lnTo>
                  <a:lnTo>
                    <a:pt x="234950" y="83820"/>
                  </a:lnTo>
                  <a:lnTo>
                    <a:pt x="231140" y="82550"/>
                  </a:lnTo>
                </a:path>
                <a:path extrusionOk="0" h="85089" w="2447290">
                  <a:moveTo>
                    <a:pt x="220980" y="82550"/>
                  </a:moveTo>
                  <a:lnTo>
                    <a:pt x="218440" y="82550"/>
                  </a:lnTo>
                  <a:lnTo>
                    <a:pt x="214630" y="82550"/>
                  </a:lnTo>
                  <a:lnTo>
                    <a:pt x="212090" y="81280"/>
                  </a:lnTo>
                </a:path>
                <a:path extrusionOk="0" h="85089" w="2447290">
                  <a:moveTo>
                    <a:pt x="201930" y="80010"/>
                  </a:moveTo>
                  <a:lnTo>
                    <a:pt x="199390" y="80010"/>
                  </a:lnTo>
                  <a:lnTo>
                    <a:pt x="195580" y="80010"/>
                  </a:lnTo>
                  <a:lnTo>
                    <a:pt x="191769" y="80010"/>
                  </a:lnTo>
                </a:path>
                <a:path extrusionOk="0" h="85089" w="2447290">
                  <a:moveTo>
                    <a:pt x="182880" y="77470"/>
                  </a:moveTo>
                  <a:lnTo>
                    <a:pt x="179069" y="77470"/>
                  </a:lnTo>
                  <a:lnTo>
                    <a:pt x="176530" y="77470"/>
                  </a:lnTo>
                  <a:lnTo>
                    <a:pt x="172719" y="77470"/>
                  </a:lnTo>
                </a:path>
                <a:path extrusionOk="0" h="85089" w="2447290">
                  <a:moveTo>
                    <a:pt x="163830" y="74930"/>
                  </a:moveTo>
                  <a:lnTo>
                    <a:pt x="161290" y="74930"/>
                  </a:lnTo>
                  <a:lnTo>
                    <a:pt x="157480" y="74930"/>
                  </a:lnTo>
                  <a:lnTo>
                    <a:pt x="153669" y="73660"/>
                  </a:lnTo>
                </a:path>
                <a:path extrusionOk="0" h="85089" w="2447290">
                  <a:moveTo>
                    <a:pt x="144780" y="72390"/>
                  </a:moveTo>
                  <a:lnTo>
                    <a:pt x="140969" y="71120"/>
                  </a:lnTo>
                  <a:lnTo>
                    <a:pt x="138430" y="71120"/>
                  </a:lnTo>
                  <a:lnTo>
                    <a:pt x="134619" y="69850"/>
                  </a:lnTo>
                </a:path>
                <a:path extrusionOk="0" h="85089" w="2447290">
                  <a:moveTo>
                    <a:pt x="125730" y="68580"/>
                  </a:moveTo>
                  <a:lnTo>
                    <a:pt x="121919" y="67310"/>
                  </a:lnTo>
                  <a:lnTo>
                    <a:pt x="119380" y="66040"/>
                  </a:lnTo>
                  <a:lnTo>
                    <a:pt x="115569" y="66040"/>
                  </a:lnTo>
                </a:path>
                <a:path extrusionOk="0" h="85089" w="2447290">
                  <a:moveTo>
                    <a:pt x="106680" y="63500"/>
                  </a:moveTo>
                  <a:lnTo>
                    <a:pt x="102869" y="62230"/>
                  </a:lnTo>
                  <a:lnTo>
                    <a:pt x="100330" y="62230"/>
                  </a:lnTo>
                  <a:lnTo>
                    <a:pt x="96519" y="60960"/>
                  </a:lnTo>
                </a:path>
                <a:path extrusionOk="0" h="85089" w="2447290">
                  <a:moveTo>
                    <a:pt x="87630" y="58420"/>
                  </a:moveTo>
                  <a:lnTo>
                    <a:pt x="85089" y="57150"/>
                  </a:lnTo>
                  <a:lnTo>
                    <a:pt x="81280" y="55880"/>
                  </a:lnTo>
                  <a:lnTo>
                    <a:pt x="78739" y="55880"/>
                  </a:lnTo>
                </a:path>
                <a:path extrusionOk="0" h="85089" w="2447290">
                  <a:moveTo>
                    <a:pt x="69850" y="52070"/>
                  </a:moveTo>
                  <a:lnTo>
                    <a:pt x="66039" y="50800"/>
                  </a:lnTo>
                  <a:lnTo>
                    <a:pt x="63500" y="50800"/>
                  </a:lnTo>
                  <a:lnTo>
                    <a:pt x="59689" y="49530"/>
                  </a:lnTo>
                </a:path>
                <a:path extrusionOk="0" h="85089" w="2447290">
                  <a:moveTo>
                    <a:pt x="50800" y="45720"/>
                  </a:moveTo>
                  <a:lnTo>
                    <a:pt x="48260" y="44450"/>
                  </a:lnTo>
                  <a:lnTo>
                    <a:pt x="45719" y="43180"/>
                  </a:lnTo>
                  <a:lnTo>
                    <a:pt x="41910" y="41910"/>
                  </a:lnTo>
                </a:path>
                <a:path extrusionOk="0" h="85089" w="2447290">
                  <a:moveTo>
                    <a:pt x="34289" y="36830"/>
                  </a:moveTo>
                  <a:lnTo>
                    <a:pt x="30480" y="35560"/>
                  </a:lnTo>
                  <a:lnTo>
                    <a:pt x="27939" y="34290"/>
                  </a:lnTo>
                  <a:lnTo>
                    <a:pt x="25400" y="31750"/>
                  </a:lnTo>
                </a:path>
                <a:path extrusionOk="0" h="85089" w="2447290">
                  <a:moveTo>
                    <a:pt x="16510" y="26670"/>
                  </a:moveTo>
                  <a:lnTo>
                    <a:pt x="13969" y="25400"/>
                  </a:lnTo>
                  <a:lnTo>
                    <a:pt x="11430" y="22860"/>
                  </a:lnTo>
                  <a:lnTo>
                    <a:pt x="8889" y="20320"/>
                  </a:lnTo>
                </a:path>
                <a:path extrusionOk="0" h="85089" w="2447290">
                  <a:moveTo>
                    <a:pt x="3810" y="13970"/>
                  </a:moveTo>
                  <a:lnTo>
                    <a:pt x="1270" y="10160"/>
                  </a:lnTo>
                  <a:lnTo>
                    <a:pt x="0" y="7620"/>
                  </a:lnTo>
                  <a:lnTo>
                    <a:pt x="0" y="508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05" name="Google Shape;1005;p66"/>
            <p:cNvSpPr/>
            <p:nvPr/>
          </p:nvSpPr>
          <p:spPr>
            <a:xfrm>
              <a:off x="390525" y="475488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06" name="Google Shape;1006;p66"/>
            <p:cNvSpPr/>
            <p:nvPr/>
          </p:nvSpPr>
          <p:spPr>
            <a:xfrm>
              <a:off x="390525" y="4716145"/>
              <a:ext cx="8890" cy="19050"/>
            </a:xfrm>
            <a:custGeom>
              <a:rect b="b" l="l" r="r" t="t"/>
              <a:pathLst>
                <a:path extrusionOk="0" h="19050" w="8889">
                  <a:moveTo>
                    <a:pt x="0" y="19049"/>
                  </a:moveTo>
                  <a:lnTo>
                    <a:pt x="8890" y="19049"/>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07" name="Google Shape;1007;p66"/>
            <p:cNvSpPr/>
            <p:nvPr/>
          </p:nvSpPr>
          <p:spPr>
            <a:xfrm>
              <a:off x="390525" y="467741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08" name="Google Shape;1008;p66"/>
            <p:cNvSpPr/>
            <p:nvPr/>
          </p:nvSpPr>
          <p:spPr>
            <a:xfrm>
              <a:off x="394969" y="465328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09" name="Google Shape;1009;p66"/>
            <p:cNvSpPr/>
            <p:nvPr/>
          </p:nvSpPr>
          <p:spPr>
            <a:xfrm>
              <a:off x="390525" y="4599940"/>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0" name="Google Shape;1010;p66"/>
            <p:cNvSpPr/>
            <p:nvPr/>
          </p:nvSpPr>
          <p:spPr>
            <a:xfrm>
              <a:off x="394969" y="457581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1" name="Google Shape;1011;p66"/>
            <p:cNvSpPr/>
            <p:nvPr/>
          </p:nvSpPr>
          <p:spPr>
            <a:xfrm>
              <a:off x="390525" y="4541520"/>
              <a:ext cx="8890" cy="19050"/>
            </a:xfrm>
            <a:custGeom>
              <a:rect b="b" l="l" r="r" t="t"/>
              <a:pathLst>
                <a:path extrusionOk="0" h="19050" w="8889">
                  <a:moveTo>
                    <a:pt x="0" y="19049"/>
                  </a:moveTo>
                  <a:lnTo>
                    <a:pt x="8890" y="19049"/>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2" name="Google Shape;1012;p66"/>
            <p:cNvSpPr/>
            <p:nvPr/>
          </p:nvSpPr>
          <p:spPr>
            <a:xfrm>
              <a:off x="390525" y="450278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3" name="Google Shape;1013;p66"/>
            <p:cNvSpPr/>
            <p:nvPr/>
          </p:nvSpPr>
          <p:spPr>
            <a:xfrm>
              <a:off x="390525" y="446405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4" name="Google Shape;1014;p66"/>
            <p:cNvSpPr/>
            <p:nvPr/>
          </p:nvSpPr>
          <p:spPr>
            <a:xfrm>
              <a:off x="394969" y="44399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5" name="Google Shape;1015;p66"/>
            <p:cNvSpPr/>
            <p:nvPr/>
          </p:nvSpPr>
          <p:spPr>
            <a:xfrm>
              <a:off x="390525" y="440563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6" name="Google Shape;1016;p66"/>
            <p:cNvSpPr/>
            <p:nvPr/>
          </p:nvSpPr>
          <p:spPr>
            <a:xfrm>
              <a:off x="394969" y="43815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7" name="Google Shape;1017;p66"/>
            <p:cNvSpPr/>
            <p:nvPr/>
          </p:nvSpPr>
          <p:spPr>
            <a:xfrm>
              <a:off x="390525" y="434721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8" name="Google Shape;1018;p66"/>
            <p:cNvSpPr/>
            <p:nvPr/>
          </p:nvSpPr>
          <p:spPr>
            <a:xfrm>
              <a:off x="390525" y="4289425"/>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9" name="Google Shape;1019;p66"/>
            <p:cNvSpPr/>
            <p:nvPr/>
          </p:nvSpPr>
          <p:spPr>
            <a:xfrm>
              <a:off x="390525" y="425069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0" name="Google Shape;1020;p66"/>
            <p:cNvSpPr/>
            <p:nvPr/>
          </p:nvSpPr>
          <p:spPr>
            <a:xfrm>
              <a:off x="501650" y="4255770"/>
              <a:ext cx="538480" cy="538480"/>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021" name="Google Shape;1021;p66"/>
          <p:cNvSpPr txBox="1"/>
          <p:nvPr/>
        </p:nvSpPr>
        <p:spPr>
          <a:xfrm>
            <a:off x="1299210" y="4359909"/>
            <a:ext cx="1270635" cy="299720"/>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None/>
            </a:pPr>
            <a:r>
              <a:rPr b="1" lang="en-US" sz="1800">
                <a:solidFill>
                  <a:srgbClr val="7F0000"/>
                </a:solidFill>
                <a:latin typeface="Arial"/>
                <a:ea typeface="Arial"/>
                <a:cs typeface="Arial"/>
                <a:sym typeface="Arial"/>
              </a:rPr>
              <a:t>1C:Bán lẻ 8</a:t>
            </a:r>
            <a:endParaRPr sz="1800">
              <a:solidFill>
                <a:schemeClr val="dk1"/>
              </a:solidFill>
              <a:latin typeface="Arial"/>
              <a:ea typeface="Arial"/>
              <a:cs typeface="Arial"/>
              <a:sym typeface="Arial"/>
            </a:endParaRPr>
          </a:p>
        </p:txBody>
      </p:sp>
      <p:grpSp>
        <p:nvGrpSpPr>
          <p:cNvPr id="1022" name="Google Shape;1022;p66"/>
          <p:cNvGrpSpPr/>
          <p:nvPr/>
        </p:nvGrpSpPr>
        <p:grpSpPr>
          <a:xfrm>
            <a:off x="3270884" y="3284219"/>
            <a:ext cx="2385060" cy="718821"/>
            <a:chOff x="3270884" y="3284219"/>
            <a:chExt cx="2385060" cy="718821"/>
          </a:xfrm>
        </p:grpSpPr>
        <p:sp>
          <p:nvSpPr>
            <p:cNvPr id="1023" name="Google Shape;1023;p66"/>
            <p:cNvSpPr/>
            <p:nvPr/>
          </p:nvSpPr>
          <p:spPr>
            <a:xfrm>
              <a:off x="3275329" y="3284219"/>
              <a:ext cx="2376170" cy="92710"/>
            </a:xfrm>
            <a:custGeom>
              <a:rect b="b" l="l" r="r" t="t"/>
              <a:pathLst>
                <a:path extrusionOk="0" h="92710" w="2376170">
                  <a:moveTo>
                    <a:pt x="0" y="83819"/>
                  </a:moveTo>
                  <a:lnTo>
                    <a:pt x="0" y="81279"/>
                  </a:lnTo>
                  <a:lnTo>
                    <a:pt x="0" y="78739"/>
                  </a:lnTo>
                  <a:lnTo>
                    <a:pt x="1270" y="74929"/>
                  </a:lnTo>
                </a:path>
                <a:path extrusionOk="0" h="92710" w="2376170">
                  <a:moveTo>
                    <a:pt x="7620" y="67309"/>
                  </a:moveTo>
                  <a:lnTo>
                    <a:pt x="8890" y="64769"/>
                  </a:lnTo>
                  <a:lnTo>
                    <a:pt x="11430" y="62229"/>
                  </a:lnTo>
                  <a:lnTo>
                    <a:pt x="13970" y="59689"/>
                  </a:lnTo>
                </a:path>
                <a:path extrusionOk="0" h="92710" w="2376170">
                  <a:moveTo>
                    <a:pt x="21590" y="54609"/>
                  </a:moveTo>
                  <a:lnTo>
                    <a:pt x="24130" y="53339"/>
                  </a:lnTo>
                  <a:lnTo>
                    <a:pt x="27940" y="50800"/>
                  </a:lnTo>
                  <a:lnTo>
                    <a:pt x="30480" y="49529"/>
                  </a:lnTo>
                </a:path>
                <a:path extrusionOk="0" h="92710" w="2376170">
                  <a:moveTo>
                    <a:pt x="39370" y="44450"/>
                  </a:moveTo>
                  <a:lnTo>
                    <a:pt x="41910" y="43179"/>
                  </a:lnTo>
                  <a:lnTo>
                    <a:pt x="44450" y="41909"/>
                  </a:lnTo>
                  <a:lnTo>
                    <a:pt x="46990" y="40639"/>
                  </a:lnTo>
                </a:path>
                <a:path extrusionOk="0" h="92710" w="2376170">
                  <a:moveTo>
                    <a:pt x="57150" y="36829"/>
                  </a:moveTo>
                  <a:lnTo>
                    <a:pt x="59690" y="35559"/>
                  </a:lnTo>
                  <a:lnTo>
                    <a:pt x="62230" y="34289"/>
                  </a:lnTo>
                  <a:lnTo>
                    <a:pt x="66040" y="33019"/>
                  </a:lnTo>
                </a:path>
                <a:path extrusionOk="0" h="92710" w="2376170">
                  <a:moveTo>
                    <a:pt x="74930" y="30479"/>
                  </a:moveTo>
                  <a:lnTo>
                    <a:pt x="77470" y="29209"/>
                  </a:lnTo>
                  <a:lnTo>
                    <a:pt x="81280" y="27939"/>
                  </a:lnTo>
                  <a:lnTo>
                    <a:pt x="83820" y="26669"/>
                  </a:lnTo>
                </a:path>
                <a:path extrusionOk="0" h="92710" w="2376170">
                  <a:moveTo>
                    <a:pt x="92710" y="24129"/>
                  </a:moveTo>
                  <a:lnTo>
                    <a:pt x="96520" y="22859"/>
                  </a:lnTo>
                  <a:lnTo>
                    <a:pt x="99060" y="22859"/>
                  </a:lnTo>
                  <a:lnTo>
                    <a:pt x="102870" y="21589"/>
                  </a:lnTo>
                </a:path>
                <a:path extrusionOk="0" h="92710" w="2376170">
                  <a:moveTo>
                    <a:pt x="111760" y="19050"/>
                  </a:moveTo>
                  <a:lnTo>
                    <a:pt x="115570" y="19050"/>
                  </a:lnTo>
                  <a:lnTo>
                    <a:pt x="118110" y="17779"/>
                  </a:lnTo>
                  <a:lnTo>
                    <a:pt x="121920" y="17779"/>
                  </a:lnTo>
                </a:path>
                <a:path extrusionOk="0" h="92710" w="2376170">
                  <a:moveTo>
                    <a:pt x="130810" y="15239"/>
                  </a:moveTo>
                  <a:lnTo>
                    <a:pt x="134620" y="13969"/>
                  </a:lnTo>
                  <a:lnTo>
                    <a:pt x="137160" y="13969"/>
                  </a:lnTo>
                  <a:lnTo>
                    <a:pt x="140970" y="13969"/>
                  </a:lnTo>
                </a:path>
                <a:path extrusionOk="0" h="92710" w="2376170">
                  <a:moveTo>
                    <a:pt x="149860" y="11429"/>
                  </a:moveTo>
                  <a:lnTo>
                    <a:pt x="153670" y="11429"/>
                  </a:lnTo>
                  <a:lnTo>
                    <a:pt x="156210" y="10159"/>
                  </a:lnTo>
                  <a:lnTo>
                    <a:pt x="160020" y="10159"/>
                  </a:lnTo>
                </a:path>
                <a:path extrusionOk="0" h="92710" w="2376170">
                  <a:moveTo>
                    <a:pt x="168910" y="8889"/>
                  </a:moveTo>
                  <a:lnTo>
                    <a:pt x="172720" y="7619"/>
                  </a:lnTo>
                  <a:lnTo>
                    <a:pt x="175260" y="7619"/>
                  </a:lnTo>
                  <a:lnTo>
                    <a:pt x="179070" y="6350"/>
                  </a:lnTo>
                </a:path>
                <a:path extrusionOk="0" h="92710" w="2376170">
                  <a:moveTo>
                    <a:pt x="187960" y="6350"/>
                  </a:moveTo>
                  <a:lnTo>
                    <a:pt x="191770" y="5079"/>
                  </a:lnTo>
                  <a:lnTo>
                    <a:pt x="195580" y="5079"/>
                  </a:lnTo>
                  <a:lnTo>
                    <a:pt x="198120" y="3809"/>
                  </a:lnTo>
                </a:path>
                <a:path extrusionOk="0" h="92710" w="2376170">
                  <a:moveTo>
                    <a:pt x="208280" y="3809"/>
                  </a:moveTo>
                  <a:lnTo>
                    <a:pt x="210820" y="3809"/>
                  </a:lnTo>
                  <a:lnTo>
                    <a:pt x="214630" y="2539"/>
                  </a:lnTo>
                  <a:lnTo>
                    <a:pt x="217170" y="2539"/>
                  </a:lnTo>
                </a:path>
                <a:path extrusionOk="0" h="92710" w="2376170">
                  <a:moveTo>
                    <a:pt x="227330" y="1269"/>
                  </a:moveTo>
                  <a:lnTo>
                    <a:pt x="229870" y="1269"/>
                  </a:lnTo>
                  <a:lnTo>
                    <a:pt x="233680" y="1269"/>
                  </a:lnTo>
                  <a:lnTo>
                    <a:pt x="237490" y="1269"/>
                  </a:lnTo>
                </a:path>
                <a:path extrusionOk="0" h="92710" w="2376170">
                  <a:moveTo>
                    <a:pt x="246380" y="1269"/>
                  </a:moveTo>
                  <a:lnTo>
                    <a:pt x="250190" y="1269"/>
                  </a:lnTo>
                  <a:lnTo>
                    <a:pt x="252730" y="0"/>
                  </a:lnTo>
                  <a:lnTo>
                    <a:pt x="256540" y="0"/>
                  </a:lnTo>
                </a:path>
                <a:path extrusionOk="0" h="92710" w="2376170">
                  <a:moveTo>
                    <a:pt x="265430" y="0"/>
                  </a:moveTo>
                  <a:lnTo>
                    <a:pt x="269240" y="0"/>
                  </a:lnTo>
                  <a:lnTo>
                    <a:pt x="273050" y="0"/>
                  </a:lnTo>
                  <a:lnTo>
                    <a:pt x="275590" y="0"/>
                  </a:lnTo>
                </a:path>
                <a:path extrusionOk="0" h="92710" w="2376170">
                  <a:moveTo>
                    <a:pt x="285750" y="0"/>
                  </a:moveTo>
                  <a:lnTo>
                    <a:pt x="294640" y="0"/>
                  </a:lnTo>
                </a:path>
                <a:path extrusionOk="0" h="92710" w="2376170">
                  <a:moveTo>
                    <a:pt x="304800" y="0"/>
                  </a:moveTo>
                  <a:lnTo>
                    <a:pt x="314960" y="0"/>
                  </a:lnTo>
                </a:path>
                <a:path extrusionOk="0" h="92710" w="2376170">
                  <a:moveTo>
                    <a:pt x="323850" y="0"/>
                  </a:moveTo>
                  <a:lnTo>
                    <a:pt x="334010" y="0"/>
                  </a:lnTo>
                </a:path>
                <a:path extrusionOk="0" h="92710" w="2376170">
                  <a:moveTo>
                    <a:pt x="344170" y="0"/>
                  </a:moveTo>
                  <a:lnTo>
                    <a:pt x="353060" y="0"/>
                  </a:lnTo>
                </a:path>
                <a:path extrusionOk="0" h="92710" w="2376170">
                  <a:moveTo>
                    <a:pt x="363220" y="0"/>
                  </a:moveTo>
                  <a:lnTo>
                    <a:pt x="373380" y="0"/>
                  </a:lnTo>
                </a:path>
                <a:path extrusionOk="0" h="92710" w="2376170">
                  <a:moveTo>
                    <a:pt x="382270" y="0"/>
                  </a:moveTo>
                  <a:lnTo>
                    <a:pt x="392430" y="0"/>
                  </a:lnTo>
                </a:path>
                <a:path extrusionOk="0" h="92710" w="2376170">
                  <a:moveTo>
                    <a:pt x="402590" y="0"/>
                  </a:moveTo>
                  <a:lnTo>
                    <a:pt x="411480" y="0"/>
                  </a:lnTo>
                </a:path>
                <a:path extrusionOk="0" h="92710" w="2376170">
                  <a:moveTo>
                    <a:pt x="421640" y="0"/>
                  </a:moveTo>
                  <a:lnTo>
                    <a:pt x="431800" y="0"/>
                  </a:lnTo>
                </a:path>
                <a:path extrusionOk="0" h="92710" w="2376170">
                  <a:moveTo>
                    <a:pt x="440690" y="0"/>
                  </a:moveTo>
                  <a:lnTo>
                    <a:pt x="450850" y="0"/>
                  </a:lnTo>
                </a:path>
                <a:path extrusionOk="0" h="92710" w="2376170">
                  <a:moveTo>
                    <a:pt x="459740" y="0"/>
                  </a:moveTo>
                  <a:lnTo>
                    <a:pt x="469900" y="0"/>
                  </a:lnTo>
                </a:path>
                <a:path extrusionOk="0" h="92710" w="2376170">
                  <a:moveTo>
                    <a:pt x="480060" y="0"/>
                  </a:moveTo>
                  <a:lnTo>
                    <a:pt x="488950" y="0"/>
                  </a:lnTo>
                </a:path>
                <a:path extrusionOk="0" h="92710" w="2376170">
                  <a:moveTo>
                    <a:pt x="499110" y="0"/>
                  </a:moveTo>
                  <a:lnTo>
                    <a:pt x="508000" y="0"/>
                  </a:lnTo>
                </a:path>
                <a:path extrusionOk="0" h="92710" w="2376170">
                  <a:moveTo>
                    <a:pt x="518160" y="0"/>
                  </a:moveTo>
                  <a:lnTo>
                    <a:pt x="528320" y="0"/>
                  </a:lnTo>
                </a:path>
                <a:path extrusionOk="0" h="92710" w="2376170">
                  <a:moveTo>
                    <a:pt x="537210" y="0"/>
                  </a:moveTo>
                  <a:lnTo>
                    <a:pt x="547370" y="0"/>
                  </a:lnTo>
                </a:path>
                <a:path extrusionOk="0" h="92710" w="2376170">
                  <a:moveTo>
                    <a:pt x="557530" y="0"/>
                  </a:moveTo>
                  <a:lnTo>
                    <a:pt x="566420" y="0"/>
                  </a:lnTo>
                </a:path>
                <a:path extrusionOk="0" h="92710" w="2376170">
                  <a:moveTo>
                    <a:pt x="576580" y="0"/>
                  </a:moveTo>
                  <a:lnTo>
                    <a:pt x="586740" y="0"/>
                  </a:lnTo>
                </a:path>
                <a:path extrusionOk="0" h="92710" w="2376170">
                  <a:moveTo>
                    <a:pt x="595630" y="0"/>
                  </a:moveTo>
                  <a:lnTo>
                    <a:pt x="605790" y="0"/>
                  </a:lnTo>
                </a:path>
                <a:path extrusionOk="0" h="92710" w="2376170">
                  <a:moveTo>
                    <a:pt x="615950" y="0"/>
                  </a:moveTo>
                  <a:lnTo>
                    <a:pt x="624840" y="0"/>
                  </a:lnTo>
                </a:path>
                <a:path extrusionOk="0" h="92710" w="2376170">
                  <a:moveTo>
                    <a:pt x="635000" y="0"/>
                  </a:moveTo>
                  <a:lnTo>
                    <a:pt x="643890" y="0"/>
                  </a:lnTo>
                </a:path>
                <a:path extrusionOk="0" h="92710" w="2376170">
                  <a:moveTo>
                    <a:pt x="654050" y="0"/>
                  </a:moveTo>
                  <a:lnTo>
                    <a:pt x="664210" y="0"/>
                  </a:lnTo>
                </a:path>
                <a:path extrusionOk="0" h="92710" w="2376170">
                  <a:moveTo>
                    <a:pt x="673100" y="0"/>
                  </a:moveTo>
                  <a:lnTo>
                    <a:pt x="683260" y="0"/>
                  </a:lnTo>
                </a:path>
                <a:path extrusionOk="0" h="92710" w="2376170">
                  <a:moveTo>
                    <a:pt x="693420" y="0"/>
                  </a:moveTo>
                  <a:lnTo>
                    <a:pt x="702310" y="0"/>
                  </a:lnTo>
                </a:path>
                <a:path extrusionOk="0" h="92710" w="2376170">
                  <a:moveTo>
                    <a:pt x="712470" y="0"/>
                  </a:moveTo>
                  <a:lnTo>
                    <a:pt x="722630" y="0"/>
                  </a:lnTo>
                </a:path>
                <a:path extrusionOk="0" h="92710" w="2376170">
                  <a:moveTo>
                    <a:pt x="731520" y="0"/>
                  </a:moveTo>
                  <a:lnTo>
                    <a:pt x="741680" y="0"/>
                  </a:lnTo>
                </a:path>
                <a:path extrusionOk="0" h="92710" w="2376170">
                  <a:moveTo>
                    <a:pt x="751840" y="0"/>
                  </a:moveTo>
                  <a:lnTo>
                    <a:pt x="760730" y="0"/>
                  </a:lnTo>
                </a:path>
                <a:path extrusionOk="0" h="92710" w="2376170">
                  <a:moveTo>
                    <a:pt x="770890" y="0"/>
                  </a:moveTo>
                  <a:lnTo>
                    <a:pt x="781050" y="0"/>
                  </a:lnTo>
                </a:path>
                <a:path extrusionOk="0" h="92710" w="2376170">
                  <a:moveTo>
                    <a:pt x="789940" y="0"/>
                  </a:moveTo>
                  <a:lnTo>
                    <a:pt x="800100" y="0"/>
                  </a:lnTo>
                </a:path>
                <a:path extrusionOk="0" h="92710" w="2376170">
                  <a:moveTo>
                    <a:pt x="808990" y="0"/>
                  </a:moveTo>
                  <a:lnTo>
                    <a:pt x="819150" y="0"/>
                  </a:lnTo>
                </a:path>
                <a:path extrusionOk="0" h="92710" w="2376170">
                  <a:moveTo>
                    <a:pt x="828040" y="0"/>
                  </a:moveTo>
                  <a:lnTo>
                    <a:pt x="838200" y="0"/>
                  </a:lnTo>
                </a:path>
                <a:path extrusionOk="0" h="92710" w="2376170">
                  <a:moveTo>
                    <a:pt x="848360" y="0"/>
                  </a:moveTo>
                  <a:lnTo>
                    <a:pt x="857250" y="0"/>
                  </a:lnTo>
                </a:path>
                <a:path extrusionOk="0" h="92710" w="2376170">
                  <a:moveTo>
                    <a:pt x="867410" y="0"/>
                  </a:moveTo>
                  <a:lnTo>
                    <a:pt x="877570" y="0"/>
                  </a:lnTo>
                </a:path>
                <a:path extrusionOk="0" h="92710" w="2376170">
                  <a:moveTo>
                    <a:pt x="886460" y="0"/>
                  </a:moveTo>
                  <a:lnTo>
                    <a:pt x="896620" y="0"/>
                  </a:lnTo>
                </a:path>
                <a:path extrusionOk="0" h="92710" w="2376170">
                  <a:moveTo>
                    <a:pt x="906780" y="0"/>
                  </a:moveTo>
                  <a:lnTo>
                    <a:pt x="915670" y="0"/>
                  </a:lnTo>
                </a:path>
                <a:path extrusionOk="0" h="92710" w="2376170">
                  <a:moveTo>
                    <a:pt x="925830" y="0"/>
                  </a:moveTo>
                  <a:lnTo>
                    <a:pt x="935990" y="0"/>
                  </a:lnTo>
                </a:path>
                <a:path extrusionOk="0" h="92710" w="2376170">
                  <a:moveTo>
                    <a:pt x="944880" y="0"/>
                  </a:moveTo>
                  <a:lnTo>
                    <a:pt x="955040" y="0"/>
                  </a:lnTo>
                </a:path>
                <a:path extrusionOk="0" h="92710" w="2376170">
                  <a:moveTo>
                    <a:pt x="965200" y="0"/>
                  </a:moveTo>
                  <a:lnTo>
                    <a:pt x="974090" y="0"/>
                  </a:lnTo>
                </a:path>
                <a:path extrusionOk="0" h="92710" w="2376170">
                  <a:moveTo>
                    <a:pt x="984250" y="0"/>
                  </a:moveTo>
                  <a:lnTo>
                    <a:pt x="994410" y="0"/>
                  </a:lnTo>
                </a:path>
                <a:path extrusionOk="0" h="92710" w="2376170">
                  <a:moveTo>
                    <a:pt x="1003300" y="0"/>
                  </a:moveTo>
                  <a:lnTo>
                    <a:pt x="1013460" y="0"/>
                  </a:lnTo>
                </a:path>
                <a:path extrusionOk="0" h="92710" w="2376170">
                  <a:moveTo>
                    <a:pt x="1022350" y="0"/>
                  </a:moveTo>
                  <a:lnTo>
                    <a:pt x="1032510" y="0"/>
                  </a:lnTo>
                </a:path>
                <a:path extrusionOk="0" h="92710" w="2376170">
                  <a:moveTo>
                    <a:pt x="1042670" y="0"/>
                  </a:moveTo>
                  <a:lnTo>
                    <a:pt x="1051560" y="0"/>
                  </a:lnTo>
                </a:path>
                <a:path extrusionOk="0" h="92710" w="2376170">
                  <a:moveTo>
                    <a:pt x="1061720" y="0"/>
                  </a:moveTo>
                  <a:lnTo>
                    <a:pt x="1071880" y="0"/>
                  </a:lnTo>
                </a:path>
                <a:path extrusionOk="0" h="92710" w="2376170">
                  <a:moveTo>
                    <a:pt x="1080770" y="0"/>
                  </a:moveTo>
                  <a:lnTo>
                    <a:pt x="1090930" y="0"/>
                  </a:lnTo>
                </a:path>
                <a:path extrusionOk="0" h="92710" w="2376170">
                  <a:moveTo>
                    <a:pt x="1101090" y="0"/>
                  </a:moveTo>
                  <a:lnTo>
                    <a:pt x="1109980" y="0"/>
                  </a:lnTo>
                </a:path>
                <a:path extrusionOk="0" h="92710" w="2376170">
                  <a:moveTo>
                    <a:pt x="1120140" y="0"/>
                  </a:moveTo>
                  <a:lnTo>
                    <a:pt x="1129030" y="0"/>
                  </a:lnTo>
                </a:path>
                <a:path extrusionOk="0" h="92710" w="2376170">
                  <a:moveTo>
                    <a:pt x="1139190" y="0"/>
                  </a:moveTo>
                  <a:lnTo>
                    <a:pt x="1149350" y="0"/>
                  </a:lnTo>
                </a:path>
                <a:path extrusionOk="0" h="92710" w="2376170">
                  <a:moveTo>
                    <a:pt x="1158240" y="0"/>
                  </a:moveTo>
                  <a:lnTo>
                    <a:pt x="1168400" y="0"/>
                  </a:lnTo>
                </a:path>
                <a:path extrusionOk="0" h="92710" w="2376170">
                  <a:moveTo>
                    <a:pt x="1178560" y="0"/>
                  </a:moveTo>
                  <a:lnTo>
                    <a:pt x="1187450" y="0"/>
                  </a:lnTo>
                </a:path>
                <a:path extrusionOk="0" h="92710" w="2376170">
                  <a:moveTo>
                    <a:pt x="1197610" y="0"/>
                  </a:moveTo>
                  <a:lnTo>
                    <a:pt x="1207770" y="0"/>
                  </a:lnTo>
                </a:path>
                <a:path extrusionOk="0" h="92710" w="2376170">
                  <a:moveTo>
                    <a:pt x="1216660" y="0"/>
                  </a:moveTo>
                  <a:lnTo>
                    <a:pt x="1226820" y="0"/>
                  </a:lnTo>
                </a:path>
                <a:path extrusionOk="0" h="92710" w="2376170">
                  <a:moveTo>
                    <a:pt x="1235710" y="0"/>
                  </a:moveTo>
                  <a:lnTo>
                    <a:pt x="1245870" y="0"/>
                  </a:lnTo>
                </a:path>
                <a:path extrusionOk="0" h="92710" w="2376170">
                  <a:moveTo>
                    <a:pt x="1256030" y="0"/>
                  </a:moveTo>
                  <a:lnTo>
                    <a:pt x="1264920" y="0"/>
                  </a:lnTo>
                </a:path>
                <a:path extrusionOk="0" h="92710" w="2376170">
                  <a:moveTo>
                    <a:pt x="1275080" y="0"/>
                  </a:moveTo>
                  <a:lnTo>
                    <a:pt x="1285240" y="0"/>
                  </a:lnTo>
                </a:path>
                <a:path extrusionOk="0" h="92710" w="2376170">
                  <a:moveTo>
                    <a:pt x="1294130" y="0"/>
                  </a:moveTo>
                  <a:lnTo>
                    <a:pt x="1304290" y="0"/>
                  </a:lnTo>
                </a:path>
                <a:path extrusionOk="0" h="92710" w="2376170">
                  <a:moveTo>
                    <a:pt x="1314450" y="0"/>
                  </a:moveTo>
                  <a:lnTo>
                    <a:pt x="1323340" y="0"/>
                  </a:lnTo>
                </a:path>
                <a:path extrusionOk="0" h="92710" w="2376170">
                  <a:moveTo>
                    <a:pt x="1333500" y="0"/>
                  </a:moveTo>
                  <a:lnTo>
                    <a:pt x="1343660" y="0"/>
                  </a:lnTo>
                </a:path>
                <a:path extrusionOk="0" h="92710" w="2376170">
                  <a:moveTo>
                    <a:pt x="1352550" y="0"/>
                  </a:moveTo>
                  <a:lnTo>
                    <a:pt x="1362710" y="0"/>
                  </a:lnTo>
                </a:path>
                <a:path extrusionOk="0" h="92710" w="2376170">
                  <a:moveTo>
                    <a:pt x="1372870" y="0"/>
                  </a:moveTo>
                  <a:lnTo>
                    <a:pt x="1381760" y="0"/>
                  </a:lnTo>
                </a:path>
                <a:path extrusionOk="0" h="92710" w="2376170">
                  <a:moveTo>
                    <a:pt x="1391920" y="0"/>
                  </a:moveTo>
                  <a:lnTo>
                    <a:pt x="1400810" y="0"/>
                  </a:lnTo>
                </a:path>
                <a:path extrusionOk="0" h="92710" w="2376170">
                  <a:moveTo>
                    <a:pt x="1410970" y="0"/>
                  </a:moveTo>
                  <a:lnTo>
                    <a:pt x="1421130" y="0"/>
                  </a:lnTo>
                </a:path>
                <a:path extrusionOk="0" h="92710" w="2376170">
                  <a:moveTo>
                    <a:pt x="1430020" y="0"/>
                  </a:moveTo>
                  <a:lnTo>
                    <a:pt x="1440180" y="0"/>
                  </a:lnTo>
                </a:path>
                <a:path extrusionOk="0" h="92710" w="2376170">
                  <a:moveTo>
                    <a:pt x="1449070" y="0"/>
                  </a:moveTo>
                  <a:lnTo>
                    <a:pt x="1459230" y="0"/>
                  </a:lnTo>
                </a:path>
                <a:path extrusionOk="0" h="92710" w="2376170">
                  <a:moveTo>
                    <a:pt x="1469390" y="0"/>
                  </a:moveTo>
                  <a:lnTo>
                    <a:pt x="1478280" y="0"/>
                  </a:lnTo>
                </a:path>
                <a:path extrusionOk="0" h="92710" w="2376170">
                  <a:moveTo>
                    <a:pt x="1488440" y="0"/>
                  </a:moveTo>
                  <a:lnTo>
                    <a:pt x="1498600" y="0"/>
                  </a:lnTo>
                </a:path>
                <a:path extrusionOk="0" h="92710" w="2376170">
                  <a:moveTo>
                    <a:pt x="1507490" y="0"/>
                  </a:moveTo>
                  <a:lnTo>
                    <a:pt x="1517650" y="0"/>
                  </a:lnTo>
                </a:path>
                <a:path extrusionOk="0" h="92710" w="2376170">
                  <a:moveTo>
                    <a:pt x="1527810" y="0"/>
                  </a:moveTo>
                  <a:lnTo>
                    <a:pt x="1536700" y="0"/>
                  </a:lnTo>
                </a:path>
                <a:path extrusionOk="0" h="92710" w="2376170">
                  <a:moveTo>
                    <a:pt x="1546860" y="0"/>
                  </a:moveTo>
                  <a:lnTo>
                    <a:pt x="1557020" y="0"/>
                  </a:lnTo>
                </a:path>
                <a:path extrusionOk="0" h="92710" w="2376170">
                  <a:moveTo>
                    <a:pt x="1565910" y="0"/>
                  </a:moveTo>
                  <a:lnTo>
                    <a:pt x="1576070" y="0"/>
                  </a:lnTo>
                </a:path>
                <a:path extrusionOk="0" h="92710" w="2376170">
                  <a:moveTo>
                    <a:pt x="1586230" y="0"/>
                  </a:moveTo>
                  <a:lnTo>
                    <a:pt x="1595120" y="0"/>
                  </a:lnTo>
                </a:path>
                <a:path extrusionOk="0" h="92710" w="2376170">
                  <a:moveTo>
                    <a:pt x="1605280" y="0"/>
                  </a:moveTo>
                  <a:lnTo>
                    <a:pt x="1614170" y="0"/>
                  </a:lnTo>
                </a:path>
                <a:path extrusionOk="0" h="92710" w="2376170">
                  <a:moveTo>
                    <a:pt x="1624330" y="0"/>
                  </a:moveTo>
                  <a:lnTo>
                    <a:pt x="1634490" y="0"/>
                  </a:lnTo>
                </a:path>
                <a:path extrusionOk="0" h="92710" w="2376170">
                  <a:moveTo>
                    <a:pt x="1643380" y="0"/>
                  </a:moveTo>
                  <a:lnTo>
                    <a:pt x="1653540" y="0"/>
                  </a:lnTo>
                </a:path>
                <a:path extrusionOk="0" h="92710" w="2376170">
                  <a:moveTo>
                    <a:pt x="1663700" y="0"/>
                  </a:moveTo>
                  <a:lnTo>
                    <a:pt x="1672590" y="0"/>
                  </a:lnTo>
                </a:path>
                <a:path extrusionOk="0" h="92710" w="2376170">
                  <a:moveTo>
                    <a:pt x="1682750" y="0"/>
                  </a:moveTo>
                  <a:lnTo>
                    <a:pt x="1692910" y="0"/>
                  </a:lnTo>
                </a:path>
                <a:path extrusionOk="0" h="92710" w="2376170">
                  <a:moveTo>
                    <a:pt x="1701800" y="0"/>
                  </a:moveTo>
                  <a:lnTo>
                    <a:pt x="1711960" y="0"/>
                  </a:lnTo>
                </a:path>
                <a:path extrusionOk="0" h="92710" w="2376170">
                  <a:moveTo>
                    <a:pt x="1720850" y="0"/>
                  </a:moveTo>
                  <a:lnTo>
                    <a:pt x="1731010" y="0"/>
                  </a:lnTo>
                </a:path>
                <a:path extrusionOk="0" h="92710" w="2376170">
                  <a:moveTo>
                    <a:pt x="1741170" y="0"/>
                  </a:moveTo>
                  <a:lnTo>
                    <a:pt x="1750060" y="0"/>
                  </a:lnTo>
                </a:path>
                <a:path extrusionOk="0" h="92710" w="2376170">
                  <a:moveTo>
                    <a:pt x="1760220" y="0"/>
                  </a:moveTo>
                  <a:lnTo>
                    <a:pt x="1770380" y="0"/>
                  </a:lnTo>
                </a:path>
                <a:path extrusionOk="0" h="92710" w="2376170">
                  <a:moveTo>
                    <a:pt x="1779270" y="0"/>
                  </a:moveTo>
                  <a:lnTo>
                    <a:pt x="1789430" y="0"/>
                  </a:lnTo>
                </a:path>
                <a:path extrusionOk="0" h="92710" w="2376170">
                  <a:moveTo>
                    <a:pt x="1798320" y="0"/>
                  </a:moveTo>
                  <a:lnTo>
                    <a:pt x="1808480" y="0"/>
                  </a:lnTo>
                </a:path>
                <a:path extrusionOk="0" h="92710" w="2376170">
                  <a:moveTo>
                    <a:pt x="1818640" y="0"/>
                  </a:moveTo>
                  <a:lnTo>
                    <a:pt x="1827530" y="0"/>
                  </a:lnTo>
                </a:path>
                <a:path extrusionOk="0" h="92710" w="2376170">
                  <a:moveTo>
                    <a:pt x="1837690" y="0"/>
                  </a:moveTo>
                  <a:lnTo>
                    <a:pt x="1847850" y="0"/>
                  </a:lnTo>
                </a:path>
                <a:path extrusionOk="0" h="92710" w="2376170">
                  <a:moveTo>
                    <a:pt x="1856740" y="0"/>
                  </a:moveTo>
                  <a:lnTo>
                    <a:pt x="1866900" y="0"/>
                  </a:lnTo>
                </a:path>
                <a:path extrusionOk="0" h="92710" w="2376170">
                  <a:moveTo>
                    <a:pt x="1877060" y="0"/>
                  </a:moveTo>
                  <a:lnTo>
                    <a:pt x="1885950" y="0"/>
                  </a:lnTo>
                </a:path>
                <a:path extrusionOk="0" h="92710" w="2376170">
                  <a:moveTo>
                    <a:pt x="1896110" y="0"/>
                  </a:moveTo>
                  <a:lnTo>
                    <a:pt x="1906270" y="0"/>
                  </a:lnTo>
                </a:path>
                <a:path extrusionOk="0" h="92710" w="2376170">
                  <a:moveTo>
                    <a:pt x="1915160" y="0"/>
                  </a:moveTo>
                  <a:lnTo>
                    <a:pt x="1925320" y="0"/>
                  </a:lnTo>
                </a:path>
                <a:path extrusionOk="0" h="92710" w="2376170">
                  <a:moveTo>
                    <a:pt x="1935480" y="0"/>
                  </a:moveTo>
                  <a:lnTo>
                    <a:pt x="1944370" y="0"/>
                  </a:lnTo>
                </a:path>
                <a:path extrusionOk="0" h="92710" w="2376170">
                  <a:moveTo>
                    <a:pt x="1954530" y="0"/>
                  </a:moveTo>
                  <a:lnTo>
                    <a:pt x="1964690" y="0"/>
                  </a:lnTo>
                </a:path>
                <a:path extrusionOk="0" h="92710" w="2376170">
                  <a:moveTo>
                    <a:pt x="1973580" y="0"/>
                  </a:moveTo>
                  <a:lnTo>
                    <a:pt x="1983740" y="0"/>
                  </a:lnTo>
                </a:path>
                <a:path extrusionOk="0" h="92710" w="2376170">
                  <a:moveTo>
                    <a:pt x="1992630" y="0"/>
                  </a:moveTo>
                  <a:lnTo>
                    <a:pt x="2002790" y="0"/>
                  </a:lnTo>
                </a:path>
                <a:path extrusionOk="0" h="92710" w="2376170">
                  <a:moveTo>
                    <a:pt x="2012950" y="0"/>
                  </a:moveTo>
                  <a:lnTo>
                    <a:pt x="2021840" y="0"/>
                  </a:lnTo>
                </a:path>
                <a:path extrusionOk="0" h="92710" w="2376170">
                  <a:moveTo>
                    <a:pt x="2032000" y="0"/>
                  </a:moveTo>
                  <a:lnTo>
                    <a:pt x="2040890" y="0"/>
                  </a:lnTo>
                </a:path>
                <a:path extrusionOk="0" h="92710" w="2376170">
                  <a:moveTo>
                    <a:pt x="2051050" y="0"/>
                  </a:moveTo>
                  <a:lnTo>
                    <a:pt x="2061210" y="0"/>
                  </a:lnTo>
                </a:path>
                <a:path extrusionOk="0" h="92710" w="2376170">
                  <a:moveTo>
                    <a:pt x="2070100" y="0"/>
                  </a:moveTo>
                  <a:lnTo>
                    <a:pt x="2080260" y="0"/>
                  </a:lnTo>
                </a:path>
                <a:path extrusionOk="0" h="92710" w="2376170">
                  <a:moveTo>
                    <a:pt x="2090420" y="0"/>
                  </a:moveTo>
                  <a:lnTo>
                    <a:pt x="2096770" y="0"/>
                  </a:lnTo>
                  <a:lnTo>
                    <a:pt x="2098040" y="0"/>
                  </a:lnTo>
                  <a:lnTo>
                    <a:pt x="2099310" y="0"/>
                  </a:lnTo>
                </a:path>
                <a:path extrusionOk="0" h="92710" w="2376170">
                  <a:moveTo>
                    <a:pt x="2109470" y="0"/>
                  </a:moveTo>
                  <a:lnTo>
                    <a:pt x="2113280" y="0"/>
                  </a:lnTo>
                  <a:lnTo>
                    <a:pt x="2115820" y="0"/>
                  </a:lnTo>
                  <a:lnTo>
                    <a:pt x="2119630" y="0"/>
                  </a:lnTo>
                </a:path>
                <a:path extrusionOk="0" h="92710" w="2376170">
                  <a:moveTo>
                    <a:pt x="2128520" y="1269"/>
                  </a:moveTo>
                  <a:lnTo>
                    <a:pt x="2132330" y="1269"/>
                  </a:lnTo>
                  <a:lnTo>
                    <a:pt x="2134870" y="1269"/>
                  </a:lnTo>
                  <a:lnTo>
                    <a:pt x="2138680" y="1269"/>
                  </a:lnTo>
                </a:path>
                <a:path extrusionOk="0" h="92710" w="2376170">
                  <a:moveTo>
                    <a:pt x="2148840" y="1269"/>
                  </a:moveTo>
                  <a:lnTo>
                    <a:pt x="2151380" y="2539"/>
                  </a:lnTo>
                  <a:lnTo>
                    <a:pt x="2155190" y="2539"/>
                  </a:lnTo>
                  <a:lnTo>
                    <a:pt x="2157730" y="2539"/>
                  </a:lnTo>
                </a:path>
                <a:path extrusionOk="0" h="92710" w="2376170">
                  <a:moveTo>
                    <a:pt x="2167890" y="3809"/>
                  </a:moveTo>
                  <a:lnTo>
                    <a:pt x="2171700" y="3809"/>
                  </a:lnTo>
                  <a:lnTo>
                    <a:pt x="2174240" y="3809"/>
                  </a:lnTo>
                  <a:lnTo>
                    <a:pt x="2176780" y="3809"/>
                  </a:lnTo>
                </a:path>
                <a:path extrusionOk="0" h="92710" w="2376170">
                  <a:moveTo>
                    <a:pt x="2186940" y="6350"/>
                  </a:moveTo>
                  <a:lnTo>
                    <a:pt x="2190750" y="6350"/>
                  </a:lnTo>
                  <a:lnTo>
                    <a:pt x="2193290" y="6350"/>
                  </a:lnTo>
                  <a:lnTo>
                    <a:pt x="2197100" y="6350"/>
                  </a:lnTo>
                </a:path>
                <a:path extrusionOk="0" h="92710" w="2376170">
                  <a:moveTo>
                    <a:pt x="2205990" y="8889"/>
                  </a:moveTo>
                  <a:lnTo>
                    <a:pt x="2209800" y="8889"/>
                  </a:lnTo>
                  <a:lnTo>
                    <a:pt x="2212340" y="8889"/>
                  </a:lnTo>
                  <a:lnTo>
                    <a:pt x="2216150" y="10159"/>
                  </a:lnTo>
                </a:path>
                <a:path extrusionOk="0" h="92710" w="2376170">
                  <a:moveTo>
                    <a:pt x="2225040" y="11429"/>
                  </a:moveTo>
                  <a:lnTo>
                    <a:pt x="2228850" y="11429"/>
                  </a:lnTo>
                  <a:lnTo>
                    <a:pt x="2231390" y="12700"/>
                  </a:lnTo>
                  <a:lnTo>
                    <a:pt x="2235200" y="13969"/>
                  </a:lnTo>
                </a:path>
                <a:path extrusionOk="0" h="92710" w="2376170">
                  <a:moveTo>
                    <a:pt x="2244090" y="15239"/>
                  </a:moveTo>
                  <a:lnTo>
                    <a:pt x="2247900" y="16509"/>
                  </a:lnTo>
                  <a:lnTo>
                    <a:pt x="2250440" y="16509"/>
                  </a:lnTo>
                  <a:lnTo>
                    <a:pt x="2254250" y="16509"/>
                  </a:lnTo>
                </a:path>
                <a:path extrusionOk="0" h="92710" w="2376170">
                  <a:moveTo>
                    <a:pt x="2263140" y="19050"/>
                  </a:moveTo>
                  <a:lnTo>
                    <a:pt x="2266950" y="20319"/>
                  </a:lnTo>
                  <a:lnTo>
                    <a:pt x="2269490" y="20319"/>
                  </a:lnTo>
                  <a:lnTo>
                    <a:pt x="2273300" y="21589"/>
                  </a:lnTo>
                </a:path>
                <a:path extrusionOk="0" h="92710" w="2376170">
                  <a:moveTo>
                    <a:pt x="2282190" y="24129"/>
                  </a:moveTo>
                  <a:lnTo>
                    <a:pt x="2286000" y="25400"/>
                  </a:lnTo>
                  <a:lnTo>
                    <a:pt x="2288540" y="25400"/>
                  </a:lnTo>
                  <a:lnTo>
                    <a:pt x="2291080" y="26669"/>
                  </a:lnTo>
                </a:path>
                <a:path extrusionOk="0" h="92710" w="2376170">
                  <a:moveTo>
                    <a:pt x="2301240" y="30479"/>
                  </a:moveTo>
                  <a:lnTo>
                    <a:pt x="2303780" y="30479"/>
                  </a:lnTo>
                  <a:lnTo>
                    <a:pt x="2307590" y="31750"/>
                  </a:lnTo>
                  <a:lnTo>
                    <a:pt x="2310130" y="33019"/>
                  </a:lnTo>
                </a:path>
                <a:path extrusionOk="0" h="92710" w="2376170">
                  <a:moveTo>
                    <a:pt x="2319020" y="36829"/>
                  </a:moveTo>
                  <a:lnTo>
                    <a:pt x="2321560" y="38100"/>
                  </a:lnTo>
                  <a:lnTo>
                    <a:pt x="2325370" y="39369"/>
                  </a:lnTo>
                  <a:lnTo>
                    <a:pt x="2327910" y="40639"/>
                  </a:lnTo>
                </a:path>
                <a:path extrusionOk="0" h="92710" w="2376170">
                  <a:moveTo>
                    <a:pt x="2336800" y="44450"/>
                  </a:moveTo>
                  <a:lnTo>
                    <a:pt x="2339340" y="45719"/>
                  </a:lnTo>
                  <a:lnTo>
                    <a:pt x="2343150" y="46989"/>
                  </a:lnTo>
                  <a:lnTo>
                    <a:pt x="2345690" y="49529"/>
                  </a:lnTo>
                </a:path>
                <a:path extrusionOk="0" h="92710" w="2376170">
                  <a:moveTo>
                    <a:pt x="2354580" y="54609"/>
                  </a:moveTo>
                  <a:lnTo>
                    <a:pt x="2357120" y="55879"/>
                  </a:lnTo>
                  <a:lnTo>
                    <a:pt x="2359660" y="58419"/>
                  </a:lnTo>
                  <a:lnTo>
                    <a:pt x="2360930" y="59689"/>
                  </a:lnTo>
                </a:path>
                <a:path extrusionOk="0" h="92710" w="2376170">
                  <a:moveTo>
                    <a:pt x="2368550" y="66039"/>
                  </a:moveTo>
                  <a:lnTo>
                    <a:pt x="2371090" y="68579"/>
                  </a:lnTo>
                  <a:lnTo>
                    <a:pt x="2372360" y="72389"/>
                  </a:lnTo>
                  <a:lnTo>
                    <a:pt x="2373630" y="74929"/>
                  </a:lnTo>
                </a:path>
                <a:path extrusionOk="0" h="92710" w="2376170">
                  <a:moveTo>
                    <a:pt x="2376170" y="83819"/>
                  </a:moveTo>
                  <a:lnTo>
                    <a:pt x="2376170" y="9270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4" name="Google Shape;1024;p66"/>
            <p:cNvSpPr/>
            <p:nvPr/>
          </p:nvSpPr>
          <p:spPr>
            <a:xfrm>
              <a:off x="5647054" y="339217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5" name="Google Shape;1025;p66"/>
            <p:cNvSpPr/>
            <p:nvPr/>
          </p:nvSpPr>
          <p:spPr>
            <a:xfrm>
              <a:off x="5651499" y="34264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6" name="Google Shape;1026;p66"/>
            <p:cNvSpPr/>
            <p:nvPr/>
          </p:nvSpPr>
          <p:spPr>
            <a:xfrm>
              <a:off x="5647054" y="3450589"/>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7" name="Google Shape;1027;p66"/>
            <p:cNvSpPr/>
            <p:nvPr/>
          </p:nvSpPr>
          <p:spPr>
            <a:xfrm>
              <a:off x="5651499" y="348487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8" name="Google Shape;1028;p66"/>
            <p:cNvSpPr/>
            <p:nvPr/>
          </p:nvSpPr>
          <p:spPr>
            <a:xfrm>
              <a:off x="5647054" y="3509009"/>
              <a:ext cx="8890" cy="38100"/>
            </a:xfrm>
            <a:custGeom>
              <a:rect b="b" l="l" r="r" t="t"/>
              <a:pathLst>
                <a:path extrusionOk="0" h="38100" w="8889">
                  <a:moveTo>
                    <a:pt x="0" y="0"/>
                  </a:moveTo>
                  <a:lnTo>
                    <a:pt x="8890" y="0"/>
                  </a:lnTo>
                </a:path>
                <a:path extrusionOk="0" h="38100" w="8889">
                  <a:moveTo>
                    <a:pt x="0" y="19050"/>
                  </a:moveTo>
                  <a:lnTo>
                    <a:pt x="8890" y="19050"/>
                  </a:lnTo>
                </a:path>
                <a:path extrusionOk="0" h="38100" w="8889">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9" name="Google Shape;1029;p66"/>
            <p:cNvSpPr/>
            <p:nvPr/>
          </p:nvSpPr>
          <p:spPr>
            <a:xfrm>
              <a:off x="5651499" y="356235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0" name="Google Shape;1030;p66"/>
            <p:cNvSpPr/>
            <p:nvPr/>
          </p:nvSpPr>
          <p:spPr>
            <a:xfrm>
              <a:off x="5647054" y="3586479"/>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1" name="Google Shape;1031;p66"/>
            <p:cNvSpPr/>
            <p:nvPr/>
          </p:nvSpPr>
          <p:spPr>
            <a:xfrm>
              <a:off x="5647054" y="3625215"/>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2" name="Google Shape;1032;p66"/>
            <p:cNvSpPr/>
            <p:nvPr/>
          </p:nvSpPr>
          <p:spPr>
            <a:xfrm>
              <a:off x="5647054" y="366395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3" name="Google Shape;1033;p66"/>
            <p:cNvSpPr/>
            <p:nvPr/>
          </p:nvSpPr>
          <p:spPr>
            <a:xfrm>
              <a:off x="5647054" y="3702684"/>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4" name="Google Shape;1034;p66"/>
            <p:cNvSpPr/>
            <p:nvPr/>
          </p:nvSpPr>
          <p:spPr>
            <a:xfrm>
              <a:off x="5647054" y="3741419"/>
              <a:ext cx="8890" cy="19050"/>
            </a:xfrm>
            <a:custGeom>
              <a:rect b="b" l="l" r="r" t="t"/>
              <a:pathLst>
                <a:path extrusionOk="0" h="19050" w="8889">
                  <a:moveTo>
                    <a:pt x="0" y="0"/>
                  </a:moveTo>
                  <a:lnTo>
                    <a:pt x="8890" y="0"/>
                  </a:lnTo>
                </a:path>
                <a:path extrusionOk="0" h="19050" w="8889">
                  <a:moveTo>
                    <a:pt x="0" y="19049"/>
                  </a:moveTo>
                  <a:lnTo>
                    <a:pt x="8890" y="1904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5" name="Google Shape;1035;p66"/>
            <p:cNvSpPr/>
            <p:nvPr/>
          </p:nvSpPr>
          <p:spPr>
            <a:xfrm>
              <a:off x="5651499" y="3775709"/>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6" name="Google Shape;1036;p66"/>
            <p:cNvSpPr/>
            <p:nvPr/>
          </p:nvSpPr>
          <p:spPr>
            <a:xfrm>
              <a:off x="5647054" y="379984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7" name="Google Shape;1037;p66"/>
            <p:cNvSpPr/>
            <p:nvPr/>
          </p:nvSpPr>
          <p:spPr>
            <a:xfrm>
              <a:off x="5651499" y="383413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8" name="Google Shape;1038;p66"/>
            <p:cNvSpPr/>
            <p:nvPr/>
          </p:nvSpPr>
          <p:spPr>
            <a:xfrm>
              <a:off x="5647054" y="3858259"/>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9" name="Google Shape;1039;p66"/>
            <p:cNvSpPr/>
            <p:nvPr/>
          </p:nvSpPr>
          <p:spPr>
            <a:xfrm>
              <a:off x="5651499" y="389255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40" name="Google Shape;1040;p66"/>
            <p:cNvSpPr/>
            <p:nvPr/>
          </p:nvSpPr>
          <p:spPr>
            <a:xfrm>
              <a:off x="3275329" y="3911600"/>
              <a:ext cx="2376170" cy="91440"/>
            </a:xfrm>
            <a:custGeom>
              <a:rect b="b" l="l" r="r" t="t"/>
              <a:pathLst>
                <a:path extrusionOk="0" h="91439" w="2376170">
                  <a:moveTo>
                    <a:pt x="2376170" y="0"/>
                  </a:moveTo>
                  <a:lnTo>
                    <a:pt x="2376170" y="7619"/>
                  </a:lnTo>
                  <a:lnTo>
                    <a:pt x="2376170" y="8889"/>
                  </a:lnTo>
                </a:path>
                <a:path extrusionOk="0" h="91439" w="2376170">
                  <a:moveTo>
                    <a:pt x="2373630" y="19050"/>
                  </a:moveTo>
                  <a:lnTo>
                    <a:pt x="2372360" y="21589"/>
                  </a:lnTo>
                  <a:lnTo>
                    <a:pt x="2369820" y="24130"/>
                  </a:lnTo>
                  <a:lnTo>
                    <a:pt x="2368550" y="26669"/>
                  </a:lnTo>
                </a:path>
                <a:path extrusionOk="0" h="91439" w="2376170">
                  <a:moveTo>
                    <a:pt x="2360930" y="33019"/>
                  </a:moveTo>
                  <a:lnTo>
                    <a:pt x="2358390" y="34289"/>
                  </a:lnTo>
                  <a:lnTo>
                    <a:pt x="2355850" y="36830"/>
                  </a:lnTo>
                  <a:lnTo>
                    <a:pt x="2353310" y="38100"/>
                  </a:lnTo>
                </a:path>
                <a:path extrusionOk="0" h="91439" w="2376170">
                  <a:moveTo>
                    <a:pt x="2344420" y="43180"/>
                  </a:moveTo>
                  <a:lnTo>
                    <a:pt x="2341880" y="44450"/>
                  </a:lnTo>
                  <a:lnTo>
                    <a:pt x="2339340" y="45719"/>
                  </a:lnTo>
                  <a:lnTo>
                    <a:pt x="2335530" y="48260"/>
                  </a:lnTo>
                </a:path>
                <a:path extrusionOk="0" h="91439" w="2376170">
                  <a:moveTo>
                    <a:pt x="2326640" y="52069"/>
                  </a:moveTo>
                  <a:lnTo>
                    <a:pt x="2324100" y="53339"/>
                  </a:lnTo>
                  <a:lnTo>
                    <a:pt x="2320290" y="54610"/>
                  </a:lnTo>
                  <a:lnTo>
                    <a:pt x="2317750" y="55880"/>
                  </a:lnTo>
                </a:path>
                <a:path extrusionOk="0" h="91439" w="2376170">
                  <a:moveTo>
                    <a:pt x="2308860" y="58419"/>
                  </a:moveTo>
                  <a:lnTo>
                    <a:pt x="2306320" y="59689"/>
                  </a:lnTo>
                  <a:lnTo>
                    <a:pt x="2302510" y="60960"/>
                  </a:lnTo>
                  <a:lnTo>
                    <a:pt x="2299970" y="62230"/>
                  </a:lnTo>
                </a:path>
                <a:path extrusionOk="0" h="91439" w="2376170">
                  <a:moveTo>
                    <a:pt x="2289810" y="64769"/>
                  </a:moveTo>
                  <a:lnTo>
                    <a:pt x="2287270" y="66039"/>
                  </a:lnTo>
                  <a:lnTo>
                    <a:pt x="2284730" y="67310"/>
                  </a:lnTo>
                  <a:lnTo>
                    <a:pt x="2280920" y="67310"/>
                  </a:lnTo>
                </a:path>
                <a:path extrusionOk="0" h="91439" w="2376170">
                  <a:moveTo>
                    <a:pt x="2272030" y="69850"/>
                  </a:moveTo>
                  <a:lnTo>
                    <a:pt x="2268220" y="71119"/>
                  </a:lnTo>
                  <a:lnTo>
                    <a:pt x="2265680" y="72389"/>
                  </a:lnTo>
                  <a:lnTo>
                    <a:pt x="2261870" y="72389"/>
                  </a:lnTo>
                </a:path>
                <a:path extrusionOk="0" h="91439" w="2376170">
                  <a:moveTo>
                    <a:pt x="2252980" y="74930"/>
                  </a:moveTo>
                  <a:lnTo>
                    <a:pt x="2249170" y="76200"/>
                  </a:lnTo>
                  <a:lnTo>
                    <a:pt x="2246630" y="76200"/>
                  </a:lnTo>
                  <a:lnTo>
                    <a:pt x="2244090" y="77469"/>
                  </a:lnTo>
                </a:path>
                <a:path extrusionOk="0" h="91439" w="2376170">
                  <a:moveTo>
                    <a:pt x="2233930" y="78739"/>
                  </a:moveTo>
                  <a:lnTo>
                    <a:pt x="2230120" y="80010"/>
                  </a:lnTo>
                  <a:lnTo>
                    <a:pt x="2227580" y="80010"/>
                  </a:lnTo>
                  <a:lnTo>
                    <a:pt x="2223770" y="81280"/>
                  </a:lnTo>
                </a:path>
                <a:path extrusionOk="0" h="91439" w="2376170">
                  <a:moveTo>
                    <a:pt x="2214880" y="82550"/>
                  </a:moveTo>
                  <a:lnTo>
                    <a:pt x="2211070" y="82550"/>
                  </a:lnTo>
                  <a:lnTo>
                    <a:pt x="2208530" y="83819"/>
                  </a:lnTo>
                  <a:lnTo>
                    <a:pt x="2204720" y="83819"/>
                  </a:lnTo>
                </a:path>
                <a:path extrusionOk="0" h="91439" w="2376170">
                  <a:moveTo>
                    <a:pt x="2195830" y="85089"/>
                  </a:moveTo>
                  <a:lnTo>
                    <a:pt x="2192020" y="86360"/>
                  </a:lnTo>
                  <a:lnTo>
                    <a:pt x="2189480" y="86360"/>
                  </a:lnTo>
                  <a:lnTo>
                    <a:pt x="2185670" y="86360"/>
                  </a:lnTo>
                </a:path>
                <a:path extrusionOk="0" h="91439" w="2376170">
                  <a:moveTo>
                    <a:pt x="2176780" y="87630"/>
                  </a:moveTo>
                  <a:lnTo>
                    <a:pt x="2172970" y="87630"/>
                  </a:lnTo>
                  <a:lnTo>
                    <a:pt x="2169160" y="88900"/>
                  </a:lnTo>
                  <a:lnTo>
                    <a:pt x="2166620" y="88900"/>
                  </a:lnTo>
                </a:path>
                <a:path extrusionOk="0" h="91439" w="2376170">
                  <a:moveTo>
                    <a:pt x="2156460" y="88900"/>
                  </a:moveTo>
                  <a:lnTo>
                    <a:pt x="2153920" y="90169"/>
                  </a:lnTo>
                  <a:lnTo>
                    <a:pt x="2150110" y="90169"/>
                  </a:lnTo>
                  <a:lnTo>
                    <a:pt x="2147570" y="90169"/>
                  </a:lnTo>
                </a:path>
                <a:path extrusionOk="0" h="91439" w="2376170">
                  <a:moveTo>
                    <a:pt x="2137410" y="91439"/>
                  </a:moveTo>
                  <a:lnTo>
                    <a:pt x="2133600" y="91439"/>
                  </a:lnTo>
                  <a:lnTo>
                    <a:pt x="2131060" y="91439"/>
                  </a:lnTo>
                  <a:lnTo>
                    <a:pt x="2127250" y="91439"/>
                  </a:lnTo>
                </a:path>
                <a:path extrusionOk="0" h="91439" w="2376170">
                  <a:moveTo>
                    <a:pt x="2118360" y="91439"/>
                  </a:moveTo>
                  <a:lnTo>
                    <a:pt x="2114550" y="91439"/>
                  </a:lnTo>
                  <a:lnTo>
                    <a:pt x="2110740" y="91439"/>
                  </a:lnTo>
                  <a:lnTo>
                    <a:pt x="2108200" y="91439"/>
                  </a:lnTo>
                </a:path>
                <a:path extrusionOk="0" h="91439" w="2376170">
                  <a:moveTo>
                    <a:pt x="2098040" y="91439"/>
                  </a:moveTo>
                  <a:lnTo>
                    <a:pt x="2096770" y="91439"/>
                  </a:lnTo>
                  <a:lnTo>
                    <a:pt x="2089150" y="91439"/>
                  </a:lnTo>
                </a:path>
                <a:path extrusionOk="0" h="91439" w="2376170">
                  <a:moveTo>
                    <a:pt x="2078990" y="91439"/>
                  </a:moveTo>
                  <a:lnTo>
                    <a:pt x="2070100" y="91439"/>
                  </a:lnTo>
                </a:path>
                <a:path extrusionOk="0" h="91439" w="2376170">
                  <a:moveTo>
                    <a:pt x="2059940" y="91439"/>
                  </a:moveTo>
                  <a:lnTo>
                    <a:pt x="2049780" y="91439"/>
                  </a:lnTo>
                </a:path>
                <a:path extrusionOk="0" h="91439" w="2376170">
                  <a:moveTo>
                    <a:pt x="2040890" y="91439"/>
                  </a:moveTo>
                  <a:lnTo>
                    <a:pt x="2030730" y="91439"/>
                  </a:lnTo>
                </a:path>
                <a:path extrusionOk="0" h="91439" w="2376170">
                  <a:moveTo>
                    <a:pt x="2020570" y="91439"/>
                  </a:moveTo>
                  <a:lnTo>
                    <a:pt x="2011680" y="91439"/>
                  </a:lnTo>
                </a:path>
                <a:path extrusionOk="0" h="91439" w="2376170">
                  <a:moveTo>
                    <a:pt x="2001520" y="91439"/>
                  </a:moveTo>
                  <a:lnTo>
                    <a:pt x="1991360" y="91439"/>
                  </a:lnTo>
                </a:path>
                <a:path extrusionOk="0" h="91439" w="2376170">
                  <a:moveTo>
                    <a:pt x="1982470" y="91439"/>
                  </a:moveTo>
                  <a:lnTo>
                    <a:pt x="1972310" y="91439"/>
                  </a:lnTo>
                </a:path>
                <a:path extrusionOk="0" h="91439" w="2376170">
                  <a:moveTo>
                    <a:pt x="1962150" y="91439"/>
                  </a:moveTo>
                  <a:lnTo>
                    <a:pt x="1953260" y="91439"/>
                  </a:lnTo>
                </a:path>
                <a:path extrusionOk="0" h="91439" w="2376170">
                  <a:moveTo>
                    <a:pt x="1943100" y="91439"/>
                  </a:moveTo>
                  <a:lnTo>
                    <a:pt x="1932940" y="91439"/>
                  </a:lnTo>
                </a:path>
                <a:path extrusionOk="0" h="91439" w="2376170">
                  <a:moveTo>
                    <a:pt x="1924050" y="91439"/>
                  </a:moveTo>
                  <a:lnTo>
                    <a:pt x="1913890" y="91439"/>
                  </a:lnTo>
                </a:path>
                <a:path extrusionOk="0" h="91439" w="2376170">
                  <a:moveTo>
                    <a:pt x="1903730" y="91439"/>
                  </a:moveTo>
                  <a:lnTo>
                    <a:pt x="1894840" y="91439"/>
                  </a:lnTo>
                </a:path>
                <a:path extrusionOk="0" h="91439" w="2376170">
                  <a:moveTo>
                    <a:pt x="1884680" y="91439"/>
                  </a:moveTo>
                  <a:lnTo>
                    <a:pt x="1875790" y="91439"/>
                  </a:lnTo>
                </a:path>
                <a:path extrusionOk="0" h="91439" w="2376170">
                  <a:moveTo>
                    <a:pt x="1865630" y="91439"/>
                  </a:moveTo>
                  <a:lnTo>
                    <a:pt x="1856740" y="91439"/>
                  </a:lnTo>
                </a:path>
                <a:path extrusionOk="0" h="91439" w="2376170">
                  <a:moveTo>
                    <a:pt x="1846580" y="91439"/>
                  </a:moveTo>
                  <a:lnTo>
                    <a:pt x="1836420" y="91439"/>
                  </a:lnTo>
                </a:path>
                <a:path extrusionOk="0" h="91439" w="2376170">
                  <a:moveTo>
                    <a:pt x="1827530" y="91439"/>
                  </a:moveTo>
                  <a:lnTo>
                    <a:pt x="1817370" y="91439"/>
                  </a:lnTo>
                </a:path>
                <a:path extrusionOk="0" h="91439" w="2376170">
                  <a:moveTo>
                    <a:pt x="1807210" y="91439"/>
                  </a:moveTo>
                  <a:lnTo>
                    <a:pt x="1798320" y="91439"/>
                  </a:lnTo>
                </a:path>
                <a:path extrusionOk="0" h="91439" w="2376170">
                  <a:moveTo>
                    <a:pt x="1788160" y="91439"/>
                  </a:moveTo>
                  <a:lnTo>
                    <a:pt x="1778000" y="91439"/>
                  </a:lnTo>
                </a:path>
                <a:path extrusionOk="0" h="91439" w="2376170">
                  <a:moveTo>
                    <a:pt x="1769110" y="91439"/>
                  </a:moveTo>
                  <a:lnTo>
                    <a:pt x="1758950" y="91439"/>
                  </a:lnTo>
                </a:path>
                <a:path extrusionOk="0" h="91439" w="2376170">
                  <a:moveTo>
                    <a:pt x="1748790" y="91439"/>
                  </a:moveTo>
                  <a:lnTo>
                    <a:pt x="1739900" y="91439"/>
                  </a:lnTo>
                </a:path>
                <a:path extrusionOk="0" h="91439" w="2376170">
                  <a:moveTo>
                    <a:pt x="1729740" y="91439"/>
                  </a:moveTo>
                  <a:lnTo>
                    <a:pt x="1719580" y="91439"/>
                  </a:lnTo>
                </a:path>
                <a:path extrusionOk="0" h="91439" w="2376170">
                  <a:moveTo>
                    <a:pt x="1710690" y="91439"/>
                  </a:moveTo>
                  <a:lnTo>
                    <a:pt x="1700530" y="91439"/>
                  </a:lnTo>
                </a:path>
                <a:path extrusionOk="0" h="91439" w="2376170">
                  <a:moveTo>
                    <a:pt x="1691640" y="91439"/>
                  </a:moveTo>
                  <a:lnTo>
                    <a:pt x="1681480" y="91439"/>
                  </a:lnTo>
                </a:path>
                <a:path extrusionOk="0" h="91439" w="2376170">
                  <a:moveTo>
                    <a:pt x="1671320" y="91439"/>
                  </a:moveTo>
                  <a:lnTo>
                    <a:pt x="1662430" y="91439"/>
                  </a:lnTo>
                </a:path>
                <a:path extrusionOk="0" h="91439" w="2376170">
                  <a:moveTo>
                    <a:pt x="1652270" y="91439"/>
                  </a:moveTo>
                  <a:lnTo>
                    <a:pt x="1642110" y="91439"/>
                  </a:lnTo>
                </a:path>
                <a:path extrusionOk="0" h="91439" w="2376170">
                  <a:moveTo>
                    <a:pt x="1633220" y="91439"/>
                  </a:moveTo>
                  <a:lnTo>
                    <a:pt x="1623060" y="91439"/>
                  </a:lnTo>
                </a:path>
                <a:path extrusionOk="0" h="91439" w="2376170">
                  <a:moveTo>
                    <a:pt x="1612900" y="91439"/>
                  </a:moveTo>
                  <a:lnTo>
                    <a:pt x="1604010" y="91439"/>
                  </a:lnTo>
                </a:path>
                <a:path extrusionOk="0" h="91439" w="2376170">
                  <a:moveTo>
                    <a:pt x="1593850" y="91439"/>
                  </a:moveTo>
                  <a:lnTo>
                    <a:pt x="1583690" y="91439"/>
                  </a:lnTo>
                </a:path>
                <a:path extrusionOk="0" h="91439" w="2376170">
                  <a:moveTo>
                    <a:pt x="1574800" y="91439"/>
                  </a:moveTo>
                  <a:lnTo>
                    <a:pt x="1564640" y="91439"/>
                  </a:lnTo>
                </a:path>
                <a:path extrusionOk="0" h="91439" w="2376170">
                  <a:moveTo>
                    <a:pt x="1555750" y="91439"/>
                  </a:moveTo>
                  <a:lnTo>
                    <a:pt x="1545590" y="91439"/>
                  </a:lnTo>
                </a:path>
                <a:path extrusionOk="0" h="91439" w="2376170">
                  <a:moveTo>
                    <a:pt x="1535430" y="91439"/>
                  </a:moveTo>
                  <a:lnTo>
                    <a:pt x="1526540" y="91439"/>
                  </a:lnTo>
                </a:path>
                <a:path extrusionOk="0" h="91439" w="2376170">
                  <a:moveTo>
                    <a:pt x="1516380" y="91439"/>
                  </a:moveTo>
                  <a:lnTo>
                    <a:pt x="1506220" y="91439"/>
                  </a:lnTo>
                </a:path>
                <a:path extrusionOk="0" h="91439" w="2376170">
                  <a:moveTo>
                    <a:pt x="1497330" y="91439"/>
                  </a:moveTo>
                  <a:lnTo>
                    <a:pt x="1487170" y="91439"/>
                  </a:lnTo>
                </a:path>
                <a:path extrusionOk="0" h="91439" w="2376170">
                  <a:moveTo>
                    <a:pt x="1478280" y="91439"/>
                  </a:moveTo>
                  <a:lnTo>
                    <a:pt x="1468120" y="91439"/>
                  </a:lnTo>
                </a:path>
                <a:path extrusionOk="0" h="91439" w="2376170">
                  <a:moveTo>
                    <a:pt x="1457960" y="91439"/>
                  </a:moveTo>
                  <a:lnTo>
                    <a:pt x="1449070" y="91439"/>
                  </a:lnTo>
                </a:path>
                <a:path extrusionOk="0" h="91439" w="2376170">
                  <a:moveTo>
                    <a:pt x="1438910" y="91439"/>
                  </a:moveTo>
                  <a:lnTo>
                    <a:pt x="1428750" y="91439"/>
                  </a:lnTo>
                </a:path>
                <a:path extrusionOk="0" h="91439" w="2376170">
                  <a:moveTo>
                    <a:pt x="1419860" y="91439"/>
                  </a:moveTo>
                  <a:lnTo>
                    <a:pt x="1409700" y="91439"/>
                  </a:lnTo>
                </a:path>
                <a:path extrusionOk="0" h="91439" w="2376170">
                  <a:moveTo>
                    <a:pt x="1399540" y="91439"/>
                  </a:moveTo>
                  <a:lnTo>
                    <a:pt x="1390650" y="91439"/>
                  </a:lnTo>
                </a:path>
                <a:path extrusionOk="0" h="91439" w="2376170">
                  <a:moveTo>
                    <a:pt x="1380490" y="91439"/>
                  </a:moveTo>
                  <a:lnTo>
                    <a:pt x="1370330" y="91439"/>
                  </a:lnTo>
                </a:path>
                <a:path extrusionOk="0" h="91439" w="2376170">
                  <a:moveTo>
                    <a:pt x="1361440" y="91439"/>
                  </a:moveTo>
                  <a:lnTo>
                    <a:pt x="1351280" y="91439"/>
                  </a:lnTo>
                </a:path>
                <a:path extrusionOk="0" h="91439" w="2376170">
                  <a:moveTo>
                    <a:pt x="1341120" y="91439"/>
                  </a:moveTo>
                  <a:lnTo>
                    <a:pt x="1332230" y="91439"/>
                  </a:lnTo>
                </a:path>
                <a:path extrusionOk="0" h="91439" w="2376170">
                  <a:moveTo>
                    <a:pt x="1322070" y="91439"/>
                  </a:moveTo>
                  <a:lnTo>
                    <a:pt x="1311910" y="91439"/>
                  </a:lnTo>
                </a:path>
                <a:path extrusionOk="0" h="91439" w="2376170">
                  <a:moveTo>
                    <a:pt x="1303020" y="91439"/>
                  </a:moveTo>
                  <a:lnTo>
                    <a:pt x="1292860" y="91439"/>
                  </a:lnTo>
                </a:path>
                <a:path extrusionOk="0" h="91439" w="2376170">
                  <a:moveTo>
                    <a:pt x="1283970" y="91439"/>
                  </a:moveTo>
                  <a:lnTo>
                    <a:pt x="1273810" y="91439"/>
                  </a:lnTo>
                </a:path>
                <a:path extrusionOk="0" h="91439" w="2376170">
                  <a:moveTo>
                    <a:pt x="1263650" y="91439"/>
                  </a:moveTo>
                  <a:lnTo>
                    <a:pt x="1254760" y="91439"/>
                  </a:lnTo>
                </a:path>
                <a:path extrusionOk="0" h="91439" w="2376170">
                  <a:moveTo>
                    <a:pt x="1244600" y="91439"/>
                  </a:moveTo>
                  <a:lnTo>
                    <a:pt x="1235710" y="91439"/>
                  </a:lnTo>
                </a:path>
                <a:path extrusionOk="0" h="91439" w="2376170">
                  <a:moveTo>
                    <a:pt x="1225550" y="91439"/>
                  </a:moveTo>
                  <a:lnTo>
                    <a:pt x="1215390" y="91439"/>
                  </a:lnTo>
                </a:path>
                <a:path extrusionOk="0" h="91439" w="2376170">
                  <a:moveTo>
                    <a:pt x="1206500" y="91439"/>
                  </a:moveTo>
                  <a:lnTo>
                    <a:pt x="1196340" y="91439"/>
                  </a:lnTo>
                </a:path>
                <a:path extrusionOk="0" h="91439" w="2376170">
                  <a:moveTo>
                    <a:pt x="1186180" y="91439"/>
                  </a:moveTo>
                  <a:lnTo>
                    <a:pt x="1177290" y="91439"/>
                  </a:lnTo>
                </a:path>
                <a:path extrusionOk="0" h="91439" w="2376170">
                  <a:moveTo>
                    <a:pt x="1167130" y="91439"/>
                  </a:moveTo>
                  <a:lnTo>
                    <a:pt x="1156970" y="91439"/>
                  </a:lnTo>
                </a:path>
                <a:path extrusionOk="0" h="91439" w="2376170">
                  <a:moveTo>
                    <a:pt x="1148080" y="91439"/>
                  </a:moveTo>
                  <a:lnTo>
                    <a:pt x="1137920" y="91439"/>
                  </a:lnTo>
                </a:path>
                <a:path extrusionOk="0" h="91439" w="2376170">
                  <a:moveTo>
                    <a:pt x="1127760" y="91439"/>
                  </a:moveTo>
                  <a:lnTo>
                    <a:pt x="1118870" y="91439"/>
                  </a:lnTo>
                </a:path>
                <a:path extrusionOk="0" h="91439" w="2376170">
                  <a:moveTo>
                    <a:pt x="1108710" y="91439"/>
                  </a:moveTo>
                  <a:lnTo>
                    <a:pt x="1099820" y="91439"/>
                  </a:lnTo>
                </a:path>
                <a:path extrusionOk="0" h="91439" w="2376170">
                  <a:moveTo>
                    <a:pt x="1089660" y="91439"/>
                  </a:moveTo>
                  <a:lnTo>
                    <a:pt x="1079500" y="91439"/>
                  </a:lnTo>
                </a:path>
                <a:path extrusionOk="0" h="91439" w="2376170">
                  <a:moveTo>
                    <a:pt x="1070610" y="91439"/>
                  </a:moveTo>
                  <a:lnTo>
                    <a:pt x="1060450" y="91439"/>
                  </a:lnTo>
                </a:path>
                <a:path extrusionOk="0" h="91439" w="2376170">
                  <a:moveTo>
                    <a:pt x="1050290" y="91439"/>
                  </a:moveTo>
                  <a:lnTo>
                    <a:pt x="1041400" y="91439"/>
                  </a:lnTo>
                </a:path>
                <a:path extrusionOk="0" h="91439" w="2376170">
                  <a:moveTo>
                    <a:pt x="1031240" y="91439"/>
                  </a:moveTo>
                  <a:lnTo>
                    <a:pt x="1021080" y="91439"/>
                  </a:lnTo>
                </a:path>
                <a:path extrusionOk="0" h="91439" w="2376170">
                  <a:moveTo>
                    <a:pt x="1012190" y="91439"/>
                  </a:moveTo>
                  <a:lnTo>
                    <a:pt x="1002030" y="91439"/>
                  </a:lnTo>
                </a:path>
                <a:path extrusionOk="0" h="91439" w="2376170">
                  <a:moveTo>
                    <a:pt x="991870" y="91439"/>
                  </a:moveTo>
                  <a:lnTo>
                    <a:pt x="982980" y="91439"/>
                  </a:lnTo>
                </a:path>
                <a:path extrusionOk="0" h="91439" w="2376170">
                  <a:moveTo>
                    <a:pt x="972820" y="91439"/>
                  </a:moveTo>
                  <a:lnTo>
                    <a:pt x="963930" y="91439"/>
                  </a:lnTo>
                </a:path>
                <a:path extrusionOk="0" h="91439" w="2376170">
                  <a:moveTo>
                    <a:pt x="953770" y="91439"/>
                  </a:moveTo>
                  <a:lnTo>
                    <a:pt x="943610" y="91439"/>
                  </a:lnTo>
                </a:path>
                <a:path extrusionOk="0" h="91439" w="2376170">
                  <a:moveTo>
                    <a:pt x="934720" y="91439"/>
                  </a:moveTo>
                  <a:lnTo>
                    <a:pt x="924560" y="91439"/>
                  </a:lnTo>
                </a:path>
                <a:path extrusionOk="0" h="91439" w="2376170">
                  <a:moveTo>
                    <a:pt x="915670" y="91439"/>
                  </a:moveTo>
                  <a:lnTo>
                    <a:pt x="905510" y="91439"/>
                  </a:lnTo>
                </a:path>
                <a:path extrusionOk="0" h="91439" w="2376170">
                  <a:moveTo>
                    <a:pt x="895350" y="91439"/>
                  </a:moveTo>
                  <a:lnTo>
                    <a:pt x="886460" y="91439"/>
                  </a:lnTo>
                </a:path>
                <a:path extrusionOk="0" h="91439" w="2376170">
                  <a:moveTo>
                    <a:pt x="876300" y="91439"/>
                  </a:moveTo>
                  <a:lnTo>
                    <a:pt x="866140" y="91439"/>
                  </a:lnTo>
                </a:path>
                <a:path extrusionOk="0" h="91439" w="2376170">
                  <a:moveTo>
                    <a:pt x="857250" y="91439"/>
                  </a:moveTo>
                  <a:lnTo>
                    <a:pt x="847090" y="91439"/>
                  </a:lnTo>
                </a:path>
                <a:path extrusionOk="0" h="91439" w="2376170">
                  <a:moveTo>
                    <a:pt x="836930" y="91439"/>
                  </a:moveTo>
                  <a:lnTo>
                    <a:pt x="828040" y="91439"/>
                  </a:lnTo>
                </a:path>
                <a:path extrusionOk="0" h="91439" w="2376170">
                  <a:moveTo>
                    <a:pt x="817880" y="91439"/>
                  </a:moveTo>
                  <a:lnTo>
                    <a:pt x="807720" y="91439"/>
                  </a:lnTo>
                </a:path>
                <a:path extrusionOk="0" h="91439" w="2376170">
                  <a:moveTo>
                    <a:pt x="798830" y="91439"/>
                  </a:moveTo>
                  <a:lnTo>
                    <a:pt x="788670" y="91439"/>
                  </a:lnTo>
                </a:path>
                <a:path extrusionOk="0" h="91439" w="2376170">
                  <a:moveTo>
                    <a:pt x="778510" y="91439"/>
                  </a:moveTo>
                  <a:lnTo>
                    <a:pt x="769620" y="91439"/>
                  </a:lnTo>
                </a:path>
                <a:path extrusionOk="0" h="91439" w="2376170">
                  <a:moveTo>
                    <a:pt x="759460" y="91439"/>
                  </a:moveTo>
                  <a:lnTo>
                    <a:pt x="749300" y="91439"/>
                  </a:lnTo>
                </a:path>
                <a:path extrusionOk="0" h="91439" w="2376170">
                  <a:moveTo>
                    <a:pt x="740410" y="91439"/>
                  </a:moveTo>
                  <a:lnTo>
                    <a:pt x="730250" y="91439"/>
                  </a:lnTo>
                </a:path>
                <a:path extrusionOk="0" h="91439" w="2376170">
                  <a:moveTo>
                    <a:pt x="721360" y="91439"/>
                  </a:moveTo>
                  <a:lnTo>
                    <a:pt x="711200" y="91439"/>
                  </a:lnTo>
                </a:path>
                <a:path extrusionOk="0" h="91439" w="2376170">
                  <a:moveTo>
                    <a:pt x="701040" y="91439"/>
                  </a:moveTo>
                  <a:lnTo>
                    <a:pt x="692150" y="91439"/>
                  </a:lnTo>
                </a:path>
                <a:path extrusionOk="0" h="91439" w="2376170">
                  <a:moveTo>
                    <a:pt x="681990" y="91439"/>
                  </a:moveTo>
                  <a:lnTo>
                    <a:pt x="671830" y="91439"/>
                  </a:lnTo>
                </a:path>
                <a:path extrusionOk="0" h="91439" w="2376170">
                  <a:moveTo>
                    <a:pt x="662940" y="91439"/>
                  </a:moveTo>
                  <a:lnTo>
                    <a:pt x="652780" y="91439"/>
                  </a:lnTo>
                </a:path>
                <a:path extrusionOk="0" h="91439" w="2376170">
                  <a:moveTo>
                    <a:pt x="643890" y="91439"/>
                  </a:moveTo>
                  <a:lnTo>
                    <a:pt x="633730" y="91439"/>
                  </a:lnTo>
                </a:path>
                <a:path extrusionOk="0" h="91439" w="2376170">
                  <a:moveTo>
                    <a:pt x="623570" y="91439"/>
                  </a:moveTo>
                  <a:lnTo>
                    <a:pt x="614680" y="91439"/>
                  </a:lnTo>
                </a:path>
                <a:path extrusionOk="0" h="91439" w="2376170">
                  <a:moveTo>
                    <a:pt x="604520" y="91439"/>
                  </a:moveTo>
                  <a:lnTo>
                    <a:pt x="594360" y="91439"/>
                  </a:lnTo>
                </a:path>
                <a:path extrusionOk="0" h="91439" w="2376170">
                  <a:moveTo>
                    <a:pt x="585470" y="91439"/>
                  </a:moveTo>
                  <a:lnTo>
                    <a:pt x="575310" y="91439"/>
                  </a:lnTo>
                </a:path>
                <a:path extrusionOk="0" h="91439" w="2376170">
                  <a:moveTo>
                    <a:pt x="565150" y="91439"/>
                  </a:moveTo>
                  <a:lnTo>
                    <a:pt x="556260" y="91439"/>
                  </a:lnTo>
                </a:path>
                <a:path extrusionOk="0" h="91439" w="2376170">
                  <a:moveTo>
                    <a:pt x="546100" y="91439"/>
                  </a:moveTo>
                  <a:lnTo>
                    <a:pt x="535940" y="91439"/>
                  </a:lnTo>
                </a:path>
                <a:path extrusionOk="0" h="91439" w="2376170">
                  <a:moveTo>
                    <a:pt x="527050" y="91439"/>
                  </a:moveTo>
                  <a:lnTo>
                    <a:pt x="516890" y="91439"/>
                  </a:lnTo>
                </a:path>
                <a:path extrusionOk="0" h="91439" w="2376170">
                  <a:moveTo>
                    <a:pt x="508000" y="91439"/>
                  </a:moveTo>
                  <a:lnTo>
                    <a:pt x="497840" y="91439"/>
                  </a:lnTo>
                </a:path>
                <a:path extrusionOk="0" h="91439" w="2376170">
                  <a:moveTo>
                    <a:pt x="487680" y="91439"/>
                  </a:moveTo>
                  <a:lnTo>
                    <a:pt x="478790" y="91439"/>
                  </a:lnTo>
                </a:path>
                <a:path extrusionOk="0" h="91439" w="2376170">
                  <a:moveTo>
                    <a:pt x="468630" y="91439"/>
                  </a:moveTo>
                  <a:lnTo>
                    <a:pt x="458470" y="91439"/>
                  </a:lnTo>
                </a:path>
                <a:path extrusionOk="0" h="91439" w="2376170">
                  <a:moveTo>
                    <a:pt x="449580" y="91439"/>
                  </a:moveTo>
                  <a:lnTo>
                    <a:pt x="439420" y="91439"/>
                  </a:lnTo>
                </a:path>
                <a:path extrusionOk="0" h="91439" w="2376170">
                  <a:moveTo>
                    <a:pt x="429260" y="91439"/>
                  </a:moveTo>
                  <a:lnTo>
                    <a:pt x="420370" y="91439"/>
                  </a:lnTo>
                </a:path>
                <a:path extrusionOk="0" h="91439" w="2376170">
                  <a:moveTo>
                    <a:pt x="410210" y="91439"/>
                  </a:moveTo>
                  <a:lnTo>
                    <a:pt x="400050" y="91439"/>
                  </a:lnTo>
                </a:path>
                <a:path extrusionOk="0" h="91439" w="2376170">
                  <a:moveTo>
                    <a:pt x="391160" y="91439"/>
                  </a:moveTo>
                  <a:lnTo>
                    <a:pt x="381000" y="91439"/>
                  </a:lnTo>
                </a:path>
                <a:path extrusionOk="0" h="91439" w="2376170">
                  <a:moveTo>
                    <a:pt x="370840" y="91439"/>
                  </a:moveTo>
                  <a:lnTo>
                    <a:pt x="361950" y="91439"/>
                  </a:lnTo>
                </a:path>
                <a:path extrusionOk="0" h="91439" w="2376170">
                  <a:moveTo>
                    <a:pt x="351790" y="91439"/>
                  </a:moveTo>
                  <a:lnTo>
                    <a:pt x="342900" y="91439"/>
                  </a:lnTo>
                </a:path>
                <a:path extrusionOk="0" h="91439" w="2376170">
                  <a:moveTo>
                    <a:pt x="332740" y="91439"/>
                  </a:moveTo>
                  <a:lnTo>
                    <a:pt x="323850" y="91439"/>
                  </a:lnTo>
                </a:path>
                <a:path extrusionOk="0" h="91439" w="2376170">
                  <a:moveTo>
                    <a:pt x="313690" y="91439"/>
                  </a:moveTo>
                  <a:lnTo>
                    <a:pt x="303530" y="91439"/>
                  </a:lnTo>
                </a:path>
                <a:path extrusionOk="0" h="91439" w="2376170">
                  <a:moveTo>
                    <a:pt x="294640" y="91439"/>
                  </a:moveTo>
                  <a:lnTo>
                    <a:pt x="284480" y="91439"/>
                  </a:lnTo>
                </a:path>
                <a:path extrusionOk="0" h="91439" w="2376170">
                  <a:moveTo>
                    <a:pt x="274320" y="91439"/>
                  </a:moveTo>
                  <a:lnTo>
                    <a:pt x="271780" y="91439"/>
                  </a:lnTo>
                  <a:lnTo>
                    <a:pt x="267970" y="91439"/>
                  </a:lnTo>
                  <a:lnTo>
                    <a:pt x="265430" y="91439"/>
                  </a:lnTo>
                </a:path>
                <a:path extrusionOk="0" h="91439" w="2376170">
                  <a:moveTo>
                    <a:pt x="255270" y="91439"/>
                  </a:moveTo>
                  <a:lnTo>
                    <a:pt x="251460" y="91439"/>
                  </a:lnTo>
                  <a:lnTo>
                    <a:pt x="248920" y="91439"/>
                  </a:lnTo>
                  <a:lnTo>
                    <a:pt x="245110" y="91439"/>
                  </a:lnTo>
                </a:path>
                <a:path extrusionOk="0" h="91439" w="2376170">
                  <a:moveTo>
                    <a:pt x="236220" y="90169"/>
                  </a:moveTo>
                  <a:lnTo>
                    <a:pt x="232410" y="90169"/>
                  </a:lnTo>
                  <a:lnTo>
                    <a:pt x="229870" y="90169"/>
                  </a:lnTo>
                  <a:lnTo>
                    <a:pt x="226060" y="90169"/>
                  </a:lnTo>
                </a:path>
                <a:path extrusionOk="0" h="91439" w="2376170">
                  <a:moveTo>
                    <a:pt x="215900" y="88900"/>
                  </a:moveTo>
                  <a:lnTo>
                    <a:pt x="213360" y="88900"/>
                  </a:lnTo>
                  <a:lnTo>
                    <a:pt x="209550" y="88900"/>
                  </a:lnTo>
                  <a:lnTo>
                    <a:pt x="207010" y="88900"/>
                  </a:lnTo>
                </a:path>
                <a:path extrusionOk="0" h="91439" w="2376170">
                  <a:moveTo>
                    <a:pt x="196850" y="87630"/>
                  </a:moveTo>
                  <a:lnTo>
                    <a:pt x="194310" y="86360"/>
                  </a:lnTo>
                  <a:lnTo>
                    <a:pt x="190500" y="86360"/>
                  </a:lnTo>
                  <a:lnTo>
                    <a:pt x="187960" y="86360"/>
                  </a:lnTo>
                </a:path>
                <a:path extrusionOk="0" h="91439" w="2376170">
                  <a:moveTo>
                    <a:pt x="177800" y="85089"/>
                  </a:moveTo>
                  <a:lnTo>
                    <a:pt x="173990" y="83819"/>
                  </a:lnTo>
                  <a:lnTo>
                    <a:pt x="171450" y="83819"/>
                  </a:lnTo>
                  <a:lnTo>
                    <a:pt x="167640" y="83819"/>
                  </a:lnTo>
                </a:path>
                <a:path extrusionOk="0" h="91439" w="2376170">
                  <a:moveTo>
                    <a:pt x="158750" y="81280"/>
                  </a:moveTo>
                  <a:lnTo>
                    <a:pt x="154940" y="81280"/>
                  </a:lnTo>
                  <a:lnTo>
                    <a:pt x="152400" y="81280"/>
                  </a:lnTo>
                  <a:lnTo>
                    <a:pt x="148590" y="80010"/>
                  </a:lnTo>
                </a:path>
                <a:path extrusionOk="0" h="91439" w="2376170">
                  <a:moveTo>
                    <a:pt x="139700" y="78739"/>
                  </a:moveTo>
                  <a:lnTo>
                    <a:pt x="135890" y="77469"/>
                  </a:lnTo>
                  <a:lnTo>
                    <a:pt x="133350" y="77469"/>
                  </a:lnTo>
                  <a:lnTo>
                    <a:pt x="129540" y="76200"/>
                  </a:lnTo>
                </a:path>
                <a:path extrusionOk="0" h="91439" w="2376170">
                  <a:moveTo>
                    <a:pt x="120650" y="74930"/>
                  </a:moveTo>
                  <a:lnTo>
                    <a:pt x="116840" y="73660"/>
                  </a:lnTo>
                  <a:lnTo>
                    <a:pt x="114300" y="72389"/>
                  </a:lnTo>
                  <a:lnTo>
                    <a:pt x="110490" y="72389"/>
                  </a:lnTo>
                </a:path>
                <a:path extrusionOk="0" h="91439" w="2376170">
                  <a:moveTo>
                    <a:pt x="101600" y="69850"/>
                  </a:moveTo>
                  <a:lnTo>
                    <a:pt x="97790" y="68580"/>
                  </a:lnTo>
                  <a:lnTo>
                    <a:pt x="95250" y="67310"/>
                  </a:lnTo>
                  <a:lnTo>
                    <a:pt x="92710" y="67310"/>
                  </a:lnTo>
                </a:path>
                <a:path extrusionOk="0" h="91439" w="2376170">
                  <a:moveTo>
                    <a:pt x="82550" y="64769"/>
                  </a:moveTo>
                  <a:lnTo>
                    <a:pt x="80010" y="63500"/>
                  </a:lnTo>
                  <a:lnTo>
                    <a:pt x="76200" y="62230"/>
                  </a:lnTo>
                  <a:lnTo>
                    <a:pt x="73660" y="60960"/>
                  </a:lnTo>
                </a:path>
                <a:path extrusionOk="0" h="91439" w="2376170">
                  <a:moveTo>
                    <a:pt x="64770" y="57150"/>
                  </a:moveTo>
                  <a:lnTo>
                    <a:pt x="60960" y="57150"/>
                  </a:lnTo>
                  <a:lnTo>
                    <a:pt x="58420" y="55880"/>
                  </a:lnTo>
                  <a:lnTo>
                    <a:pt x="55880" y="54610"/>
                  </a:lnTo>
                </a:path>
                <a:path extrusionOk="0" h="91439" w="2376170">
                  <a:moveTo>
                    <a:pt x="46990" y="50800"/>
                  </a:moveTo>
                  <a:lnTo>
                    <a:pt x="43180" y="49530"/>
                  </a:lnTo>
                  <a:lnTo>
                    <a:pt x="40640" y="48260"/>
                  </a:lnTo>
                  <a:lnTo>
                    <a:pt x="38100" y="45719"/>
                  </a:lnTo>
                </a:path>
                <a:path extrusionOk="0" h="91439" w="2376170">
                  <a:moveTo>
                    <a:pt x="29210" y="41910"/>
                  </a:moveTo>
                  <a:lnTo>
                    <a:pt x="26670" y="40639"/>
                  </a:lnTo>
                  <a:lnTo>
                    <a:pt x="22860" y="38100"/>
                  </a:lnTo>
                  <a:lnTo>
                    <a:pt x="20320" y="36830"/>
                  </a:lnTo>
                </a:path>
                <a:path extrusionOk="0" h="91439" w="2376170">
                  <a:moveTo>
                    <a:pt x="12700" y="30480"/>
                  </a:moveTo>
                  <a:lnTo>
                    <a:pt x="10160" y="27939"/>
                  </a:lnTo>
                  <a:lnTo>
                    <a:pt x="7620" y="26669"/>
                  </a:lnTo>
                  <a:lnTo>
                    <a:pt x="6350" y="24130"/>
                  </a:lnTo>
                </a:path>
                <a:path extrusionOk="0" h="91439" w="2376170">
                  <a:moveTo>
                    <a:pt x="1270" y="15239"/>
                  </a:moveTo>
                  <a:lnTo>
                    <a:pt x="0" y="12700"/>
                  </a:lnTo>
                  <a:lnTo>
                    <a:pt x="0" y="10160"/>
                  </a:lnTo>
                  <a:lnTo>
                    <a:pt x="0" y="7619"/>
                  </a:lnTo>
                  <a:lnTo>
                    <a:pt x="0" y="63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41" name="Google Shape;1041;p66"/>
            <p:cNvSpPr/>
            <p:nvPr/>
          </p:nvSpPr>
          <p:spPr>
            <a:xfrm>
              <a:off x="3275329" y="38989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42" name="Google Shape;1042;p66"/>
            <p:cNvSpPr/>
            <p:nvPr/>
          </p:nvSpPr>
          <p:spPr>
            <a:xfrm>
              <a:off x="3270884" y="386460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43" name="Google Shape;1043;p66"/>
            <p:cNvSpPr/>
            <p:nvPr/>
          </p:nvSpPr>
          <p:spPr>
            <a:xfrm>
              <a:off x="3275329" y="384048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44" name="Google Shape;1044;p66"/>
            <p:cNvSpPr/>
            <p:nvPr/>
          </p:nvSpPr>
          <p:spPr>
            <a:xfrm>
              <a:off x="3270884" y="3787140"/>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45" name="Google Shape;1045;p66"/>
            <p:cNvSpPr/>
            <p:nvPr/>
          </p:nvSpPr>
          <p:spPr>
            <a:xfrm>
              <a:off x="3275329" y="3763009"/>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46" name="Google Shape;1046;p66"/>
            <p:cNvSpPr/>
            <p:nvPr/>
          </p:nvSpPr>
          <p:spPr>
            <a:xfrm>
              <a:off x="3270884" y="3709669"/>
              <a:ext cx="8890" cy="38100"/>
            </a:xfrm>
            <a:custGeom>
              <a:rect b="b" l="l" r="r" t="t"/>
              <a:pathLst>
                <a:path extrusionOk="0" h="38100" w="8889">
                  <a:moveTo>
                    <a:pt x="0" y="38099"/>
                  </a:moveTo>
                  <a:lnTo>
                    <a:pt x="8890" y="38099"/>
                  </a:lnTo>
                </a:path>
                <a:path extrusionOk="0" h="38100" w="8889">
                  <a:moveTo>
                    <a:pt x="0" y="19049"/>
                  </a:moveTo>
                  <a:lnTo>
                    <a:pt x="8890" y="19049"/>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47" name="Google Shape;1047;p66"/>
            <p:cNvSpPr/>
            <p:nvPr/>
          </p:nvSpPr>
          <p:spPr>
            <a:xfrm>
              <a:off x="3275329" y="368554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48" name="Google Shape;1048;p66"/>
            <p:cNvSpPr/>
            <p:nvPr/>
          </p:nvSpPr>
          <p:spPr>
            <a:xfrm>
              <a:off x="3270884" y="365125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49" name="Google Shape;1049;p66"/>
            <p:cNvSpPr/>
            <p:nvPr/>
          </p:nvSpPr>
          <p:spPr>
            <a:xfrm>
              <a:off x="3275329" y="36271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50" name="Google Shape;1050;p66"/>
            <p:cNvSpPr/>
            <p:nvPr/>
          </p:nvSpPr>
          <p:spPr>
            <a:xfrm>
              <a:off x="3270884" y="3573779"/>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51" name="Google Shape;1051;p66"/>
            <p:cNvSpPr/>
            <p:nvPr/>
          </p:nvSpPr>
          <p:spPr>
            <a:xfrm>
              <a:off x="3275329" y="354965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52" name="Google Shape;1052;p66"/>
            <p:cNvSpPr/>
            <p:nvPr/>
          </p:nvSpPr>
          <p:spPr>
            <a:xfrm>
              <a:off x="3270884" y="351535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53" name="Google Shape;1053;p66"/>
            <p:cNvSpPr/>
            <p:nvPr/>
          </p:nvSpPr>
          <p:spPr>
            <a:xfrm>
              <a:off x="3275329" y="349122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54" name="Google Shape;1054;p66"/>
            <p:cNvSpPr/>
            <p:nvPr/>
          </p:nvSpPr>
          <p:spPr>
            <a:xfrm>
              <a:off x="3270884" y="345693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55" name="Google Shape;1055;p66"/>
            <p:cNvSpPr/>
            <p:nvPr/>
          </p:nvSpPr>
          <p:spPr>
            <a:xfrm>
              <a:off x="3270884" y="3399154"/>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56" name="Google Shape;1056;p66"/>
            <p:cNvSpPr/>
            <p:nvPr/>
          </p:nvSpPr>
          <p:spPr>
            <a:xfrm>
              <a:off x="3275329" y="3374389"/>
              <a:ext cx="0" cy="10160"/>
            </a:xfrm>
            <a:custGeom>
              <a:rect b="b" l="l" r="r" t="t"/>
              <a:pathLst>
                <a:path extrusionOk="0" h="10160" w="120000">
                  <a:moveTo>
                    <a:pt x="0" y="5080"/>
                  </a:moveTo>
                  <a:lnTo>
                    <a:pt x="0" y="508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57" name="Google Shape;1057;p66"/>
            <p:cNvSpPr/>
            <p:nvPr/>
          </p:nvSpPr>
          <p:spPr>
            <a:xfrm>
              <a:off x="3360419" y="3388360"/>
              <a:ext cx="539750" cy="538479"/>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058" name="Google Shape;1058;p66"/>
          <p:cNvSpPr txBox="1"/>
          <p:nvPr/>
        </p:nvSpPr>
        <p:spPr>
          <a:xfrm>
            <a:off x="4091940" y="3356609"/>
            <a:ext cx="1370330" cy="574040"/>
          </a:xfrm>
          <a:prstGeom prst="rect">
            <a:avLst/>
          </a:prstGeom>
          <a:noFill/>
          <a:ln>
            <a:noFill/>
          </a:ln>
        </p:spPr>
        <p:txBody>
          <a:bodyPr anchorCtr="0" anchor="t" bIns="0" lIns="0" spcFirstLastPara="1" rIns="0" wrap="square" tIns="12700">
            <a:spAutoFit/>
          </a:bodyPr>
          <a:lstStyle/>
          <a:p>
            <a:pPr indent="254000" lvl="0" marL="12700" marR="5080" rtl="0" algn="l">
              <a:lnSpc>
                <a:spcPct val="100000"/>
              </a:lnSpc>
              <a:spcBef>
                <a:spcPts val="0"/>
              </a:spcBef>
              <a:spcAft>
                <a:spcPts val="0"/>
              </a:spcAft>
              <a:buNone/>
            </a:pPr>
            <a:r>
              <a:rPr b="1" lang="en-US" sz="1800">
                <a:solidFill>
                  <a:srgbClr val="7F0000"/>
                </a:solidFill>
                <a:latin typeface="Arial"/>
                <a:ea typeface="Arial"/>
                <a:cs typeface="Arial"/>
                <a:sym typeface="Arial"/>
              </a:rPr>
              <a:t>Quản lý  Thương mại</a:t>
            </a:r>
            <a:endParaRPr sz="1800">
              <a:solidFill>
                <a:schemeClr val="dk1"/>
              </a:solidFill>
              <a:latin typeface="Arial"/>
              <a:ea typeface="Arial"/>
              <a:cs typeface="Arial"/>
              <a:sym typeface="Arial"/>
            </a:endParaRPr>
          </a:p>
        </p:txBody>
      </p:sp>
      <p:grpSp>
        <p:nvGrpSpPr>
          <p:cNvPr id="1059" name="Google Shape;1059;p66"/>
          <p:cNvGrpSpPr/>
          <p:nvPr/>
        </p:nvGrpSpPr>
        <p:grpSpPr>
          <a:xfrm>
            <a:off x="6438265" y="5013960"/>
            <a:ext cx="2386330" cy="718820"/>
            <a:chOff x="6438265" y="5013960"/>
            <a:chExt cx="2386330" cy="718820"/>
          </a:xfrm>
        </p:grpSpPr>
        <p:sp>
          <p:nvSpPr>
            <p:cNvPr id="1060" name="Google Shape;1060;p66"/>
            <p:cNvSpPr/>
            <p:nvPr/>
          </p:nvSpPr>
          <p:spPr>
            <a:xfrm>
              <a:off x="6442710" y="5013960"/>
              <a:ext cx="2377440" cy="92710"/>
            </a:xfrm>
            <a:custGeom>
              <a:rect b="b" l="l" r="r" t="t"/>
              <a:pathLst>
                <a:path extrusionOk="0" h="92710" w="2377440">
                  <a:moveTo>
                    <a:pt x="0" y="83819"/>
                  </a:moveTo>
                  <a:lnTo>
                    <a:pt x="0" y="81279"/>
                  </a:lnTo>
                  <a:lnTo>
                    <a:pt x="1269" y="77469"/>
                  </a:lnTo>
                  <a:lnTo>
                    <a:pt x="2539" y="74929"/>
                  </a:lnTo>
                </a:path>
                <a:path extrusionOk="0" h="92710" w="2377440">
                  <a:moveTo>
                    <a:pt x="7619" y="67309"/>
                  </a:moveTo>
                  <a:lnTo>
                    <a:pt x="10160" y="64769"/>
                  </a:lnTo>
                  <a:lnTo>
                    <a:pt x="12700" y="62229"/>
                  </a:lnTo>
                  <a:lnTo>
                    <a:pt x="15239" y="59689"/>
                  </a:lnTo>
                </a:path>
                <a:path extrusionOk="0" h="92710" w="2377440">
                  <a:moveTo>
                    <a:pt x="22860" y="54609"/>
                  </a:moveTo>
                  <a:lnTo>
                    <a:pt x="25400" y="52069"/>
                  </a:lnTo>
                  <a:lnTo>
                    <a:pt x="27939" y="50800"/>
                  </a:lnTo>
                  <a:lnTo>
                    <a:pt x="31750" y="49529"/>
                  </a:lnTo>
                </a:path>
                <a:path extrusionOk="0" h="92710" w="2377440">
                  <a:moveTo>
                    <a:pt x="39369" y="44450"/>
                  </a:moveTo>
                  <a:lnTo>
                    <a:pt x="41910" y="43179"/>
                  </a:lnTo>
                  <a:lnTo>
                    <a:pt x="45719" y="41909"/>
                  </a:lnTo>
                  <a:lnTo>
                    <a:pt x="48260" y="40639"/>
                  </a:lnTo>
                </a:path>
                <a:path extrusionOk="0" h="92710" w="2377440">
                  <a:moveTo>
                    <a:pt x="57150" y="36829"/>
                  </a:moveTo>
                  <a:lnTo>
                    <a:pt x="60960" y="35559"/>
                  </a:lnTo>
                  <a:lnTo>
                    <a:pt x="63499" y="34289"/>
                  </a:lnTo>
                  <a:lnTo>
                    <a:pt x="66039" y="33019"/>
                  </a:lnTo>
                </a:path>
                <a:path extrusionOk="0" h="92710" w="2377440">
                  <a:moveTo>
                    <a:pt x="74930" y="29209"/>
                  </a:moveTo>
                  <a:lnTo>
                    <a:pt x="78739" y="27939"/>
                  </a:lnTo>
                  <a:lnTo>
                    <a:pt x="81280" y="27939"/>
                  </a:lnTo>
                  <a:lnTo>
                    <a:pt x="85089" y="26669"/>
                  </a:lnTo>
                </a:path>
                <a:path extrusionOk="0" h="92710" w="2377440">
                  <a:moveTo>
                    <a:pt x="93980" y="24129"/>
                  </a:moveTo>
                  <a:lnTo>
                    <a:pt x="96519" y="22859"/>
                  </a:lnTo>
                  <a:lnTo>
                    <a:pt x="100330" y="21589"/>
                  </a:lnTo>
                  <a:lnTo>
                    <a:pt x="102869" y="21589"/>
                  </a:lnTo>
                </a:path>
                <a:path extrusionOk="0" h="92710" w="2377440">
                  <a:moveTo>
                    <a:pt x="113030" y="19050"/>
                  </a:moveTo>
                  <a:lnTo>
                    <a:pt x="115569" y="17779"/>
                  </a:lnTo>
                  <a:lnTo>
                    <a:pt x="119380" y="17779"/>
                  </a:lnTo>
                  <a:lnTo>
                    <a:pt x="123189" y="16509"/>
                  </a:lnTo>
                </a:path>
                <a:path extrusionOk="0" h="92710" w="2377440">
                  <a:moveTo>
                    <a:pt x="132080" y="13969"/>
                  </a:moveTo>
                  <a:lnTo>
                    <a:pt x="134619" y="13969"/>
                  </a:lnTo>
                  <a:lnTo>
                    <a:pt x="138430" y="13969"/>
                  </a:lnTo>
                  <a:lnTo>
                    <a:pt x="140969" y="12700"/>
                  </a:lnTo>
                </a:path>
                <a:path extrusionOk="0" h="92710" w="2377440">
                  <a:moveTo>
                    <a:pt x="151130" y="11429"/>
                  </a:moveTo>
                  <a:lnTo>
                    <a:pt x="153669" y="10159"/>
                  </a:lnTo>
                  <a:lnTo>
                    <a:pt x="157480" y="10159"/>
                  </a:lnTo>
                  <a:lnTo>
                    <a:pt x="161289" y="8889"/>
                  </a:lnTo>
                </a:path>
                <a:path extrusionOk="0" h="92710" w="2377440">
                  <a:moveTo>
                    <a:pt x="170180" y="7619"/>
                  </a:moveTo>
                  <a:lnTo>
                    <a:pt x="173989" y="7619"/>
                  </a:lnTo>
                  <a:lnTo>
                    <a:pt x="176530" y="6350"/>
                  </a:lnTo>
                  <a:lnTo>
                    <a:pt x="179069" y="6350"/>
                  </a:lnTo>
                </a:path>
                <a:path extrusionOk="0" h="92710" w="2377440">
                  <a:moveTo>
                    <a:pt x="189230" y="5079"/>
                  </a:moveTo>
                  <a:lnTo>
                    <a:pt x="193039" y="5079"/>
                  </a:lnTo>
                  <a:lnTo>
                    <a:pt x="195580" y="3809"/>
                  </a:lnTo>
                  <a:lnTo>
                    <a:pt x="199389" y="3809"/>
                  </a:lnTo>
                </a:path>
                <a:path extrusionOk="0" h="92710" w="2377440">
                  <a:moveTo>
                    <a:pt x="208280" y="2539"/>
                  </a:moveTo>
                  <a:lnTo>
                    <a:pt x="212089" y="2539"/>
                  </a:lnTo>
                  <a:lnTo>
                    <a:pt x="214630" y="2539"/>
                  </a:lnTo>
                  <a:lnTo>
                    <a:pt x="218439" y="2539"/>
                  </a:lnTo>
                </a:path>
                <a:path extrusionOk="0" h="92710" w="2377440">
                  <a:moveTo>
                    <a:pt x="228599" y="1269"/>
                  </a:moveTo>
                  <a:lnTo>
                    <a:pt x="231139" y="1269"/>
                  </a:lnTo>
                  <a:lnTo>
                    <a:pt x="234949" y="1269"/>
                  </a:lnTo>
                  <a:lnTo>
                    <a:pt x="237489" y="0"/>
                  </a:lnTo>
                </a:path>
                <a:path extrusionOk="0" h="92710" w="2377440">
                  <a:moveTo>
                    <a:pt x="247649" y="0"/>
                  </a:moveTo>
                  <a:lnTo>
                    <a:pt x="250189" y="0"/>
                  </a:lnTo>
                  <a:lnTo>
                    <a:pt x="253999" y="0"/>
                  </a:lnTo>
                  <a:lnTo>
                    <a:pt x="257810" y="0"/>
                  </a:lnTo>
                </a:path>
                <a:path extrusionOk="0" h="92710" w="2377440">
                  <a:moveTo>
                    <a:pt x="266699" y="0"/>
                  </a:moveTo>
                  <a:lnTo>
                    <a:pt x="270510" y="0"/>
                  </a:lnTo>
                  <a:lnTo>
                    <a:pt x="273049" y="0"/>
                  </a:lnTo>
                  <a:lnTo>
                    <a:pt x="276860" y="0"/>
                  </a:lnTo>
                </a:path>
                <a:path extrusionOk="0" h="92710" w="2377440">
                  <a:moveTo>
                    <a:pt x="287019" y="0"/>
                  </a:moveTo>
                  <a:lnTo>
                    <a:pt x="295910" y="0"/>
                  </a:lnTo>
                </a:path>
                <a:path extrusionOk="0" h="92710" w="2377440">
                  <a:moveTo>
                    <a:pt x="306069" y="0"/>
                  </a:moveTo>
                  <a:lnTo>
                    <a:pt x="314960" y="0"/>
                  </a:lnTo>
                </a:path>
                <a:path extrusionOk="0" h="92710" w="2377440">
                  <a:moveTo>
                    <a:pt x="325119" y="0"/>
                  </a:moveTo>
                  <a:lnTo>
                    <a:pt x="335280" y="0"/>
                  </a:lnTo>
                </a:path>
                <a:path extrusionOk="0" h="92710" w="2377440">
                  <a:moveTo>
                    <a:pt x="344169" y="0"/>
                  </a:moveTo>
                  <a:lnTo>
                    <a:pt x="354330" y="0"/>
                  </a:lnTo>
                </a:path>
                <a:path extrusionOk="0" h="92710" w="2377440">
                  <a:moveTo>
                    <a:pt x="363219" y="0"/>
                  </a:moveTo>
                  <a:lnTo>
                    <a:pt x="373380" y="0"/>
                  </a:lnTo>
                </a:path>
                <a:path extrusionOk="0" h="92710" w="2377440">
                  <a:moveTo>
                    <a:pt x="383539" y="0"/>
                  </a:moveTo>
                  <a:lnTo>
                    <a:pt x="392430" y="0"/>
                  </a:lnTo>
                </a:path>
                <a:path extrusionOk="0" h="92710" w="2377440">
                  <a:moveTo>
                    <a:pt x="402589" y="0"/>
                  </a:moveTo>
                  <a:lnTo>
                    <a:pt x="412749" y="0"/>
                  </a:lnTo>
                </a:path>
                <a:path extrusionOk="0" h="92710" w="2377440">
                  <a:moveTo>
                    <a:pt x="421639" y="0"/>
                  </a:moveTo>
                  <a:lnTo>
                    <a:pt x="431799" y="0"/>
                  </a:lnTo>
                </a:path>
                <a:path extrusionOk="0" h="92710" w="2377440">
                  <a:moveTo>
                    <a:pt x="441960" y="0"/>
                  </a:moveTo>
                  <a:lnTo>
                    <a:pt x="450849" y="0"/>
                  </a:lnTo>
                </a:path>
                <a:path extrusionOk="0" h="92710" w="2377440">
                  <a:moveTo>
                    <a:pt x="461010" y="0"/>
                  </a:moveTo>
                  <a:lnTo>
                    <a:pt x="471169" y="0"/>
                  </a:lnTo>
                </a:path>
                <a:path extrusionOk="0" h="92710" w="2377440">
                  <a:moveTo>
                    <a:pt x="480060" y="0"/>
                  </a:moveTo>
                  <a:lnTo>
                    <a:pt x="490219" y="0"/>
                  </a:lnTo>
                </a:path>
                <a:path extrusionOk="0" h="92710" w="2377440">
                  <a:moveTo>
                    <a:pt x="500380" y="0"/>
                  </a:moveTo>
                  <a:lnTo>
                    <a:pt x="509269" y="0"/>
                  </a:lnTo>
                </a:path>
                <a:path extrusionOk="0" h="92710" w="2377440">
                  <a:moveTo>
                    <a:pt x="519430" y="0"/>
                  </a:moveTo>
                  <a:lnTo>
                    <a:pt x="528319" y="0"/>
                  </a:lnTo>
                </a:path>
                <a:path extrusionOk="0" h="92710" w="2377440">
                  <a:moveTo>
                    <a:pt x="538480" y="0"/>
                  </a:moveTo>
                  <a:lnTo>
                    <a:pt x="548639" y="0"/>
                  </a:lnTo>
                </a:path>
                <a:path extrusionOk="0" h="92710" w="2377440">
                  <a:moveTo>
                    <a:pt x="557530" y="0"/>
                  </a:moveTo>
                  <a:lnTo>
                    <a:pt x="567689" y="0"/>
                  </a:lnTo>
                </a:path>
                <a:path extrusionOk="0" h="92710" w="2377440">
                  <a:moveTo>
                    <a:pt x="577849" y="0"/>
                  </a:moveTo>
                  <a:lnTo>
                    <a:pt x="586739" y="0"/>
                  </a:lnTo>
                </a:path>
                <a:path extrusionOk="0" h="92710" w="2377440">
                  <a:moveTo>
                    <a:pt x="596899" y="0"/>
                  </a:moveTo>
                  <a:lnTo>
                    <a:pt x="607060" y="0"/>
                  </a:lnTo>
                </a:path>
                <a:path extrusionOk="0" h="92710" w="2377440">
                  <a:moveTo>
                    <a:pt x="615949" y="0"/>
                  </a:moveTo>
                  <a:lnTo>
                    <a:pt x="626110" y="0"/>
                  </a:lnTo>
                </a:path>
                <a:path extrusionOk="0" h="92710" w="2377440">
                  <a:moveTo>
                    <a:pt x="634999" y="0"/>
                  </a:moveTo>
                  <a:lnTo>
                    <a:pt x="645160" y="0"/>
                  </a:lnTo>
                </a:path>
                <a:path extrusionOk="0" h="92710" w="2377440">
                  <a:moveTo>
                    <a:pt x="655319" y="0"/>
                  </a:moveTo>
                  <a:lnTo>
                    <a:pt x="664210" y="0"/>
                  </a:lnTo>
                </a:path>
                <a:path extrusionOk="0" h="92710" w="2377440">
                  <a:moveTo>
                    <a:pt x="674369" y="0"/>
                  </a:moveTo>
                  <a:lnTo>
                    <a:pt x="684530" y="0"/>
                  </a:lnTo>
                </a:path>
                <a:path extrusionOk="0" h="92710" w="2377440">
                  <a:moveTo>
                    <a:pt x="693419" y="0"/>
                  </a:moveTo>
                  <a:lnTo>
                    <a:pt x="703580" y="0"/>
                  </a:lnTo>
                </a:path>
                <a:path extrusionOk="0" h="92710" w="2377440">
                  <a:moveTo>
                    <a:pt x="712469" y="0"/>
                  </a:moveTo>
                  <a:lnTo>
                    <a:pt x="722630" y="0"/>
                  </a:lnTo>
                </a:path>
                <a:path extrusionOk="0" h="92710" w="2377440">
                  <a:moveTo>
                    <a:pt x="732789" y="0"/>
                  </a:moveTo>
                  <a:lnTo>
                    <a:pt x="741680" y="0"/>
                  </a:lnTo>
                </a:path>
                <a:path extrusionOk="0" h="92710" w="2377440">
                  <a:moveTo>
                    <a:pt x="751839" y="0"/>
                  </a:moveTo>
                  <a:lnTo>
                    <a:pt x="761999" y="0"/>
                  </a:lnTo>
                </a:path>
                <a:path extrusionOk="0" h="92710" w="2377440">
                  <a:moveTo>
                    <a:pt x="770889" y="0"/>
                  </a:moveTo>
                  <a:lnTo>
                    <a:pt x="781049" y="0"/>
                  </a:lnTo>
                </a:path>
                <a:path extrusionOk="0" h="92710" w="2377440">
                  <a:moveTo>
                    <a:pt x="791210" y="0"/>
                  </a:moveTo>
                  <a:lnTo>
                    <a:pt x="800099" y="0"/>
                  </a:lnTo>
                </a:path>
                <a:path extrusionOk="0" h="92710" w="2377440">
                  <a:moveTo>
                    <a:pt x="810260" y="0"/>
                  </a:moveTo>
                  <a:lnTo>
                    <a:pt x="820419" y="0"/>
                  </a:lnTo>
                </a:path>
                <a:path extrusionOk="0" h="92710" w="2377440">
                  <a:moveTo>
                    <a:pt x="829310" y="0"/>
                  </a:moveTo>
                  <a:lnTo>
                    <a:pt x="839469" y="0"/>
                  </a:lnTo>
                </a:path>
                <a:path extrusionOk="0" h="92710" w="2377440">
                  <a:moveTo>
                    <a:pt x="849630" y="0"/>
                  </a:moveTo>
                  <a:lnTo>
                    <a:pt x="858519" y="0"/>
                  </a:lnTo>
                </a:path>
                <a:path extrusionOk="0" h="92710" w="2377440">
                  <a:moveTo>
                    <a:pt x="868680" y="0"/>
                  </a:moveTo>
                  <a:lnTo>
                    <a:pt x="878839" y="0"/>
                  </a:lnTo>
                </a:path>
                <a:path extrusionOk="0" h="92710" w="2377440">
                  <a:moveTo>
                    <a:pt x="887730" y="0"/>
                  </a:moveTo>
                  <a:lnTo>
                    <a:pt x="897889" y="0"/>
                  </a:lnTo>
                </a:path>
                <a:path extrusionOk="0" h="92710" w="2377440">
                  <a:moveTo>
                    <a:pt x="906780" y="0"/>
                  </a:moveTo>
                  <a:lnTo>
                    <a:pt x="916939" y="0"/>
                  </a:lnTo>
                </a:path>
                <a:path extrusionOk="0" h="92710" w="2377440">
                  <a:moveTo>
                    <a:pt x="927099" y="0"/>
                  </a:moveTo>
                  <a:lnTo>
                    <a:pt x="935989" y="0"/>
                  </a:lnTo>
                </a:path>
                <a:path extrusionOk="0" h="92710" w="2377440">
                  <a:moveTo>
                    <a:pt x="946149" y="0"/>
                  </a:moveTo>
                  <a:lnTo>
                    <a:pt x="955039" y="0"/>
                  </a:lnTo>
                </a:path>
                <a:path extrusionOk="0" h="92710" w="2377440">
                  <a:moveTo>
                    <a:pt x="965199" y="0"/>
                  </a:moveTo>
                  <a:lnTo>
                    <a:pt x="975360" y="0"/>
                  </a:lnTo>
                </a:path>
                <a:path extrusionOk="0" h="92710" w="2377440">
                  <a:moveTo>
                    <a:pt x="984249" y="0"/>
                  </a:moveTo>
                  <a:lnTo>
                    <a:pt x="994410" y="0"/>
                  </a:lnTo>
                </a:path>
                <a:path extrusionOk="0" h="92710" w="2377440">
                  <a:moveTo>
                    <a:pt x="1004569" y="0"/>
                  </a:moveTo>
                  <a:lnTo>
                    <a:pt x="1013460" y="0"/>
                  </a:lnTo>
                </a:path>
                <a:path extrusionOk="0" h="92710" w="2377440">
                  <a:moveTo>
                    <a:pt x="1023619" y="0"/>
                  </a:moveTo>
                  <a:lnTo>
                    <a:pt x="1033780" y="0"/>
                  </a:lnTo>
                </a:path>
                <a:path extrusionOk="0" h="92710" w="2377440">
                  <a:moveTo>
                    <a:pt x="1042669" y="0"/>
                  </a:moveTo>
                  <a:lnTo>
                    <a:pt x="1052830" y="0"/>
                  </a:lnTo>
                </a:path>
                <a:path extrusionOk="0" h="92710" w="2377440">
                  <a:moveTo>
                    <a:pt x="1062989" y="0"/>
                  </a:moveTo>
                  <a:lnTo>
                    <a:pt x="1071880" y="0"/>
                  </a:lnTo>
                </a:path>
                <a:path extrusionOk="0" h="92710" w="2377440">
                  <a:moveTo>
                    <a:pt x="1082039" y="0"/>
                  </a:moveTo>
                  <a:lnTo>
                    <a:pt x="1092199" y="0"/>
                  </a:lnTo>
                </a:path>
                <a:path extrusionOk="0" h="92710" w="2377440">
                  <a:moveTo>
                    <a:pt x="1101089" y="0"/>
                  </a:moveTo>
                  <a:lnTo>
                    <a:pt x="1111249" y="0"/>
                  </a:lnTo>
                </a:path>
                <a:path extrusionOk="0" h="92710" w="2377440">
                  <a:moveTo>
                    <a:pt x="1120139" y="0"/>
                  </a:moveTo>
                  <a:lnTo>
                    <a:pt x="1130299" y="0"/>
                  </a:lnTo>
                </a:path>
                <a:path extrusionOk="0" h="92710" w="2377440">
                  <a:moveTo>
                    <a:pt x="1140460" y="0"/>
                  </a:moveTo>
                  <a:lnTo>
                    <a:pt x="1149349" y="0"/>
                  </a:lnTo>
                </a:path>
                <a:path extrusionOk="0" h="92710" w="2377440">
                  <a:moveTo>
                    <a:pt x="1159510" y="0"/>
                  </a:moveTo>
                  <a:lnTo>
                    <a:pt x="1169669" y="0"/>
                  </a:lnTo>
                </a:path>
                <a:path extrusionOk="0" h="92710" w="2377440">
                  <a:moveTo>
                    <a:pt x="1178560" y="0"/>
                  </a:moveTo>
                  <a:lnTo>
                    <a:pt x="1188719" y="0"/>
                  </a:lnTo>
                </a:path>
                <a:path extrusionOk="0" h="92710" w="2377440">
                  <a:moveTo>
                    <a:pt x="1198880" y="0"/>
                  </a:moveTo>
                  <a:lnTo>
                    <a:pt x="1207769" y="0"/>
                  </a:lnTo>
                </a:path>
                <a:path extrusionOk="0" h="92710" w="2377440">
                  <a:moveTo>
                    <a:pt x="1217930" y="0"/>
                  </a:moveTo>
                  <a:lnTo>
                    <a:pt x="1226819" y="0"/>
                  </a:lnTo>
                </a:path>
                <a:path extrusionOk="0" h="92710" w="2377440">
                  <a:moveTo>
                    <a:pt x="1236980" y="0"/>
                  </a:moveTo>
                  <a:lnTo>
                    <a:pt x="1247139" y="0"/>
                  </a:lnTo>
                </a:path>
                <a:path extrusionOk="0" h="92710" w="2377440">
                  <a:moveTo>
                    <a:pt x="1256030" y="0"/>
                  </a:moveTo>
                  <a:lnTo>
                    <a:pt x="1266189" y="0"/>
                  </a:lnTo>
                </a:path>
                <a:path extrusionOk="0" h="92710" w="2377440">
                  <a:moveTo>
                    <a:pt x="1276349" y="0"/>
                  </a:moveTo>
                  <a:lnTo>
                    <a:pt x="1285239" y="0"/>
                  </a:lnTo>
                </a:path>
                <a:path extrusionOk="0" h="92710" w="2377440">
                  <a:moveTo>
                    <a:pt x="1295399" y="0"/>
                  </a:moveTo>
                  <a:lnTo>
                    <a:pt x="1304289" y="0"/>
                  </a:lnTo>
                </a:path>
                <a:path extrusionOk="0" h="92710" w="2377440">
                  <a:moveTo>
                    <a:pt x="1314449" y="0"/>
                  </a:moveTo>
                  <a:lnTo>
                    <a:pt x="1324610" y="0"/>
                  </a:lnTo>
                </a:path>
                <a:path extrusionOk="0" h="92710" w="2377440">
                  <a:moveTo>
                    <a:pt x="1333499" y="0"/>
                  </a:moveTo>
                  <a:lnTo>
                    <a:pt x="1343660" y="0"/>
                  </a:lnTo>
                </a:path>
                <a:path extrusionOk="0" h="92710" w="2377440">
                  <a:moveTo>
                    <a:pt x="1353819" y="0"/>
                  </a:moveTo>
                  <a:lnTo>
                    <a:pt x="1362710" y="0"/>
                  </a:lnTo>
                </a:path>
                <a:path extrusionOk="0" h="92710" w="2377440">
                  <a:moveTo>
                    <a:pt x="1372869" y="0"/>
                  </a:moveTo>
                  <a:lnTo>
                    <a:pt x="1383030" y="0"/>
                  </a:lnTo>
                </a:path>
                <a:path extrusionOk="0" h="92710" w="2377440">
                  <a:moveTo>
                    <a:pt x="1391919" y="0"/>
                  </a:moveTo>
                  <a:lnTo>
                    <a:pt x="1402080" y="0"/>
                  </a:lnTo>
                </a:path>
                <a:path extrusionOk="0" h="92710" w="2377440">
                  <a:moveTo>
                    <a:pt x="1412239" y="0"/>
                  </a:moveTo>
                  <a:lnTo>
                    <a:pt x="1421130" y="0"/>
                  </a:lnTo>
                </a:path>
                <a:path extrusionOk="0" h="92710" w="2377440">
                  <a:moveTo>
                    <a:pt x="1431289" y="0"/>
                  </a:moveTo>
                  <a:lnTo>
                    <a:pt x="1441449" y="0"/>
                  </a:lnTo>
                </a:path>
                <a:path extrusionOk="0" h="92710" w="2377440">
                  <a:moveTo>
                    <a:pt x="1450339" y="0"/>
                  </a:moveTo>
                  <a:lnTo>
                    <a:pt x="1460499" y="0"/>
                  </a:lnTo>
                </a:path>
                <a:path extrusionOk="0" h="92710" w="2377440">
                  <a:moveTo>
                    <a:pt x="1470660" y="0"/>
                  </a:moveTo>
                  <a:lnTo>
                    <a:pt x="1479549" y="0"/>
                  </a:lnTo>
                </a:path>
                <a:path extrusionOk="0" h="92710" w="2377440">
                  <a:moveTo>
                    <a:pt x="1489710" y="0"/>
                  </a:moveTo>
                  <a:lnTo>
                    <a:pt x="1498599" y="0"/>
                  </a:lnTo>
                </a:path>
                <a:path extrusionOk="0" h="92710" w="2377440">
                  <a:moveTo>
                    <a:pt x="1508760" y="0"/>
                  </a:moveTo>
                  <a:lnTo>
                    <a:pt x="1518919" y="0"/>
                  </a:lnTo>
                </a:path>
                <a:path extrusionOk="0" h="92710" w="2377440">
                  <a:moveTo>
                    <a:pt x="1527810" y="0"/>
                  </a:moveTo>
                  <a:lnTo>
                    <a:pt x="1537969" y="0"/>
                  </a:lnTo>
                </a:path>
                <a:path extrusionOk="0" h="92710" w="2377440">
                  <a:moveTo>
                    <a:pt x="1546860" y="0"/>
                  </a:moveTo>
                  <a:lnTo>
                    <a:pt x="1557019" y="0"/>
                  </a:lnTo>
                </a:path>
                <a:path extrusionOk="0" h="92710" w="2377440">
                  <a:moveTo>
                    <a:pt x="1567180" y="0"/>
                  </a:moveTo>
                  <a:lnTo>
                    <a:pt x="1576069" y="0"/>
                  </a:lnTo>
                </a:path>
                <a:path extrusionOk="0" h="92710" w="2377440">
                  <a:moveTo>
                    <a:pt x="1586230" y="0"/>
                  </a:moveTo>
                  <a:lnTo>
                    <a:pt x="1596389" y="0"/>
                  </a:lnTo>
                </a:path>
                <a:path extrusionOk="0" h="92710" w="2377440">
                  <a:moveTo>
                    <a:pt x="1605280" y="0"/>
                  </a:moveTo>
                  <a:lnTo>
                    <a:pt x="1615439" y="0"/>
                  </a:lnTo>
                </a:path>
                <a:path extrusionOk="0" h="92710" w="2377440">
                  <a:moveTo>
                    <a:pt x="1625599" y="0"/>
                  </a:moveTo>
                  <a:lnTo>
                    <a:pt x="1634489" y="0"/>
                  </a:lnTo>
                </a:path>
                <a:path extrusionOk="0" h="92710" w="2377440">
                  <a:moveTo>
                    <a:pt x="1644649" y="0"/>
                  </a:moveTo>
                  <a:lnTo>
                    <a:pt x="1654810" y="0"/>
                  </a:lnTo>
                </a:path>
                <a:path extrusionOk="0" h="92710" w="2377440">
                  <a:moveTo>
                    <a:pt x="1663699" y="0"/>
                  </a:moveTo>
                  <a:lnTo>
                    <a:pt x="1673860" y="0"/>
                  </a:lnTo>
                </a:path>
                <a:path extrusionOk="0" h="92710" w="2377440">
                  <a:moveTo>
                    <a:pt x="1682749" y="0"/>
                  </a:moveTo>
                  <a:lnTo>
                    <a:pt x="1692910" y="0"/>
                  </a:lnTo>
                </a:path>
                <a:path extrusionOk="0" h="92710" w="2377440">
                  <a:moveTo>
                    <a:pt x="1703069" y="0"/>
                  </a:moveTo>
                  <a:lnTo>
                    <a:pt x="1711960" y="0"/>
                  </a:lnTo>
                </a:path>
                <a:path extrusionOk="0" h="92710" w="2377440">
                  <a:moveTo>
                    <a:pt x="1722119" y="0"/>
                  </a:moveTo>
                  <a:lnTo>
                    <a:pt x="1732280" y="0"/>
                  </a:lnTo>
                </a:path>
                <a:path extrusionOk="0" h="92710" w="2377440">
                  <a:moveTo>
                    <a:pt x="1741169" y="0"/>
                  </a:moveTo>
                  <a:lnTo>
                    <a:pt x="1751330" y="0"/>
                  </a:lnTo>
                </a:path>
                <a:path extrusionOk="0" h="92710" w="2377440">
                  <a:moveTo>
                    <a:pt x="1761489" y="0"/>
                  </a:moveTo>
                  <a:lnTo>
                    <a:pt x="1770380" y="0"/>
                  </a:lnTo>
                </a:path>
                <a:path extrusionOk="0" h="92710" w="2377440">
                  <a:moveTo>
                    <a:pt x="1780539" y="0"/>
                  </a:moveTo>
                  <a:lnTo>
                    <a:pt x="1790699" y="0"/>
                  </a:lnTo>
                </a:path>
                <a:path extrusionOk="0" h="92710" w="2377440">
                  <a:moveTo>
                    <a:pt x="1799589" y="0"/>
                  </a:moveTo>
                  <a:lnTo>
                    <a:pt x="1809749" y="0"/>
                  </a:lnTo>
                </a:path>
                <a:path extrusionOk="0" h="92710" w="2377440">
                  <a:moveTo>
                    <a:pt x="1819910" y="0"/>
                  </a:moveTo>
                  <a:lnTo>
                    <a:pt x="1828799" y="0"/>
                  </a:lnTo>
                </a:path>
                <a:path extrusionOk="0" h="92710" w="2377440">
                  <a:moveTo>
                    <a:pt x="1838960" y="0"/>
                  </a:moveTo>
                  <a:lnTo>
                    <a:pt x="1847849" y="0"/>
                  </a:lnTo>
                </a:path>
                <a:path extrusionOk="0" h="92710" w="2377440">
                  <a:moveTo>
                    <a:pt x="1858010" y="0"/>
                  </a:moveTo>
                  <a:lnTo>
                    <a:pt x="1868169" y="0"/>
                  </a:lnTo>
                </a:path>
                <a:path extrusionOk="0" h="92710" w="2377440">
                  <a:moveTo>
                    <a:pt x="1877060" y="0"/>
                  </a:moveTo>
                  <a:lnTo>
                    <a:pt x="1887219" y="0"/>
                  </a:lnTo>
                </a:path>
                <a:path extrusionOk="0" h="92710" w="2377440">
                  <a:moveTo>
                    <a:pt x="1896110" y="0"/>
                  </a:moveTo>
                  <a:lnTo>
                    <a:pt x="1906269" y="0"/>
                  </a:lnTo>
                </a:path>
                <a:path extrusionOk="0" h="92710" w="2377440">
                  <a:moveTo>
                    <a:pt x="1916430" y="0"/>
                  </a:moveTo>
                  <a:lnTo>
                    <a:pt x="1925319" y="0"/>
                  </a:lnTo>
                </a:path>
                <a:path extrusionOk="0" h="92710" w="2377440">
                  <a:moveTo>
                    <a:pt x="1935480" y="0"/>
                  </a:moveTo>
                  <a:lnTo>
                    <a:pt x="1945639" y="0"/>
                  </a:lnTo>
                </a:path>
                <a:path extrusionOk="0" h="92710" w="2377440">
                  <a:moveTo>
                    <a:pt x="1954530" y="0"/>
                  </a:moveTo>
                  <a:lnTo>
                    <a:pt x="1964689" y="0"/>
                  </a:lnTo>
                </a:path>
                <a:path extrusionOk="0" h="92710" w="2377440">
                  <a:moveTo>
                    <a:pt x="1974849" y="0"/>
                  </a:moveTo>
                  <a:lnTo>
                    <a:pt x="1983739" y="0"/>
                  </a:lnTo>
                </a:path>
                <a:path extrusionOk="0" h="92710" w="2377440">
                  <a:moveTo>
                    <a:pt x="1993899" y="0"/>
                  </a:moveTo>
                  <a:lnTo>
                    <a:pt x="2004060" y="0"/>
                  </a:lnTo>
                </a:path>
                <a:path extrusionOk="0" h="92710" w="2377440">
                  <a:moveTo>
                    <a:pt x="2012949" y="0"/>
                  </a:moveTo>
                  <a:lnTo>
                    <a:pt x="2023110" y="0"/>
                  </a:lnTo>
                </a:path>
                <a:path extrusionOk="0" h="92710" w="2377440">
                  <a:moveTo>
                    <a:pt x="2033269" y="0"/>
                  </a:moveTo>
                  <a:lnTo>
                    <a:pt x="2042160" y="0"/>
                  </a:lnTo>
                </a:path>
                <a:path extrusionOk="0" h="92710" w="2377440">
                  <a:moveTo>
                    <a:pt x="2052319" y="0"/>
                  </a:moveTo>
                  <a:lnTo>
                    <a:pt x="2062480" y="0"/>
                  </a:lnTo>
                </a:path>
                <a:path extrusionOk="0" h="92710" w="2377440">
                  <a:moveTo>
                    <a:pt x="2071369" y="0"/>
                  </a:moveTo>
                  <a:lnTo>
                    <a:pt x="2081530" y="0"/>
                  </a:lnTo>
                </a:path>
                <a:path extrusionOk="0" h="92710" w="2377440">
                  <a:moveTo>
                    <a:pt x="2090419" y="0"/>
                  </a:moveTo>
                  <a:lnTo>
                    <a:pt x="2098040" y="0"/>
                  </a:lnTo>
                  <a:lnTo>
                    <a:pt x="2099310" y="0"/>
                  </a:lnTo>
                  <a:lnTo>
                    <a:pt x="2100580" y="0"/>
                  </a:lnTo>
                </a:path>
                <a:path extrusionOk="0" h="92710" w="2377440">
                  <a:moveTo>
                    <a:pt x="2110740" y="0"/>
                  </a:moveTo>
                  <a:lnTo>
                    <a:pt x="2113280" y="0"/>
                  </a:lnTo>
                  <a:lnTo>
                    <a:pt x="2117090" y="0"/>
                  </a:lnTo>
                  <a:lnTo>
                    <a:pt x="2119630" y="0"/>
                  </a:lnTo>
                </a:path>
                <a:path extrusionOk="0" h="92710" w="2377440">
                  <a:moveTo>
                    <a:pt x="2129790" y="0"/>
                  </a:moveTo>
                  <a:lnTo>
                    <a:pt x="2132330" y="0"/>
                  </a:lnTo>
                  <a:lnTo>
                    <a:pt x="2136140" y="0"/>
                  </a:lnTo>
                  <a:lnTo>
                    <a:pt x="2139949" y="0"/>
                  </a:lnTo>
                </a:path>
                <a:path extrusionOk="0" h="92710" w="2377440">
                  <a:moveTo>
                    <a:pt x="2148840" y="1269"/>
                  </a:moveTo>
                  <a:lnTo>
                    <a:pt x="2152649" y="1269"/>
                  </a:lnTo>
                  <a:lnTo>
                    <a:pt x="2155190" y="1269"/>
                  </a:lnTo>
                  <a:lnTo>
                    <a:pt x="2158999" y="2539"/>
                  </a:lnTo>
                </a:path>
                <a:path extrusionOk="0" h="92710" w="2377440">
                  <a:moveTo>
                    <a:pt x="2167890" y="2539"/>
                  </a:moveTo>
                  <a:lnTo>
                    <a:pt x="2171699" y="3809"/>
                  </a:lnTo>
                  <a:lnTo>
                    <a:pt x="2175510" y="3809"/>
                  </a:lnTo>
                  <a:lnTo>
                    <a:pt x="2178049" y="3809"/>
                  </a:lnTo>
                </a:path>
                <a:path extrusionOk="0" h="92710" w="2377440">
                  <a:moveTo>
                    <a:pt x="2188210" y="5079"/>
                  </a:moveTo>
                  <a:lnTo>
                    <a:pt x="2190749" y="5079"/>
                  </a:lnTo>
                  <a:lnTo>
                    <a:pt x="2194560" y="6350"/>
                  </a:lnTo>
                  <a:lnTo>
                    <a:pt x="2197099" y="6350"/>
                  </a:lnTo>
                </a:path>
                <a:path extrusionOk="0" h="92710" w="2377440">
                  <a:moveTo>
                    <a:pt x="2207260" y="7619"/>
                  </a:moveTo>
                  <a:lnTo>
                    <a:pt x="2209799" y="7619"/>
                  </a:lnTo>
                  <a:lnTo>
                    <a:pt x="2213610" y="8889"/>
                  </a:lnTo>
                  <a:lnTo>
                    <a:pt x="2216149" y="8889"/>
                  </a:lnTo>
                </a:path>
                <a:path extrusionOk="0" h="92710" w="2377440">
                  <a:moveTo>
                    <a:pt x="2226310" y="11429"/>
                  </a:moveTo>
                  <a:lnTo>
                    <a:pt x="2228849" y="11429"/>
                  </a:lnTo>
                  <a:lnTo>
                    <a:pt x="2232660" y="11429"/>
                  </a:lnTo>
                  <a:lnTo>
                    <a:pt x="2235199" y="12700"/>
                  </a:lnTo>
                </a:path>
                <a:path extrusionOk="0" h="92710" w="2377440">
                  <a:moveTo>
                    <a:pt x="2245360" y="13969"/>
                  </a:moveTo>
                  <a:lnTo>
                    <a:pt x="2247899" y="15239"/>
                  </a:lnTo>
                  <a:lnTo>
                    <a:pt x="2251710" y="16509"/>
                  </a:lnTo>
                  <a:lnTo>
                    <a:pt x="2254249" y="16509"/>
                  </a:lnTo>
                </a:path>
                <a:path extrusionOk="0" h="92710" w="2377440">
                  <a:moveTo>
                    <a:pt x="2264410" y="19050"/>
                  </a:moveTo>
                  <a:lnTo>
                    <a:pt x="2266949" y="19050"/>
                  </a:lnTo>
                  <a:lnTo>
                    <a:pt x="2270760" y="20319"/>
                  </a:lnTo>
                  <a:lnTo>
                    <a:pt x="2274569" y="21589"/>
                  </a:lnTo>
                </a:path>
                <a:path extrusionOk="0" h="92710" w="2377440">
                  <a:moveTo>
                    <a:pt x="2283460" y="24129"/>
                  </a:moveTo>
                  <a:lnTo>
                    <a:pt x="2285999" y="24129"/>
                  </a:lnTo>
                  <a:lnTo>
                    <a:pt x="2288540" y="25400"/>
                  </a:lnTo>
                  <a:lnTo>
                    <a:pt x="2292349" y="26669"/>
                  </a:lnTo>
                </a:path>
                <a:path extrusionOk="0" h="92710" w="2377440">
                  <a:moveTo>
                    <a:pt x="2301240" y="29209"/>
                  </a:moveTo>
                  <a:lnTo>
                    <a:pt x="2305049" y="30479"/>
                  </a:lnTo>
                  <a:lnTo>
                    <a:pt x="2307590" y="31750"/>
                  </a:lnTo>
                  <a:lnTo>
                    <a:pt x="2311399" y="33019"/>
                  </a:lnTo>
                </a:path>
                <a:path extrusionOk="0" h="92710" w="2377440">
                  <a:moveTo>
                    <a:pt x="2320290" y="35559"/>
                  </a:moveTo>
                  <a:lnTo>
                    <a:pt x="2322830" y="38100"/>
                  </a:lnTo>
                  <a:lnTo>
                    <a:pt x="2325369" y="38100"/>
                  </a:lnTo>
                  <a:lnTo>
                    <a:pt x="2329180" y="40639"/>
                  </a:lnTo>
                </a:path>
                <a:path extrusionOk="0" h="92710" w="2377440">
                  <a:moveTo>
                    <a:pt x="2338069" y="44450"/>
                  </a:moveTo>
                  <a:lnTo>
                    <a:pt x="2340610" y="45719"/>
                  </a:lnTo>
                  <a:lnTo>
                    <a:pt x="2343149" y="46989"/>
                  </a:lnTo>
                  <a:lnTo>
                    <a:pt x="2346960" y="48259"/>
                  </a:lnTo>
                </a:path>
                <a:path extrusionOk="0" h="92710" w="2377440">
                  <a:moveTo>
                    <a:pt x="2354580" y="53339"/>
                  </a:moveTo>
                  <a:lnTo>
                    <a:pt x="2357119" y="55879"/>
                  </a:lnTo>
                  <a:lnTo>
                    <a:pt x="2359660" y="57150"/>
                  </a:lnTo>
                  <a:lnTo>
                    <a:pt x="2362199" y="59689"/>
                  </a:lnTo>
                </a:path>
                <a:path extrusionOk="0" h="92710" w="2377440">
                  <a:moveTo>
                    <a:pt x="2369819" y="66039"/>
                  </a:moveTo>
                  <a:lnTo>
                    <a:pt x="2372360" y="68579"/>
                  </a:lnTo>
                  <a:lnTo>
                    <a:pt x="2373630" y="71119"/>
                  </a:lnTo>
                  <a:lnTo>
                    <a:pt x="2374899" y="73659"/>
                  </a:lnTo>
                </a:path>
                <a:path extrusionOk="0" h="92710" w="2377440">
                  <a:moveTo>
                    <a:pt x="2377440" y="83819"/>
                  </a:moveTo>
                  <a:lnTo>
                    <a:pt x="2377440" y="9270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61" name="Google Shape;1061;p66"/>
            <p:cNvSpPr/>
            <p:nvPr/>
          </p:nvSpPr>
          <p:spPr>
            <a:xfrm>
              <a:off x="8815705" y="5121910"/>
              <a:ext cx="8890" cy="38100"/>
            </a:xfrm>
            <a:custGeom>
              <a:rect b="b" l="l" r="r" t="t"/>
              <a:pathLst>
                <a:path extrusionOk="0" h="38100" w="8890">
                  <a:moveTo>
                    <a:pt x="0" y="0"/>
                  </a:moveTo>
                  <a:lnTo>
                    <a:pt x="8890" y="0"/>
                  </a:lnTo>
                </a:path>
                <a:path extrusionOk="0" h="38100" w="8890">
                  <a:moveTo>
                    <a:pt x="0" y="19050"/>
                  </a:moveTo>
                  <a:lnTo>
                    <a:pt x="8890" y="19050"/>
                  </a:lnTo>
                </a:path>
                <a:path extrusionOk="0" h="38100" w="8890">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62" name="Google Shape;1062;p66"/>
            <p:cNvSpPr/>
            <p:nvPr/>
          </p:nvSpPr>
          <p:spPr>
            <a:xfrm>
              <a:off x="8820150" y="517525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63" name="Google Shape;1063;p66"/>
            <p:cNvSpPr/>
            <p:nvPr/>
          </p:nvSpPr>
          <p:spPr>
            <a:xfrm>
              <a:off x="8815705" y="519938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64" name="Google Shape;1064;p66"/>
            <p:cNvSpPr/>
            <p:nvPr/>
          </p:nvSpPr>
          <p:spPr>
            <a:xfrm>
              <a:off x="8820150" y="5232400"/>
              <a:ext cx="0" cy="10160"/>
            </a:xfrm>
            <a:custGeom>
              <a:rect b="b" l="l" r="r" t="t"/>
              <a:pathLst>
                <a:path extrusionOk="0" h="10160" w="120000">
                  <a:moveTo>
                    <a:pt x="0" y="5080"/>
                  </a:moveTo>
                  <a:lnTo>
                    <a:pt x="0" y="508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65" name="Google Shape;1065;p66"/>
            <p:cNvSpPr/>
            <p:nvPr/>
          </p:nvSpPr>
          <p:spPr>
            <a:xfrm>
              <a:off x="8820150" y="52527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66" name="Google Shape;1066;p66"/>
            <p:cNvSpPr/>
            <p:nvPr/>
          </p:nvSpPr>
          <p:spPr>
            <a:xfrm>
              <a:off x="8815705" y="527685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67" name="Google Shape;1067;p66"/>
            <p:cNvSpPr/>
            <p:nvPr/>
          </p:nvSpPr>
          <p:spPr>
            <a:xfrm>
              <a:off x="8820150" y="531114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68" name="Google Shape;1068;p66"/>
            <p:cNvSpPr/>
            <p:nvPr/>
          </p:nvSpPr>
          <p:spPr>
            <a:xfrm>
              <a:off x="8815705" y="5335270"/>
              <a:ext cx="8890" cy="19050"/>
            </a:xfrm>
            <a:custGeom>
              <a:rect b="b" l="l" r="r" t="t"/>
              <a:pathLst>
                <a:path extrusionOk="0" h="19050" w="8890">
                  <a:moveTo>
                    <a:pt x="0" y="0"/>
                  </a:moveTo>
                  <a:lnTo>
                    <a:pt x="8890" y="0"/>
                  </a:lnTo>
                </a:path>
                <a:path extrusionOk="0" h="19050" w="8890">
                  <a:moveTo>
                    <a:pt x="0" y="19049"/>
                  </a:moveTo>
                  <a:lnTo>
                    <a:pt x="8890" y="1904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69" name="Google Shape;1069;p66"/>
            <p:cNvSpPr/>
            <p:nvPr/>
          </p:nvSpPr>
          <p:spPr>
            <a:xfrm>
              <a:off x="8820150" y="53695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70" name="Google Shape;1070;p66"/>
            <p:cNvSpPr/>
            <p:nvPr/>
          </p:nvSpPr>
          <p:spPr>
            <a:xfrm>
              <a:off x="8815705" y="5393690"/>
              <a:ext cx="8890" cy="38100"/>
            </a:xfrm>
            <a:custGeom>
              <a:rect b="b" l="l" r="r" t="t"/>
              <a:pathLst>
                <a:path extrusionOk="0" h="38100" w="8890">
                  <a:moveTo>
                    <a:pt x="0" y="0"/>
                  </a:moveTo>
                  <a:lnTo>
                    <a:pt x="8890" y="0"/>
                  </a:lnTo>
                </a:path>
                <a:path extrusionOk="0" h="38100" w="8890">
                  <a:moveTo>
                    <a:pt x="0" y="19050"/>
                  </a:moveTo>
                  <a:lnTo>
                    <a:pt x="8890" y="19050"/>
                  </a:lnTo>
                </a:path>
                <a:path extrusionOk="0" h="38100" w="8890">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71" name="Google Shape;1071;p66"/>
            <p:cNvSpPr/>
            <p:nvPr/>
          </p:nvSpPr>
          <p:spPr>
            <a:xfrm>
              <a:off x="8815705" y="5451475"/>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72" name="Google Shape;1072;p66"/>
            <p:cNvSpPr/>
            <p:nvPr/>
          </p:nvSpPr>
          <p:spPr>
            <a:xfrm>
              <a:off x="8815705" y="549021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73" name="Google Shape;1073;p66"/>
            <p:cNvSpPr/>
            <p:nvPr/>
          </p:nvSpPr>
          <p:spPr>
            <a:xfrm>
              <a:off x="8820150" y="55245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74" name="Google Shape;1074;p66"/>
            <p:cNvSpPr/>
            <p:nvPr/>
          </p:nvSpPr>
          <p:spPr>
            <a:xfrm>
              <a:off x="8815705" y="554863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75" name="Google Shape;1075;p66"/>
            <p:cNvSpPr/>
            <p:nvPr/>
          </p:nvSpPr>
          <p:spPr>
            <a:xfrm>
              <a:off x="8815705" y="5587365"/>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76" name="Google Shape;1076;p66"/>
            <p:cNvSpPr/>
            <p:nvPr/>
          </p:nvSpPr>
          <p:spPr>
            <a:xfrm>
              <a:off x="8820150" y="5621020"/>
              <a:ext cx="0" cy="10160"/>
            </a:xfrm>
            <a:custGeom>
              <a:rect b="b" l="l" r="r" t="t"/>
              <a:pathLst>
                <a:path extrusionOk="0" h="10160" w="120000">
                  <a:moveTo>
                    <a:pt x="0" y="5079"/>
                  </a:moveTo>
                  <a:lnTo>
                    <a:pt x="0" y="507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77" name="Google Shape;1077;p66"/>
            <p:cNvSpPr/>
            <p:nvPr/>
          </p:nvSpPr>
          <p:spPr>
            <a:xfrm>
              <a:off x="6442710" y="5640070"/>
              <a:ext cx="2377440" cy="92710"/>
            </a:xfrm>
            <a:custGeom>
              <a:rect b="b" l="l" r="r" t="t"/>
              <a:pathLst>
                <a:path extrusionOk="0" h="92710" w="2377440">
                  <a:moveTo>
                    <a:pt x="2377440" y="0"/>
                  </a:moveTo>
                  <a:lnTo>
                    <a:pt x="2377440" y="7619"/>
                  </a:lnTo>
                  <a:lnTo>
                    <a:pt x="2377440" y="8889"/>
                  </a:lnTo>
                  <a:lnTo>
                    <a:pt x="2377440" y="10159"/>
                  </a:lnTo>
                </a:path>
                <a:path extrusionOk="0" h="92710" w="2377440">
                  <a:moveTo>
                    <a:pt x="2373630" y="19049"/>
                  </a:moveTo>
                  <a:lnTo>
                    <a:pt x="2372360" y="21589"/>
                  </a:lnTo>
                  <a:lnTo>
                    <a:pt x="2371090" y="24129"/>
                  </a:lnTo>
                  <a:lnTo>
                    <a:pt x="2368549" y="26669"/>
                  </a:lnTo>
                </a:path>
                <a:path extrusionOk="0" h="92710" w="2377440">
                  <a:moveTo>
                    <a:pt x="2360930" y="33019"/>
                  </a:moveTo>
                  <a:lnTo>
                    <a:pt x="2358390" y="35559"/>
                  </a:lnTo>
                  <a:lnTo>
                    <a:pt x="2355849" y="36829"/>
                  </a:lnTo>
                  <a:lnTo>
                    <a:pt x="2353310" y="39369"/>
                  </a:lnTo>
                </a:path>
                <a:path extrusionOk="0" h="92710" w="2377440">
                  <a:moveTo>
                    <a:pt x="2344419" y="44449"/>
                  </a:moveTo>
                  <a:lnTo>
                    <a:pt x="2341880" y="45719"/>
                  </a:lnTo>
                  <a:lnTo>
                    <a:pt x="2339340" y="46989"/>
                  </a:lnTo>
                  <a:lnTo>
                    <a:pt x="2336799" y="48259"/>
                  </a:lnTo>
                </a:path>
                <a:path extrusionOk="0" h="92710" w="2377440">
                  <a:moveTo>
                    <a:pt x="2327910" y="52069"/>
                  </a:moveTo>
                  <a:lnTo>
                    <a:pt x="2324099" y="54609"/>
                  </a:lnTo>
                  <a:lnTo>
                    <a:pt x="2321560" y="54609"/>
                  </a:lnTo>
                  <a:lnTo>
                    <a:pt x="2317749" y="57149"/>
                  </a:lnTo>
                </a:path>
                <a:path extrusionOk="0" h="92710" w="2377440">
                  <a:moveTo>
                    <a:pt x="2310130" y="59689"/>
                  </a:moveTo>
                  <a:lnTo>
                    <a:pt x="2306319" y="60959"/>
                  </a:lnTo>
                  <a:lnTo>
                    <a:pt x="2303780" y="62229"/>
                  </a:lnTo>
                  <a:lnTo>
                    <a:pt x="2299969" y="63499"/>
                  </a:lnTo>
                </a:path>
                <a:path extrusionOk="0" h="92710" w="2377440">
                  <a:moveTo>
                    <a:pt x="2291080" y="66039"/>
                  </a:moveTo>
                  <a:lnTo>
                    <a:pt x="2287269" y="67309"/>
                  </a:lnTo>
                  <a:lnTo>
                    <a:pt x="2284730" y="67309"/>
                  </a:lnTo>
                  <a:lnTo>
                    <a:pt x="2280919" y="68579"/>
                  </a:lnTo>
                </a:path>
                <a:path extrusionOk="0" h="92710" w="2377440">
                  <a:moveTo>
                    <a:pt x="2272030" y="71119"/>
                  </a:moveTo>
                  <a:lnTo>
                    <a:pt x="2269490" y="72389"/>
                  </a:lnTo>
                  <a:lnTo>
                    <a:pt x="2265680" y="72389"/>
                  </a:lnTo>
                  <a:lnTo>
                    <a:pt x="2263140" y="73659"/>
                  </a:lnTo>
                </a:path>
                <a:path extrusionOk="0" h="92710" w="2377440">
                  <a:moveTo>
                    <a:pt x="2252980" y="76199"/>
                  </a:moveTo>
                  <a:lnTo>
                    <a:pt x="2250440" y="76199"/>
                  </a:lnTo>
                  <a:lnTo>
                    <a:pt x="2246630" y="77469"/>
                  </a:lnTo>
                  <a:lnTo>
                    <a:pt x="2244090" y="78739"/>
                  </a:lnTo>
                </a:path>
                <a:path extrusionOk="0" h="92710" w="2377440">
                  <a:moveTo>
                    <a:pt x="2233930" y="80009"/>
                  </a:moveTo>
                  <a:lnTo>
                    <a:pt x="2231390" y="81279"/>
                  </a:lnTo>
                  <a:lnTo>
                    <a:pt x="2227580" y="81279"/>
                  </a:lnTo>
                  <a:lnTo>
                    <a:pt x="2225040" y="81279"/>
                  </a:lnTo>
                </a:path>
                <a:path extrusionOk="0" h="92710" w="2377440">
                  <a:moveTo>
                    <a:pt x="2214880" y="83819"/>
                  </a:moveTo>
                  <a:lnTo>
                    <a:pt x="2212340" y="83819"/>
                  </a:lnTo>
                  <a:lnTo>
                    <a:pt x="2208530" y="83819"/>
                  </a:lnTo>
                  <a:lnTo>
                    <a:pt x="2205990" y="85089"/>
                  </a:lnTo>
                </a:path>
                <a:path extrusionOk="0" h="92710" w="2377440">
                  <a:moveTo>
                    <a:pt x="2195830" y="86359"/>
                  </a:moveTo>
                  <a:lnTo>
                    <a:pt x="2193290" y="86359"/>
                  </a:lnTo>
                  <a:lnTo>
                    <a:pt x="2189480" y="87629"/>
                  </a:lnTo>
                  <a:lnTo>
                    <a:pt x="2186940" y="87629"/>
                  </a:lnTo>
                </a:path>
                <a:path extrusionOk="0" h="92710" w="2377440">
                  <a:moveTo>
                    <a:pt x="2176780" y="88899"/>
                  </a:moveTo>
                  <a:lnTo>
                    <a:pt x="2172969" y="88899"/>
                  </a:lnTo>
                  <a:lnTo>
                    <a:pt x="2170430" y="88899"/>
                  </a:lnTo>
                  <a:lnTo>
                    <a:pt x="2166619" y="90169"/>
                  </a:lnTo>
                </a:path>
                <a:path extrusionOk="0" h="92710" w="2377440">
                  <a:moveTo>
                    <a:pt x="2157730" y="90169"/>
                  </a:moveTo>
                  <a:lnTo>
                    <a:pt x="2153919" y="90169"/>
                  </a:lnTo>
                  <a:lnTo>
                    <a:pt x="2151380" y="90169"/>
                  </a:lnTo>
                  <a:lnTo>
                    <a:pt x="2147569" y="91439"/>
                  </a:lnTo>
                </a:path>
                <a:path extrusionOk="0" h="92710" w="2377440">
                  <a:moveTo>
                    <a:pt x="2137410" y="91439"/>
                  </a:moveTo>
                  <a:lnTo>
                    <a:pt x="2134869" y="91439"/>
                  </a:lnTo>
                  <a:lnTo>
                    <a:pt x="2131060" y="92709"/>
                  </a:lnTo>
                  <a:lnTo>
                    <a:pt x="2128519" y="92709"/>
                  </a:lnTo>
                </a:path>
                <a:path extrusionOk="0" h="92710" w="2377440">
                  <a:moveTo>
                    <a:pt x="2118360" y="92709"/>
                  </a:moveTo>
                  <a:lnTo>
                    <a:pt x="2115819" y="92709"/>
                  </a:lnTo>
                  <a:lnTo>
                    <a:pt x="2112010" y="92709"/>
                  </a:lnTo>
                  <a:lnTo>
                    <a:pt x="2108199" y="92709"/>
                  </a:lnTo>
                </a:path>
                <a:path extrusionOk="0" h="92710" w="2377440">
                  <a:moveTo>
                    <a:pt x="2099310" y="92709"/>
                  </a:moveTo>
                  <a:lnTo>
                    <a:pt x="2098040" y="92709"/>
                  </a:lnTo>
                  <a:lnTo>
                    <a:pt x="2089149" y="92709"/>
                  </a:lnTo>
                </a:path>
                <a:path extrusionOk="0" h="92710" w="2377440">
                  <a:moveTo>
                    <a:pt x="2078989" y="92709"/>
                  </a:moveTo>
                  <a:lnTo>
                    <a:pt x="2070099" y="92709"/>
                  </a:lnTo>
                </a:path>
                <a:path extrusionOk="0" h="92710" w="2377440">
                  <a:moveTo>
                    <a:pt x="2059939" y="92709"/>
                  </a:moveTo>
                  <a:lnTo>
                    <a:pt x="2051049" y="92709"/>
                  </a:lnTo>
                </a:path>
                <a:path extrusionOk="0" h="92710" w="2377440">
                  <a:moveTo>
                    <a:pt x="2040889" y="92709"/>
                  </a:moveTo>
                  <a:lnTo>
                    <a:pt x="2030730" y="92709"/>
                  </a:lnTo>
                </a:path>
                <a:path extrusionOk="0" h="92710" w="2377440">
                  <a:moveTo>
                    <a:pt x="2021839" y="92709"/>
                  </a:moveTo>
                  <a:lnTo>
                    <a:pt x="2011680" y="92709"/>
                  </a:lnTo>
                </a:path>
                <a:path extrusionOk="0" h="92710" w="2377440">
                  <a:moveTo>
                    <a:pt x="2002789" y="92709"/>
                  </a:moveTo>
                  <a:lnTo>
                    <a:pt x="1992630" y="92709"/>
                  </a:lnTo>
                </a:path>
                <a:path extrusionOk="0" h="92710" w="2377440">
                  <a:moveTo>
                    <a:pt x="1982469" y="92709"/>
                  </a:moveTo>
                  <a:lnTo>
                    <a:pt x="1973580" y="92709"/>
                  </a:lnTo>
                </a:path>
                <a:path extrusionOk="0" h="92710" w="2377440">
                  <a:moveTo>
                    <a:pt x="1963419" y="92709"/>
                  </a:moveTo>
                  <a:lnTo>
                    <a:pt x="1953260" y="92709"/>
                  </a:lnTo>
                </a:path>
                <a:path extrusionOk="0" h="92710" w="2377440">
                  <a:moveTo>
                    <a:pt x="1944369" y="92709"/>
                  </a:moveTo>
                  <a:lnTo>
                    <a:pt x="1934210" y="92709"/>
                  </a:lnTo>
                </a:path>
                <a:path extrusionOk="0" h="92710" w="2377440">
                  <a:moveTo>
                    <a:pt x="1924049" y="92709"/>
                  </a:moveTo>
                  <a:lnTo>
                    <a:pt x="1915160" y="92709"/>
                  </a:lnTo>
                </a:path>
                <a:path extrusionOk="0" h="92710" w="2377440">
                  <a:moveTo>
                    <a:pt x="1904999" y="92709"/>
                  </a:moveTo>
                  <a:lnTo>
                    <a:pt x="1894839" y="92709"/>
                  </a:lnTo>
                </a:path>
                <a:path extrusionOk="0" h="92710" w="2377440">
                  <a:moveTo>
                    <a:pt x="1885949" y="92709"/>
                  </a:moveTo>
                  <a:lnTo>
                    <a:pt x="1875789" y="92709"/>
                  </a:lnTo>
                </a:path>
                <a:path extrusionOk="0" h="92710" w="2377440">
                  <a:moveTo>
                    <a:pt x="1865630" y="92709"/>
                  </a:moveTo>
                  <a:lnTo>
                    <a:pt x="1856739" y="92709"/>
                  </a:lnTo>
                </a:path>
                <a:path extrusionOk="0" h="92710" w="2377440">
                  <a:moveTo>
                    <a:pt x="1846580" y="92709"/>
                  </a:moveTo>
                  <a:lnTo>
                    <a:pt x="1837689" y="92709"/>
                  </a:lnTo>
                </a:path>
                <a:path extrusionOk="0" h="92710" w="2377440">
                  <a:moveTo>
                    <a:pt x="1827530" y="92709"/>
                  </a:moveTo>
                  <a:lnTo>
                    <a:pt x="1817369" y="92709"/>
                  </a:lnTo>
                </a:path>
                <a:path extrusionOk="0" h="92710" w="2377440">
                  <a:moveTo>
                    <a:pt x="1808480" y="92709"/>
                  </a:moveTo>
                  <a:lnTo>
                    <a:pt x="1798319" y="92709"/>
                  </a:lnTo>
                </a:path>
                <a:path extrusionOk="0" h="92710" w="2377440">
                  <a:moveTo>
                    <a:pt x="1788160" y="92709"/>
                  </a:moveTo>
                  <a:lnTo>
                    <a:pt x="1779269" y="92709"/>
                  </a:lnTo>
                </a:path>
                <a:path extrusionOk="0" h="92710" w="2377440">
                  <a:moveTo>
                    <a:pt x="1769110" y="92709"/>
                  </a:moveTo>
                  <a:lnTo>
                    <a:pt x="1758949" y="92709"/>
                  </a:lnTo>
                </a:path>
                <a:path extrusionOk="0" h="92710" w="2377440">
                  <a:moveTo>
                    <a:pt x="1750060" y="92709"/>
                  </a:moveTo>
                  <a:lnTo>
                    <a:pt x="1739899" y="92709"/>
                  </a:lnTo>
                </a:path>
                <a:path extrusionOk="0" h="92710" w="2377440">
                  <a:moveTo>
                    <a:pt x="1729739" y="92709"/>
                  </a:moveTo>
                  <a:lnTo>
                    <a:pt x="1720849" y="92709"/>
                  </a:lnTo>
                </a:path>
                <a:path extrusionOk="0" h="92710" w="2377440">
                  <a:moveTo>
                    <a:pt x="1710689" y="92709"/>
                  </a:moveTo>
                  <a:lnTo>
                    <a:pt x="1701799" y="92709"/>
                  </a:lnTo>
                </a:path>
                <a:path extrusionOk="0" h="92710" w="2377440">
                  <a:moveTo>
                    <a:pt x="1691639" y="92709"/>
                  </a:moveTo>
                  <a:lnTo>
                    <a:pt x="1681480" y="92709"/>
                  </a:lnTo>
                </a:path>
                <a:path extrusionOk="0" h="92710" w="2377440">
                  <a:moveTo>
                    <a:pt x="1672589" y="92709"/>
                  </a:moveTo>
                  <a:lnTo>
                    <a:pt x="1662430" y="92709"/>
                  </a:lnTo>
                </a:path>
                <a:path extrusionOk="0" h="92710" w="2377440">
                  <a:moveTo>
                    <a:pt x="1653539" y="92709"/>
                  </a:moveTo>
                  <a:lnTo>
                    <a:pt x="1643380" y="92709"/>
                  </a:lnTo>
                </a:path>
                <a:path extrusionOk="0" h="92710" w="2377440">
                  <a:moveTo>
                    <a:pt x="1633219" y="92709"/>
                  </a:moveTo>
                  <a:lnTo>
                    <a:pt x="1624330" y="92709"/>
                  </a:lnTo>
                </a:path>
                <a:path extrusionOk="0" h="92710" w="2377440">
                  <a:moveTo>
                    <a:pt x="1614169" y="92709"/>
                  </a:moveTo>
                  <a:lnTo>
                    <a:pt x="1604010" y="92709"/>
                  </a:lnTo>
                </a:path>
                <a:path extrusionOk="0" h="92710" w="2377440">
                  <a:moveTo>
                    <a:pt x="1595119" y="92709"/>
                  </a:moveTo>
                  <a:lnTo>
                    <a:pt x="1584960" y="92709"/>
                  </a:lnTo>
                </a:path>
                <a:path extrusionOk="0" h="92710" w="2377440">
                  <a:moveTo>
                    <a:pt x="1574799" y="92709"/>
                  </a:moveTo>
                  <a:lnTo>
                    <a:pt x="1565910" y="92709"/>
                  </a:lnTo>
                </a:path>
                <a:path extrusionOk="0" h="92710" w="2377440">
                  <a:moveTo>
                    <a:pt x="1555749" y="92709"/>
                  </a:moveTo>
                  <a:lnTo>
                    <a:pt x="1545589" y="92709"/>
                  </a:lnTo>
                </a:path>
                <a:path extrusionOk="0" h="92710" w="2377440">
                  <a:moveTo>
                    <a:pt x="1536699" y="92709"/>
                  </a:moveTo>
                  <a:lnTo>
                    <a:pt x="1526539" y="92709"/>
                  </a:lnTo>
                </a:path>
                <a:path extrusionOk="0" h="92710" w="2377440">
                  <a:moveTo>
                    <a:pt x="1516380" y="92709"/>
                  </a:moveTo>
                  <a:lnTo>
                    <a:pt x="1507489" y="92709"/>
                  </a:lnTo>
                </a:path>
                <a:path extrusionOk="0" h="92710" w="2377440">
                  <a:moveTo>
                    <a:pt x="1497330" y="92709"/>
                  </a:moveTo>
                  <a:lnTo>
                    <a:pt x="1487169" y="92709"/>
                  </a:lnTo>
                </a:path>
                <a:path extrusionOk="0" h="92710" w="2377440">
                  <a:moveTo>
                    <a:pt x="1478280" y="92709"/>
                  </a:moveTo>
                  <a:lnTo>
                    <a:pt x="1468119" y="92709"/>
                  </a:lnTo>
                </a:path>
                <a:path extrusionOk="0" h="92710" w="2377440">
                  <a:moveTo>
                    <a:pt x="1459230" y="92709"/>
                  </a:moveTo>
                  <a:lnTo>
                    <a:pt x="1449069" y="92709"/>
                  </a:lnTo>
                </a:path>
                <a:path extrusionOk="0" h="92710" w="2377440">
                  <a:moveTo>
                    <a:pt x="1438910" y="92709"/>
                  </a:moveTo>
                  <a:lnTo>
                    <a:pt x="1430019" y="92709"/>
                  </a:lnTo>
                </a:path>
                <a:path extrusionOk="0" h="92710" w="2377440">
                  <a:moveTo>
                    <a:pt x="1419860" y="92709"/>
                  </a:moveTo>
                  <a:lnTo>
                    <a:pt x="1409699" y="92709"/>
                  </a:lnTo>
                </a:path>
                <a:path extrusionOk="0" h="92710" w="2377440">
                  <a:moveTo>
                    <a:pt x="1400810" y="92709"/>
                  </a:moveTo>
                  <a:lnTo>
                    <a:pt x="1390649" y="92709"/>
                  </a:lnTo>
                </a:path>
                <a:path extrusionOk="0" h="92710" w="2377440">
                  <a:moveTo>
                    <a:pt x="1381760" y="92709"/>
                  </a:moveTo>
                  <a:lnTo>
                    <a:pt x="1371599" y="92709"/>
                  </a:lnTo>
                </a:path>
                <a:path extrusionOk="0" h="92710" w="2377440">
                  <a:moveTo>
                    <a:pt x="1361439" y="92709"/>
                  </a:moveTo>
                  <a:lnTo>
                    <a:pt x="1352549" y="92709"/>
                  </a:lnTo>
                </a:path>
                <a:path extrusionOk="0" h="92710" w="2377440">
                  <a:moveTo>
                    <a:pt x="1342389" y="92709"/>
                  </a:moveTo>
                  <a:lnTo>
                    <a:pt x="1332230" y="92709"/>
                  </a:lnTo>
                </a:path>
                <a:path extrusionOk="0" h="92710" w="2377440">
                  <a:moveTo>
                    <a:pt x="1323339" y="92709"/>
                  </a:moveTo>
                  <a:lnTo>
                    <a:pt x="1313180" y="92709"/>
                  </a:lnTo>
                </a:path>
                <a:path extrusionOk="0" h="92710" w="2377440">
                  <a:moveTo>
                    <a:pt x="1303019" y="92709"/>
                  </a:moveTo>
                  <a:lnTo>
                    <a:pt x="1294130" y="92709"/>
                  </a:lnTo>
                </a:path>
                <a:path extrusionOk="0" h="92710" w="2377440">
                  <a:moveTo>
                    <a:pt x="1283969" y="92709"/>
                  </a:moveTo>
                  <a:lnTo>
                    <a:pt x="1275080" y="92709"/>
                  </a:lnTo>
                </a:path>
                <a:path extrusionOk="0" h="92710" w="2377440">
                  <a:moveTo>
                    <a:pt x="1264919" y="92709"/>
                  </a:moveTo>
                  <a:lnTo>
                    <a:pt x="1254760" y="92709"/>
                  </a:lnTo>
                </a:path>
                <a:path extrusionOk="0" h="92710" w="2377440">
                  <a:moveTo>
                    <a:pt x="1245869" y="92709"/>
                  </a:moveTo>
                  <a:lnTo>
                    <a:pt x="1235710" y="92709"/>
                  </a:lnTo>
                </a:path>
                <a:path extrusionOk="0" h="92710" w="2377440">
                  <a:moveTo>
                    <a:pt x="1225549" y="92709"/>
                  </a:moveTo>
                  <a:lnTo>
                    <a:pt x="1216660" y="92709"/>
                  </a:lnTo>
                </a:path>
                <a:path extrusionOk="0" h="92710" w="2377440">
                  <a:moveTo>
                    <a:pt x="1206499" y="92709"/>
                  </a:moveTo>
                  <a:lnTo>
                    <a:pt x="1196339" y="92709"/>
                  </a:lnTo>
                </a:path>
                <a:path extrusionOk="0" h="92710" w="2377440">
                  <a:moveTo>
                    <a:pt x="1187449" y="92709"/>
                  </a:moveTo>
                  <a:lnTo>
                    <a:pt x="1177289" y="92709"/>
                  </a:lnTo>
                </a:path>
                <a:path extrusionOk="0" h="92710" w="2377440">
                  <a:moveTo>
                    <a:pt x="1167130" y="92709"/>
                  </a:moveTo>
                  <a:lnTo>
                    <a:pt x="1158239" y="92709"/>
                  </a:lnTo>
                </a:path>
                <a:path extrusionOk="0" h="92710" w="2377440">
                  <a:moveTo>
                    <a:pt x="1148080" y="92709"/>
                  </a:moveTo>
                  <a:lnTo>
                    <a:pt x="1137919" y="92709"/>
                  </a:lnTo>
                </a:path>
                <a:path extrusionOk="0" h="92710" w="2377440">
                  <a:moveTo>
                    <a:pt x="1129030" y="92709"/>
                  </a:moveTo>
                  <a:lnTo>
                    <a:pt x="1118869" y="92709"/>
                  </a:lnTo>
                </a:path>
                <a:path extrusionOk="0" h="92710" w="2377440">
                  <a:moveTo>
                    <a:pt x="1109980" y="92709"/>
                  </a:moveTo>
                  <a:lnTo>
                    <a:pt x="1099819" y="92709"/>
                  </a:lnTo>
                </a:path>
                <a:path extrusionOk="0" h="92710" w="2377440">
                  <a:moveTo>
                    <a:pt x="1089660" y="92709"/>
                  </a:moveTo>
                  <a:lnTo>
                    <a:pt x="1080769" y="92709"/>
                  </a:lnTo>
                </a:path>
                <a:path extrusionOk="0" h="92710" w="2377440">
                  <a:moveTo>
                    <a:pt x="1070610" y="92709"/>
                  </a:moveTo>
                  <a:lnTo>
                    <a:pt x="1061719" y="92709"/>
                  </a:lnTo>
                </a:path>
                <a:path extrusionOk="0" h="92710" w="2377440">
                  <a:moveTo>
                    <a:pt x="1051560" y="92709"/>
                  </a:moveTo>
                  <a:lnTo>
                    <a:pt x="1041399" y="92709"/>
                  </a:lnTo>
                </a:path>
                <a:path extrusionOk="0" h="92710" w="2377440">
                  <a:moveTo>
                    <a:pt x="1032510" y="92709"/>
                  </a:moveTo>
                  <a:lnTo>
                    <a:pt x="1022349" y="92709"/>
                  </a:lnTo>
                </a:path>
                <a:path extrusionOk="0" h="92710" w="2377440">
                  <a:moveTo>
                    <a:pt x="1012189" y="92709"/>
                  </a:moveTo>
                  <a:lnTo>
                    <a:pt x="1003299" y="92709"/>
                  </a:lnTo>
                </a:path>
                <a:path extrusionOk="0" h="92710" w="2377440">
                  <a:moveTo>
                    <a:pt x="993139" y="92709"/>
                  </a:moveTo>
                  <a:lnTo>
                    <a:pt x="982980" y="92709"/>
                  </a:lnTo>
                </a:path>
                <a:path extrusionOk="0" h="92710" w="2377440">
                  <a:moveTo>
                    <a:pt x="974089" y="92709"/>
                  </a:moveTo>
                  <a:lnTo>
                    <a:pt x="963930" y="92709"/>
                  </a:lnTo>
                </a:path>
                <a:path extrusionOk="0" h="92710" w="2377440">
                  <a:moveTo>
                    <a:pt x="953769" y="92709"/>
                  </a:moveTo>
                  <a:lnTo>
                    <a:pt x="944880" y="92709"/>
                  </a:lnTo>
                </a:path>
                <a:path extrusionOk="0" h="92710" w="2377440">
                  <a:moveTo>
                    <a:pt x="934719" y="92709"/>
                  </a:moveTo>
                  <a:lnTo>
                    <a:pt x="924560" y="92709"/>
                  </a:lnTo>
                </a:path>
                <a:path extrusionOk="0" h="92710" w="2377440">
                  <a:moveTo>
                    <a:pt x="915669" y="92709"/>
                  </a:moveTo>
                  <a:lnTo>
                    <a:pt x="905510" y="92709"/>
                  </a:lnTo>
                </a:path>
                <a:path extrusionOk="0" h="92710" w="2377440">
                  <a:moveTo>
                    <a:pt x="895349" y="92709"/>
                  </a:moveTo>
                  <a:lnTo>
                    <a:pt x="886460" y="92709"/>
                  </a:lnTo>
                </a:path>
                <a:path extrusionOk="0" h="92710" w="2377440">
                  <a:moveTo>
                    <a:pt x="876299" y="92709"/>
                  </a:moveTo>
                  <a:lnTo>
                    <a:pt x="867410" y="92709"/>
                  </a:lnTo>
                </a:path>
                <a:path extrusionOk="0" h="92710" w="2377440">
                  <a:moveTo>
                    <a:pt x="857249" y="92709"/>
                  </a:moveTo>
                  <a:lnTo>
                    <a:pt x="847089" y="92709"/>
                  </a:lnTo>
                </a:path>
                <a:path extrusionOk="0" h="92710" w="2377440">
                  <a:moveTo>
                    <a:pt x="838199" y="92709"/>
                  </a:moveTo>
                  <a:lnTo>
                    <a:pt x="828039" y="92709"/>
                  </a:lnTo>
                </a:path>
                <a:path extrusionOk="0" h="92710" w="2377440">
                  <a:moveTo>
                    <a:pt x="817880" y="92709"/>
                  </a:moveTo>
                  <a:lnTo>
                    <a:pt x="808989" y="92709"/>
                  </a:lnTo>
                </a:path>
                <a:path extrusionOk="0" h="92710" w="2377440">
                  <a:moveTo>
                    <a:pt x="798830" y="92709"/>
                  </a:moveTo>
                  <a:lnTo>
                    <a:pt x="789939" y="92709"/>
                  </a:lnTo>
                </a:path>
                <a:path extrusionOk="0" h="92710" w="2377440">
                  <a:moveTo>
                    <a:pt x="779780" y="92709"/>
                  </a:moveTo>
                  <a:lnTo>
                    <a:pt x="769619" y="92709"/>
                  </a:lnTo>
                </a:path>
                <a:path extrusionOk="0" h="92710" w="2377440">
                  <a:moveTo>
                    <a:pt x="760730" y="92709"/>
                  </a:moveTo>
                  <a:lnTo>
                    <a:pt x="750569" y="92709"/>
                  </a:lnTo>
                </a:path>
                <a:path extrusionOk="0" h="92710" w="2377440">
                  <a:moveTo>
                    <a:pt x="740410" y="92709"/>
                  </a:moveTo>
                  <a:lnTo>
                    <a:pt x="731519" y="92709"/>
                  </a:lnTo>
                </a:path>
                <a:path extrusionOk="0" h="92710" w="2377440">
                  <a:moveTo>
                    <a:pt x="721360" y="92709"/>
                  </a:moveTo>
                  <a:lnTo>
                    <a:pt x="711199" y="92709"/>
                  </a:lnTo>
                </a:path>
                <a:path extrusionOk="0" h="92710" w="2377440">
                  <a:moveTo>
                    <a:pt x="702310" y="92709"/>
                  </a:moveTo>
                  <a:lnTo>
                    <a:pt x="692149" y="92709"/>
                  </a:lnTo>
                </a:path>
                <a:path extrusionOk="0" h="92710" w="2377440">
                  <a:moveTo>
                    <a:pt x="683260" y="92709"/>
                  </a:moveTo>
                  <a:lnTo>
                    <a:pt x="673099" y="92709"/>
                  </a:lnTo>
                </a:path>
                <a:path extrusionOk="0" h="92710" w="2377440">
                  <a:moveTo>
                    <a:pt x="662939" y="92709"/>
                  </a:moveTo>
                  <a:lnTo>
                    <a:pt x="654049" y="92709"/>
                  </a:lnTo>
                </a:path>
                <a:path extrusionOk="0" h="92710" w="2377440">
                  <a:moveTo>
                    <a:pt x="643889" y="92709"/>
                  </a:moveTo>
                  <a:lnTo>
                    <a:pt x="633730" y="92709"/>
                  </a:lnTo>
                </a:path>
                <a:path extrusionOk="0" h="92710" w="2377440">
                  <a:moveTo>
                    <a:pt x="624839" y="92709"/>
                  </a:moveTo>
                  <a:lnTo>
                    <a:pt x="614680" y="92709"/>
                  </a:lnTo>
                </a:path>
                <a:path extrusionOk="0" h="92710" w="2377440">
                  <a:moveTo>
                    <a:pt x="604519" y="92709"/>
                  </a:moveTo>
                  <a:lnTo>
                    <a:pt x="595630" y="92709"/>
                  </a:lnTo>
                </a:path>
                <a:path extrusionOk="0" h="92710" w="2377440">
                  <a:moveTo>
                    <a:pt x="585469" y="92709"/>
                  </a:moveTo>
                  <a:lnTo>
                    <a:pt x="575310" y="92709"/>
                  </a:lnTo>
                </a:path>
                <a:path extrusionOk="0" h="92710" w="2377440">
                  <a:moveTo>
                    <a:pt x="566419" y="92709"/>
                  </a:moveTo>
                  <a:lnTo>
                    <a:pt x="556260" y="92709"/>
                  </a:lnTo>
                </a:path>
                <a:path extrusionOk="0" h="92710" w="2377440">
                  <a:moveTo>
                    <a:pt x="546099" y="92709"/>
                  </a:moveTo>
                  <a:lnTo>
                    <a:pt x="537210" y="92709"/>
                  </a:lnTo>
                </a:path>
                <a:path extrusionOk="0" h="92710" w="2377440">
                  <a:moveTo>
                    <a:pt x="527049" y="92709"/>
                  </a:moveTo>
                  <a:lnTo>
                    <a:pt x="518160" y="92709"/>
                  </a:lnTo>
                </a:path>
                <a:path extrusionOk="0" h="92710" w="2377440">
                  <a:moveTo>
                    <a:pt x="507999" y="92709"/>
                  </a:moveTo>
                  <a:lnTo>
                    <a:pt x="497839" y="92709"/>
                  </a:lnTo>
                </a:path>
                <a:path extrusionOk="0" h="92710" w="2377440">
                  <a:moveTo>
                    <a:pt x="488949" y="92709"/>
                  </a:moveTo>
                  <a:lnTo>
                    <a:pt x="478789" y="92709"/>
                  </a:lnTo>
                </a:path>
                <a:path extrusionOk="0" h="92710" w="2377440">
                  <a:moveTo>
                    <a:pt x="469899" y="92709"/>
                  </a:moveTo>
                  <a:lnTo>
                    <a:pt x="459739" y="92709"/>
                  </a:lnTo>
                </a:path>
                <a:path extrusionOk="0" h="92710" w="2377440">
                  <a:moveTo>
                    <a:pt x="449580" y="92709"/>
                  </a:moveTo>
                  <a:lnTo>
                    <a:pt x="440689" y="92709"/>
                  </a:lnTo>
                </a:path>
                <a:path extrusionOk="0" h="92710" w="2377440">
                  <a:moveTo>
                    <a:pt x="430530" y="92709"/>
                  </a:moveTo>
                  <a:lnTo>
                    <a:pt x="420369" y="92709"/>
                  </a:lnTo>
                </a:path>
                <a:path extrusionOk="0" h="92710" w="2377440">
                  <a:moveTo>
                    <a:pt x="411480" y="92709"/>
                  </a:moveTo>
                  <a:lnTo>
                    <a:pt x="401319" y="92709"/>
                  </a:lnTo>
                </a:path>
                <a:path extrusionOk="0" h="92710" w="2377440">
                  <a:moveTo>
                    <a:pt x="391160" y="92709"/>
                  </a:moveTo>
                  <a:lnTo>
                    <a:pt x="382269" y="92709"/>
                  </a:lnTo>
                </a:path>
                <a:path extrusionOk="0" h="92710" w="2377440">
                  <a:moveTo>
                    <a:pt x="372110" y="92709"/>
                  </a:moveTo>
                  <a:lnTo>
                    <a:pt x="361949" y="92709"/>
                  </a:lnTo>
                </a:path>
                <a:path extrusionOk="0" h="92710" w="2377440">
                  <a:moveTo>
                    <a:pt x="353060" y="92709"/>
                  </a:moveTo>
                  <a:lnTo>
                    <a:pt x="342899" y="92709"/>
                  </a:lnTo>
                </a:path>
                <a:path extrusionOk="0" h="92710" w="2377440">
                  <a:moveTo>
                    <a:pt x="332739" y="92709"/>
                  </a:moveTo>
                  <a:lnTo>
                    <a:pt x="323849" y="92709"/>
                  </a:lnTo>
                </a:path>
                <a:path extrusionOk="0" h="92710" w="2377440">
                  <a:moveTo>
                    <a:pt x="313689" y="92709"/>
                  </a:moveTo>
                  <a:lnTo>
                    <a:pt x="304799" y="92709"/>
                  </a:lnTo>
                </a:path>
                <a:path extrusionOk="0" h="92710" w="2377440">
                  <a:moveTo>
                    <a:pt x="294639" y="92709"/>
                  </a:moveTo>
                  <a:lnTo>
                    <a:pt x="284480" y="92709"/>
                  </a:lnTo>
                </a:path>
                <a:path extrusionOk="0" h="92710" w="2377440">
                  <a:moveTo>
                    <a:pt x="275589" y="92709"/>
                  </a:moveTo>
                  <a:lnTo>
                    <a:pt x="271780" y="92709"/>
                  </a:lnTo>
                  <a:lnTo>
                    <a:pt x="269239" y="92709"/>
                  </a:lnTo>
                  <a:lnTo>
                    <a:pt x="265430" y="92709"/>
                  </a:lnTo>
                </a:path>
                <a:path extrusionOk="0" h="92710" w="2377440">
                  <a:moveTo>
                    <a:pt x="255269" y="92709"/>
                  </a:moveTo>
                  <a:lnTo>
                    <a:pt x="252730" y="92709"/>
                  </a:lnTo>
                  <a:lnTo>
                    <a:pt x="248919" y="92709"/>
                  </a:lnTo>
                  <a:lnTo>
                    <a:pt x="246380" y="92709"/>
                  </a:lnTo>
                </a:path>
                <a:path extrusionOk="0" h="92710" w="2377440">
                  <a:moveTo>
                    <a:pt x="236219" y="91439"/>
                  </a:moveTo>
                  <a:lnTo>
                    <a:pt x="233680" y="91439"/>
                  </a:lnTo>
                  <a:lnTo>
                    <a:pt x="229869" y="91439"/>
                  </a:lnTo>
                  <a:lnTo>
                    <a:pt x="226060" y="90169"/>
                  </a:lnTo>
                </a:path>
                <a:path extrusionOk="0" h="92710" w="2377440">
                  <a:moveTo>
                    <a:pt x="217169" y="90169"/>
                  </a:moveTo>
                  <a:lnTo>
                    <a:pt x="213360" y="90169"/>
                  </a:lnTo>
                  <a:lnTo>
                    <a:pt x="210819" y="90169"/>
                  </a:lnTo>
                  <a:lnTo>
                    <a:pt x="207010" y="88899"/>
                  </a:lnTo>
                </a:path>
                <a:path extrusionOk="0" h="92710" w="2377440">
                  <a:moveTo>
                    <a:pt x="198119" y="87629"/>
                  </a:moveTo>
                  <a:lnTo>
                    <a:pt x="194310" y="87629"/>
                  </a:lnTo>
                  <a:lnTo>
                    <a:pt x="190499" y="87629"/>
                  </a:lnTo>
                  <a:lnTo>
                    <a:pt x="187960" y="87629"/>
                  </a:lnTo>
                </a:path>
                <a:path extrusionOk="0" h="92710" w="2377440">
                  <a:moveTo>
                    <a:pt x="177799" y="86359"/>
                  </a:moveTo>
                  <a:lnTo>
                    <a:pt x="175260" y="85089"/>
                  </a:lnTo>
                  <a:lnTo>
                    <a:pt x="171449" y="85089"/>
                  </a:lnTo>
                  <a:lnTo>
                    <a:pt x="168910" y="83819"/>
                  </a:lnTo>
                </a:path>
                <a:path extrusionOk="0" h="92710" w="2377440">
                  <a:moveTo>
                    <a:pt x="158749" y="82549"/>
                  </a:moveTo>
                  <a:lnTo>
                    <a:pt x="156210" y="82549"/>
                  </a:lnTo>
                  <a:lnTo>
                    <a:pt x="152399" y="81279"/>
                  </a:lnTo>
                  <a:lnTo>
                    <a:pt x="149860" y="81279"/>
                  </a:lnTo>
                </a:path>
                <a:path extrusionOk="0" h="92710" w="2377440">
                  <a:moveTo>
                    <a:pt x="139699" y="78739"/>
                  </a:moveTo>
                  <a:lnTo>
                    <a:pt x="137160" y="78739"/>
                  </a:lnTo>
                  <a:lnTo>
                    <a:pt x="133349" y="77469"/>
                  </a:lnTo>
                  <a:lnTo>
                    <a:pt x="130810" y="77469"/>
                  </a:lnTo>
                </a:path>
                <a:path extrusionOk="0" h="92710" w="2377440">
                  <a:moveTo>
                    <a:pt x="120649" y="74929"/>
                  </a:moveTo>
                  <a:lnTo>
                    <a:pt x="118110" y="74929"/>
                  </a:lnTo>
                  <a:lnTo>
                    <a:pt x="114299" y="73659"/>
                  </a:lnTo>
                  <a:lnTo>
                    <a:pt x="111760" y="72389"/>
                  </a:lnTo>
                </a:path>
                <a:path extrusionOk="0" h="92710" w="2377440">
                  <a:moveTo>
                    <a:pt x="101599" y="69849"/>
                  </a:moveTo>
                  <a:lnTo>
                    <a:pt x="99060" y="69849"/>
                  </a:lnTo>
                  <a:lnTo>
                    <a:pt x="96519" y="68579"/>
                  </a:lnTo>
                  <a:lnTo>
                    <a:pt x="92710" y="67309"/>
                  </a:lnTo>
                </a:path>
                <a:path extrusionOk="0" h="92710" w="2377440">
                  <a:moveTo>
                    <a:pt x="83819" y="64769"/>
                  </a:moveTo>
                  <a:lnTo>
                    <a:pt x="80010" y="63499"/>
                  </a:lnTo>
                  <a:lnTo>
                    <a:pt x="77469" y="63499"/>
                  </a:lnTo>
                  <a:lnTo>
                    <a:pt x="73660" y="62229"/>
                  </a:lnTo>
                </a:path>
                <a:path extrusionOk="0" h="92710" w="2377440">
                  <a:moveTo>
                    <a:pt x="64769" y="58419"/>
                  </a:moveTo>
                  <a:lnTo>
                    <a:pt x="62230" y="57149"/>
                  </a:lnTo>
                  <a:lnTo>
                    <a:pt x="58419" y="55879"/>
                  </a:lnTo>
                  <a:lnTo>
                    <a:pt x="55879" y="54609"/>
                  </a:lnTo>
                </a:path>
                <a:path extrusionOk="0" h="92710" w="2377440">
                  <a:moveTo>
                    <a:pt x="46989" y="50799"/>
                  </a:moveTo>
                  <a:lnTo>
                    <a:pt x="43179" y="49529"/>
                  </a:lnTo>
                  <a:lnTo>
                    <a:pt x="40639" y="48259"/>
                  </a:lnTo>
                  <a:lnTo>
                    <a:pt x="38100" y="46989"/>
                  </a:lnTo>
                </a:path>
                <a:path extrusionOk="0" h="92710" w="2377440">
                  <a:moveTo>
                    <a:pt x="29210" y="41909"/>
                  </a:moveTo>
                  <a:lnTo>
                    <a:pt x="26669" y="40639"/>
                  </a:lnTo>
                  <a:lnTo>
                    <a:pt x="24129" y="39369"/>
                  </a:lnTo>
                  <a:lnTo>
                    <a:pt x="21589" y="36829"/>
                  </a:lnTo>
                </a:path>
                <a:path extrusionOk="0" h="92710" w="2377440">
                  <a:moveTo>
                    <a:pt x="13969" y="31749"/>
                  </a:moveTo>
                  <a:lnTo>
                    <a:pt x="11429" y="29209"/>
                  </a:lnTo>
                  <a:lnTo>
                    <a:pt x="8889" y="26669"/>
                  </a:lnTo>
                  <a:lnTo>
                    <a:pt x="7619" y="24129"/>
                  </a:lnTo>
                </a:path>
                <a:path extrusionOk="0" h="92710" w="2377440">
                  <a:moveTo>
                    <a:pt x="2539" y="16509"/>
                  </a:moveTo>
                  <a:lnTo>
                    <a:pt x="1269" y="13969"/>
                  </a:lnTo>
                  <a:lnTo>
                    <a:pt x="0" y="10159"/>
                  </a:lnTo>
                  <a:lnTo>
                    <a:pt x="0" y="7619"/>
                  </a:lnTo>
                  <a:lnTo>
                    <a:pt x="0" y="634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78" name="Google Shape;1078;p66"/>
            <p:cNvSpPr/>
            <p:nvPr/>
          </p:nvSpPr>
          <p:spPr>
            <a:xfrm>
              <a:off x="6438265" y="5593715"/>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79" name="Google Shape;1079;p66"/>
            <p:cNvSpPr/>
            <p:nvPr/>
          </p:nvSpPr>
          <p:spPr>
            <a:xfrm>
              <a:off x="6438265" y="555498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80" name="Google Shape;1080;p66"/>
            <p:cNvSpPr/>
            <p:nvPr/>
          </p:nvSpPr>
          <p:spPr>
            <a:xfrm>
              <a:off x="6442710" y="553085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81" name="Google Shape;1081;p66"/>
            <p:cNvSpPr/>
            <p:nvPr/>
          </p:nvSpPr>
          <p:spPr>
            <a:xfrm>
              <a:off x="6438265" y="549656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82" name="Google Shape;1082;p66"/>
            <p:cNvSpPr/>
            <p:nvPr/>
          </p:nvSpPr>
          <p:spPr>
            <a:xfrm>
              <a:off x="6442710" y="547243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83" name="Google Shape;1083;p66"/>
            <p:cNvSpPr/>
            <p:nvPr/>
          </p:nvSpPr>
          <p:spPr>
            <a:xfrm>
              <a:off x="6438265" y="543814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84" name="Google Shape;1084;p66"/>
            <p:cNvSpPr/>
            <p:nvPr/>
          </p:nvSpPr>
          <p:spPr>
            <a:xfrm>
              <a:off x="6438265" y="539940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85" name="Google Shape;1085;p66"/>
            <p:cNvSpPr/>
            <p:nvPr/>
          </p:nvSpPr>
          <p:spPr>
            <a:xfrm>
              <a:off x="6438265" y="5360670"/>
              <a:ext cx="8890" cy="19050"/>
            </a:xfrm>
            <a:custGeom>
              <a:rect b="b" l="l" r="r" t="t"/>
              <a:pathLst>
                <a:path extrusionOk="0" h="19050" w="8889">
                  <a:moveTo>
                    <a:pt x="0" y="19049"/>
                  </a:moveTo>
                  <a:lnTo>
                    <a:pt x="8890" y="19049"/>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86" name="Google Shape;1086;p66"/>
            <p:cNvSpPr/>
            <p:nvPr/>
          </p:nvSpPr>
          <p:spPr>
            <a:xfrm>
              <a:off x="6442710" y="533654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87" name="Google Shape;1087;p66"/>
            <p:cNvSpPr/>
            <p:nvPr/>
          </p:nvSpPr>
          <p:spPr>
            <a:xfrm>
              <a:off x="6438265" y="5283200"/>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88" name="Google Shape;1088;p66"/>
            <p:cNvSpPr/>
            <p:nvPr/>
          </p:nvSpPr>
          <p:spPr>
            <a:xfrm>
              <a:off x="6442710" y="525907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89" name="Google Shape;1089;p66"/>
            <p:cNvSpPr/>
            <p:nvPr/>
          </p:nvSpPr>
          <p:spPr>
            <a:xfrm>
              <a:off x="6442710" y="5238750"/>
              <a:ext cx="0" cy="10160"/>
            </a:xfrm>
            <a:custGeom>
              <a:rect b="b" l="l" r="r" t="t"/>
              <a:pathLst>
                <a:path extrusionOk="0" h="10160" w="120000">
                  <a:moveTo>
                    <a:pt x="0" y="5080"/>
                  </a:moveTo>
                  <a:lnTo>
                    <a:pt x="0" y="508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90" name="Google Shape;1090;p66"/>
            <p:cNvSpPr/>
            <p:nvPr/>
          </p:nvSpPr>
          <p:spPr>
            <a:xfrm>
              <a:off x="6438265" y="520573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91" name="Google Shape;1091;p66"/>
            <p:cNvSpPr/>
            <p:nvPr/>
          </p:nvSpPr>
          <p:spPr>
            <a:xfrm>
              <a:off x="6442710" y="51816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92" name="Google Shape;1092;p66"/>
            <p:cNvSpPr/>
            <p:nvPr/>
          </p:nvSpPr>
          <p:spPr>
            <a:xfrm>
              <a:off x="6438265" y="514731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93" name="Google Shape;1093;p66"/>
            <p:cNvSpPr/>
            <p:nvPr/>
          </p:nvSpPr>
          <p:spPr>
            <a:xfrm>
              <a:off x="6442710" y="512318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94" name="Google Shape;1094;p66"/>
            <p:cNvSpPr/>
            <p:nvPr/>
          </p:nvSpPr>
          <p:spPr>
            <a:xfrm>
              <a:off x="6442710" y="5102860"/>
              <a:ext cx="0" cy="10160"/>
            </a:xfrm>
            <a:custGeom>
              <a:rect b="b" l="l" r="r" t="t"/>
              <a:pathLst>
                <a:path extrusionOk="0" h="10160" w="120000">
                  <a:moveTo>
                    <a:pt x="0" y="5079"/>
                  </a:moveTo>
                  <a:lnTo>
                    <a:pt x="0" y="507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95" name="Google Shape;1095;p66"/>
            <p:cNvSpPr/>
            <p:nvPr/>
          </p:nvSpPr>
          <p:spPr>
            <a:xfrm>
              <a:off x="6532880" y="5116830"/>
              <a:ext cx="538479" cy="537210"/>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096" name="Google Shape;1096;p66"/>
          <p:cNvSpPr txBox="1"/>
          <p:nvPr/>
        </p:nvSpPr>
        <p:spPr>
          <a:xfrm>
            <a:off x="7329169" y="5086350"/>
            <a:ext cx="1232535" cy="574040"/>
          </a:xfrm>
          <a:prstGeom prst="rect">
            <a:avLst/>
          </a:prstGeom>
          <a:noFill/>
          <a:ln>
            <a:noFill/>
          </a:ln>
        </p:spPr>
        <p:txBody>
          <a:bodyPr anchorCtr="0" anchor="t" bIns="0" lIns="0" spcFirstLastPara="1" rIns="0" wrap="square" tIns="12700">
            <a:spAutoFit/>
          </a:bodyPr>
          <a:lstStyle/>
          <a:p>
            <a:pPr indent="26669" lvl="0" marL="12700" marR="5080" rtl="0" algn="l">
              <a:lnSpc>
                <a:spcPct val="100000"/>
              </a:lnSpc>
              <a:spcBef>
                <a:spcPts val="0"/>
              </a:spcBef>
              <a:spcAft>
                <a:spcPts val="0"/>
              </a:spcAft>
              <a:buNone/>
            </a:pPr>
            <a:r>
              <a:rPr b="1" lang="en-US" sz="1800">
                <a:solidFill>
                  <a:srgbClr val="7F0000"/>
                </a:solidFill>
                <a:latin typeface="Arial"/>
                <a:ea typeface="Arial"/>
                <a:cs typeface="Arial"/>
                <a:sym typeface="Arial"/>
              </a:rPr>
              <a:t>Nhân sự &amp;  Tiền lương</a:t>
            </a:r>
            <a:endParaRPr sz="1800">
              <a:solidFill>
                <a:schemeClr val="dk1"/>
              </a:solidFill>
              <a:latin typeface="Arial"/>
              <a:ea typeface="Arial"/>
              <a:cs typeface="Arial"/>
              <a:sym typeface="Arial"/>
            </a:endParaRPr>
          </a:p>
        </p:txBody>
      </p:sp>
      <p:grpSp>
        <p:nvGrpSpPr>
          <p:cNvPr id="1097" name="Google Shape;1097;p66"/>
          <p:cNvGrpSpPr/>
          <p:nvPr/>
        </p:nvGrpSpPr>
        <p:grpSpPr>
          <a:xfrm>
            <a:off x="6223634" y="4149090"/>
            <a:ext cx="2385060" cy="720090"/>
            <a:chOff x="6223634" y="4149090"/>
            <a:chExt cx="2385060" cy="720090"/>
          </a:xfrm>
        </p:grpSpPr>
        <p:sp>
          <p:nvSpPr>
            <p:cNvPr id="1098" name="Google Shape;1098;p66"/>
            <p:cNvSpPr/>
            <p:nvPr/>
          </p:nvSpPr>
          <p:spPr>
            <a:xfrm>
              <a:off x="6228079" y="4149090"/>
              <a:ext cx="2376170" cy="93980"/>
            </a:xfrm>
            <a:custGeom>
              <a:rect b="b" l="l" r="r" t="t"/>
              <a:pathLst>
                <a:path extrusionOk="0" h="93979" w="2376170">
                  <a:moveTo>
                    <a:pt x="0" y="85090"/>
                  </a:moveTo>
                  <a:lnTo>
                    <a:pt x="0" y="82550"/>
                  </a:lnTo>
                  <a:lnTo>
                    <a:pt x="0" y="78740"/>
                  </a:lnTo>
                  <a:lnTo>
                    <a:pt x="1270" y="76200"/>
                  </a:lnTo>
                </a:path>
                <a:path extrusionOk="0" h="93979" w="2376170">
                  <a:moveTo>
                    <a:pt x="6350" y="68580"/>
                  </a:moveTo>
                  <a:lnTo>
                    <a:pt x="8890" y="66040"/>
                  </a:lnTo>
                  <a:lnTo>
                    <a:pt x="11430" y="63500"/>
                  </a:lnTo>
                  <a:lnTo>
                    <a:pt x="13970" y="60960"/>
                  </a:lnTo>
                </a:path>
                <a:path extrusionOk="0" h="93979" w="2376170">
                  <a:moveTo>
                    <a:pt x="21590" y="55880"/>
                  </a:moveTo>
                  <a:lnTo>
                    <a:pt x="24130" y="53340"/>
                  </a:lnTo>
                  <a:lnTo>
                    <a:pt x="26670" y="52070"/>
                  </a:lnTo>
                  <a:lnTo>
                    <a:pt x="30480" y="50800"/>
                  </a:lnTo>
                </a:path>
                <a:path extrusionOk="0" h="93979" w="2376170">
                  <a:moveTo>
                    <a:pt x="38100" y="45720"/>
                  </a:moveTo>
                  <a:lnTo>
                    <a:pt x="41910" y="44450"/>
                  </a:lnTo>
                  <a:lnTo>
                    <a:pt x="44450" y="43180"/>
                  </a:lnTo>
                  <a:lnTo>
                    <a:pt x="46990" y="41910"/>
                  </a:lnTo>
                </a:path>
                <a:path extrusionOk="0" h="93979" w="2376170">
                  <a:moveTo>
                    <a:pt x="55880" y="38100"/>
                  </a:moveTo>
                  <a:lnTo>
                    <a:pt x="59690" y="36830"/>
                  </a:lnTo>
                  <a:lnTo>
                    <a:pt x="62230" y="35560"/>
                  </a:lnTo>
                  <a:lnTo>
                    <a:pt x="66040" y="34290"/>
                  </a:lnTo>
                </a:path>
                <a:path extrusionOk="0" h="93979" w="2376170">
                  <a:moveTo>
                    <a:pt x="74930" y="30480"/>
                  </a:moveTo>
                  <a:lnTo>
                    <a:pt x="77470" y="29210"/>
                  </a:lnTo>
                  <a:lnTo>
                    <a:pt x="80010" y="29210"/>
                  </a:lnTo>
                  <a:lnTo>
                    <a:pt x="83820" y="27940"/>
                  </a:lnTo>
                </a:path>
                <a:path extrusionOk="0" h="93979" w="2376170">
                  <a:moveTo>
                    <a:pt x="92710" y="25400"/>
                  </a:moveTo>
                  <a:lnTo>
                    <a:pt x="96520" y="24130"/>
                  </a:lnTo>
                  <a:lnTo>
                    <a:pt x="99060" y="22860"/>
                  </a:lnTo>
                  <a:lnTo>
                    <a:pt x="101600" y="22860"/>
                  </a:lnTo>
                </a:path>
                <a:path extrusionOk="0" h="93979" w="2376170">
                  <a:moveTo>
                    <a:pt x="111760" y="20320"/>
                  </a:moveTo>
                  <a:lnTo>
                    <a:pt x="115570" y="19050"/>
                  </a:lnTo>
                  <a:lnTo>
                    <a:pt x="118110" y="19050"/>
                  </a:lnTo>
                  <a:lnTo>
                    <a:pt x="121920" y="17780"/>
                  </a:lnTo>
                </a:path>
                <a:path extrusionOk="0" h="93979" w="2376170">
                  <a:moveTo>
                    <a:pt x="130810" y="15240"/>
                  </a:moveTo>
                  <a:lnTo>
                    <a:pt x="133350" y="15240"/>
                  </a:lnTo>
                  <a:lnTo>
                    <a:pt x="137160" y="15240"/>
                  </a:lnTo>
                  <a:lnTo>
                    <a:pt x="139700" y="13970"/>
                  </a:lnTo>
                </a:path>
                <a:path extrusionOk="0" h="93979" w="2376170">
                  <a:moveTo>
                    <a:pt x="149860" y="12700"/>
                  </a:moveTo>
                  <a:lnTo>
                    <a:pt x="153670" y="11430"/>
                  </a:lnTo>
                  <a:lnTo>
                    <a:pt x="156210" y="11430"/>
                  </a:lnTo>
                  <a:lnTo>
                    <a:pt x="160020" y="10160"/>
                  </a:lnTo>
                </a:path>
                <a:path extrusionOk="0" h="93979" w="2376170">
                  <a:moveTo>
                    <a:pt x="168910" y="8890"/>
                  </a:moveTo>
                  <a:lnTo>
                    <a:pt x="172720" y="8890"/>
                  </a:lnTo>
                  <a:lnTo>
                    <a:pt x="175260" y="7620"/>
                  </a:lnTo>
                  <a:lnTo>
                    <a:pt x="179070" y="7620"/>
                  </a:lnTo>
                </a:path>
                <a:path extrusionOk="0" h="93979" w="2376170">
                  <a:moveTo>
                    <a:pt x="187960" y="6350"/>
                  </a:moveTo>
                  <a:lnTo>
                    <a:pt x="191770" y="6350"/>
                  </a:lnTo>
                  <a:lnTo>
                    <a:pt x="194310" y="5080"/>
                  </a:lnTo>
                  <a:lnTo>
                    <a:pt x="198120" y="5080"/>
                  </a:lnTo>
                </a:path>
                <a:path extrusionOk="0" h="93979" w="2376170">
                  <a:moveTo>
                    <a:pt x="207010" y="3810"/>
                  </a:moveTo>
                  <a:lnTo>
                    <a:pt x="210820" y="3810"/>
                  </a:lnTo>
                  <a:lnTo>
                    <a:pt x="214630" y="3810"/>
                  </a:lnTo>
                  <a:lnTo>
                    <a:pt x="217170" y="2540"/>
                  </a:lnTo>
                </a:path>
                <a:path extrusionOk="0" h="93979" w="2376170">
                  <a:moveTo>
                    <a:pt x="227330" y="2540"/>
                  </a:moveTo>
                  <a:lnTo>
                    <a:pt x="229870" y="2540"/>
                  </a:lnTo>
                  <a:lnTo>
                    <a:pt x="233680" y="2540"/>
                  </a:lnTo>
                  <a:lnTo>
                    <a:pt x="236220" y="1270"/>
                  </a:lnTo>
                </a:path>
                <a:path extrusionOk="0" h="93979" w="2376170">
                  <a:moveTo>
                    <a:pt x="246380" y="1270"/>
                  </a:moveTo>
                  <a:lnTo>
                    <a:pt x="250190" y="1270"/>
                  </a:lnTo>
                  <a:lnTo>
                    <a:pt x="252730" y="1270"/>
                  </a:lnTo>
                  <a:lnTo>
                    <a:pt x="256540" y="1270"/>
                  </a:lnTo>
                </a:path>
                <a:path extrusionOk="0" h="93979" w="2376170">
                  <a:moveTo>
                    <a:pt x="265430" y="0"/>
                  </a:moveTo>
                  <a:lnTo>
                    <a:pt x="269240" y="0"/>
                  </a:lnTo>
                  <a:lnTo>
                    <a:pt x="273050" y="0"/>
                  </a:lnTo>
                  <a:lnTo>
                    <a:pt x="275590" y="0"/>
                  </a:lnTo>
                </a:path>
                <a:path extrusionOk="0" h="93979" w="2376170">
                  <a:moveTo>
                    <a:pt x="285750" y="0"/>
                  </a:moveTo>
                  <a:lnTo>
                    <a:pt x="294640" y="0"/>
                  </a:lnTo>
                </a:path>
                <a:path extrusionOk="0" h="93979" w="2376170">
                  <a:moveTo>
                    <a:pt x="304800" y="0"/>
                  </a:moveTo>
                  <a:lnTo>
                    <a:pt x="314960" y="0"/>
                  </a:lnTo>
                </a:path>
                <a:path extrusionOk="0" h="93979" w="2376170">
                  <a:moveTo>
                    <a:pt x="323850" y="0"/>
                  </a:moveTo>
                  <a:lnTo>
                    <a:pt x="334010" y="0"/>
                  </a:lnTo>
                </a:path>
                <a:path extrusionOk="0" h="93979" w="2376170">
                  <a:moveTo>
                    <a:pt x="342900" y="0"/>
                  </a:moveTo>
                  <a:lnTo>
                    <a:pt x="353060" y="0"/>
                  </a:lnTo>
                </a:path>
                <a:path extrusionOk="0" h="93979" w="2376170">
                  <a:moveTo>
                    <a:pt x="363220" y="0"/>
                  </a:moveTo>
                  <a:lnTo>
                    <a:pt x="372110" y="0"/>
                  </a:lnTo>
                </a:path>
                <a:path extrusionOk="0" h="93979" w="2376170">
                  <a:moveTo>
                    <a:pt x="382270" y="0"/>
                  </a:moveTo>
                  <a:lnTo>
                    <a:pt x="392429" y="0"/>
                  </a:lnTo>
                </a:path>
                <a:path extrusionOk="0" h="93979" w="2376170">
                  <a:moveTo>
                    <a:pt x="401320" y="0"/>
                  </a:moveTo>
                  <a:lnTo>
                    <a:pt x="411479" y="0"/>
                  </a:lnTo>
                </a:path>
                <a:path extrusionOk="0" h="93979" w="2376170">
                  <a:moveTo>
                    <a:pt x="421640" y="0"/>
                  </a:moveTo>
                  <a:lnTo>
                    <a:pt x="430529" y="0"/>
                  </a:lnTo>
                </a:path>
                <a:path extrusionOk="0" h="93979" w="2376170">
                  <a:moveTo>
                    <a:pt x="440690" y="0"/>
                  </a:moveTo>
                  <a:lnTo>
                    <a:pt x="450850" y="0"/>
                  </a:lnTo>
                </a:path>
                <a:path extrusionOk="0" h="93979" w="2376170">
                  <a:moveTo>
                    <a:pt x="459740" y="0"/>
                  </a:moveTo>
                  <a:lnTo>
                    <a:pt x="469900" y="0"/>
                  </a:lnTo>
                </a:path>
                <a:path extrusionOk="0" h="93979" w="2376170">
                  <a:moveTo>
                    <a:pt x="480060" y="0"/>
                  </a:moveTo>
                  <a:lnTo>
                    <a:pt x="488950" y="0"/>
                  </a:lnTo>
                </a:path>
                <a:path extrusionOk="0" h="93979" w="2376170">
                  <a:moveTo>
                    <a:pt x="499110" y="0"/>
                  </a:moveTo>
                  <a:lnTo>
                    <a:pt x="508000" y="0"/>
                  </a:lnTo>
                </a:path>
                <a:path extrusionOk="0" h="93979" w="2376170">
                  <a:moveTo>
                    <a:pt x="518160" y="0"/>
                  </a:moveTo>
                  <a:lnTo>
                    <a:pt x="527050" y="0"/>
                  </a:lnTo>
                </a:path>
                <a:path extrusionOk="0" h="93979" w="2376170">
                  <a:moveTo>
                    <a:pt x="537210" y="0"/>
                  </a:moveTo>
                  <a:lnTo>
                    <a:pt x="547370" y="0"/>
                  </a:lnTo>
                </a:path>
                <a:path extrusionOk="0" h="93979" w="2376170">
                  <a:moveTo>
                    <a:pt x="556260" y="0"/>
                  </a:moveTo>
                  <a:lnTo>
                    <a:pt x="566420" y="0"/>
                  </a:lnTo>
                </a:path>
                <a:path extrusionOk="0" h="93979" w="2376170">
                  <a:moveTo>
                    <a:pt x="576579" y="0"/>
                  </a:moveTo>
                  <a:lnTo>
                    <a:pt x="585470" y="0"/>
                  </a:lnTo>
                </a:path>
                <a:path extrusionOk="0" h="93979" w="2376170">
                  <a:moveTo>
                    <a:pt x="595629" y="0"/>
                  </a:moveTo>
                  <a:lnTo>
                    <a:pt x="605790" y="0"/>
                  </a:lnTo>
                </a:path>
                <a:path extrusionOk="0" h="93979" w="2376170">
                  <a:moveTo>
                    <a:pt x="614679" y="0"/>
                  </a:moveTo>
                  <a:lnTo>
                    <a:pt x="624840" y="0"/>
                  </a:lnTo>
                </a:path>
                <a:path extrusionOk="0" h="93979" w="2376170">
                  <a:moveTo>
                    <a:pt x="635000" y="0"/>
                  </a:moveTo>
                  <a:lnTo>
                    <a:pt x="643890" y="0"/>
                  </a:lnTo>
                </a:path>
                <a:path extrusionOk="0" h="93979" w="2376170">
                  <a:moveTo>
                    <a:pt x="654050" y="0"/>
                  </a:moveTo>
                  <a:lnTo>
                    <a:pt x="664210" y="0"/>
                  </a:lnTo>
                </a:path>
                <a:path extrusionOk="0" h="93979" w="2376170">
                  <a:moveTo>
                    <a:pt x="673100" y="0"/>
                  </a:moveTo>
                  <a:lnTo>
                    <a:pt x="683260" y="0"/>
                  </a:lnTo>
                </a:path>
                <a:path extrusionOk="0" h="93979" w="2376170">
                  <a:moveTo>
                    <a:pt x="693420" y="0"/>
                  </a:moveTo>
                  <a:lnTo>
                    <a:pt x="702310" y="0"/>
                  </a:lnTo>
                </a:path>
                <a:path extrusionOk="0" h="93979" w="2376170">
                  <a:moveTo>
                    <a:pt x="712470" y="0"/>
                  </a:moveTo>
                  <a:lnTo>
                    <a:pt x="721360" y="0"/>
                  </a:lnTo>
                </a:path>
                <a:path extrusionOk="0" h="93979" w="2376170">
                  <a:moveTo>
                    <a:pt x="731520" y="0"/>
                  </a:moveTo>
                  <a:lnTo>
                    <a:pt x="741679" y="0"/>
                  </a:lnTo>
                </a:path>
                <a:path extrusionOk="0" h="93979" w="2376170">
                  <a:moveTo>
                    <a:pt x="750570" y="0"/>
                  </a:moveTo>
                  <a:lnTo>
                    <a:pt x="760729" y="0"/>
                  </a:lnTo>
                </a:path>
                <a:path extrusionOk="0" h="93979" w="2376170">
                  <a:moveTo>
                    <a:pt x="770890" y="0"/>
                  </a:moveTo>
                  <a:lnTo>
                    <a:pt x="779779" y="0"/>
                  </a:lnTo>
                </a:path>
                <a:path extrusionOk="0" h="93979" w="2376170">
                  <a:moveTo>
                    <a:pt x="789940" y="0"/>
                  </a:moveTo>
                  <a:lnTo>
                    <a:pt x="800100" y="0"/>
                  </a:lnTo>
                </a:path>
                <a:path extrusionOk="0" h="93979" w="2376170">
                  <a:moveTo>
                    <a:pt x="808990" y="0"/>
                  </a:moveTo>
                  <a:lnTo>
                    <a:pt x="819150" y="0"/>
                  </a:lnTo>
                </a:path>
                <a:path extrusionOk="0" h="93979" w="2376170">
                  <a:moveTo>
                    <a:pt x="828040" y="0"/>
                  </a:moveTo>
                  <a:lnTo>
                    <a:pt x="838200" y="0"/>
                  </a:lnTo>
                </a:path>
                <a:path extrusionOk="0" h="93979" w="2376170">
                  <a:moveTo>
                    <a:pt x="848360" y="0"/>
                  </a:moveTo>
                  <a:lnTo>
                    <a:pt x="857250" y="0"/>
                  </a:lnTo>
                </a:path>
                <a:path extrusionOk="0" h="93979" w="2376170">
                  <a:moveTo>
                    <a:pt x="867410" y="0"/>
                  </a:moveTo>
                  <a:lnTo>
                    <a:pt x="877570" y="0"/>
                  </a:lnTo>
                </a:path>
                <a:path extrusionOk="0" h="93979" w="2376170">
                  <a:moveTo>
                    <a:pt x="886460" y="0"/>
                  </a:moveTo>
                  <a:lnTo>
                    <a:pt x="896620" y="0"/>
                  </a:lnTo>
                </a:path>
                <a:path extrusionOk="0" h="93979" w="2376170">
                  <a:moveTo>
                    <a:pt x="905510" y="0"/>
                  </a:moveTo>
                  <a:lnTo>
                    <a:pt x="915670" y="0"/>
                  </a:lnTo>
                </a:path>
                <a:path extrusionOk="0" h="93979" w="2376170">
                  <a:moveTo>
                    <a:pt x="925829" y="0"/>
                  </a:moveTo>
                  <a:lnTo>
                    <a:pt x="934720" y="0"/>
                  </a:lnTo>
                </a:path>
                <a:path extrusionOk="0" h="93979" w="2376170">
                  <a:moveTo>
                    <a:pt x="944879" y="0"/>
                  </a:moveTo>
                  <a:lnTo>
                    <a:pt x="955040" y="0"/>
                  </a:lnTo>
                </a:path>
                <a:path extrusionOk="0" h="93979" w="2376170">
                  <a:moveTo>
                    <a:pt x="963929" y="0"/>
                  </a:moveTo>
                  <a:lnTo>
                    <a:pt x="974090" y="0"/>
                  </a:lnTo>
                </a:path>
                <a:path extrusionOk="0" h="93979" w="2376170">
                  <a:moveTo>
                    <a:pt x="984250" y="0"/>
                  </a:moveTo>
                  <a:lnTo>
                    <a:pt x="993140" y="0"/>
                  </a:lnTo>
                </a:path>
                <a:path extrusionOk="0" h="93979" w="2376170">
                  <a:moveTo>
                    <a:pt x="1003300" y="0"/>
                  </a:moveTo>
                  <a:lnTo>
                    <a:pt x="1013460" y="0"/>
                  </a:lnTo>
                </a:path>
                <a:path extrusionOk="0" h="93979" w="2376170">
                  <a:moveTo>
                    <a:pt x="1022350" y="0"/>
                  </a:moveTo>
                  <a:lnTo>
                    <a:pt x="1032510" y="0"/>
                  </a:lnTo>
                </a:path>
                <a:path extrusionOk="0" h="93979" w="2376170">
                  <a:moveTo>
                    <a:pt x="1042670" y="0"/>
                  </a:moveTo>
                  <a:lnTo>
                    <a:pt x="1051560" y="0"/>
                  </a:lnTo>
                </a:path>
                <a:path extrusionOk="0" h="93979" w="2376170">
                  <a:moveTo>
                    <a:pt x="1061720" y="0"/>
                  </a:moveTo>
                  <a:lnTo>
                    <a:pt x="1071879" y="0"/>
                  </a:lnTo>
                </a:path>
                <a:path extrusionOk="0" h="93979" w="2376170">
                  <a:moveTo>
                    <a:pt x="1080770" y="0"/>
                  </a:moveTo>
                  <a:lnTo>
                    <a:pt x="1090929" y="0"/>
                  </a:lnTo>
                </a:path>
                <a:path extrusionOk="0" h="93979" w="2376170">
                  <a:moveTo>
                    <a:pt x="1099820" y="0"/>
                  </a:moveTo>
                  <a:lnTo>
                    <a:pt x="1109979" y="0"/>
                  </a:lnTo>
                </a:path>
                <a:path extrusionOk="0" h="93979" w="2376170">
                  <a:moveTo>
                    <a:pt x="1120140" y="0"/>
                  </a:moveTo>
                  <a:lnTo>
                    <a:pt x="1129029" y="0"/>
                  </a:lnTo>
                </a:path>
                <a:path extrusionOk="0" h="93979" w="2376170">
                  <a:moveTo>
                    <a:pt x="1139190" y="0"/>
                  </a:moveTo>
                  <a:lnTo>
                    <a:pt x="1148079" y="0"/>
                  </a:lnTo>
                </a:path>
                <a:path extrusionOk="0" h="93979" w="2376170">
                  <a:moveTo>
                    <a:pt x="1158240" y="0"/>
                  </a:moveTo>
                  <a:lnTo>
                    <a:pt x="1168400" y="0"/>
                  </a:lnTo>
                </a:path>
                <a:path extrusionOk="0" h="93979" w="2376170">
                  <a:moveTo>
                    <a:pt x="1177290" y="0"/>
                  </a:moveTo>
                  <a:lnTo>
                    <a:pt x="1187450" y="0"/>
                  </a:lnTo>
                </a:path>
                <a:path extrusionOk="0" h="93979" w="2376170">
                  <a:moveTo>
                    <a:pt x="1197610" y="0"/>
                  </a:moveTo>
                  <a:lnTo>
                    <a:pt x="1206500" y="0"/>
                  </a:lnTo>
                </a:path>
                <a:path extrusionOk="0" h="93979" w="2376170">
                  <a:moveTo>
                    <a:pt x="1216660" y="0"/>
                  </a:moveTo>
                  <a:lnTo>
                    <a:pt x="1226820" y="0"/>
                  </a:lnTo>
                </a:path>
                <a:path extrusionOk="0" h="93979" w="2376170">
                  <a:moveTo>
                    <a:pt x="1235710" y="0"/>
                  </a:moveTo>
                  <a:lnTo>
                    <a:pt x="1245870" y="0"/>
                  </a:lnTo>
                </a:path>
                <a:path extrusionOk="0" h="93979" w="2376170">
                  <a:moveTo>
                    <a:pt x="1256029" y="0"/>
                  </a:moveTo>
                  <a:lnTo>
                    <a:pt x="1264920" y="0"/>
                  </a:lnTo>
                </a:path>
                <a:path extrusionOk="0" h="93979" w="2376170">
                  <a:moveTo>
                    <a:pt x="1275079" y="0"/>
                  </a:moveTo>
                  <a:lnTo>
                    <a:pt x="1285240" y="0"/>
                  </a:lnTo>
                </a:path>
                <a:path extrusionOk="0" h="93979" w="2376170">
                  <a:moveTo>
                    <a:pt x="1294129" y="0"/>
                  </a:moveTo>
                  <a:lnTo>
                    <a:pt x="1304290" y="0"/>
                  </a:lnTo>
                </a:path>
                <a:path extrusionOk="0" h="93979" w="2376170">
                  <a:moveTo>
                    <a:pt x="1313179" y="0"/>
                  </a:moveTo>
                  <a:lnTo>
                    <a:pt x="1323340" y="0"/>
                  </a:lnTo>
                </a:path>
                <a:path extrusionOk="0" h="93979" w="2376170">
                  <a:moveTo>
                    <a:pt x="1333500" y="0"/>
                  </a:moveTo>
                  <a:lnTo>
                    <a:pt x="1342390" y="0"/>
                  </a:lnTo>
                </a:path>
                <a:path extrusionOk="0" h="93979" w="2376170">
                  <a:moveTo>
                    <a:pt x="1352550" y="0"/>
                  </a:moveTo>
                  <a:lnTo>
                    <a:pt x="1362710" y="0"/>
                  </a:lnTo>
                </a:path>
                <a:path extrusionOk="0" h="93979" w="2376170">
                  <a:moveTo>
                    <a:pt x="1371600" y="0"/>
                  </a:moveTo>
                  <a:lnTo>
                    <a:pt x="1381760" y="0"/>
                  </a:lnTo>
                </a:path>
                <a:path extrusionOk="0" h="93979" w="2376170">
                  <a:moveTo>
                    <a:pt x="1391920" y="0"/>
                  </a:moveTo>
                  <a:lnTo>
                    <a:pt x="1400810" y="0"/>
                  </a:lnTo>
                </a:path>
                <a:path extrusionOk="0" h="93979" w="2376170">
                  <a:moveTo>
                    <a:pt x="1410970" y="0"/>
                  </a:moveTo>
                  <a:lnTo>
                    <a:pt x="1419860" y="0"/>
                  </a:lnTo>
                </a:path>
                <a:path extrusionOk="0" h="93979" w="2376170">
                  <a:moveTo>
                    <a:pt x="1430020" y="0"/>
                  </a:moveTo>
                  <a:lnTo>
                    <a:pt x="1440179" y="0"/>
                  </a:lnTo>
                </a:path>
                <a:path extrusionOk="0" h="93979" w="2376170">
                  <a:moveTo>
                    <a:pt x="1449070" y="0"/>
                  </a:moveTo>
                  <a:lnTo>
                    <a:pt x="1459229" y="0"/>
                  </a:lnTo>
                </a:path>
                <a:path extrusionOk="0" h="93979" w="2376170">
                  <a:moveTo>
                    <a:pt x="1469390" y="0"/>
                  </a:moveTo>
                  <a:lnTo>
                    <a:pt x="1478279" y="0"/>
                  </a:lnTo>
                </a:path>
                <a:path extrusionOk="0" h="93979" w="2376170">
                  <a:moveTo>
                    <a:pt x="1488440" y="0"/>
                  </a:moveTo>
                  <a:lnTo>
                    <a:pt x="1497329" y="0"/>
                  </a:lnTo>
                </a:path>
                <a:path extrusionOk="0" h="93979" w="2376170">
                  <a:moveTo>
                    <a:pt x="1507490" y="0"/>
                  </a:moveTo>
                  <a:lnTo>
                    <a:pt x="1517650" y="0"/>
                  </a:lnTo>
                </a:path>
                <a:path extrusionOk="0" h="93979" w="2376170">
                  <a:moveTo>
                    <a:pt x="1526540" y="0"/>
                  </a:moveTo>
                  <a:lnTo>
                    <a:pt x="1536700" y="0"/>
                  </a:lnTo>
                </a:path>
                <a:path extrusionOk="0" h="93979" w="2376170">
                  <a:moveTo>
                    <a:pt x="1546860" y="0"/>
                  </a:moveTo>
                  <a:lnTo>
                    <a:pt x="1555750" y="0"/>
                  </a:lnTo>
                </a:path>
                <a:path extrusionOk="0" h="93979" w="2376170">
                  <a:moveTo>
                    <a:pt x="1565910" y="0"/>
                  </a:moveTo>
                  <a:lnTo>
                    <a:pt x="1576070" y="0"/>
                  </a:lnTo>
                </a:path>
                <a:path extrusionOk="0" h="93979" w="2376170">
                  <a:moveTo>
                    <a:pt x="1584960" y="0"/>
                  </a:moveTo>
                  <a:lnTo>
                    <a:pt x="1595120" y="0"/>
                  </a:lnTo>
                </a:path>
                <a:path extrusionOk="0" h="93979" w="2376170">
                  <a:moveTo>
                    <a:pt x="1605279" y="0"/>
                  </a:moveTo>
                  <a:lnTo>
                    <a:pt x="1614170" y="0"/>
                  </a:lnTo>
                </a:path>
                <a:path extrusionOk="0" h="93979" w="2376170">
                  <a:moveTo>
                    <a:pt x="1624329" y="0"/>
                  </a:moveTo>
                  <a:lnTo>
                    <a:pt x="1634490" y="0"/>
                  </a:lnTo>
                </a:path>
                <a:path extrusionOk="0" h="93979" w="2376170">
                  <a:moveTo>
                    <a:pt x="1643379" y="0"/>
                  </a:moveTo>
                  <a:lnTo>
                    <a:pt x="1653540" y="0"/>
                  </a:lnTo>
                </a:path>
                <a:path extrusionOk="0" h="93979" w="2376170">
                  <a:moveTo>
                    <a:pt x="1663700" y="0"/>
                  </a:moveTo>
                  <a:lnTo>
                    <a:pt x="1672590" y="0"/>
                  </a:lnTo>
                </a:path>
                <a:path extrusionOk="0" h="93979" w="2376170">
                  <a:moveTo>
                    <a:pt x="1682750" y="0"/>
                  </a:moveTo>
                  <a:lnTo>
                    <a:pt x="1691640" y="0"/>
                  </a:lnTo>
                </a:path>
                <a:path extrusionOk="0" h="93979" w="2376170">
                  <a:moveTo>
                    <a:pt x="1701800" y="0"/>
                  </a:moveTo>
                  <a:lnTo>
                    <a:pt x="1711960" y="0"/>
                  </a:lnTo>
                </a:path>
                <a:path extrusionOk="0" h="93979" w="2376170">
                  <a:moveTo>
                    <a:pt x="1720850" y="0"/>
                  </a:moveTo>
                  <a:lnTo>
                    <a:pt x="1731010" y="0"/>
                  </a:lnTo>
                </a:path>
                <a:path extrusionOk="0" h="93979" w="2376170">
                  <a:moveTo>
                    <a:pt x="1739900" y="0"/>
                  </a:moveTo>
                  <a:lnTo>
                    <a:pt x="1750060" y="0"/>
                  </a:lnTo>
                </a:path>
                <a:path extrusionOk="0" h="93979" w="2376170">
                  <a:moveTo>
                    <a:pt x="1760220" y="0"/>
                  </a:moveTo>
                  <a:lnTo>
                    <a:pt x="1769110" y="0"/>
                  </a:lnTo>
                </a:path>
                <a:path extrusionOk="0" h="93979" w="2376170">
                  <a:moveTo>
                    <a:pt x="1779270" y="0"/>
                  </a:moveTo>
                  <a:lnTo>
                    <a:pt x="1789429" y="0"/>
                  </a:lnTo>
                </a:path>
                <a:path extrusionOk="0" h="93979" w="2376170">
                  <a:moveTo>
                    <a:pt x="1798320" y="0"/>
                  </a:moveTo>
                  <a:lnTo>
                    <a:pt x="1808479" y="0"/>
                  </a:lnTo>
                </a:path>
                <a:path extrusionOk="0" h="93979" w="2376170">
                  <a:moveTo>
                    <a:pt x="1818640" y="0"/>
                  </a:moveTo>
                  <a:lnTo>
                    <a:pt x="1827529" y="0"/>
                  </a:lnTo>
                </a:path>
                <a:path extrusionOk="0" h="93979" w="2376170">
                  <a:moveTo>
                    <a:pt x="1837690" y="0"/>
                  </a:moveTo>
                  <a:lnTo>
                    <a:pt x="1847850" y="0"/>
                  </a:lnTo>
                </a:path>
                <a:path extrusionOk="0" h="93979" w="2376170">
                  <a:moveTo>
                    <a:pt x="1856740" y="0"/>
                  </a:moveTo>
                  <a:lnTo>
                    <a:pt x="1866900" y="0"/>
                  </a:lnTo>
                </a:path>
                <a:path extrusionOk="0" h="93979" w="2376170">
                  <a:moveTo>
                    <a:pt x="1875790" y="0"/>
                  </a:moveTo>
                  <a:lnTo>
                    <a:pt x="1885950" y="0"/>
                  </a:lnTo>
                </a:path>
                <a:path extrusionOk="0" h="93979" w="2376170">
                  <a:moveTo>
                    <a:pt x="1896110" y="0"/>
                  </a:moveTo>
                  <a:lnTo>
                    <a:pt x="1905000" y="0"/>
                  </a:lnTo>
                </a:path>
                <a:path extrusionOk="0" h="93979" w="2376170">
                  <a:moveTo>
                    <a:pt x="1915160" y="0"/>
                  </a:moveTo>
                  <a:lnTo>
                    <a:pt x="1925320" y="0"/>
                  </a:lnTo>
                </a:path>
                <a:path extrusionOk="0" h="93979" w="2376170">
                  <a:moveTo>
                    <a:pt x="1934210" y="0"/>
                  </a:moveTo>
                  <a:lnTo>
                    <a:pt x="1944370" y="0"/>
                  </a:lnTo>
                </a:path>
                <a:path extrusionOk="0" h="93979" w="2376170">
                  <a:moveTo>
                    <a:pt x="1954529" y="0"/>
                  </a:moveTo>
                  <a:lnTo>
                    <a:pt x="1963420" y="0"/>
                  </a:lnTo>
                </a:path>
                <a:path extrusionOk="0" h="93979" w="2376170">
                  <a:moveTo>
                    <a:pt x="1973579" y="0"/>
                  </a:moveTo>
                  <a:lnTo>
                    <a:pt x="1983740" y="0"/>
                  </a:lnTo>
                </a:path>
                <a:path extrusionOk="0" h="93979" w="2376170">
                  <a:moveTo>
                    <a:pt x="1992629" y="0"/>
                  </a:moveTo>
                  <a:lnTo>
                    <a:pt x="2002790" y="0"/>
                  </a:lnTo>
                </a:path>
                <a:path extrusionOk="0" h="93979" w="2376170">
                  <a:moveTo>
                    <a:pt x="2012950" y="0"/>
                  </a:moveTo>
                  <a:lnTo>
                    <a:pt x="2021840" y="0"/>
                  </a:lnTo>
                </a:path>
                <a:path extrusionOk="0" h="93979" w="2376170">
                  <a:moveTo>
                    <a:pt x="2032000" y="0"/>
                  </a:moveTo>
                  <a:lnTo>
                    <a:pt x="2040890" y="0"/>
                  </a:lnTo>
                </a:path>
                <a:path extrusionOk="0" h="93979" w="2376170">
                  <a:moveTo>
                    <a:pt x="2051050" y="0"/>
                  </a:moveTo>
                  <a:lnTo>
                    <a:pt x="2061210" y="0"/>
                  </a:lnTo>
                </a:path>
                <a:path extrusionOk="0" h="93979" w="2376170">
                  <a:moveTo>
                    <a:pt x="2070100" y="0"/>
                  </a:moveTo>
                  <a:lnTo>
                    <a:pt x="2080260" y="0"/>
                  </a:lnTo>
                </a:path>
                <a:path extrusionOk="0" h="93979" w="2376170">
                  <a:moveTo>
                    <a:pt x="2089150" y="0"/>
                  </a:moveTo>
                  <a:lnTo>
                    <a:pt x="2096770" y="0"/>
                  </a:lnTo>
                  <a:lnTo>
                    <a:pt x="2098040" y="0"/>
                  </a:lnTo>
                  <a:lnTo>
                    <a:pt x="2099310" y="0"/>
                  </a:lnTo>
                </a:path>
                <a:path extrusionOk="0" h="93979" w="2376170">
                  <a:moveTo>
                    <a:pt x="2109470" y="0"/>
                  </a:moveTo>
                  <a:lnTo>
                    <a:pt x="2112010" y="0"/>
                  </a:lnTo>
                  <a:lnTo>
                    <a:pt x="2115820" y="1270"/>
                  </a:lnTo>
                  <a:lnTo>
                    <a:pt x="2118360" y="1270"/>
                  </a:lnTo>
                </a:path>
                <a:path extrusionOk="0" h="93979" w="2376170">
                  <a:moveTo>
                    <a:pt x="2128520" y="1270"/>
                  </a:moveTo>
                  <a:lnTo>
                    <a:pt x="2132329" y="1270"/>
                  </a:lnTo>
                  <a:lnTo>
                    <a:pt x="2134870" y="1270"/>
                  </a:lnTo>
                  <a:lnTo>
                    <a:pt x="2138679" y="1270"/>
                  </a:lnTo>
                </a:path>
                <a:path extrusionOk="0" h="93979" w="2376170">
                  <a:moveTo>
                    <a:pt x="2147570" y="2540"/>
                  </a:moveTo>
                  <a:lnTo>
                    <a:pt x="2151379" y="2540"/>
                  </a:lnTo>
                  <a:lnTo>
                    <a:pt x="2153920" y="2540"/>
                  </a:lnTo>
                  <a:lnTo>
                    <a:pt x="2157729" y="2540"/>
                  </a:lnTo>
                </a:path>
                <a:path extrusionOk="0" h="93979" w="2376170">
                  <a:moveTo>
                    <a:pt x="2167890" y="3810"/>
                  </a:moveTo>
                  <a:lnTo>
                    <a:pt x="2170429" y="3810"/>
                  </a:lnTo>
                  <a:lnTo>
                    <a:pt x="2174240" y="5080"/>
                  </a:lnTo>
                  <a:lnTo>
                    <a:pt x="2176779" y="5080"/>
                  </a:lnTo>
                </a:path>
                <a:path extrusionOk="0" h="93979" w="2376170">
                  <a:moveTo>
                    <a:pt x="2186940" y="6350"/>
                  </a:moveTo>
                  <a:lnTo>
                    <a:pt x="2190750" y="6350"/>
                  </a:lnTo>
                  <a:lnTo>
                    <a:pt x="2193290" y="7620"/>
                  </a:lnTo>
                  <a:lnTo>
                    <a:pt x="2197100" y="7620"/>
                  </a:lnTo>
                </a:path>
                <a:path extrusionOk="0" h="93979" w="2376170">
                  <a:moveTo>
                    <a:pt x="2205990" y="8890"/>
                  </a:moveTo>
                  <a:lnTo>
                    <a:pt x="2209800" y="8890"/>
                  </a:lnTo>
                  <a:lnTo>
                    <a:pt x="2212340" y="10160"/>
                  </a:lnTo>
                  <a:lnTo>
                    <a:pt x="2216150" y="10160"/>
                  </a:lnTo>
                </a:path>
                <a:path extrusionOk="0" h="93979" w="2376170">
                  <a:moveTo>
                    <a:pt x="2225040" y="11430"/>
                  </a:moveTo>
                  <a:lnTo>
                    <a:pt x="2228850" y="12700"/>
                  </a:lnTo>
                  <a:lnTo>
                    <a:pt x="2231390" y="12700"/>
                  </a:lnTo>
                  <a:lnTo>
                    <a:pt x="2235200" y="13970"/>
                  </a:lnTo>
                </a:path>
                <a:path extrusionOk="0" h="93979" w="2376170">
                  <a:moveTo>
                    <a:pt x="2244090" y="15240"/>
                  </a:moveTo>
                  <a:lnTo>
                    <a:pt x="2247900" y="16510"/>
                  </a:lnTo>
                  <a:lnTo>
                    <a:pt x="2250440" y="16510"/>
                  </a:lnTo>
                  <a:lnTo>
                    <a:pt x="2252979" y="17780"/>
                  </a:lnTo>
                </a:path>
                <a:path extrusionOk="0" h="93979" w="2376170">
                  <a:moveTo>
                    <a:pt x="2263140" y="20320"/>
                  </a:moveTo>
                  <a:lnTo>
                    <a:pt x="2266950" y="20320"/>
                  </a:lnTo>
                  <a:lnTo>
                    <a:pt x="2269490" y="21590"/>
                  </a:lnTo>
                  <a:lnTo>
                    <a:pt x="2273300" y="22860"/>
                  </a:lnTo>
                </a:path>
                <a:path extrusionOk="0" h="93979" w="2376170">
                  <a:moveTo>
                    <a:pt x="2282190" y="24130"/>
                  </a:moveTo>
                  <a:lnTo>
                    <a:pt x="2284729" y="25400"/>
                  </a:lnTo>
                  <a:lnTo>
                    <a:pt x="2288540" y="26670"/>
                  </a:lnTo>
                  <a:lnTo>
                    <a:pt x="2291079" y="27940"/>
                  </a:lnTo>
                </a:path>
                <a:path extrusionOk="0" h="93979" w="2376170">
                  <a:moveTo>
                    <a:pt x="2301240" y="30480"/>
                  </a:moveTo>
                  <a:lnTo>
                    <a:pt x="2303779" y="31750"/>
                  </a:lnTo>
                  <a:lnTo>
                    <a:pt x="2306320" y="33020"/>
                  </a:lnTo>
                  <a:lnTo>
                    <a:pt x="2310129" y="34290"/>
                  </a:lnTo>
                </a:path>
                <a:path extrusionOk="0" h="93979" w="2376170">
                  <a:moveTo>
                    <a:pt x="2319020" y="36830"/>
                  </a:moveTo>
                  <a:lnTo>
                    <a:pt x="2321560" y="38100"/>
                  </a:lnTo>
                  <a:lnTo>
                    <a:pt x="2325370" y="39370"/>
                  </a:lnTo>
                  <a:lnTo>
                    <a:pt x="2327910" y="40640"/>
                  </a:lnTo>
                </a:path>
                <a:path extrusionOk="0" h="93979" w="2376170">
                  <a:moveTo>
                    <a:pt x="2336800" y="45720"/>
                  </a:moveTo>
                  <a:lnTo>
                    <a:pt x="2339340" y="46990"/>
                  </a:lnTo>
                  <a:lnTo>
                    <a:pt x="2341879" y="48260"/>
                  </a:lnTo>
                  <a:lnTo>
                    <a:pt x="2345690" y="49530"/>
                  </a:lnTo>
                </a:path>
                <a:path extrusionOk="0" h="93979" w="2376170">
                  <a:moveTo>
                    <a:pt x="2353310" y="54610"/>
                  </a:moveTo>
                  <a:lnTo>
                    <a:pt x="2355850" y="57150"/>
                  </a:lnTo>
                  <a:lnTo>
                    <a:pt x="2358390" y="58420"/>
                  </a:lnTo>
                  <a:lnTo>
                    <a:pt x="2360929" y="60960"/>
                  </a:lnTo>
                </a:path>
                <a:path extrusionOk="0" h="93979" w="2376170">
                  <a:moveTo>
                    <a:pt x="2368550" y="67310"/>
                  </a:moveTo>
                  <a:lnTo>
                    <a:pt x="2371090" y="69850"/>
                  </a:lnTo>
                  <a:lnTo>
                    <a:pt x="2372360" y="72390"/>
                  </a:lnTo>
                  <a:lnTo>
                    <a:pt x="2373629" y="74930"/>
                  </a:lnTo>
                </a:path>
                <a:path extrusionOk="0" h="93979" w="2376170">
                  <a:moveTo>
                    <a:pt x="2376170" y="83820"/>
                  </a:moveTo>
                  <a:lnTo>
                    <a:pt x="2376170" y="85090"/>
                  </a:lnTo>
                  <a:lnTo>
                    <a:pt x="2376170" y="9398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99" name="Google Shape;1099;p66"/>
            <p:cNvSpPr/>
            <p:nvPr/>
          </p:nvSpPr>
          <p:spPr>
            <a:xfrm>
              <a:off x="8604249" y="425323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0" name="Google Shape;1100;p66"/>
            <p:cNvSpPr/>
            <p:nvPr/>
          </p:nvSpPr>
          <p:spPr>
            <a:xfrm>
              <a:off x="8599804" y="4277360"/>
              <a:ext cx="8890" cy="38100"/>
            </a:xfrm>
            <a:custGeom>
              <a:rect b="b" l="l" r="r" t="t"/>
              <a:pathLst>
                <a:path extrusionOk="0" h="38100" w="8890">
                  <a:moveTo>
                    <a:pt x="0" y="0"/>
                  </a:moveTo>
                  <a:lnTo>
                    <a:pt x="8890" y="0"/>
                  </a:lnTo>
                </a:path>
                <a:path extrusionOk="0" h="38100" w="8890">
                  <a:moveTo>
                    <a:pt x="0" y="19050"/>
                  </a:moveTo>
                  <a:lnTo>
                    <a:pt x="8890" y="19050"/>
                  </a:lnTo>
                </a:path>
                <a:path extrusionOk="0" h="38100" w="8890">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1" name="Google Shape;1101;p66"/>
            <p:cNvSpPr/>
            <p:nvPr/>
          </p:nvSpPr>
          <p:spPr>
            <a:xfrm>
              <a:off x="8599804" y="4335145"/>
              <a:ext cx="8890" cy="19050"/>
            </a:xfrm>
            <a:custGeom>
              <a:rect b="b" l="l" r="r" t="t"/>
              <a:pathLst>
                <a:path extrusionOk="0" h="19050" w="8890">
                  <a:moveTo>
                    <a:pt x="0" y="0"/>
                  </a:moveTo>
                  <a:lnTo>
                    <a:pt x="8890" y="0"/>
                  </a:lnTo>
                </a:path>
                <a:path extrusionOk="0" h="19050" w="8890">
                  <a:moveTo>
                    <a:pt x="0" y="19049"/>
                  </a:moveTo>
                  <a:lnTo>
                    <a:pt x="8890" y="1904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2" name="Google Shape;1102;p66"/>
            <p:cNvSpPr/>
            <p:nvPr/>
          </p:nvSpPr>
          <p:spPr>
            <a:xfrm>
              <a:off x="8599804" y="437388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3" name="Google Shape;1103;p66"/>
            <p:cNvSpPr/>
            <p:nvPr/>
          </p:nvSpPr>
          <p:spPr>
            <a:xfrm>
              <a:off x="8604249" y="440817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4" name="Google Shape;1104;p66"/>
            <p:cNvSpPr/>
            <p:nvPr/>
          </p:nvSpPr>
          <p:spPr>
            <a:xfrm>
              <a:off x="8599804" y="443230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5" name="Google Shape;1105;p66"/>
            <p:cNvSpPr/>
            <p:nvPr/>
          </p:nvSpPr>
          <p:spPr>
            <a:xfrm>
              <a:off x="8604249" y="446659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6" name="Google Shape;1106;p66"/>
            <p:cNvSpPr/>
            <p:nvPr/>
          </p:nvSpPr>
          <p:spPr>
            <a:xfrm>
              <a:off x="8599804" y="4490720"/>
              <a:ext cx="8890" cy="19050"/>
            </a:xfrm>
            <a:custGeom>
              <a:rect b="b" l="l" r="r" t="t"/>
              <a:pathLst>
                <a:path extrusionOk="0" h="19050" w="8890">
                  <a:moveTo>
                    <a:pt x="0" y="0"/>
                  </a:moveTo>
                  <a:lnTo>
                    <a:pt x="8890" y="0"/>
                  </a:lnTo>
                </a:path>
                <a:path extrusionOk="0" h="19050" w="8890">
                  <a:moveTo>
                    <a:pt x="0" y="19049"/>
                  </a:moveTo>
                  <a:lnTo>
                    <a:pt x="8890" y="1904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7" name="Google Shape;1107;p66"/>
            <p:cNvSpPr/>
            <p:nvPr/>
          </p:nvSpPr>
          <p:spPr>
            <a:xfrm>
              <a:off x="8599804" y="4529455"/>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8" name="Google Shape;1108;p66"/>
            <p:cNvSpPr/>
            <p:nvPr/>
          </p:nvSpPr>
          <p:spPr>
            <a:xfrm>
              <a:off x="8599804" y="456819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09" name="Google Shape;1109;p66"/>
            <p:cNvSpPr/>
            <p:nvPr/>
          </p:nvSpPr>
          <p:spPr>
            <a:xfrm>
              <a:off x="8599804" y="4606925"/>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0" name="Google Shape;1110;p66"/>
            <p:cNvSpPr/>
            <p:nvPr/>
          </p:nvSpPr>
          <p:spPr>
            <a:xfrm>
              <a:off x="8599804" y="464566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1" name="Google Shape;1111;p66"/>
            <p:cNvSpPr/>
            <p:nvPr/>
          </p:nvSpPr>
          <p:spPr>
            <a:xfrm>
              <a:off x="8604249" y="467995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2" name="Google Shape;1112;p66"/>
            <p:cNvSpPr/>
            <p:nvPr/>
          </p:nvSpPr>
          <p:spPr>
            <a:xfrm>
              <a:off x="8599804" y="4704080"/>
              <a:ext cx="8890" cy="38100"/>
            </a:xfrm>
            <a:custGeom>
              <a:rect b="b" l="l" r="r" t="t"/>
              <a:pathLst>
                <a:path extrusionOk="0" h="38100" w="8890">
                  <a:moveTo>
                    <a:pt x="0" y="0"/>
                  </a:moveTo>
                  <a:lnTo>
                    <a:pt x="8890" y="0"/>
                  </a:lnTo>
                </a:path>
                <a:path extrusionOk="0" h="38100" w="8890">
                  <a:moveTo>
                    <a:pt x="0" y="19050"/>
                  </a:moveTo>
                  <a:lnTo>
                    <a:pt x="8890" y="19050"/>
                  </a:lnTo>
                </a:path>
                <a:path extrusionOk="0" h="38100" w="8890">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3" name="Google Shape;1113;p66"/>
            <p:cNvSpPr/>
            <p:nvPr/>
          </p:nvSpPr>
          <p:spPr>
            <a:xfrm>
              <a:off x="8604249" y="47574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4" name="Google Shape;1114;p66"/>
            <p:cNvSpPr/>
            <p:nvPr/>
          </p:nvSpPr>
          <p:spPr>
            <a:xfrm>
              <a:off x="6228079" y="4776470"/>
              <a:ext cx="2376170" cy="92710"/>
            </a:xfrm>
            <a:custGeom>
              <a:rect b="b" l="l" r="r" t="t"/>
              <a:pathLst>
                <a:path extrusionOk="0" h="92710" w="2376170">
                  <a:moveTo>
                    <a:pt x="2376170" y="0"/>
                  </a:moveTo>
                  <a:lnTo>
                    <a:pt x="2376170" y="7619"/>
                  </a:lnTo>
                  <a:lnTo>
                    <a:pt x="2376170" y="8889"/>
                  </a:lnTo>
                  <a:lnTo>
                    <a:pt x="2376170" y="10159"/>
                  </a:lnTo>
                </a:path>
                <a:path extrusionOk="0" h="92710" w="2376170">
                  <a:moveTo>
                    <a:pt x="2373629" y="19049"/>
                  </a:moveTo>
                  <a:lnTo>
                    <a:pt x="2372360" y="21589"/>
                  </a:lnTo>
                  <a:lnTo>
                    <a:pt x="2369820" y="24129"/>
                  </a:lnTo>
                  <a:lnTo>
                    <a:pt x="2368550" y="26669"/>
                  </a:lnTo>
                </a:path>
                <a:path extrusionOk="0" h="92710" w="2376170">
                  <a:moveTo>
                    <a:pt x="2360929" y="33019"/>
                  </a:moveTo>
                  <a:lnTo>
                    <a:pt x="2358390" y="35559"/>
                  </a:lnTo>
                  <a:lnTo>
                    <a:pt x="2355850" y="36829"/>
                  </a:lnTo>
                  <a:lnTo>
                    <a:pt x="2353310" y="39369"/>
                  </a:lnTo>
                </a:path>
                <a:path extrusionOk="0" h="92710" w="2376170">
                  <a:moveTo>
                    <a:pt x="2344420" y="44449"/>
                  </a:moveTo>
                  <a:lnTo>
                    <a:pt x="2341879" y="45719"/>
                  </a:lnTo>
                  <a:lnTo>
                    <a:pt x="2339340" y="46989"/>
                  </a:lnTo>
                  <a:lnTo>
                    <a:pt x="2335529" y="48259"/>
                  </a:lnTo>
                </a:path>
                <a:path extrusionOk="0" h="92710" w="2376170">
                  <a:moveTo>
                    <a:pt x="2327910" y="52069"/>
                  </a:moveTo>
                  <a:lnTo>
                    <a:pt x="2324100" y="53339"/>
                  </a:lnTo>
                  <a:lnTo>
                    <a:pt x="2321560" y="54609"/>
                  </a:lnTo>
                  <a:lnTo>
                    <a:pt x="2317750" y="57149"/>
                  </a:lnTo>
                </a:path>
                <a:path extrusionOk="0" h="92710" w="2376170">
                  <a:moveTo>
                    <a:pt x="2308860" y="59689"/>
                  </a:moveTo>
                  <a:lnTo>
                    <a:pt x="2306320" y="60959"/>
                  </a:lnTo>
                  <a:lnTo>
                    <a:pt x="2303779" y="62229"/>
                  </a:lnTo>
                  <a:lnTo>
                    <a:pt x="2299970" y="63499"/>
                  </a:lnTo>
                </a:path>
                <a:path extrusionOk="0" h="92710" w="2376170">
                  <a:moveTo>
                    <a:pt x="2291079" y="66039"/>
                  </a:moveTo>
                  <a:lnTo>
                    <a:pt x="2287270" y="67309"/>
                  </a:lnTo>
                  <a:lnTo>
                    <a:pt x="2284729" y="67309"/>
                  </a:lnTo>
                  <a:lnTo>
                    <a:pt x="2280920" y="68579"/>
                  </a:lnTo>
                </a:path>
                <a:path extrusionOk="0" h="92710" w="2376170">
                  <a:moveTo>
                    <a:pt x="2272029" y="71119"/>
                  </a:moveTo>
                  <a:lnTo>
                    <a:pt x="2269490" y="72389"/>
                  </a:lnTo>
                  <a:lnTo>
                    <a:pt x="2265679" y="72389"/>
                  </a:lnTo>
                  <a:lnTo>
                    <a:pt x="2263140" y="73659"/>
                  </a:lnTo>
                </a:path>
                <a:path extrusionOk="0" h="92710" w="2376170">
                  <a:moveTo>
                    <a:pt x="2252979" y="76199"/>
                  </a:moveTo>
                  <a:lnTo>
                    <a:pt x="2250440" y="76199"/>
                  </a:lnTo>
                  <a:lnTo>
                    <a:pt x="2246629" y="77469"/>
                  </a:lnTo>
                  <a:lnTo>
                    <a:pt x="2244090" y="77469"/>
                  </a:lnTo>
                </a:path>
                <a:path extrusionOk="0" h="92710" w="2376170">
                  <a:moveTo>
                    <a:pt x="2233929" y="80009"/>
                  </a:moveTo>
                  <a:lnTo>
                    <a:pt x="2231390" y="80009"/>
                  </a:lnTo>
                  <a:lnTo>
                    <a:pt x="2227579" y="81279"/>
                  </a:lnTo>
                  <a:lnTo>
                    <a:pt x="2223770" y="81279"/>
                  </a:lnTo>
                </a:path>
                <a:path extrusionOk="0" h="92710" w="2376170">
                  <a:moveTo>
                    <a:pt x="2214879" y="82549"/>
                  </a:moveTo>
                  <a:lnTo>
                    <a:pt x="2212340" y="83819"/>
                  </a:lnTo>
                  <a:lnTo>
                    <a:pt x="2208529" y="83819"/>
                  </a:lnTo>
                  <a:lnTo>
                    <a:pt x="2204720" y="85089"/>
                  </a:lnTo>
                </a:path>
                <a:path extrusionOk="0" h="92710" w="2376170">
                  <a:moveTo>
                    <a:pt x="2195829" y="86359"/>
                  </a:moveTo>
                  <a:lnTo>
                    <a:pt x="2193290" y="86359"/>
                  </a:lnTo>
                  <a:lnTo>
                    <a:pt x="2189479" y="87629"/>
                  </a:lnTo>
                  <a:lnTo>
                    <a:pt x="2185670" y="87629"/>
                  </a:lnTo>
                </a:path>
                <a:path extrusionOk="0" h="92710" w="2376170">
                  <a:moveTo>
                    <a:pt x="2176779" y="88899"/>
                  </a:moveTo>
                  <a:lnTo>
                    <a:pt x="2172970" y="88899"/>
                  </a:lnTo>
                  <a:lnTo>
                    <a:pt x="2170429" y="88899"/>
                  </a:lnTo>
                  <a:lnTo>
                    <a:pt x="2166620" y="90169"/>
                  </a:lnTo>
                </a:path>
                <a:path extrusionOk="0" h="92710" w="2376170">
                  <a:moveTo>
                    <a:pt x="2156460" y="90169"/>
                  </a:moveTo>
                  <a:lnTo>
                    <a:pt x="2153920" y="90169"/>
                  </a:lnTo>
                  <a:lnTo>
                    <a:pt x="2150110" y="90169"/>
                  </a:lnTo>
                  <a:lnTo>
                    <a:pt x="2147570" y="91439"/>
                  </a:lnTo>
                </a:path>
                <a:path extrusionOk="0" h="92710" w="2376170">
                  <a:moveTo>
                    <a:pt x="2137410" y="91439"/>
                  </a:moveTo>
                  <a:lnTo>
                    <a:pt x="2134870" y="91439"/>
                  </a:lnTo>
                  <a:lnTo>
                    <a:pt x="2131060" y="92709"/>
                  </a:lnTo>
                  <a:lnTo>
                    <a:pt x="2127250" y="92709"/>
                  </a:lnTo>
                </a:path>
                <a:path extrusionOk="0" h="92710" w="2376170">
                  <a:moveTo>
                    <a:pt x="2118360" y="92709"/>
                  </a:moveTo>
                  <a:lnTo>
                    <a:pt x="2114550" y="92709"/>
                  </a:lnTo>
                  <a:lnTo>
                    <a:pt x="2112010" y="92709"/>
                  </a:lnTo>
                  <a:lnTo>
                    <a:pt x="2108200" y="92709"/>
                  </a:lnTo>
                </a:path>
                <a:path extrusionOk="0" h="92710" w="2376170">
                  <a:moveTo>
                    <a:pt x="2099310" y="92709"/>
                  </a:moveTo>
                  <a:lnTo>
                    <a:pt x="2098040" y="92709"/>
                  </a:lnTo>
                  <a:lnTo>
                    <a:pt x="2096770" y="92709"/>
                  </a:lnTo>
                  <a:lnTo>
                    <a:pt x="2089150" y="92709"/>
                  </a:lnTo>
                </a:path>
                <a:path extrusionOk="0" h="92710" w="2376170">
                  <a:moveTo>
                    <a:pt x="2078990" y="92709"/>
                  </a:moveTo>
                  <a:lnTo>
                    <a:pt x="2070100" y="92709"/>
                  </a:lnTo>
                </a:path>
                <a:path extrusionOk="0" h="92710" w="2376170">
                  <a:moveTo>
                    <a:pt x="2059940" y="92709"/>
                  </a:moveTo>
                  <a:lnTo>
                    <a:pt x="2051050" y="92709"/>
                  </a:lnTo>
                </a:path>
                <a:path extrusionOk="0" h="92710" w="2376170">
                  <a:moveTo>
                    <a:pt x="2040890" y="92709"/>
                  </a:moveTo>
                  <a:lnTo>
                    <a:pt x="2030729" y="92709"/>
                  </a:lnTo>
                </a:path>
                <a:path extrusionOk="0" h="92710" w="2376170">
                  <a:moveTo>
                    <a:pt x="2021840" y="92709"/>
                  </a:moveTo>
                  <a:lnTo>
                    <a:pt x="2011679" y="92709"/>
                  </a:lnTo>
                </a:path>
                <a:path extrusionOk="0" h="92710" w="2376170">
                  <a:moveTo>
                    <a:pt x="2001520" y="92709"/>
                  </a:moveTo>
                  <a:lnTo>
                    <a:pt x="1992629" y="92709"/>
                  </a:lnTo>
                </a:path>
                <a:path extrusionOk="0" h="92710" w="2376170">
                  <a:moveTo>
                    <a:pt x="1982470" y="92709"/>
                  </a:moveTo>
                  <a:lnTo>
                    <a:pt x="1972310" y="92709"/>
                  </a:lnTo>
                </a:path>
                <a:path extrusionOk="0" h="92710" w="2376170">
                  <a:moveTo>
                    <a:pt x="1963420" y="92709"/>
                  </a:moveTo>
                  <a:lnTo>
                    <a:pt x="1953260" y="92709"/>
                  </a:lnTo>
                </a:path>
                <a:path extrusionOk="0" h="92710" w="2376170">
                  <a:moveTo>
                    <a:pt x="1943100" y="92709"/>
                  </a:moveTo>
                  <a:lnTo>
                    <a:pt x="1934210" y="92709"/>
                  </a:lnTo>
                </a:path>
                <a:path extrusionOk="0" h="92710" w="2376170">
                  <a:moveTo>
                    <a:pt x="1924050" y="92709"/>
                  </a:moveTo>
                  <a:lnTo>
                    <a:pt x="1913890" y="92709"/>
                  </a:lnTo>
                </a:path>
                <a:path extrusionOk="0" h="92710" w="2376170">
                  <a:moveTo>
                    <a:pt x="1905000" y="92709"/>
                  </a:moveTo>
                  <a:lnTo>
                    <a:pt x="1894840" y="92709"/>
                  </a:lnTo>
                </a:path>
                <a:path extrusionOk="0" h="92710" w="2376170">
                  <a:moveTo>
                    <a:pt x="1884679" y="92709"/>
                  </a:moveTo>
                  <a:lnTo>
                    <a:pt x="1875790" y="92709"/>
                  </a:lnTo>
                </a:path>
                <a:path extrusionOk="0" h="92710" w="2376170">
                  <a:moveTo>
                    <a:pt x="1865629" y="92709"/>
                  </a:moveTo>
                  <a:lnTo>
                    <a:pt x="1856740" y="92709"/>
                  </a:lnTo>
                </a:path>
                <a:path extrusionOk="0" h="92710" w="2376170">
                  <a:moveTo>
                    <a:pt x="1846579" y="92709"/>
                  </a:moveTo>
                  <a:lnTo>
                    <a:pt x="1836420" y="92709"/>
                  </a:lnTo>
                </a:path>
                <a:path extrusionOk="0" h="92710" w="2376170">
                  <a:moveTo>
                    <a:pt x="1827529" y="92709"/>
                  </a:moveTo>
                  <a:lnTo>
                    <a:pt x="1817370" y="92709"/>
                  </a:lnTo>
                </a:path>
                <a:path extrusionOk="0" h="92710" w="2376170">
                  <a:moveTo>
                    <a:pt x="1807210" y="92709"/>
                  </a:moveTo>
                  <a:lnTo>
                    <a:pt x="1798320" y="92709"/>
                  </a:lnTo>
                </a:path>
                <a:path extrusionOk="0" h="92710" w="2376170">
                  <a:moveTo>
                    <a:pt x="1788160" y="92709"/>
                  </a:moveTo>
                  <a:lnTo>
                    <a:pt x="1779270" y="92709"/>
                  </a:lnTo>
                </a:path>
                <a:path extrusionOk="0" h="92710" w="2376170">
                  <a:moveTo>
                    <a:pt x="1769110" y="92709"/>
                  </a:moveTo>
                  <a:lnTo>
                    <a:pt x="1758950" y="92709"/>
                  </a:lnTo>
                </a:path>
                <a:path extrusionOk="0" h="92710" w="2376170">
                  <a:moveTo>
                    <a:pt x="1750060" y="92709"/>
                  </a:moveTo>
                  <a:lnTo>
                    <a:pt x="1739900" y="92709"/>
                  </a:lnTo>
                </a:path>
                <a:path extrusionOk="0" h="92710" w="2376170">
                  <a:moveTo>
                    <a:pt x="1729740" y="92709"/>
                  </a:moveTo>
                  <a:lnTo>
                    <a:pt x="1720850" y="92709"/>
                  </a:lnTo>
                </a:path>
                <a:path extrusionOk="0" h="92710" w="2376170">
                  <a:moveTo>
                    <a:pt x="1710690" y="92709"/>
                  </a:moveTo>
                  <a:lnTo>
                    <a:pt x="1700529" y="92709"/>
                  </a:lnTo>
                </a:path>
                <a:path extrusionOk="0" h="92710" w="2376170">
                  <a:moveTo>
                    <a:pt x="1691640" y="92709"/>
                  </a:moveTo>
                  <a:lnTo>
                    <a:pt x="1681479" y="92709"/>
                  </a:lnTo>
                </a:path>
                <a:path extrusionOk="0" h="92710" w="2376170">
                  <a:moveTo>
                    <a:pt x="1671320" y="92709"/>
                  </a:moveTo>
                  <a:lnTo>
                    <a:pt x="1662429" y="92709"/>
                  </a:lnTo>
                </a:path>
                <a:path extrusionOk="0" h="92710" w="2376170">
                  <a:moveTo>
                    <a:pt x="1652270" y="92709"/>
                  </a:moveTo>
                  <a:lnTo>
                    <a:pt x="1643379" y="92709"/>
                  </a:lnTo>
                </a:path>
                <a:path extrusionOk="0" h="92710" w="2376170">
                  <a:moveTo>
                    <a:pt x="1633220" y="92709"/>
                  </a:moveTo>
                  <a:lnTo>
                    <a:pt x="1623060" y="92709"/>
                  </a:lnTo>
                </a:path>
                <a:path extrusionOk="0" h="92710" w="2376170">
                  <a:moveTo>
                    <a:pt x="1614170" y="92709"/>
                  </a:moveTo>
                  <a:lnTo>
                    <a:pt x="1604010" y="92709"/>
                  </a:lnTo>
                </a:path>
                <a:path extrusionOk="0" h="92710" w="2376170">
                  <a:moveTo>
                    <a:pt x="1593850" y="92709"/>
                  </a:moveTo>
                  <a:lnTo>
                    <a:pt x="1584960" y="92709"/>
                  </a:lnTo>
                </a:path>
                <a:path extrusionOk="0" h="92710" w="2376170">
                  <a:moveTo>
                    <a:pt x="1574800" y="92709"/>
                  </a:moveTo>
                  <a:lnTo>
                    <a:pt x="1564640" y="92709"/>
                  </a:lnTo>
                </a:path>
                <a:path extrusionOk="0" h="92710" w="2376170">
                  <a:moveTo>
                    <a:pt x="1555750" y="92709"/>
                  </a:moveTo>
                  <a:lnTo>
                    <a:pt x="1545590" y="92709"/>
                  </a:lnTo>
                </a:path>
                <a:path extrusionOk="0" h="92710" w="2376170">
                  <a:moveTo>
                    <a:pt x="1535429" y="92709"/>
                  </a:moveTo>
                  <a:lnTo>
                    <a:pt x="1526540" y="92709"/>
                  </a:lnTo>
                </a:path>
                <a:path extrusionOk="0" h="92710" w="2376170">
                  <a:moveTo>
                    <a:pt x="1516379" y="92709"/>
                  </a:moveTo>
                  <a:lnTo>
                    <a:pt x="1507490" y="92709"/>
                  </a:lnTo>
                </a:path>
                <a:path extrusionOk="0" h="92710" w="2376170">
                  <a:moveTo>
                    <a:pt x="1497329" y="92709"/>
                  </a:moveTo>
                  <a:lnTo>
                    <a:pt x="1487170" y="92709"/>
                  </a:lnTo>
                </a:path>
                <a:path extrusionOk="0" h="92710" w="2376170">
                  <a:moveTo>
                    <a:pt x="1478279" y="92709"/>
                  </a:moveTo>
                  <a:lnTo>
                    <a:pt x="1468120" y="92709"/>
                  </a:lnTo>
                </a:path>
                <a:path extrusionOk="0" h="92710" w="2376170">
                  <a:moveTo>
                    <a:pt x="1459229" y="92709"/>
                  </a:moveTo>
                  <a:lnTo>
                    <a:pt x="1449070" y="92709"/>
                  </a:lnTo>
                </a:path>
                <a:path extrusionOk="0" h="92710" w="2376170">
                  <a:moveTo>
                    <a:pt x="1438910" y="92709"/>
                  </a:moveTo>
                  <a:lnTo>
                    <a:pt x="1430020" y="92709"/>
                  </a:lnTo>
                </a:path>
                <a:path extrusionOk="0" h="92710" w="2376170">
                  <a:moveTo>
                    <a:pt x="1419860" y="92709"/>
                  </a:moveTo>
                  <a:lnTo>
                    <a:pt x="1409700" y="92709"/>
                  </a:lnTo>
                </a:path>
                <a:path extrusionOk="0" h="92710" w="2376170">
                  <a:moveTo>
                    <a:pt x="1400810" y="92709"/>
                  </a:moveTo>
                  <a:lnTo>
                    <a:pt x="1390650" y="92709"/>
                  </a:lnTo>
                </a:path>
                <a:path extrusionOk="0" h="92710" w="2376170">
                  <a:moveTo>
                    <a:pt x="1380490" y="92709"/>
                  </a:moveTo>
                  <a:lnTo>
                    <a:pt x="1371600" y="92709"/>
                  </a:lnTo>
                </a:path>
                <a:path extrusionOk="0" h="92710" w="2376170">
                  <a:moveTo>
                    <a:pt x="1361440" y="92709"/>
                  </a:moveTo>
                  <a:lnTo>
                    <a:pt x="1351279" y="92709"/>
                  </a:lnTo>
                </a:path>
                <a:path extrusionOk="0" h="92710" w="2376170">
                  <a:moveTo>
                    <a:pt x="1342390" y="92709"/>
                  </a:moveTo>
                  <a:lnTo>
                    <a:pt x="1332229" y="92709"/>
                  </a:lnTo>
                </a:path>
                <a:path extrusionOk="0" h="92710" w="2376170">
                  <a:moveTo>
                    <a:pt x="1322070" y="92709"/>
                  </a:moveTo>
                  <a:lnTo>
                    <a:pt x="1313179" y="92709"/>
                  </a:lnTo>
                </a:path>
                <a:path extrusionOk="0" h="92710" w="2376170">
                  <a:moveTo>
                    <a:pt x="1303020" y="92709"/>
                  </a:moveTo>
                  <a:lnTo>
                    <a:pt x="1292860" y="92709"/>
                  </a:lnTo>
                </a:path>
                <a:path extrusionOk="0" h="92710" w="2376170">
                  <a:moveTo>
                    <a:pt x="1283970" y="92709"/>
                  </a:moveTo>
                  <a:lnTo>
                    <a:pt x="1273810" y="92709"/>
                  </a:lnTo>
                </a:path>
                <a:path extrusionOk="0" h="92710" w="2376170">
                  <a:moveTo>
                    <a:pt x="1264920" y="92709"/>
                  </a:moveTo>
                  <a:lnTo>
                    <a:pt x="1254760" y="92709"/>
                  </a:lnTo>
                </a:path>
                <a:path extrusionOk="0" h="92710" w="2376170">
                  <a:moveTo>
                    <a:pt x="1244600" y="92709"/>
                  </a:moveTo>
                  <a:lnTo>
                    <a:pt x="1235710" y="92709"/>
                  </a:lnTo>
                </a:path>
                <a:path extrusionOk="0" h="92710" w="2376170">
                  <a:moveTo>
                    <a:pt x="1225550" y="92709"/>
                  </a:moveTo>
                  <a:lnTo>
                    <a:pt x="1215390" y="92709"/>
                  </a:lnTo>
                </a:path>
                <a:path extrusionOk="0" h="92710" w="2376170">
                  <a:moveTo>
                    <a:pt x="1206500" y="92709"/>
                  </a:moveTo>
                  <a:lnTo>
                    <a:pt x="1196340" y="92709"/>
                  </a:lnTo>
                </a:path>
                <a:path extrusionOk="0" h="92710" w="2376170">
                  <a:moveTo>
                    <a:pt x="1187450" y="92709"/>
                  </a:moveTo>
                  <a:lnTo>
                    <a:pt x="1177290" y="92709"/>
                  </a:lnTo>
                </a:path>
                <a:path extrusionOk="0" h="92710" w="2376170">
                  <a:moveTo>
                    <a:pt x="1167129" y="92709"/>
                  </a:moveTo>
                  <a:lnTo>
                    <a:pt x="1158240" y="92709"/>
                  </a:lnTo>
                </a:path>
                <a:path extrusionOk="0" h="92710" w="2376170">
                  <a:moveTo>
                    <a:pt x="1148079" y="92709"/>
                  </a:moveTo>
                  <a:lnTo>
                    <a:pt x="1137920" y="92709"/>
                  </a:lnTo>
                </a:path>
                <a:path extrusionOk="0" h="92710" w="2376170">
                  <a:moveTo>
                    <a:pt x="1129029" y="92709"/>
                  </a:moveTo>
                  <a:lnTo>
                    <a:pt x="1118870" y="92709"/>
                  </a:lnTo>
                </a:path>
                <a:path extrusionOk="0" h="92710" w="2376170">
                  <a:moveTo>
                    <a:pt x="1108710" y="92709"/>
                  </a:moveTo>
                  <a:lnTo>
                    <a:pt x="1099820" y="92709"/>
                  </a:lnTo>
                </a:path>
                <a:path extrusionOk="0" h="92710" w="2376170">
                  <a:moveTo>
                    <a:pt x="1089660" y="92709"/>
                  </a:moveTo>
                  <a:lnTo>
                    <a:pt x="1080770" y="92709"/>
                  </a:lnTo>
                </a:path>
                <a:path extrusionOk="0" h="92710" w="2376170">
                  <a:moveTo>
                    <a:pt x="1070610" y="92709"/>
                  </a:moveTo>
                  <a:lnTo>
                    <a:pt x="1060450" y="92709"/>
                  </a:lnTo>
                </a:path>
                <a:path extrusionOk="0" h="92710" w="2376170">
                  <a:moveTo>
                    <a:pt x="1051560" y="92709"/>
                  </a:moveTo>
                  <a:lnTo>
                    <a:pt x="1041400" y="92709"/>
                  </a:lnTo>
                </a:path>
                <a:path extrusionOk="0" h="92710" w="2376170">
                  <a:moveTo>
                    <a:pt x="1031240" y="92709"/>
                  </a:moveTo>
                  <a:lnTo>
                    <a:pt x="1022350" y="92709"/>
                  </a:lnTo>
                </a:path>
                <a:path extrusionOk="0" h="92710" w="2376170">
                  <a:moveTo>
                    <a:pt x="1012190" y="92709"/>
                  </a:moveTo>
                  <a:lnTo>
                    <a:pt x="1002029" y="92709"/>
                  </a:lnTo>
                </a:path>
                <a:path extrusionOk="0" h="92710" w="2376170">
                  <a:moveTo>
                    <a:pt x="993140" y="92709"/>
                  </a:moveTo>
                  <a:lnTo>
                    <a:pt x="982979" y="92709"/>
                  </a:lnTo>
                </a:path>
                <a:path extrusionOk="0" h="92710" w="2376170">
                  <a:moveTo>
                    <a:pt x="972820" y="92709"/>
                  </a:moveTo>
                  <a:lnTo>
                    <a:pt x="963929" y="92709"/>
                  </a:lnTo>
                </a:path>
                <a:path extrusionOk="0" h="92710" w="2376170">
                  <a:moveTo>
                    <a:pt x="953770" y="92709"/>
                  </a:moveTo>
                  <a:lnTo>
                    <a:pt x="943610" y="92709"/>
                  </a:lnTo>
                </a:path>
                <a:path extrusionOk="0" h="92710" w="2376170">
                  <a:moveTo>
                    <a:pt x="934720" y="92709"/>
                  </a:moveTo>
                  <a:lnTo>
                    <a:pt x="924560" y="92709"/>
                  </a:lnTo>
                </a:path>
                <a:path extrusionOk="0" h="92710" w="2376170">
                  <a:moveTo>
                    <a:pt x="915670" y="92709"/>
                  </a:moveTo>
                  <a:lnTo>
                    <a:pt x="905510" y="92709"/>
                  </a:lnTo>
                </a:path>
                <a:path extrusionOk="0" h="92710" w="2376170">
                  <a:moveTo>
                    <a:pt x="895350" y="92709"/>
                  </a:moveTo>
                  <a:lnTo>
                    <a:pt x="886460" y="92709"/>
                  </a:lnTo>
                </a:path>
                <a:path extrusionOk="0" h="92710" w="2376170">
                  <a:moveTo>
                    <a:pt x="876300" y="92709"/>
                  </a:moveTo>
                  <a:lnTo>
                    <a:pt x="867410" y="92709"/>
                  </a:lnTo>
                </a:path>
                <a:path extrusionOk="0" h="92710" w="2376170">
                  <a:moveTo>
                    <a:pt x="857250" y="92709"/>
                  </a:moveTo>
                  <a:lnTo>
                    <a:pt x="847090" y="92709"/>
                  </a:lnTo>
                </a:path>
                <a:path extrusionOk="0" h="92710" w="2376170">
                  <a:moveTo>
                    <a:pt x="838200" y="92709"/>
                  </a:moveTo>
                  <a:lnTo>
                    <a:pt x="828040" y="92709"/>
                  </a:lnTo>
                </a:path>
                <a:path extrusionOk="0" h="92710" w="2376170">
                  <a:moveTo>
                    <a:pt x="817879" y="92709"/>
                  </a:moveTo>
                  <a:lnTo>
                    <a:pt x="808990" y="92709"/>
                  </a:lnTo>
                </a:path>
                <a:path extrusionOk="0" h="92710" w="2376170">
                  <a:moveTo>
                    <a:pt x="798829" y="92709"/>
                  </a:moveTo>
                  <a:lnTo>
                    <a:pt x="788670" y="92709"/>
                  </a:lnTo>
                </a:path>
                <a:path extrusionOk="0" h="92710" w="2376170">
                  <a:moveTo>
                    <a:pt x="779779" y="92709"/>
                  </a:moveTo>
                  <a:lnTo>
                    <a:pt x="769620" y="92709"/>
                  </a:lnTo>
                </a:path>
                <a:path extrusionOk="0" h="92710" w="2376170">
                  <a:moveTo>
                    <a:pt x="759460" y="92709"/>
                  </a:moveTo>
                  <a:lnTo>
                    <a:pt x="750570" y="92709"/>
                  </a:lnTo>
                </a:path>
                <a:path extrusionOk="0" h="92710" w="2376170">
                  <a:moveTo>
                    <a:pt x="740410" y="92709"/>
                  </a:moveTo>
                  <a:lnTo>
                    <a:pt x="730250" y="92709"/>
                  </a:lnTo>
                </a:path>
                <a:path extrusionOk="0" h="92710" w="2376170">
                  <a:moveTo>
                    <a:pt x="721360" y="92709"/>
                  </a:moveTo>
                  <a:lnTo>
                    <a:pt x="711200" y="92709"/>
                  </a:lnTo>
                </a:path>
                <a:path extrusionOk="0" h="92710" w="2376170">
                  <a:moveTo>
                    <a:pt x="701040" y="92709"/>
                  </a:moveTo>
                  <a:lnTo>
                    <a:pt x="692150" y="92709"/>
                  </a:lnTo>
                </a:path>
                <a:path extrusionOk="0" h="92710" w="2376170">
                  <a:moveTo>
                    <a:pt x="681990" y="92709"/>
                  </a:moveTo>
                  <a:lnTo>
                    <a:pt x="673100" y="92709"/>
                  </a:lnTo>
                </a:path>
                <a:path extrusionOk="0" h="92710" w="2376170">
                  <a:moveTo>
                    <a:pt x="662940" y="92709"/>
                  </a:moveTo>
                  <a:lnTo>
                    <a:pt x="652779" y="92709"/>
                  </a:lnTo>
                </a:path>
                <a:path extrusionOk="0" h="92710" w="2376170">
                  <a:moveTo>
                    <a:pt x="643890" y="92709"/>
                  </a:moveTo>
                  <a:lnTo>
                    <a:pt x="633729" y="92709"/>
                  </a:lnTo>
                </a:path>
                <a:path extrusionOk="0" h="92710" w="2376170">
                  <a:moveTo>
                    <a:pt x="623570" y="92709"/>
                  </a:moveTo>
                  <a:lnTo>
                    <a:pt x="614679" y="92709"/>
                  </a:lnTo>
                </a:path>
                <a:path extrusionOk="0" h="92710" w="2376170">
                  <a:moveTo>
                    <a:pt x="604520" y="92709"/>
                  </a:moveTo>
                  <a:lnTo>
                    <a:pt x="595629" y="92709"/>
                  </a:lnTo>
                </a:path>
                <a:path extrusionOk="0" h="92710" w="2376170">
                  <a:moveTo>
                    <a:pt x="585470" y="92709"/>
                  </a:moveTo>
                  <a:lnTo>
                    <a:pt x="575310" y="92709"/>
                  </a:lnTo>
                </a:path>
                <a:path extrusionOk="0" h="92710" w="2376170">
                  <a:moveTo>
                    <a:pt x="566420" y="92709"/>
                  </a:moveTo>
                  <a:lnTo>
                    <a:pt x="556260" y="92709"/>
                  </a:lnTo>
                </a:path>
                <a:path extrusionOk="0" h="92710" w="2376170">
                  <a:moveTo>
                    <a:pt x="546100" y="92709"/>
                  </a:moveTo>
                  <a:lnTo>
                    <a:pt x="537210" y="92709"/>
                  </a:lnTo>
                </a:path>
                <a:path extrusionOk="0" h="92710" w="2376170">
                  <a:moveTo>
                    <a:pt x="527050" y="92709"/>
                  </a:moveTo>
                  <a:lnTo>
                    <a:pt x="516890" y="92709"/>
                  </a:lnTo>
                </a:path>
                <a:path extrusionOk="0" h="92710" w="2376170">
                  <a:moveTo>
                    <a:pt x="508000" y="92709"/>
                  </a:moveTo>
                  <a:lnTo>
                    <a:pt x="497840" y="92709"/>
                  </a:lnTo>
                </a:path>
                <a:path extrusionOk="0" h="92710" w="2376170">
                  <a:moveTo>
                    <a:pt x="488950" y="92709"/>
                  </a:moveTo>
                  <a:lnTo>
                    <a:pt x="478790" y="92709"/>
                  </a:lnTo>
                </a:path>
                <a:path extrusionOk="0" h="92710" w="2376170">
                  <a:moveTo>
                    <a:pt x="468629" y="92709"/>
                  </a:moveTo>
                  <a:lnTo>
                    <a:pt x="459740" y="92709"/>
                  </a:lnTo>
                </a:path>
                <a:path extrusionOk="0" h="92710" w="2376170">
                  <a:moveTo>
                    <a:pt x="449579" y="92709"/>
                  </a:moveTo>
                  <a:lnTo>
                    <a:pt x="439420" y="92709"/>
                  </a:lnTo>
                </a:path>
                <a:path extrusionOk="0" h="92710" w="2376170">
                  <a:moveTo>
                    <a:pt x="430529" y="92709"/>
                  </a:moveTo>
                  <a:lnTo>
                    <a:pt x="420370" y="92709"/>
                  </a:lnTo>
                </a:path>
                <a:path extrusionOk="0" h="92710" w="2376170">
                  <a:moveTo>
                    <a:pt x="410210" y="92709"/>
                  </a:moveTo>
                  <a:lnTo>
                    <a:pt x="401320" y="92709"/>
                  </a:lnTo>
                </a:path>
                <a:path extrusionOk="0" h="92710" w="2376170">
                  <a:moveTo>
                    <a:pt x="391160" y="92709"/>
                  </a:moveTo>
                  <a:lnTo>
                    <a:pt x="381000" y="92709"/>
                  </a:lnTo>
                </a:path>
                <a:path extrusionOk="0" h="92710" w="2376170">
                  <a:moveTo>
                    <a:pt x="372110" y="92709"/>
                  </a:moveTo>
                  <a:lnTo>
                    <a:pt x="361950" y="92709"/>
                  </a:lnTo>
                </a:path>
                <a:path extrusionOk="0" h="92710" w="2376170">
                  <a:moveTo>
                    <a:pt x="351790" y="92709"/>
                  </a:moveTo>
                  <a:lnTo>
                    <a:pt x="342900" y="92709"/>
                  </a:lnTo>
                </a:path>
                <a:path extrusionOk="0" h="92710" w="2376170">
                  <a:moveTo>
                    <a:pt x="332740" y="92709"/>
                  </a:moveTo>
                  <a:lnTo>
                    <a:pt x="322579" y="92709"/>
                  </a:lnTo>
                </a:path>
                <a:path extrusionOk="0" h="92710" w="2376170">
                  <a:moveTo>
                    <a:pt x="313690" y="92709"/>
                  </a:moveTo>
                  <a:lnTo>
                    <a:pt x="303529" y="92709"/>
                  </a:lnTo>
                </a:path>
                <a:path extrusionOk="0" h="92710" w="2376170">
                  <a:moveTo>
                    <a:pt x="294640" y="92709"/>
                  </a:moveTo>
                  <a:lnTo>
                    <a:pt x="284479" y="92709"/>
                  </a:lnTo>
                </a:path>
                <a:path extrusionOk="0" h="92710" w="2376170">
                  <a:moveTo>
                    <a:pt x="275590" y="92709"/>
                  </a:moveTo>
                  <a:lnTo>
                    <a:pt x="271780" y="92709"/>
                  </a:lnTo>
                  <a:lnTo>
                    <a:pt x="267970" y="92709"/>
                  </a:lnTo>
                  <a:lnTo>
                    <a:pt x="265430" y="92709"/>
                  </a:lnTo>
                </a:path>
                <a:path extrusionOk="0" h="92710" w="2376170">
                  <a:moveTo>
                    <a:pt x="255270" y="92709"/>
                  </a:moveTo>
                  <a:lnTo>
                    <a:pt x="252730" y="92709"/>
                  </a:lnTo>
                  <a:lnTo>
                    <a:pt x="248920" y="92709"/>
                  </a:lnTo>
                  <a:lnTo>
                    <a:pt x="246380" y="92709"/>
                  </a:lnTo>
                </a:path>
                <a:path extrusionOk="0" h="92710" w="2376170">
                  <a:moveTo>
                    <a:pt x="236220" y="91439"/>
                  </a:moveTo>
                  <a:lnTo>
                    <a:pt x="232410" y="91439"/>
                  </a:lnTo>
                  <a:lnTo>
                    <a:pt x="229870" y="91439"/>
                  </a:lnTo>
                  <a:lnTo>
                    <a:pt x="226060" y="91439"/>
                  </a:lnTo>
                </a:path>
                <a:path extrusionOk="0" h="92710" w="2376170">
                  <a:moveTo>
                    <a:pt x="217170" y="90169"/>
                  </a:moveTo>
                  <a:lnTo>
                    <a:pt x="213360" y="90169"/>
                  </a:lnTo>
                  <a:lnTo>
                    <a:pt x="209550" y="90169"/>
                  </a:lnTo>
                  <a:lnTo>
                    <a:pt x="207010" y="88899"/>
                  </a:lnTo>
                </a:path>
                <a:path extrusionOk="0" h="92710" w="2376170">
                  <a:moveTo>
                    <a:pt x="196850" y="87629"/>
                  </a:moveTo>
                  <a:lnTo>
                    <a:pt x="194310" y="87629"/>
                  </a:lnTo>
                  <a:lnTo>
                    <a:pt x="190500" y="87629"/>
                  </a:lnTo>
                  <a:lnTo>
                    <a:pt x="187960" y="87629"/>
                  </a:lnTo>
                </a:path>
                <a:path extrusionOk="0" h="92710" w="2376170">
                  <a:moveTo>
                    <a:pt x="177800" y="85089"/>
                  </a:moveTo>
                  <a:lnTo>
                    <a:pt x="175260" y="85089"/>
                  </a:lnTo>
                  <a:lnTo>
                    <a:pt x="171450" y="85089"/>
                  </a:lnTo>
                  <a:lnTo>
                    <a:pt x="168910" y="83819"/>
                  </a:lnTo>
                </a:path>
                <a:path extrusionOk="0" h="92710" w="2376170">
                  <a:moveTo>
                    <a:pt x="158750" y="82549"/>
                  </a:moveTo>
                  <a:lnTo>
                    <a:pt x="156210" y="82549"/>
                  </a:lnTo>
                  <a:lnTo>
                    <a:pt x="152400" y="81279"/>
                  </a:lnTo>
                  <a:lnTo>
                    <a:pt x="149860" y="81279"/>
                  </a:lnTo>
                </a:path>
                <a:path extrusionOk="0" h="92710" w="2376170">
                  <a:moveTo>
                    <a:pt x="139700" y="78739"/>
                  </a:moveTo>
                  <a:lnTo>
                    <a:pt x="135890" y="78739"/>
                  </a:lnTo>
                  <a:lnTo>
                    <a:pt x="133350" y="78739"/>
                  </a:lnTo>
                  <a:lnTo>
                    <a:pt x="130810" y="77469"/>
                  </a:lnTo>
                </a:path>
                <a:path extrusionOk="0" h="92710" w="2376170">
                  <a:moveTo>
                    <a:pt x="120650" y="74929"/>
                  </a:moveTo>
                  <a:lnTo>
                    <a:pt x="118110" y="74929"/>
                  </a:lnTo>
                  <a:lnTo>
                    <a:pt x="114300" y="73659"/>
                  </a:lnTo>
                  <a:lnTo>
                    <a:pt x="111760" y="73659"/>
                  </a:lnTo>
                </a:path>
                <a:path extrusionOk="0" h="92710" w="2376170">
                  <a:moveTo>
                    <a:pt x="101600" y="71119"/>
                  </a:moveTo>
                  <a:lnTo>
                    <a:pt x="99060" y="69849"/>
                  </a:lnTo>
                  <a:lnTo>
                    <a:pt x="95250" y="68579"/>
                  </a:lnTo>
                  <a:lnTo>
                    <a:pt x="92710" y="68579"/>
                  </a:lnTo>
                </a:path>
                <a:path extrusionOk="0" h="92710" w="2376170">
                  <a:moveTo>
                    <a:pt x="82550" y="64769"/>
                  </a:moveTo>
                  <a:lnTo>
                    <a:pt x="80010" y="63499"/>
                  </a:lnTo>
                  <a:lnTo>
                    <a:pt x="77470" y="63499"/>
                  </a:lnTo>
                  <a:lnTo>
                    <a:pt x="73660" y="62229"/>
                  </a:lnTo>
                </a:path>
                <a:path extrusionOk="0" h="92710" w="2376170">
                  <a:moveTo>
                    <a:pt x="64770" y="58419"/>
                  </a:moveTo>
                  <a:lnTo>
                    <a:pt x="62230" y="57149"/>
                  </a:lnTo>
                  <a:lnTo>
                    <a:pt x="58420" y="57149"/>
                  </a:lnTo>
                  <a:lnTo>
                    <a:pt x="55880" y="55879"/>
                  </a:lnTo>
                </a:path>
                <a:path extrusionOk="0" h="92710" w="2376170">
                  <a:moveTo>
                    <a:pt x="46990" y="52069"/>
                  </a:moveTo>
                  <a:lnTo>
                    <a:pt x="43180" y="49529"/>
                  </a:lnTo>
                  <a:lnTo>
                    <a:pt x="40640" y="48259"/>
                  </a:lnTo>
                  <a:lnTo>
                    <a:pt x="38100" y="46989"/>
                  </a:lnTo>
                </a:path>
                <a:path extrusionOk="0" h="92710" w="2376170">
                  <a:moveTo>
                    <a:pt x="29210" y="43179"/>
                  </a:moveTo>
                  <a:lnTo>
                    <a:pt x="26670" y="40639"/>
                  </a:lnTo>
                  <a:lnTo>
                    <a:pt x="24130" y="39369"/>
                  </a:lnTo>
                  <a:lnTo>
                    <a:pt x="21590" y="36829"/>
                  </a:lnTo>
                </a:path>
                <a:path extrusionOk="0" h="92710" w="2376170">
                  <a:moveTo>
                    <a:pt x="13970" y="31749"/>
                  </a:moveTo>
                  <a:lnTo>
                    <a:pt x="10160" y="29209"/>
                  </a:lnTo>
                  <a:lnTo>
                    <a:pt x="8890" y="26669"/>
                  </a:lnTo>
                  <a:lnTo>
                    <a:pt x="6350" y="25399"/>
                  </a:lnTo>
                </a:path>
                <a:path extrusionOk="0" h="92710" w="2376170">
                  <a:moveTo>
                    <a:pt x="1270" y="16509"/>
                  </a:moveTo>
                  <a:lnTo>
                    <a:pt x="0" y="13969"/>
                  </a:lnTo>
                  <a:lnTo>
                    <a:pt x="0" y="11429"/>
                  </a:lnTo>
                  <a:lnTo>
                    <a:pt x="0" y="761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5" name="Google Shape;1115;p66"/>
            <p:cNvSpPr/>
            <p:nvPr/>
          </p:nvSpPr>
          <p:spPr>
            <a:xfrm>
              <a:off x="6223634" y="4730750"/>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6" name="Google Shape;1116;p66"/>
            <p:cNvSpPr/>
            <p:nvPr/>
          </p:nvSpPr>
          <p:spPr>
            <a:xfrm>
              <a:off x="6228079" y="47066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7" name="Google Shape;1117;p66"/>
            <p:cNvSpPr/>
            <p:nvPr/>
          </p:nvSpPr>
          <p:spPr>
            <a:xfrm>
              <a:off x="6223634" y="467233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8" name="Google Shape;1118;p66"/>
            <p:cNvSpPr/>
            <p:nvPr/>
          </p:nvSpPr>
          <p:spPr>
            <a:xfrm>
              <a:off x="6223634" y="4633595"/>
              <a:ext cx="8890" cy="19050"/>
            </a:xfrm>
            <a:custGeom>
              <a:rect b="b" l="l" r="r" t="t"/>
              <a:pathLst>
                <a:path extrusionOk="0" h="19050" w="8889">
                  <a:moveTo>
                    <a:pt x="0" y="19049"/>
                  </a:moveTo>
                  <a:lnTo>
                    <a:pt x="8890" y="19049"/>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19" name="Google Shape;1119;p66"/>
            <p:cNvSpPr/>
            <p:nvPr/>
          </p:nvSpPr>
          <p:spPr>
            <a:xfrm>
              <a:off x="6223634" y="459486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20" name="Google Shape;1120;p66"/>
            <p:cNvSpPr/>
            <p:nvPr/>
          </p:nvSpPr>
          <p:spPr>
            <a:xfrm>
              <a:off x="6223634" y="455612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21" name="Google Shape;1121;p66"/>
            <p:cNvSpPr/>
            <p:nvPr/>
          </p:nvSpPr>
          <p:spPr>
            <a:xfrm>
              <a:off x="6223634" y="451739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22" name="Google Shape;1122;p66"/>
            <p:cNvSpPr/>
            <p:nvPr/>
          </p:nvSpPr>
          <p:spPr>
            <a:xfrm>
              <a:off x="6228079" y="44932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23" name="Google Shape;1123;p66"/>
            <p:cNvSpPr/>
            <p:nvPr/>
          </p:nvSpPr>
          <p:spPr>
            <a:xfrm>
              <a:off x="6223634" y="4458970"/>
              <a:ext cx="8890" cy="19050"/>
            </a:xfrm>
            <a:custGeom>
              <a:rect b="b" l="l" r="r" t="t"/>
              <a:pathLst>
                <a:path extrusionOk="0" h="19050" w="8889">
                  <a:moveTo>
                    <a:pt x="0" y="19049"/>
                  </a:moveTo>
                  <a:lnTo>
                    <a:pt x="8890" y="19049"/>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24" name="Google Shape;1124;p66"/>
            <p:cNvSpPr/>
            <p:nvPr/>
          </p:nvSpPr>
          <p:spPr>
            <a:xfrm>
              <a:off x="6228079" y="443484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25" name="Google Shape;1125;p66"/>
            <p:cNvSpPr/>
            <p:nvPr/>
          </p:nvSpPr>
          <p:spPr>
            <a:xfrm>
              <a:off x="6223634" y="440055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26" name="Google Shape;1126;p66"/>
            <p:cNvSpPr/>
            <p:nvPr/>
          </p:nvSpPr>
          <p:spPr>
            <a:xfrm>
              <a:off x="6223634" y="436181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27" name="Google Shape;1127;p66"/>
            <p:cNvSpPr/>
            <p:nvPr/>
          </p:nvSpPr>
          <p:spPr>
            <a:xfrm>
              <a:off x="6223634" y="4304030"/>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28" name="Google Shape;1128;p66"/>
            <p:cNvSpPr/>
            <p:nvPr/>
          </p:nvSpPr>
          <p:spPr>
            <a:xfrm>
              <a:off x="6228079" y="42799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29" name="Google Shape;1129;p66"/>
            <p:cNvSpPr/>
            <p:nvPr/>
          </p:nvSpPr>
          <p:spPr>
            <a:xfrm>
              <a:off x="6223634" y="424561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30" name="Google Shape;1130;p66"/>
            <p:cNvSpPr/>
            <p:nvPr/>
          </p:nvSpPr>
          <p:spPr>
            <a:xfrm>
              <a:off x="6337299" y="4258310"/>
              <a:ext cx="538479" cy="538480"/>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131" name="Google Shape;1131;p66"/>
          <p:cNvSpPr txBox="1"/>
          <p:nvPr/>
        </p:nvSpPr>
        <p:spPr>
          <a:xfrm>
            <a:off x="7214869" y="4222750"/>
            <a:ext cx="1029969" cy="574040"/>
          </a:xfrm>
          <a:prstGeom prst="rect">
            <a:avLst/>
          </a:prstGeom>
          <a:noFill/>
          <a:ln>
            <a:noFill/>
          </a:ln>
        </p:spPr>
        <p:txBody>
          <a:bodyPr anchorCtr="0" anchor="t" bIns="0" lIns="0" spcFirstLastPara="1" rIns="0" wrap="square" tIns="12700">
            <a:spAutoFit/>
          </a:bodyPr>
          <a:lstStyle/>
          <a:p>
            <a:pPr indent="83820" lvl="0" marL="12700" marR="5080" rtl="0" algn="l">
              <a:lnSpc>
                <a:spcPct val="100000"/>
              </a:lnSpc>
              <a:spcBef>
                <a:spcPts val="0"/>
              </a:spcBef>
              <a:spcAft>
                <a:spcPts val="0"/>
              </a:spcAft>
              <a:buNone/>
            </a:pPr>
            <a:r>
              <a:rPr b="1" lang="en-US" sz="1800">
                <a:solidFill>
                  <a:srgbClr val="7F0000"/>
                </a:solidFill>
                <a:latin typeface="Arial"/>
                <a:ea typeface="Arial"/>
                <a:cs typeface="Arial"/>
                <a:sym typeface="Arial"/>
              </a:rPr>
              <a:t>Quản lý  Tài chính</a:t>
            </a:r>
            <a:endParaRPr sz="1800">
              <a:solidFill>
                <a:schemeClr val="dk1"/>
              </a:solidFill>
              <a:latin typeface="Arial"/>
              <a:ea typeface="Arial"/>
              <a:cs typeface="Arial"/>
              <a:sym typeface="Arial"/>
            </a:endParaRPr>
          </a:p>
        </p:txBody>
      </p:sp>
      <p:grpSp>
        <p:nvGrpSpPr>
          <p:cNvPr id="1132" name="Google Shape;1132;p66"/>
          <p:cNvGrpSpPr/>
          <p:nvPr/>
        </p:nvGrpSpPr>
        <p:grpSpPr>
          <a:xfrm>
            <a:off x="5934075" y="2420619"/>
            <a:ext cx="2385060" cy="718821"/>
            <a:chOff x="5934075" y="2420619"/>
            <a:chExt cx="2385060" cy="718821"/>
          </a:xfrm>
        </p:grpSpPr>
        <p:sp>
          <p:nvSpPr>
            <p:cNvPr id="1133" name="Google Shape;1133;p66"/>
            <p:cNvSpPr/>
            <p:nvPr/>
          </p:nvSpPr>
          <p:spPr>
            <a:xfrm>
              <a:off x="5938519" y="2420619"/>
              <a:ext cx="2376170" cy="93980"/>
            </a:xfrm>
            <a:custGeom>
              <a:rect b="b" l="l" r="r" t="t"/>
              <a:pathLst>
                <a:path extrusionOk="0" h="93980" w="2376170">
                  <a:moveTo>
                    <a:pt x="0" y="83819"/>
                  </a:moveTo>
                  <a:lnTo>
                    <a:pt x="0" y="81279"/>
                  </a:lnTo>
                  <a:lnTo>
                    <a:pt x="1269" y="78739"/>
                  </a:lnTo>
                  <a:lnTo>
                    <a:pt x="2539" y="74929"/>
                  </a:lnTo>
                </a:path>
                <a:path extrusionOk="0" h="93980" w="2376170">
                  <a:moveTo>
                    <a:pt x="7619" y="67309"/>
                  </a:moveTo>
                  <a:lnTo>
                    <a:pt x="8889" y="64769"/>
                  </a:lnTo>
                  <a:lnTo>
                    <a:pt x="11429" y="62229"/>
                  </a:lnTo>
                  <a:lnTo>
                    <a:pt x="15239" y="59689"/>
                  </a:lnTo>
                </a:path>
                <a:path extrusionOk="0" h="93980" w="2376170">
                  <a:moveTo>
                    <a:pt x="22859" y="54609"/>
                  </a:moveTo>
                  <a:lnTo>
                    <a:pt x="25400" y="53339"/>
                  </a:lnTo>
                  <a:lnTo>
                    <a:pt x="27939" y="50800"/>
                  </a:lnTo>
                  <a:lnTo>
                    <a:pt x="30479" y="49529"/>
                  </a:lnTo>
                </a:path>
                <a:path extrusionOk="0" h="93980" w="2376170">
                  <a:moveTo>
                    <a:pt x="39369" y="44450"/>
                  </a:moveTo>
                  <a:lnTo>
                    <a:pt x="41909" y="43179"/>
                  </a:lnTo>
                  <a:lnTo>
                    <a:pt x="44450" y="41909"/>
                  </a:lnTo>
                  <a:lnTo>
                    <a:pt x="48259" y="40639"/>
                  </a:lnTo>
                </a:path>
                <a:path extrusionOk="0" h="93980" w="2376170">
                  <a:moveTo>
                    <a:pt x="57150" y="36829"/>
                  </a:moveTo>
                  <a:lnTo>
                    <a:pt x="59689" y="35559"/>
                  </a:lnTo>
                  <a:lnTo>
                    <a:pt x="63500" y="34289"/>
                  </a:lnTo>
                  <a:lnTo>
                    <a:pt x="66039" y="33019"/>
                  </a:lnTo>
                </a:path>
                <a:path extrusionOk="0" h="93980" w="2376170">
                  <a:moveTo>
                    <a:pt x="74929" y="30479"/>
                  </a:moveTo>
                  <a:lnTo>
                    <a:pt x="78739" y="29209"/>
                  </a:lnTo>
                  <a:lnTo>
                    <a:pt x="81279" y="27939"/>
                  </a:lnTo>
                  <a:lnTo>
                    <a:pt x="85089" y="26669"/>
                  </a:lnTo>
                </a:path>
                <a:path extrusionOk="0" h="93980" w="2376170">
                  <a:moveTo>
                    <a:pt x="93979" y="24129"/>
                  </a:moveTo>
                  <a:lnTo>
                    <a:pt x="96519" y="22859"/>
                  </a:lnTo>
                  <a:lnTo>
                    <a:pt x="100329" y="22859"/>
                  </a:lnTo>
                  <a:lnTo>
                    <a:pt x="102869" y="21589"/>
                  </a:lnTo>
                </a:path>
                <a:path extrusionOk="0" h="93980" w="2376170">
                  <a:moveTo>
                    <a:pt x="113029" y="19050"/>
                  </a:moveTo>
                  <a:lnTo>
                    <a:pt x="115569" y="19050"/>
                  </a:lnTo>
                  <a:lnTo>
                    <a:pt x="119379" y="17779"/>
                  </a:lnTo>
                  <a:lnTo>
                    <a:pt x="121919" y="17779"/>
                  </a:lnTo>
                </a:path>
                <a:path extrusionOk="0" h="93980" w="2376170">
                  <a:moveTo>
                    <a:pt x="130809" y="15239"/>
                  </a:moveTo>
                  <a:lnTo>
                    <a:pt x="134619" y="13969"/>
                  </a:lnTo>
                  <a:lnTo>
                    <a:pt x="138429" y="13969"/>
                  </a:lnTo>
                  <a:lnTo>
                    <a:pt x="140969" y="13969"/>
                  </a:lnTo>
                </a:path>
                <a:path extrusionOk="0" h="93980" w="2376170">
                  <a:moveTo>
                    <a:pt x="151129" y="11429"/>
                  </a:moveTo>
                  <a:lnTo>
                    <a:pt x="153669" y="11429"/>
                  </a:lnTo>
                  <a:lnTo>
                    <a:pt x="157479" y="10159"/>
                  </a:lnTo>
                  <a:lnTo>
                    <a:pt x="160019" y="10159"/>
                  </a:lnTo>
                </a:path>
                <a:path extrusionOk="0" h="93980" w="2376170">
                  <a:moveTo>
                    <a:pt x="170179" y="8889"/>
                  </a:moveTo>
                  <a:lnTo>
                    <a:pt x="172719" y="7619"/>
                  </a:lnTo>
                  <a:lnTo>
                    <a:pt x="176529" y="7619"/>
                  </a:lnTo>
                  <a:lnTo>
                    <a:pt x="179069" y="6350"/>
                  </a:lnTo>
                </a:path>
                <a:path extrusionOk="0" h="93980" w="2376170">
                  <a:moveTo>
                    <a:pt x="189229" y="6350"/>
                  </a:moveTo>
                  <a:lnTo>
                    <a:pt x="191769" y="5079"/>
                  </a:lnTo>
                  <a:lnTo>
                    <a:pt x="195579" y="5079"/>
                  </a:lnTo>
                  <a:lnTo>
                    <a:pt x="199389" y="3809"/>
                  </a:lnTo>
                </a:path>
                <a:path extrusionOk="0" h="93980" w="2376170">
                  <a:moveTo>
                    <a:pt x="208279" y="3809"/>
                  </a:moveTo>
                  <a:lnTo>
                    <a:pt x="212089" y="3809"/>
                  </a:lnTo>
                  <a:lnTo>
                    <a:pt x="214629" y="2539"/>
                  </a:lnTo>
                  <a:lnTo>
                    <a:pt x="218439" y="2539"/>
                  </a:lnTo>
                </a:path>
                <a:path extrusionOk="0" h="93980" w="2376170">
                  <a:moveTo>
                    <a:pt x="227329" y="1269"/>
                  </a:moveTo>
                  <a:lnTo>
                    <a:pt x="231139" y="1269"/>
                  </a:lnTo>
                  <a:lnTo>
                    <a:pt x="233679" y="1269"/>
                  </a:lnTo>
                  <a:lnTo>
                    <a:pt x="237489" y="1269"/>
                  </a:lnTo>
                </a:path>
                <a:path extrusionOk="0" h="93980" w="2376170">
                  <a:moveTo>
                    <a:pt x="246379" y="1269"/>
                  </a:moveTo>
                  <a:lnTo>
                    <a:pt x="250189" y="1269"/>
                  </a:lnTo>
                  <a:lnTo>
                    <a:pt x="254000" y="0"/>
                  </a:lnTo>
                  <a:lnTo>
                    <a:pt x="256539" y="0"/>
                  </a:lnTo>
                </a:path>
                <a:path extrusionOk="0" h="93980" w="2376170">
                  <a:moveTo>
                    <a:pt x="266700" y="0"/>
                  </a:moveTo>
                  <a:lnTo>
                    <a:pt x="269239" y="0"/>
                  </a:lnTo>
                  <a:lnTo>
                    <a:pt x="273050" y="0"/>
                  </a:lnTo>
                  <a:lnTo>
                    <a:pt x="275589" y="0"/>
                  </a:lnTo>
                </a:path>
                <a:path extrusionOk="0" h="93980" w="2376170">
                  <a:moveTo>
                    <a:pt x="285750" y="0"/>
                  </a:moveTo>
                  <a:lnTo>
                    <a:pt x="295909" y="0"/>
                  </a:lnTo>
                </a:path>
                <a:path extrusionOk="0" h="93980" w="2376170">
                  <a:moveTo>
                    <a:pt x="304800" y="0"/>
                  </a:moveTo>
                  <a:lnTo>
                    <a:pt x="314959" y="0"/>
                  </a:lnTo>
                </a:path>
                <a:path extrusionOk="0" h="93980" w="2376170">
                  <a:moveTo>
                    <a:pt x="325119" y="0"/>
                  </a:moveTo>
                  <a:lnTo>
                    <a:pt x="334009" y="0"/>
                  </a:lnTo>
                </a:path>
                <a:path extrusionOk="0" h="93980" w="2376170">
                  <a:moveTo>
                    <a:pt x="344169" y="0"/>
                  </a:moveTo>
                  <a:lnTo>
                    <a:pt x="354329" y="0"/>
                  </a:lnTo>
                </a:path>
                <a:path extrusionOk="0" h="93980" w="2376170">
                  <a:moveTo>
                    <a:pt x="363219" y="0"/>
                  </a:moveTo>
                  <a:lnTo>
                    <a:pt x="373379" y="0"/>
                  </a:lnTo>
                </a:path>
                <a:path extrusionOk="0" h="93980" w="2376170">
                  <a:moveTo>
                    <a:pt x="383539" y="0"/>
                  </a:moveTo>
                  <a:lnTo>
                    <a:pt x="392429" y="0"/>
                  </a:lnTo>
                </a:path>
                <a:path extrusionOk="0" h="93980" w="2376170">
                  <a:moveTo>
                    <a:pt x="402589" y="0"/>
                  </a:moveTo>
                  <a:lnTo>
                    <a:pt x="412750" y="0"/>
                  </a:lnTo>
                </a:path>
                <a:path extrusionOk="0" h="93980" w="2376170">
                  <a:moveTo>
                    <a:pt x="421639" y="0"/>
                  </a:moveTo>
                  <a:lnTo>
                    <a:pt x="431800" y="0"/>
                  </a:lnTo>
                </a:path>
                <a:path extrusionOk="0" h="93980" w="2376170">
                  <a:moveTo>
                    <a:pt x="440689" y="0"/>
                  </a:moveTo>
                  <a:lnTo>
                    <a:pt x="450850" y="0"/>
                  </a:lnTo>
                </a:path>
                <a:path extrusionOk="0" h="93980" w="2376170">
                  <a:moveTo>
                    <a:pt x="461009" y="0"/>
                  </a:moveTo>
                  <a:lnTo>
                    <a:pt x="469900" y="0"/>
                  </a:lnTo>
                </a:path>
                <a:path extrusionOk="0" h="93980" w="2376170">
                  <a:moveTo>
                    <a:pt x="480059" y="0"/>
                  </a:moveTo>
                  <a:lnTo>
                    <a:pt x="490219" y="0"/>
                  </a:lnTo>
                </a:path>
                <a:path extrusionOk="0" h="93980" w="2376170">
                  <a:moveTo>
                    <a:pt x="499109" y="0"/>
                  </a:moveTo>
                  <a:lnTo>
                    <a:pt x="509269" y="0"/>
                  </a:lnTo>
                </a:path>
                <a:path extrusionOk="0" h="93980" w="2376170">
                  <a:moveTo>
                    <a:pt x="519429" y="0"/>
                  </a:moveTo>
                  <a:lnTo>
                    <a:pt x="528319" y="0"/>
                  </a:lnTo>
                </a:path>
                <a:path extrusionOk="0" h="93980" w="2376170">
                  <a:moveTo>
                    <a:pt x="538479" y="0"/>
                  </a:moveTo>
                  <a:lnTo>
                    <a:pt x="547369" y="0"/>
                  </a:lnTo>
                </a:path>
                <a:path extrusionOk="0" h="93980" w="2376170">
                  <a:moveTo>
                    <a:pt x="557529" y="0"/>
                  </a:moveTo>
                  <a:lnTo>
                    <a:pt x="567689" y="0"/>
                  </a:lnTo>
                </a:path>
                <a:path extrusionOk="0" h="93980" w="2376170">
                  <a:moveTo>
                    <a:pt x="576579" y="0"/>
                  </a:moveTo>
                  <a:lnTo>
                    <a:pt x="586739" y="0"/>
                  </a:lnTo>
                </a:path>
                <a:path extrusionOk="0" h="93980" w="2376170">
                  <a:moveTo>
                    <a:pt x="596900" y="0"/>
                  </a:moveTo>
                  <a:lnTo>
                    <a:pt x="605789" y="0"/>
                  </a:lnTo>
                </a:path>
                <a:path extrusionOk="0" h="93980" w="2376170">
                  <a:moveTo>
                    <a:pt x="615950" y="0"/>
                  </a:moveTo>
                  <a:lnTo>
                    <a:pt x="626109" y="0"/>
                  </a:lnTo>
                </a:path>
                <a:path extrusionOk="0" h="93980" w="2376170">
                  <a:moveTo>
                    <a:pt x="635000" y="0"/>
                  </a:moveTo>
                  <a:lnTo>
                    <a:pt x="645159" y="0"/>
                  </a:lnTo>
                </a:path>
                <a:path extrusionOk="0" h="93980" w="2376170">
                  <a:moveTo>
                    <a:pt x="654050" y="0"/>
                  </a:moveTo>
                  <a:lnTo>
                    <a:pt x="664209" y="0"/>
                  </a:lnTo>
                </a:path>
                <a:path extrusionOk="0" h="93980" w="2376170">
                  <a:moveTo>
                    <a:pt x="674370" y="0"/>
                  </a:moveTo>
                  <a:lnTo>
                    <a:pt x="683259" y="0"/>
                  </a:lnTo>
                </a:path>
                <a:path extrusionOk="0" h="93980" w="2376170">
                  <a:moveTo>
                    <a:pt x="693420" y="0"/>
                  </a:moveTo>
                  <a:lnTo>
                    <a:pt x="703579" y="0"/>
                  </a:lnTo>
                </a:path>
                <a:path extrusionOk="0" h="93980" w="2376170">
                  <a:moveTo>
                    <a:pt x="712470" y="0"/>
                  </a:moveTo>
                  <a:lnTo>
                    <a:pt x="722629" y="0"/>
                  </a:lnTo>
                </a:path>
                <a:path extrusionOk="0" h="93980" w="2376170">
                  <a:moveTo>
                    <a:pt x="732789" y="0"/>
                  </a:moveTo>
                  <a:lnTo>
                    <a:pt x="741679" y="0"/>
                  </a:lnTo>
                </a:path>
                <a:path extrusionOk="0" h="93980" w="2376170">
                  <a:moveTo>
                    <a:pt x="751839" y="0"/>
                  </a:moveTo>
                  <a:lnTo>
                    <a:pt x="762000" y="0"/>
                  </a:lnTo>
                </a:path>
                <a:path extrusionOk="0" h="93980" w="2376170">
                  <a:moveTo>
                    <a:pt x="770889" y="0"/>
                  </a:moveTo>
                  <a:lnTo>
                    <a:pt x="781050" y="0"/>
                  </a:lnTo>
                </a:path>
                <a:path extrusionOk="0" h="93980" w="2376170">
                  <a:moveTo>
                    <a:pt x="791209" y="0"/>
                  </a:moveTo>
                  <a:lnTo>
                    <a:pt x="800100" y="0"/>
                  </a:lnTo>
                </a:path>
                <a:path extrusionOk="0" h="93980" w="2376170">
                  <a:moveTo>
                    <a:pt x="810259" y="0"/>
                  </a:moveTo>
                  <a:lnTo>
                    <a:pt x="819150" y="0"/>
                  </a:lnTo>
                </a:path>
                <a:path extrusionOk="0" h="93980" w="2376170">
                  <a:moveTo>
                    <a:pt x="829309" y="0"/>
                  </a:moveTo>
                  <a:lnTo>
                    <a:pt x="839470" y="0"/>
                  </a:lnTo>
                </a:path>
                <a:path extrusionOk="0" h="93980" w="2376170">
                  <a:moveTo>
                    <a:pt x="848359" y="0"/>
                  </a:moveTo>
                  <a:lnTo>
                    <a:pt x="858520" y="0"/>
                  </a:lnTo>
                </a:path>
                <a:path extrusionOk="0" h="93980" w="2376170">
                  <a:moveTo>
                    <a:pt x="867409" y="0"/>
                  </a:moveTo>
                  <a:lnTo>
                    <a:pt x="877570" y="0"/>
                  </a:lnTo>
                </a:path>
                <a:path extrusionOk="0" h="93980" w="2376170">
                  <a:moveTo>
                    <a:pt x="887729" y="0"/>
                  </a:moveTo>
                  <a:lnTo>
                    <a:pt x="896620" y="0"/>
                  </a:lnTo>
                </a:path>
                <a:path extrusionOk="0" h="93980" w="2376170">
                  <a:moveTo>
                    <a:pt x="906779" y="0"/>
                  </a:moveTo>
                  <a:lnTo>
                    <a:pt x="916939" y="0"/>
                  </a:lnTo>
                </a:path>
                <a:path extrusionOk="0" h="93980" w="2376170">
                  <a:moveTo>
                    <a:pt x="925829" y="0"/>
                  </a:moveTo>
                  <a:lnTo>
                    <a:pt x="935989" y="0"/>
                  </a:lnTo>
                </a:path>
                <a:path extrusionOk="0" h="93980" w="2376170">
                  <a:moveTo>
                    <a:pt x="946150" y="0"/>
                  </a:moveTo>
                  <a:lnTo>
                    <a:pt x="955039" y="0"/>
                  </a:lnTo>
                </a:path>
                <a:path extrusionOk="0" h="93980" w="2376170">
                  <a:moveTo>
                    <a:pt x="965200" y="0"/>
                  </a:moveTo>
                  <a:lnTo>
                    <a:pt x="975359" y="0"/>
                  </a:lnTo>
                </a:path>
                <a:path extrusionOk="0" h="93980" w="2376170">
                  <a:moveTo>
                    <a:pt x="984250" y="0"/>
                  </a:moveTo>
                  <a:lnTo>
                    <a:pt x="994409" y="0"/>
                  </a:lnTo>
                </a:path>
                <a:path extrusionOk="0" h="93980" w="2376170">
                  <a:moveTo>
                    <a:pt x="1004570" y="0"/>
                  </a:moveTo>
                  <a:lnTo>
                    <a:pt x="1013459" y="0"/>
                  </a:lnTo>
                </a:path>
                <a:path extrusionOk="0" h="93980" w="2376170">
                  <a:moveTo>
                    <a:pt x="1023620" y="0"/>
                  </a:moveTo>
                  <a:lnTo>
                    <a:pt x="1032509" y="0"/>
                  </a:lnTo>
                </a:path>
                <a:path extrusionOk="0" h="93980" w="2376170">
                  <a:moveTo>
                    <a:pt x="1042670" y="0"/>
                  </a:moveTo>
                  <a:lnTo>
                    <a:pt x="1052829" y="0"/>
                  </a:lnTo>
                </a:path>
                <a:path extrusionOk="0" h="93980" w="2376170">
                  <a:moveTo>
                    <a:pt x="1061720" y="0"/>
                  </a:moveTo>
                  <a:lnTo>
                    <a:pt x="1071879" y="0"/>
                  </a:lnTo>
                </a:path>
                <a:path extrusionOk="0" h="93980" w="2376170">
                  <a:moveTo>
                    <a:pt x="1082039" y="0"/>
                  </a:moveTo>
                  <a:lnTo>
                    <a:pt x="1090929" y="0"/>
                  </a:lnTo>
                </a:path>
                <a:path extrusionOk="0" h="93980" w="2376170">
                  <a:moveTo>
                    <a:pt x="1101089" y="0"/>
                  </a:moveTo>
                  <a:lnTo>
                    <a:pt x="1111250" y="0"/>
                  </a:lnTo>
                </a:path>
                <a:path extrusionOk="0" h="93980" w="2376170">
                  <a:moveTo>
                    <a:pt x="1120139" y="0"/>
                  </a:moveTo>
                  <a:lnTo>
                    <a:pt x="1130300" y="0"/>
                  </a:lnTo>
                </a:path>
                <a:path extrusionOk="0" h="93980" w="2376170">
                  <a:moveTo>
                    <a:pt x="1139189" y="0"/>
                  </a:moveTo>
                  <a:lnTo>
                    <a:pt x="1149350" y="0"/>
                  </a:lnTo>
                </a:path>
                <a:path extrusionOk="0" h="93980" w="2376170">
                  <a:moveTo>
                    <a:pt x="1159509" y="0"/>
                  </a:moveTo>
                  <a:lnTo>
                    <a:pt x="1168400" y="0"/>
                  </a:lnTo>
                </a:path>
                <a:path extrusionOk="0" h="93980" w="2376170">
                  <a:moveTo>
                    <a:pt x="1178559" y="0"/>
                  </a:moveTo>
                  <a:lnTo>
                    <a:pt x="1188720" y="0"/>
                  </a:lnTo>
                </a:path>
                <a:path extrusionOk="0" h="93980" w="2376170">
                  <a:moveTo>
                    <a:pt x="1197609" y="0"/>
                  </a:moveTo>
                  <a:lnTo>
                    <a:pt x="1207770" y="0"/>
                  </a:lnTo>
                </a:path>
                <a:path extrusionOk="0" h="93980" w="2376170">
                  <a:moveTo>
                    <a:pt x="1216659" y="0"/>
                  </a:moveTo>
                  <a:lnTo>
                    <a:pt x="1226820" y="0"/>
                  </a:lnTo>
                </a:path>
                <a:path extrusionOk="0" h="93980" w="2376170">
                  <a:moveTo>
                    <a:pt x="1236979" y="0"/>
                  </a:moveTo>
                  <a:lnTo>
                    <a:pt x="1245870" y="0"/>
                  </a:lnTo>
                </a:path>
                <a:path extrusionOk="0" h="93980" w="2376170">
                  <a:moveTo>
                    <a:pt x="1256029" y="0"/>
                  </a:moveTo>
                  <a:lnTo>
                    <a:pt x="1266189" y="0"/>
                  </a:lnTo>
                </a:path>
                <a:path extrusionOk="0" h="93980" w="2376170">
                  <a:moveTo>
                    <a:pt x="1275079" y="0"/>
                  </a:moveTo>
                  <a:lnTo>
                    <a:pt x="1285239" y="0"/>
                  </a:lnTo>
                </a:path>
                <a:path extrusionOk="0" h="93980" w="2376170">
                  <a:moveTo>
                    <a:pt x="1295400" y="0"/>
                  </a:moveTo>
                  <a:lnTo>
                    <a:pt x="1304289" y="0"/>
                  </a:lnTo>
                </a:path>
                <a:path extrusionOk="0" h="93980" w="2376170">
                  <a:moveTo>
                    <a:pt x="1314450" y="0"/>
                  </a:moveTo>
                  <a:lnTo>
                    <a:pt x="1324609" y="0"/>
                  </a:lnTo>
                </a:path>
                <a:path extrusionOk="0" h="93980" w="2376170">
                  <a:moveTo>
                    <a:pt x="1333500" y="0"/>
                  </a:moveTo>
                  <a:lnTo>
                    <a:pt x="1343659" y="0"/>
                  </a:lnTo>
                </a:path>
                <a:path extrusionOk="0" h="93980" w="2376170">
                  <a:moveTo>
                    <a:pt x="1353820" y="0"/>
                  </a:moveTo>
                  <a:lnTo>
                    <a:pt x="1362709" y="0"/>
                  </a:lnTo>
                </a:path>
                <a:path extrusionOk="0" h="93980" w="2376170">
                  <a:moveTo>
                    <a:pt x="1372870" y="0"/>
                  </a:moveTo>
                  <a:lnTo>
                    <a:pt x="1383029" y="0"/>
                  </a:lnTo>
                </a:path>
                <a:path extrusionOk="0" h="93980" w="2376170">
                  <a:moveTo>
                    <a:pt x="1391920" y="0"/>
                  </a:moveTo>
                  <a:lnTo>
                    <a:pt x="1402079" y="0"/>
                  </a:lnTo>
                </a:path>
                <a:path extrusionOk="0" h="93980" w="2376170">
                  <a:moveTo>
                    <a:pt x="1410970" y="0"/>
                  </a:moveTo>
                  <a:lnTo>
                    <a:pt x="1421129" y="0"/>
                  </a:lnTo>
                </a:path>
                <a:path extrusionOk="0" h="93980" w="2376170">
                  <a:moveTo>
                    <a:pt x="1431289" y="0"/>
                  </a:moveTo>
                  <a:lnTo>
                    <a:pt x="1440179" y="0"/>
                  </a:lnTo>
                </a:path>
                <a:path extrusionOk="0" h="93980" w="2376170">
                  <a:moveTo>
                    <a:pt x="1450339" y="0"/>
                  </a:moveTo>
                  <a:lnTo>
                    <a:pt x="1459229" y="0"/>
                  </a:lnTo>
                </a:path>
                <a:path extrusionOk="0" h="93980" w="2376170">
                  <a:moveTo>
                    <a:pt x="1469389" y="0"/>
                  </a:moveTo>
                  <a:lnTo>
                    <a:pt x="1479550" y="0"/>
                  </a:lnTo>
                </a:path>
                <a:path extrusionOk="0" h="93980" w="2376170">
                  <a:moveTo>
                    <a:pt x="1488439" y="0"/>
                  </a:moveTo>
                  <a:lnTo>
                    <a:pt x="1498600" y="0"/>
                  </a:lnTo>
                </a:path>
                <a:path extrusionOk="0" h="93980" w="2376170">
                  <a:moveTo>
                    <a:pt x="1508759" y="0"/>
                  </a:moveTo>
                  <a:lnTo>
                    <a:pt x="1517650" y="0"/>
                  </a:lnTo>
                </a:path>
                <a:path extrusionOk="0" h="93980" w="2376170">
                  <a:moveTo>
                    <a:pt x="1527809" y="0"/>
                  </a:moveTo>
                  <a:lnTo>
                    <a:pt x="1537970" y="0"/>
                  </a:lnTo>
                </a:path>
                <a:path extrusionOk="0" h="93980" w="2376170">
                  <a:moveTo>
                    <a:pt x="1546859" y="0"/>
                  </a:moveTo>
                  <a:lnTo>
                    <a:pt x="1557020" y="0"/>
                  </a:lnTo>
                </a:path>
                <a:path extrusionOk="0" h="93980" w="2376170">
                  <a:moveTo>
                    <a:pt x="1567179" y="0"/>
                  </a:moveTo>
                  <a:lnTo>
                    <a:pt x="1576070" y="0"/>
                  </a:lnTo>
                </a:path>
                <a:path extrusionOk="0" h="93980" w="2376170">
                  <a:moveTo>
                    <a:pt x="1586229" y="0"/>
                  </a:moveTo>
                  <a:lnTo>
                    <a:pt x="1596389" y="0"/>
                  </a:lnTo>
                </a:path>
                <a:path extrusionOk="0" h="93980" w="2376170">
                  <a:moveTo>
                    <a:pt x="1605279" y="0"/>
                  </a:moveTo>
                  <a:lnTo>
                    <a:pt x="1615439" y="0"/>
                  </a:lnTo>
                </a:path>
                <a:path extrusionOk="0" h="93980" w="2376170">
                  <a:moveTo>
                    <a:pt x="1624329" y="0"/>
                  </a:moveTo>
                  <a:lnTo>
                    <a:pt x="1634489" y="0"/>
                  </a:lnTo>
                </a:path>
                <a:path extrusionOk="0" h="93980" w="2376170">
                  <a:moveTo>
                    <a:pt x="1644650" y="0"/>
                  </a:moveTo>
                  <a:lnTo>
                    <a:pt x="1653539" y="0"/>
                  </a:lnTo>
                </a:path>
                <a:path extrusionOk="0" h="93980" w="2376170">
                  <a:moveTo>
                    <a:pt x="1663700" y="0"/>
                  </a:moveTo>
                  <a:lnTo>
                    <a:pt x="1673859" y="0"/>
                  </a:lnTo>
                </a:path>
                <a:path extrusionOk="0" h="93980" w="2376170">
                  <a:moveTo>
                    <a:pt x="1682750" y="0"/>
                  </a:moveTo>
                  <a:lnTo>
                    <a:pt x="1692909" y="0"/>
                  </a:lnTo>
                </a:path>
                <a:path extrusionOk="0" h="93980" w="2376170">
                  <a:moveTo>
                    <a:pt x="1703070" y="0"/>
                  </a:moveTo>
                  <a:lnTo>
                    <a:pt x="1711959" y="0"/>
                  </a:lnTo>
                </a:path>
                <a:path extrusionOk="0" h="93980" w="2376170">
                  <a:moveTo>
                    <a:pt x="1722120" y="0"/>
                  </a:moveTo>
                  <a:lnTo>
                    <a:pt x="1731009" y="0"/>
                  </a:lnTo>
                </a:path>
                <a:path extrusionOk="0" h="93980" w="2376170">
                  <a:moveTo>
                    <a:pt x="1741170" y="0"/>
                  </a:moveTo>
                  <a:lnTo>
                    <a:pt x="1751329" y="0"/>
                  </a:lnTo>
                </a:path>
                <a:path extrusionOk="0" h="93980" w="2376170">
                  <a:moveTo>
                    <a:pt x="1760220" y="0"/>
                  </a:moveTo>
                  <a:lnTo>
                    <a:pt x="1770379" y="0"/>
                  </a:lnTo>
                </a:path>
                <a:path extrusionOk="0" h="93980" w="2376170">
                  <a:moveTo>
                    <a:pt x="1780539" y="0"/>
                  </a:moveTo>
                  <a:lnTo>
                    <a:pt x="1789429" y="0"/>
                  </a:lnTo>
                </a:path>
                <a:path extrusionOk="0" h="93980" w="2376170">
                  <a:moveTo>
                    <a:pt x="1799589" y="0"/>
                  </a:moveTo>
                  <a:lnTo>
                    <a:pt x="1808479" y="0"/>
                  </a:lnTo>
                </a:path>
                <a:path extrusionOk="0" h="93980" w="2376170">
                  <a:moveTo>
                    <a:pt x="1818639" y="0"/>
                  </a:moveTo>
                  <a:lnTo>
                    <a:pt x="1828800" y="0"/>
                  </a:lnTo>
                </a:path>
                <a:path extrusionOk="0" h="93980" w="2376170">
                  <a:moveTo>
                    <a:pt x="1837689" y="0"/>
                  </a:moveTo>
                  <a:lnTo>
                    <a:pt x="1847850" y="0"/>
                  </a:lnTo>
                </a:path>
                <a:path extrusionOk="0" h="93980" w="2376170">
                  <a:moveTo>
                    <a:pt x="1858009" y="0"/>
                  </a:moveTo>
                  <a:lnTo>
                    <a:pt x="1866900" y="0"/>
                  </a:lnTo>
                </a:path>
                <a:path extrusionOk="0" h="93980" w="2376170">
                  <a:moveTo>
                    <a:pt x="1877059" y="0"/>
                  </a:moveTo>
                  <a:lnTo>
                    <a:pt x="1887220" y="0"/>
                  </a:lnTo>
                </a:path>
                <a:path extrusionOk="0" h="93980" w="2376170">
                  <a:moveTo>
                    <a:pt x="1896109" y="0"/>
                  </a:moveTo>
                  <a:lnTo>
                    <a:pt x="1906270" y="0"/>
                  </a:lnTo>
                </a:path>
                <a:path extrusionOk="0" h="93980" w="2376170">
                  <a:moveTo>
                    <a:pt x="1916429" y="0"/>
                  </a:moveTo>
                  <a:lnTo>
                    <a:pt x="1925320" y="0"/>
                  </a:lnTo>
                </a:path>
                <a:path extrusionOk="0" h="93980" w="2376170">
                  <a:moveTo>
                    <a:pt x="1935479" y="0"/>
                  </a:moveTo>
                  <a:lnTo>
                    <a:pt x="1945639" y="0"/>
                  </a:lnTo>
                </a:path>
                <a:path extrusionOk="0" h="93980" w="2376170">
                  <a:moveTo>
                    <a:pt x="1954529" y="0"/>
                  </a:moveTo>
                  <a:lnTo>
                    <a:pt x="1964689" y="0"/>
                  </a:lnTo>
                </a:path>
                <a:path extrusionOk="0" h="93980" w="2376170">
                  <a:moveTo>
                    <a:pt x="1974850" y="0"/>
                  </a:moveTo>
                  <a:lnTo>
                    <a:pt x="1983739" y="0"/>
                  </a:lnTo>
                </a:path>
                <a:path extrusionOk="0" h="93980" w="2376170">
                  <a:moveTo>
                    <a:pt x="1993900" y="0"/>
                  </a:moveTo>
                  <a:lnTo>
                    <a:pt x="2002789" y="0"/>
                  </a:lnTo>
                </a:path>
                <a:path extrusionOk="0" h="93980" w="2376170">
                  <a:moveTo>
                    <a:pt x="2012950" y="0"/>
                  </a:moveTo>
                  <a:lnTo>
                    <a:pt x="2023109" y="0"/>
                  </a:lnTo>
                </a:path>
                <a:path extrusionOk="0" h="93980" w="2376170">
                  <a:moveTo>
                    <a:pt x="2032000" y="0"/>
                  </a:moveTo>
                  <a:lnTo>
                    <a:pt x="2042159" y="0"/>
                  </a:lnTo>
                </a:path>
                <a:path extrusionOk="0" h="93980" w="2376170">
                  <a:moveTo>
                    <a:pt x="2051050" y="0"/>
                  </a:moveTo>
                  <a:lnTo>
                    <a:pt x="2061209" y="0"/>
                  </a:lnTo>
                </a:path>
                <a:path extrusionOk="0" h="93980" w="2376170">
                  <a:moveTo>
                    <a:pt x="2071370" y="0"/>
                  </a:moveTo>
                  <a:lnTo>
                    <a:pt x="2080259" y="0"/>
                  </a:lnTo>
                </a:path>
                <a:path extrusionOk="0" h="93980" w="2376170">
                  <a:moveTo>
                    <a:pt x="2090420" y="0"/>
                  </a:moveTo>
                  <a:lnTo>
                    <a:pt x="2096770" y="0"/>
                  </a:lnTo>
                  <a:lnTo>
                    <a:pt x="2098039" y="0"/>
                  </a:lnTo>
                  <a:lnTo>
                    <a:pt x="2099309" y="0"/>
                  </a:lnTo>
                  <a:lnTo>
                    <a:pt x="2100579" y="0"/>
                  </a:lnTo>
                </a:path>
                <a:path extrusionOk="0" h="93980" w="2376170">
                  <a:moveTo>
                    <a:pt x="2109470" y="0"/>
                  </a:moveTo>
                  <a:lnTo>
                    <a:pt x="2113279" y="0"/>
                  </a:lnTo>
                  <a:lnTo>
                    <a:pt x="2117089" y="0"/>
                  </a:lnTo>
                  <a:lnTo>
                    <a:pt x="2119629" y="0"/>
                  </a:lnTo>
                </a:path>
                <a:path extrusionOk="0" h="93980" w="2376170">
                  <a:moveTo>
                    <a:pt x="2129789" y="1269"/>
                  </a:moveTo>
                  <a:lnTo>
                    <a:pt x="2132329" y="1269"/>
                  </a:lnTo>
                  <a:lnTo>
                    <a:pt x="2136139" y="1269"/>
                  </a:lnTo>
                  <a:lnTo>
                    <a:pt x="2138679" y="1269"/>
                  </a:lnTo>
                </a:path>
                <a:path extrusionOk="0" h="93980" w="2376170">
                  <a:moveTo>
                    <a:pt x="2148839" y="1269"/>
                  </a:moveTo>
                  <a:lnTo>
                    <a:pt x="2152650" y="2539"/>
                  </a:lnTo>
                  <a:lnTo>
                    <a:pt x="2155189" y="2539"/>
                  </a:lnTo>
                  <a:lnTo>
                    <a:pt x="2159000" y="2539"/>
                  </a:lnTo>
                </a:path>
                <a:path extrusionOk="0" h="93980" w="2376170">
                  <a:moveTo>
                    <a:pt x="2167889" y="3809"/>
                  </a:moveTo>
                  <a:lnTo>
                    <a:pt x="2171700" y="3809"/>
                  </a:lnTo>
                  <a:lnTo>
                    <a:pt x="2174239" y="3809"/>
                  </a:lnTo>
                  <a:lnTo>
                    <a:pt x="2178050" y="3809"/>
                  </a:lnTo>
                </a:path>
                <a:path extrusionOk="0" h="93980" w="2376170">
                  <a:moveTo>
                    <a:pt x="2186939" y="6350"/>
                  </a:moveTo>
                  <a:lnTo>
                    <a:pt x="2190750" y="6350"/>
                  </a:lnTo>
                  <a:lnTo>
                    <a:pt x="2193289" y="6350"/>
                  </a:lnTo>
                  <a:lnTo>
                    <a:pt x="2197100" y="6350"/>
                  </a:lnTo>
                </a:path>
                <a:path extrusionOk="0" h="93980" w="2376170">
                  <a:moveTo>
                    <a:pt x="2207259" y="8889"/>
                  </a:moveTo>
                  <a:lnTo>
                    <a:pt x="2209800" y="8889"/>
                  </a:lnTo>
                  <a:lnTo>
                    <a:pt x="2212339" y="8889"/>
                  </a:lnTo>
                  <a:lnTo>
                    <a:pt x="2216150" y="10159"/>
                  </a:lnTo>
                </a:path>
                <a:path extrusionOk="0" h="93980" w="2376170">
                  <a:moveTo>
                    <a:pt x="2226309" y="11429"/>
                  </a:moveTo>
                  <a:lnTo>
                    <a:pt x="2228850" y="11429"/>
                  </a:lnTo>
                  <a:lnTo>
                    <a:pt x="2232659" y="12700"/>
                  </a:lnTo>
                  <a:lnTo>
                    <a:pt x="2235200" y="13969"/>
                  </a:lnTo>
                </a:path>
                <a:path extrusionOk="0" h="93980" w="2376170">
                  <a:moveTo>
                    <a:pt x="2245359" y="15239"/>
                  </a:moveTo>
                  <a:lnTo>
                    <a:pt x="2247900" y="15239"/>
                  </a:lnTo>
                  <a:lnTo>
                    <a:pt x="2251709" y="16509"/>
                  </a:lnTo>
                  <a:lnTo>
                    <a:pt x="2254250" y="17779"/>
                  </a:lnTo>
                </a:path>
                <a:path extrusionOk="0" h="93980" w="2376170">
                  <a:moveTo>
                    <a:pt x="2264409" y="19050"/>
                  </a:moveTo>
                  <a:lnTo>
                    <a:pt x="2266950" y="20319"/>
                  </a:lnTo>
                  <a:lnTo>
                    <a:pt x="2270759" y="20319"/>
                  </a:lnTo>
                  <a:lnTo>
                    <a:pt x="2273300" y="21589"/>
                  </a:lnTo>
                </a:path>
                <a:path extrusionOk="0" h="93980" w="2376170">
                  <a:moveTo>
                    <a:pt x="2282189" y="24129"/>
                  </a:moveTo>
                  <a:lnTo>
                    <a:pt x="2286000" y="25400"/>
                  </a:lnTo>
                  <a:lnTo>
                    <a:pt x="2288539" y="26669"/>
                  </a:lnTo>
                  <a:lnTo>
                    <a:pt x="2292350" y="26669"/>
                  </a:lnTo>
                </a:path>
                <a:path extrusionOk="0" h="93980" w="2376170">
                  <a:moveTo>
                    <a:pt x="2301239" y="30479"/>
                  </a:moveTo>
                  <a:lnTo>
                    <a:pt x="2303779" y="31750"/>
                  </a:lnTo>
                  <a:lnTo>
                    <a:pt x="2307589" y="33019"/>
                  </a:lnTo>
                  <a:lnTo>
                    <a:pt x="2310129" y="33019"/>
                  </a:lnTo>
                </a:path>
                <a:path extrusionOk="0" h="93980" w="2376170">
                  <a:moveTo>
                    <a:pt x="2319020" y="36829"/>
                  </a:moveTo>
                  <a:lnTo>
                    <a:pt x="2322829" y="38100"/>
                  </a:lnTo>
                  <a:lnTo>
                    <a:pt x="2325370" y="39369"/>
                  </a:lnTo>
                  <a:lnTo>
                    <a:pt x="2329179" y="40639"/>
                  </a:lnTo>
                </a:path>
                <a:path extrusionOk="0" h="93980" w="2376170">
                  <a:moveTo>
                    <a:pt x="2338070" y="44450"/>
                  </a:moveTo>
                  <a:lnTo>
                    <a:pt x="2340609" y="45719"/>
                  </a:lnTo>
                  <a:lnTo>
                    <a:pt x="2343150" y="46989"/>
                  </a:lnTo>
                  <a:lnTo>
                    <a:pt x="2345689" y="49529"/>
                  </a:lnTo>
                </a:path>
                <a:path extrusionOk="0" h="93980" w="2376170">
                  <a:moveTo>
                    <a:pt x="2354579" y="54609"/>
                  </a:moveTo>
                  <a:lnTo>
                    <a:pt x="2357120" y="55879"/>
                  </a:lnTo>
                  <a:lnTo>
                    <a:pt x="2359659" y="58419"/>
                  </a:lnTo>
                  <a:lnTo>
                    <a:pt x="2362200" y="59689"/>
                  </a:lnTo>
                </a:path>
                <a:path extrusionOk="0" h="93980" w="2376170">
                  <a:moveTo>
                    <a:pt x="2369820" y="67309"/>
                  </a:moveTo>
                  <a:lnTo>
                    <a:pt x="2371089" y="69850"/>
                  </a:lnTo>
                  <a:lnTo>
                    <a:pt x="2373629" y="72389"/>
                  </a:lnTo>
                  <a:lnTo>
                    <a:pt x="2374900" y="74929"/>
                  </a:lnTo>
                </a:path>
                <a:path extrusionOk="0" h="93980" w="2376170">
                  <a:moveTo>
                    <a:pt x="2376170" y="83819"/>
                  </a:moveTo>
                  <a:lnTo>
                    <a:pt x="2376170" y="9397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34" name="Google Shape;1134;p66"/>
            <p:cNvSpPr/>
            <p:nvPr/>
          </p:nvSpPr>
          <p:spPr>
            <a:xfrm>
              <a:off x="8314689" y="2523489"/>
              <a:ext cx="0" cy="10160"/>
            </a:xfrm>
            <a:custGeom>
              <a:rect b="b" l="l" r="r" t="t"/>
              <a:pathLst>
                <a:path extrusionOk="0" h="10160" w="120000">
                  <a:moveTo>
                    <a:pt x="0" y="5080"/>
                  </a:moveTo>
                  <a:lnTo>
                    <a:pt x="0" y="508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35" name="Google Shape;1135;p66"/>
            <p:cNvSpPr/>
            <p:nvPr/>
          </p:nvSpPr>
          <p:spPr>
            <a:xfrm>
              <a:off x="8314689" y="254381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36" name="Google Shape;1136;p66"/>
            <p:cNvSpPr/>
            <p:nvPr/>
          </p:nvSpPr>
          <p:spPr>
            <a:xfrm>
              <a:off x="8310245" y="2567939"/>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37" name="Google Shape;1137;p66"/>
            <p:cNvSpPr/>
            <p:nvPr/>
          </p:nvSpPr>
          <p:spPr>
            <a:xfrm>
              <a:off x="8314689" y="260222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38" name="Google Shape;1138;p66"/>
            <p:cNvSpPr/>
            <p:nvPr/>
          </p:nvSpPr>
          <p:spPr>
            <a:xfrm>
              <a:off x="8310245" y="2626359"/>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39" name="Google Shape;1139;p66"/>
            <p:cNvSpPr/>
            <p:nvPr/>
          </p:nvSpPr>
          <p:spPr>
            <a:xfrm>
              <a:off x="8310245" y="2665095"/>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40" name="Google Shape;1140;p66"/>
            <p:cNvSpPr/>
            <p:nvPr/>
          </p:nvSpPr>
          <p:spPr>
            <a:xfrm>
              <a:off x="8310245" y="2703829"/>
              <a:ext cx="8890" cy="38100"/>
            </a:xfrm>
            <a:custGeom>
              <a:rect b="b" l="l" r="r" t="t"/>
              <a:pathLst>
                <a:path extrusionOk="0" h="38100" w="8890">
                  <a:moveTo>
                    <a:pt x="0" y="0"/>
                  </a:moveTo>
                  <a:lnTo>
                    <a:pt x="8890" y="0"/>
                  </a:lnTo>
                </a:path>
                <a:path extrusionOk="0" h="38100" w="8890">
                  <a:moveTo>
                    <a:pt x="0" y="19050"/>
                  </a:moveTo>
                  <a:lnTo>
                    <a:pt x="8890" y="19050"/>
                  </a:lnTo>
                </a:path>
                <a:path extrusionOk="0" h="38100" w="8890">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41" name="Google Shape;1141;p66"/>
            <p:cNvSpPr/>
            <p:nvPr/>
          </p:nvSpPr>
          <p:spPr>
            <a:xfrm>
              <a:off x="8314689" y="275717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42" name="Google Shape;1142;p66"/>
            <p:cNvSpPr/>
            <p:nvPr/>
          </p:nvSpPr>
          <p:spPr>
            <a:xfrm>
              <a:off x="8310245" y="278130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43" name="Google Shape;1143;p66"/>
            <p:cNvSpPr/>
            <p:nvPr/>
          </p:nvSpPr>
          <p:spPr>
            <a:xfrm>
              <a:off x="8314689" y="281559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44" name="Google Shape;1144;p66"/>
            <p:cNvSpPr/>
            <p:nvPr/>
          </p:nvSpPr>
          <p:spPr>
            <a:xfrm>
              <a:off x="8310245" y="2839719"/>
              <a:ext cx="8890" cy="38100"/>
            </a:xfrm>
            <a:custGeom>
              <a:rect b="b" l="l" r="r" t="t"/>
              <a:pathLst>
                <a:path extrusionOk="0" h="38100" w="8890">
                  <a:moveTo>
                    <a:pt x="0" y="0"/>
                  </a:moveTo>
                  <a:lnTo>
                    <a:pt x="8890" y="0"/>
                  </a:lnTo>
                </a:path>
                <a:path extrusionOk="0" h="38100" w="8890">
                  <a:moveTo>
                    <a:pt x="0" y="19050"/>
                  </a:moveTo>
                  <a:lnTo>
                    <a:pt x="8890" y="19050"/>
                  </a:lnTo>
                </a:path>
                <a:path extrusionOk="0" h="38100" w="8890">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45" name="Google Shape;1145;p66"/>
            <p:cNvSpPr/>
            <p:nvPr/>
          </p:nvSpPr>
          <p:spPr>
            <a:xfrm>
              <a:off x="8314689" y="2893059"/>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46" name="Google Shape;1146;p66"/>
            <p:cNvSpPr/>
            <p:nvPr/>
          </p:nvSpPr>
          <p:spPr>
            <a:xfrm>
              <a:off x="8310245" y="291719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47" name="Google Shape;1147;p66"/>
            <p:cNvSpPr/>
            <p:nvPr/>
          </p:nvSpPr>
          <p:spPr>
            <a:xfrm>
              <a:off x="8314689" y="295148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48" name="Google Shape;1148;p66"/>
            <p:cNvSpPr/>
            <p:nvPr/>
          </p:nvSpPr>
          <p:spPr>
            <a:xfrm>
              <a:off x="8310245" y="2975609"/>
              <a:ext cx="8890" cy="38100"/>
            </a:xfrm>
            <a:custGeom>
              <a:rect b="b" l="l" r="r" t="t"/>
              <a:pathLst>
                <a:path extrusionOk="0" h="38100" w="8890">
                  <a:moveTo>
                    <a:pt x="0" y="0"/>
                  </a:moveTo>
                  <a:lnTo>
                    <a:pt x="8890" y="0"/>
                  </a:lnTo>
                </a:path>
                <a:path extrusionOk="0" h="38100" w="8890">
                  <a:moveTo>
                    <a:pt x="0" y="19050"/>
                  </a:moveTo>
                  <a:lnTo>
                    <a:pt x="8890" y="19050"/>
                  </a:lnTo>
                </a:path>
                <a:path extrusionOk="0" h="38100" w="8890">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49" name="Google Shape;1149;p66"/>
            <p:cNvSpPr/>
            <p:nvPr/>
          </p:nvSpPr>
          <p:spPr>
            <a:xfrm>
              <a:off x="8314689" y="302895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50" name="Google Shape;1150;p66"/>
            <p:cNvSpPr/>
            <p:nvPr/>
          </p:nvSpPr>
          <p:spPr>
            <a:xfrm>
              <a:off x="5938519" y="3048000"/>
              <a:ext cx="2376170" cy="91440"/>
            </a:xfrm>
            <a:custGeom>
              <a:rect b="b" l="l" r="r" t="t"/>
              <a:pathLst>
                <a:path extrusionOk="0" h="91439" w="2376170">
                  <a:moveTo>
                    <a:pt x="2376170" y="0"/>
                  </a:moveTo>
                  <a:lnTo>
                    <a:pt x="2376170" y="7620"/>
                  </a:lnTo>
                  <a:lnTo>
                    <a:pt x="2376170" y="8889"/>
                  </a:lnTo>
                </a:path>
                <a:path extrusionOk="0" h="91439" w="2376170">
                  <a:moveTo>
                    <a:pt x="2373629" y="19050"/>
                  </a:moveTo>
                  <a:lnTo>
                    <a:pt x="2372359" y="21589"/>
                  </a:lnTo>
                  <a:lnTo>
                    <a:pt x="2369820" y="24129"/>
                  </a:lnTo>
                  <a:lnTo>
                    <a:pt x="2367279" y="26670"/>
                  </a:lnTo>
                </a:path>
                <a:path extrusionOk="0" h="91439" w="2376170">
                  <a:moveTo>
                    <a:pt x="2359659" y="33020"/>
                  </a:moveTo>
                  <a:lnTo>
                    <a:pt x="2358389" y="34289"/>
                  </a:lnTo>
                  <a:lnTo>
                    <a:pt x="2355850" y="36829"/>
                  </a:lnTo>
                  <a:lnTo>
                    <a:pt x="2352039" y="38100"/>
                  </a:lnTo>
                </a:path>
                <a:path extrusionOk="0" h="91439" w="2376170">
                  <a:moveTo>
                    <a:pt x="2344420" y="43179"/>
                  </a:moveTo>
                  <a:lnTo>
                    <a:pt x="2340609" y="45720"/>
                  </a:lnTo>
                  <a:lnTo>
                    <a:pt x="2338070" y="46989"/>
                  </a:lnTo>
                  <a:lnTo>
                    <a:pt x="2335529" y="48260"/>
                  </a:lnTo>
                </a:path>
                <a:path extrusionOk="0" h="91439" w="2376170">
                  <a:moveTo>
                    <a:pt x="2326639" y="52070"/>
                  </a:moveTo>
                  <a:lnTo>
                    <a:pt x="2324100" y="53339"/>
                  </a:lnTo>
                  <a:lnTo>
                    <a:pt x="2320289" y="54610"/>
                  </a:lnTo>
                  <a:lnTo>
                    <a:pt x="2317750" y="55879"/>
                  </a:lnTo>
                </a:path>
                <a:path extrusionOk="0" h="91439" w="2376170">
                  <a:moveTo>
                    <a:pt x="2308859" y="59689"/>
                  </a:moveTo>
                  <a:lnTo>
                    <a:pt x="2306320" y="59689"/>
                  </a:lnTo>
                  <a:lnTo>
                    <a:pt x="2302509" y="60960"/>
                  </a:lnTo>
                  <a:lnTo>
                    <a:pt x="2299970" y="62229"/>
                  </a:lnTo>
                </a:path>
                <a:path extrusionOk="0" h="91439" w="2376170">
                  <a:moveTo>
                    <a:pt x="2289809" y="64770"/>
                  </a:moveTo>
                  <a:lnTo>
                    <a:pt x="2287270" y="66039"/>
                  </a:lnTo>
                  <a:lnTo>
                    <a:pt x="2283459" y="67310"/>
                  </a:lnTo>
                  <a:lnTo>
                    <a:pt x="2280920" y="67310"/>
                  </a:lnTo>
                </a:path>
                <a:path extrusionOk="0" h="91439" w="2376170">
                  <a:moveTo>
                    <a:pt x="2272029" y="69850"/>
                  </a:moveTo>
                  <a:lnTo>
                    <a:pt x="2268220" y="71120"/>
                  </a:lnTo>
                  <a:lnTo>
                    <a:pt x="2265679" y="72389"/>
                  </a:lnTo>
                  <a:lnTo>
                    <a:pt x="2261870" y="72389"/>
                  </a:lnTo>
                </a:path>
                <a:path extrusionOk="0" h="91439" w="2376170">
                  <a:moveTo>
                    <a:pt x="2252979" y="74929"/>
                  </a:moveTo>
                  <a:lnTo>
                    <a:pt x="2249170" y="76200"/>
                  </a:lnTo>
                  <a:lnTo>
                    <a:pt x="2246629" y="76200"/>
                  </a:lnTo>
                  <a:lnTo>
                    <a:pt x="2242820" y="77470"/>
                  </a:lnTo>
                </a:path>
                <a:path extrusionOk="0" h="91439" w="2376170">
                  <a:moveTo>
                    <a:pt x="2233929" y="78739"/>
                  </a:moveTo>
                  <a:lnTo>
                    <a:pt x="2230120" y="80010"/>
                  </a:lnTo>
                  <a:lnTo>
                    <a:pt x="2227579" y="80010"/>
                  </a:lnTo>
                  <a:lnTo>
                    <a:pt x="2223770" y="81279"/>
                  </a:lnTo>
                </a:path>
                <a:path extrusionOk="0" h="91439" w="2376170">
                  <a:moveTo>
                    <a:pt x="2214879" y="82550"/>
                  </a:moveTo>
                  <a:lnTo>
                    <a:pt x="2211070" y="82550"/>
                  </a:lnTo>
                  <a:lnTo>
                    <a:pt x="2208529" y="83820"/>
                  </a:lnTo>
                  <a:lnTo>
                    <a:pt x="2204720" y="83820"/>
                  </a:lnTo>
                </a:path>
                <a:path extrusionOk="0" h="91439" w="2376170">
                  <a:moveTo>
                    <a:pt x="2195829" y="85089"/>
                  </a:moveTo>
                  <a:lnTo>
                    <a:pt x="2192020" y="86360"/>
                  </a:lnTo>
                  <a:lnTo>
                    <a:pt x="2188209" y="86360"/>
                  </a:lnTo>
                  <a:lnTo>
                    <a:pt x="2185670" y="86360"/>
                  </a:lnTo>
                </a:path>
                <a:path extrusionOk="0" h="91439" w="2376170">
                  <a:moveTo>
                    <a:pt x="2175509" y="87629"/>
                  </a:moveTo>
                  <a:lnTo>
                    <a:pt x="2172970" y="87629"/>
                  </a:lnTo>
                  <a:lnTo>
                    <a:pt x="2169159" y="88900"/>
                  </a:lnTo>
                  <a:lnTo>
                    <a:pt x="2166620" y="88900"/>
                  </a:lnTo>
                </a:path>
                <a:path extrusionOk="0" h="91439" w="2376170">
                  <a:moveTo>
                    <a:pt x="2156459" y="88900"/>
                  </a:moveTo>
                  <a:lnTo>
                    <a:pt x="2152650" y="90170"/>
                  </a:lnTo>
                  <a:lnTo>
                    <a:pt x="2150109" y="90170"/>
                  </a:lnTo>
                  <a:lnTo>
                    <a:pt x="2146300" y="90170"/>
                  </a:lnTo>
                </a:path>
                <a:path extrusionOk="0" h="91439" w="2376170">
                  <a:moveTo>
                    <a:pt x="2137409" y="91439"/>
                  </a:moveTo>
                  <a:lnTo>
                    <a:pt x="2133600" y="91439"/>
                  </a:lnTo>
                  <a:lnTo>
                    <a:pt x="2131059" y="91439"/>
                  </a:lnTo>
                  <a:lnTo>
                    <a:pt x="2127250" y="91439"/>
                  </a:lnTo>
                </a:path>
                <a:path extrusionOk="0" h="91439" w="2376170">
                  <a:moveTo>
                    <a:pt x="2117089" y="91439"/>
                  </a:moveTo>
                  <a:lnTo>
                    <a:pt x="2114550" y="91439"/>
                  </a:lnTo>
                  <a:lnTo>
                    <a:pt x="2110739" y="91439"/>
                  </a:lnTo>
                  <a:lnTo>
                    <a:pt x="2108200" y="91439"/>
                  </a:lnTo>
                </a:path>
                <a:path extrusionOk="0" h="91439" w="2376170">
                  <a:moveTo>
                    <a:pt x="2098039" y="91439"/>
                  </a:moveTo>
                  <a:lnTo>
                    <a:pt x="2096770" y="91439"/>
                  </a:lnTo>
                  <a:lnTo>
                    <a:pt x="2087879" y="91439"/>
                  </a:lnTo>
                </a:path>
                <a:path extrusionOk="0" h="91439" w="2376170">
                  <a:moveTo>
                    <a:pt x="2078989" y="91439"/>
                  </a:moveTo>
                  <a:lnTo>
                    <a:pt x="2068829" y="91439"/>
                  </a:lnTo>
                </a:path>
                <a:path extrusionOk="0" h="91439" w="2376170">
                  <a:moveTo>
                    <a:pt x="2059939" y="91439"/>
                  </a:moveTo>
                  <a:lnTo>
                    <a:pt x="2049779" y="91439"/>
                  </a:lnTo>
                </a:path>
                <a:path extrusionOk="0" h="91439" w="2376170">
                  <a:moveTo>
                    <a:pt x="2039620" y="91439"/>
                  </a:moveTo>
                  <a:lnTo>
                    <a:pt x="2030729" y="91439"/>
                  </a:lnTo>
                </a:path>
                <a:path extrusionOk="0" h="91439" w="2376170">
                  <a:moveTo>
                    <a:pt x="2020570" y="91439"/>
                  </a:moveTo>
                  <a:lnTo>
                    <a:pt x="2010409" y="91439"/>
                  </a:lnTo>
                </a:path>
                <a:path extrusionOk="0" h="91439" w="2376170">
                  <a:moveTo>
                    <a:pt x="2001520" y="91439"/>
                  </a:moveTo>
                  <a:lnTo>
                    <a:pt x="1991359" y="91439"/>
                  </a:lnTo>
                </a:path>
                <a:path extrusionOk="0" h="91439" w="2376170">
                  <a:moveTo>
                    <a:pt x="1982470" y="91439"/>
                  </a:moveTo>
                  <a:lnTo>
                    <a:pt x="1972309" y="91439"/>
                  </a:lnTo>
                </a:path>
                <a:path extrusionOk="0" h="91439" w="2376170">
                  <a:moveTo>
                    <a:pt x="1962150" y="91439"/>
                  </a:moveTo>
                  <a:lnTo>
                    <a:pt x="1953259" y="91439"/>
                  </a:lnTo>
                </a:path>
                <a:path extrusionOk="0" h="91439" w="2376170">
                  <a:moveTo>
                    <a:pt x="1943100" y="91439"/>
                  </a:moveTo>
                  <a:lnTo>
                    <a:pt x="1932939" y="91439"/>
                  </a:lnTo>
                </a:path>
                <a:path extrusionOk="0" h="91439" w="2376170">
                  <a:moveTo>
                    <a:pt x="1924050" y="91439"/>
                  </a:moveTo>
                  <a:lnTo>
                    <a:pt x="1913889" y="91439"/>
                  </a:lnTo>
                </a:path>
                <a:path extrusionOk="0" h="91439" w="2376170">
                  <a:moveTo>
                    <a:pt x="1903729" y="91439"/>
                  </a:moveTo>
                  <a:lnTo>
                    <a:pt x="1894839" y="91439"/>
                  </a:lnTo>
                </a:path>
                <a:path extrusionOk="0" h="91439" w="2376170">
                  <a:moveTo>
                    <a:pt x="1884679" y="91439"/>
                  </a:moveTo>
                  <a:lnTo>
                    <a:pt x="1875789" y="91439"/>
                  </a:lnTo>
                </a:path>
                <a:path extrusionOk="0" h="91439" w="2376170">
                  <a:moveTo>
                    <a:pt x="1865629" y="91439"/>
                  </a:moveTo>
                  <a:lnTo>
                    <a:pt x="1855470" y="91439"/>
                  </a:lnTo>
                </a:path>
                <a:path extrusionOk="0" h="91439" w="2376170">
                  <a:moveTo>
                    <a:pt x="1846579" y="91439"/>
                  </a:moveTo>
                  <a:lnTo>
                    <a:pt x="1836420" y="91439"/>
                  </a:lnTo>
                </a:path>
                <a:path extrusionOk="0" h="91439" w="2376170">
                  <a:moveTo>
                    <a:pt x="1826259" y="91439"/>
                  </a:moveTo>
                  <a:lnTo>
                    <a:pt x="1817370" y="91439"/>
                  </a:lnTo>
                </a:path>
                <a:path extrusionOk="0" h="91439" w="2376170">
                  <a:moveTo>
                    <a:pt x="1807209" y="91439"/>
                  </a:moveTo>
                  <a:lnTo>
                    <a:pt x="1797050" y="91439"/>
                  </a:lnTo>
                </a:path>
                <a:path extrusionOk="0" h="91439" w="2376170">
                  <a:moveTo>
                    <a:pt x="1788159" y="91439"/>
                  </a:moveTo>
                  <a:lnTo>
                    <a:pt x="1778000" y="91439"/>
                  </a:lnTo>
                </a:path>
                <a:path extrusionOk="0" h="91439" w="2376170">
                  <a:moveTo>
                    <a:pt x="1767839" y="91439"/>
                  </a:moveTo>
                  <a:lnTo>
                    <a:pt x="1758950" y="91439"/>
                  </a:lnTo>
                </a:path>
                <a:path extrusionOk="0" h="91439" w="2376170">
                  <a:moveTo>
                    <a:pt x="1748789" y="91439"/>
                  </a:moveTo>
                  <a:lnTo>
                    <a:pt x="1738629" y="91439"/>
                  </a:lnTo>
                </a:path>
                <a:path extrusionOk="0" h="91439" w="2376170">
                  <a:moveTo>
                    <a:pt x="1729739" y="91439"/>
                  </a:moveTo>
                  <a:lnTo>
                    <a:pt x="1719579" y="91439"/>
                  </a:lnTo>
                </a:path>
                <a:path extrusionOk="0" h="91439" w="2376170">
                  <a:moveTo>
                    <a:pt x="1709420" y="91439"/>
                  </a:moveTo>
                  <a:lnTo>
                    <a:pt x="1700529" y="91439"/>
                  </a:lnTo>
                </a:path>
                <a:path extrusionOk="0" h="91439" w="2376170">
                  <a:moveTo>
                    <a:pt x="1690370" y="91439"/>
                  </a:moveTo>
                  <a:lnTo>
                    <a:pt x="1681479" y="91439"/>
                  </a:lnTo>
                </a:path>
                <a:path extrusionOk="0" h="91439" w="2376170">
                  <a:moveTo>
                    <a:pt x="1671320" y="91439"/>
                  </a:moveTo>
                  <a:lnTo>
                    <a:pt x="1662429" y="91439"/>
                  </a:lnTo>
                </a:path>
                <a:path extrusionOk="0" h="91439" w="2376170">
                  <a:moveTo>
                    <a:pt x="1652270" y="91439"/>
                  </a:moveTo>
                  <a:lnTo>
                    <a:pt x="1642109" y="91439"/>
                  </a:lnTo>
                </a:path>
                <a:path extrusionOk="0" h="91439" w="2376170">
                  <a:moveTo>
                    <a:pt x="1633220" y="91439"/>
                  </a:moveTo>
                  <a:lnTo>
                    <a:pt x="1623059" y="91439"/>
                  </a:lnTo>
                </a:path>
                <a:path extrusionOk="0" h="91439" w="2376170">
                  <a:moveTo>
                    <a:pt x="1612900" y="91439"/>
                  </a:moveTo>
                  <a:lnTo>
                    <a:pt x="1604009" y="91439"/>
                  </a:lnTo>
                </a:path>
                <a:path extrusionOk="0" h="91439" w="2376170">
                  <a:moveTo>
                    <a:pt x="1593850" y="91439"/>
                  </a:moveTo>
                  <a:lnTo>
                    <a:pt x="1583689" y="91439"/>
                  </a:lnTo>
                </a:path>
                <a:path extrusionOk="0" h="91439" w="2376170">
                  <a:moveTo>
                    <a:pt x="1574800" y="91439"/>
                  </a:moveTo>
                  <a:lnTo>
                    <a:pt x="1564639" y="91439"/>
                  </a:lnTo>
                </a:path>
                <a:path extrusionOk="0" h="91439" w="2376170">
                  <a:moveTo>
                    <a:pt x="1554479" y="91439"/>
                  </a:moveTo>
                  <a:lnTo>
                    <a:pt x="1545589" y="91439"/>
                  </a:lnTo>
                </a:path>
                <a:path extrusionOk="0" h="91439" w="2376170">
                  <a:moveTo>
                    <a:pt x="1535429" y="91439"/>
                  </a:moveTo>
                  <a:lnTo>
                    <a:pt x="1525270" y="91439"/>
                  </a:lnTo>
                </a:path>
                <a:path extrusionOk="0" h="91439" w="2376170">
                  <a:moveTo>
                    <a:pt x="1516379" y="91439"/>
                  </a:moveTo>
                  <a:lnTo>
                    <a:pt x="1506220" y="91439"/>
                  </a:lnTo>
                </a:path>
                <a:path extrusionOk="0" h="91439" w="2376170">
                  <a:moveTo>
                    <a:pt x="1497329" y="91439"/>
                  </a:moveTo>
                  <a:lnTo>
                    <a:pt x="1487170" y="91439"/>
                  </a:lnTo>
                </a:path>
                <a:path extrusionOk="0" h="91439" w="2376170">
                  <a:moveTo>
                    <a:pt x="1477009" y="91439"/>
                  </a:moveTo>
                  <a:lnTo>
                    <a:pt x="1468120" y="91439"/>
                  </a:lnTo>
                </a:path>
                <a:path extrusionOk="0" h="91439" w="2376170">
                  <a:moveTo>
                    <a:pt x="1457959" y="91439"/>
                  </a:moveTo>
                  <a:lnTo>
                    <a:pt x="1447800" y="91439"/>
                  </a:lnTo>
                </a:path>
                <a:path extrusionOk="0" h="91439" w="2376170">
                  <a:moveTo>
                    <a:pt x="1438909" y="91439"/>
                  </a:moveTo>
                  <a:lnTo>
                    <a:pt x="1428750" y="91439"/>
                  </a:lnTo>
                </a:path>
                <a:path extrusionOk="0" h="91439" w="2376170">
                  <a:moveTo>
                    <a:pt x="1418589" y="91439"/>
                  </a:moveTo>
                  <a:lnTo>
                    <a:pt x="1409700" y="91439"/>
                  </a:lnTo>
                </a:path>
                <a:path extrusionOk="0" h="91439" w="2376170">
                  <a:moveTo>
                    <a:pt x="1399539" y="91439"/>
                  </a:moveTo>
                  <a:lnTo>
                    <a:pt x="1389379" y="91439"/>
                  </a:lnTo>
                </a:path>
                <a:path extrusionOk="0" h="91439" w="2376170">
                  <a:moveTo>
                    <a:pt x="1380489" y="91439"/>
                  </a:moveTo>
                  <a:lnTo>
                    <a:pt x="1370329" y="91439"/>
                  </a:lnTo>
                </a:path>
                <a:path extrusionOk="0" h="91439" w="2376170">
                  <a:moveTo>
                    <a:pt x="1361439" y="91439"/>
                  </a:moveTo>
                  <a:lnTo>
                    <a:pt x="1351279" y="91439"/>
                  </a:lnTo>
                </a:path>
                <a:path extrusionOk="0" h="91439" w="2376170">
                  <a:moveTo>
                    <a:pt x="1341120" y="91439"/>
                  </a:moveTo>
                  <a:lnTo>
                    <a:pt x="1332229" y="91439"/>
                  </a:lnTo>
                </a:path>
                <a:path extrusionOk="0" h="91439" w="2376170">
                  <a:moveTo>
                    <a:pt x="1322070" y="91439"/>
                  </a:moveTo>
                  <a:lnTo>
                    <a:pt x="1311909" y="91439"/>
                  </a:lnTo>
                </a:path>
                <a:path extrusionOk="0" h="91439" w="2376170">
                  <a:moveTo>
                    <a:pt x="1303020" y="91439"/>
                  </a:moveTo>
                  <a:lnTo>
                    <a:pt x="1292859" y="91439"/>
                  </a:lnTo>
                </a:path>
                <a:path extrusionOk="0" h="91439" w="2376170">
                  <a:moveTo>
                    <a:pt x="1283970" y="91439"/>
                  </a:moveTo>
                  <a:lnTo>
                    <a:pt x="1273809" y="91439"/>
                  </a:lnTo>
                </a:path>
                <a:path extrusionOk="0" h="91439" w="2376170">
                  <a:moveTo>
                    <a:pt x="1263650" y="91439"/>
                  </a:moveTo>
                  <a:lnTo>
                    <a:pt x="1254759" y="91439"/>
                  </a:lnTo>
                </a:path>
                <a:path extrusionOk="0" h="91439" w="2376170">
                  <a:moveTo>
                    <a:pt x="1244600" y="91439"/>
                  </a:moveTo>
                  <a:lnTo>
                    <a:pt x="1234439" y="91439"/>
                  </a:lnTo>
                </a:path>
                <a:path extrusionOk="0" h="91439" w="2376170">
                  <a:moveTo>
                    <a:pt x="1225550" y="91439"/>
                  </a:moveTo>
                  <a:lnTo>
                    <a:pt x="1215389" y="91439"/>
                  </a:lnTo>
                </a:path>
                <a:path extrusionOk="0" h="91439" w="2376170">
                  <a:moveTo>
                    <a:pt x="1205229" y="91439"/>
                  </a:moveTo>
                  <a:lnTo>
                    <a:pt x="1196339" y="91439"/>
                  </a:lnTo>
                </a:path>
                <a:path extrusionOk="0" h="91439" w="2376170">
                  <a:moveTo>
                    <a:pt x="1186179" y="91439"/>
                  </a:moveTo>
                  <a:lnTo>
                    <a:pt x="1176020" y="91439"/>
                  </a:lnTo>
                </a:path>
                <a:path extrusionOk="0" h="91439" w="2376170">
                  <a:moveTo>
                    <a:pt x="1167129" y="91439"/>
                  </a:moveTo>
                  <a:lnTo>
                    <a:pt x="1156970" y="91439"/>
                  </a:lnTo>
                </a:path>
                <a:path extrusionOk="0" h="91439" w="2376170">
                  <a:moveTo>
                    <a:pt x="1146809" y="91439"/>
                  </a:moveTo>
                  <a:lnTo>
                    <a:pt x="1137920" y="91439"/>
                  </a:lnTo>
                </a:path>
                <a:path extrusionOk="0" h="91439" w="2376170">
                  <a:moveTo>
                    <a:pt x="1127759" y="91439"/>
                  </a:moveTo>
                  <a:lnTo>
                    <a:pt x="1117600" y="91439"/>
                  </a:lnTo>
                </a:path>
                <a:path extrusionOk="0" h="91439" w="2376170">
                  <a:moveTo>
                    <a:pt x="1108709" y="91439"/>
                  </a:moveTo>
                  <a:lnTo>
                    <a:pt x="1098550" y="91439"/>
                  </a:lnTo>
                </a:path>
                <a:path extrusionOk="0" h="91439" w="2376170">
                  <a:moveTo>
                    <a:pt x="1089659" y="91439"/>
                  </a:moveTo>
                  <a:lnTo>
                    <a:pt x="1079500" y="91439"/>
                  </a:lnTo>
                </a:path>
                <a:path extrusionOk="0" h="91439" w="2376170">
                  <a:moveTo>
                    <a:pt x="1069339" y="91439"/>
                  </a:moveTo>
                  <a:lnTo>
                    <a:pt x="1060450" y="91439"/>
                  </a:lnTo>
                </a:path>
                <a:path extrusionOk="0" h="91439" w="2376170">
                  <a:moveTo>
                    <a:pt x="1050289" y="91439"/>
                  </a:moveTo>
                  <a:lnTo>
                    <a:pt x="1041400" y="91439"/>
                  </a:lnTo>
                </a:path>
                <a:path extrusionOk="0" h="91439" w="2376170">
                  <a:moveTo>
                    <a:pt x="1031239" y="91439"/>
                  </a:moveTo>
                  <a:lnTo>
                    <a:pt x="1021079" y="91439"/>
                  </a:lnTo>
                </a:path>
                <a:path extrusionOk="0" h="91439" w="2376170">
                  <a:moveTo>
                    <a:pt x="1012189" y="91439"/>
                  </a:moveTo>
                  <a:lnTo>
                    <a:pt x="1002029" y="91439"/>
                  </a:lnTo>
                </a:path>
                <a:path extrusionOk="0" h="91439" w="2376170">
                  <a:moveTo>
                    <a:pt x="991870" y="91439"/>
                  </a:moveTo>
                  <a:lnTo>
                    <a:pt x="982979" y="91439"/>
                  </a:lnTo>
                </a:path>
                <a:path extrusionOk="0" h="91439" w="2376170">
                  <a:moveTo>
                    <a:pt x="972820" y="91439"/>
                  </a:moveTo>
                  <a:lnTo>
                    <a:pt x="962659" y="91439"/>
                  </a:lnTo>
                </a:path>
                <a:path extrusionOk="0" h="91439" w="2376170">
                  <a:moveTo>
                    <a:pt x="953770" y="91439"/>
                  </a:moveTo>
                  <a:lnTo>
                    <a:pt x="943609" y="91439"/>
                  </a:lnTo>
                </a:path>
                <a:path extrusionOk="0" h="91439" w="2376170">
                  <a:moveTo>
                    <a:pt x="933450" y="91439"/>
                  </a:moveTo>
                  <a:lnTo>
                    <a:pt x="924559" y="91439"/>
                  </a:lnTo>
                </a:path>
                <a:path extrusionOk="0" h="91439" w="2376170">
                  <a:moveTo>
                    <a:pt x="914400" y="91439"/>
                  </a:moveTo>
                  <a:lnTo>
                    <a:pt x="905509" y="91439"/>
                  </a:lnTo>
                </a:path>
                <a:path extrusionOk="0" h="91439" w="2376170">
                  <a:moveTo>
                    <a:pt x="895350" y="91439"/>
                  </a:moveTo>
                  <a:lnTo>
                    <a:pt x="885189" y="91439"/>
                  </a:lnTo>
                </a:path>
                <a:path extrusionOk="0" h="91439" w="2376170">
                  <a:moveTo>
                    <a:pt x="876300" y="91439"/>
                  </a:moveTo>
                  <a:lnTo>
                    <a:pt x="866139" y="91439"/>
                  </a:lnTo>
                </a:path>
                <a:path extrusionOk="0" h="91439" w="2376170">
                  <a:moveTo>
                    <a:pt x="855979" y="91439"/>
                  </a:moveTo>
                  <a:lnTo>
                    <a:pt x="847089" y="91439"/>
                  </a:lnTo>
                </a:path>
                <a:path extrusionOk="0" h="91439" w="2376170">
                  <a:moveTo>
                    <a:pt x="836929" y="91439"/>
                  </a:moveTo>
                  <a:lnTo>
                    <a:pt x="826770" y="91439"/>
                  </a:lnTo>
                </a:path>
                <a:path extrusionOk="0" h="91439" w="2376170">
                  <a:moveTo>
                    <a:pt x="817879" y="91439"/>
                  </a:moveTo>
                  <a:lnTo>
                    <a:pt x="807720" y="91439"/>
                  </a:lnTo>
                </a:path>
                <a:path extrusionOk="0" h="91439" w="2376170">
                  <a:moveTo>
                    <a:pt x="797559" y="91439"/>
                  </a:moveTo>
                  <a:lnTo>
                    <a:pt x="788670" y="91439"/>
                  </a:lnTo>
                </a:path>
                <a:path extrusionOk="0" h="91439" w="2376170">
                  <a:moveTo>
                    <a:pt x="778509" y="91439"/>
                  </a:moveTo>
                  <a:lnTo>
                    <a:pt x="769620" y="91439"/>
                  </a:lnTo>
                </a:path>
                <a:path extrusionOk="0" h="91439" w="2376170">
                  <a:moveTo>
                    <a:pt x="759459" y="91439"/>
                  </a:moveTo>
                  <a:lnTo>
                    <a:pt x="749300" y="91439"/>
                  </a:lnTo>
                </a:path>
                <a:path extrusionOk="0" h="91439" w="2376170">
                  <a:moveTo>
                    <a:pt x="740409" y="91439"/>
                  </a:moveTo>
                  <a:lnTo>
                    <a:pt x="730250" y="91439"/>
                  </a:lnTo>
                </a:path>
                <a:path extrusionOk="0" h="91439" w="2376170">
                  <a:moveTo>
                    <a:pt x="721359" y="91439"/>
                  </a:moveTo>
                  <a:lnTo>
                    <a:pt x="711200" y="91439"/>
                  </a:lnTo>
                </a:path>
                <a:path extrusionOk="0" h="91439" w="2376170">
                  <a:moveTo>
                    <a:pt x="701039" y="91439"/>
                  </a:moveTo>
                  <a:lnTo>
                    <a:pt x="692150" y="91439"/>
                  </a:lnTo>
                </a:path>
                <a:path extrusionOk="0" h="91439" w="2376170">
                  <a:moveTo>
                    <a:pt x="681989" y="91439"/>
                  </a:moveTo>
                  <a:lnTo>
                    <a:pt x="671829" y="91439"/>
                  </a:lnTo>
                </a:path>
                <a:path extrusionOk="0" h="91439" w="2376170">
                  <a:moveTo>
                    <a:pt x="662939" y="91439"/>
                  </a:moveTo>
                  <a:lnTo>
                    <a:pt x="652779" y="91439"/>
                  </a:lnTo>
                </a:path>
                <a:path extrusionOk="0" h="91439" w="2376170">
                  <a:moveTo>
                    <a:pt x="642620" y="91439"/>
                  </a:moveTo>
                  <a:lnTo>
                    <a:pt x="633729" y="91439"/>
                  </a:lnTo>
                </a:path>
                <a:path extrusionOk="0" h="91439" w="2376170">
                  <a:moveTo>
                    <a:pt x="623570" y="91439"/>
                  </a:moveTo>
                  <a:lnTo>
                    <a:pt x="613409" y="91439"/>
                  </a:lnTo>
                </a:path>
                <a:path extrusionOk="0" h="91439" w="2376170">
                  <a:moveTo>
                    <a:pt x="604520" y="91439"/>
                  </a:moveTo>
                  <a:lnTo>
                    <a:pt x="594359" y="91439"/>
                  </a:lnTo>
                </a:path>
                <a:path extrusionOk="0" h="91439" w="2376170">
                  <a:moveTo>
                    <a:pt x="584200" y="91439"/>
                  </a:moveTo>
                  <a:lnTo>
                    <a:pt x="575309" y="91439"/>
                  </a:lnTo>
                </a:path>
                <a:path extrusionOk="0" h="91439" w="2376170">
                  <a:moveTo>
                    <a:pt x="565150" y="91439"/>
                  </a:moveTo>
                  <a:lnTo>
                    <a:pt x="554989" y="91439"/>
                  </a:lnTo>
                </a:path>
                <a:path extrusionOk="0" h="91439" w="2376170">
                  <a:moveTo>
                    <a:pt x="546100" y="91439"/>
                  </a:moveTo>
                  <a:lnTo>
                    <a:pt x="535939" y="91439"/>
                  </a:lnTo>
                </a:path>
                <a:path extrusionOk="0" h="91439" w="2376170">
                  <a:moveTo>
                    <a:pt x="527050" y="91439"/>
                  </a:moveTo>
                  <a:lnTo>
                    <a:pt x="516889" y="91439"/>
                  </a:lnTo>
                </a:path>
                <a:path extrusionOk="0" h="91439" w="2376170">
                  <a:moveTo>
                    <a:pt x="506729" y="91439"/>
                  </a:moveTo>
                  <a:lnTo>
                    <a:pt x="497839" y="91439"/>
                  </a:lnTo>
                </a:path>
                <a:path extrusionOk="0" h="91439" w="2376170">
                  <a:moveTo>
                    <a:pt x="487679" y="91439"/>
                  </a:moveTo>
                  <a:lnTo>
                    <a:pt x="477519" y="91439"/>
                  </a:lnTo>
                </a:path>
                <a:path extrusionOk="0" h="91439" w="2376170">
                  <a:moveTo>
                    <a:pt x="468629" y="91439"/>
                  </a:moveTo>
                  <a:lnTo>
                    <a:pt x="458469" y="91439"/>
                  </a:lnTo>
                </a:path>
                <a:path extrusionOk="0" h="91439" w="2376170">
                  <a:moveTo>
                    <a:pt x="449579" y="91439"/>
                  </a:moveTo>
                  <a:lnTo>
                    <a:pt x="439419" y="91439"/>
                  </a:lnTo>
                </a:path>
                <a:path extrusionOk="0" h="91439" w="2376170">
                  <a:moveTo>
                    <a:pt x="429259" y="91439"/>
                  </a:moveTo>
                  <a:lnTo>
                    <a:pt x="420369" y="91439"/>
                  </a:lnTo>
                </a:path>
                <a:path extrusionOk="0" h="91439" w="2376170">
                  <a:moveTo>
                    <a:pt x="410209" y="91439"/>
                  </a:moveTo>
                  <a:lnTo>
                    <a:pt x="400050" y="91439"/>
                  </a:lnTo>
                </a:path>
                <a:path extrusionOk="0" h="91439" w="2376170">
                  <a:moveTo>
                    <a:pt x="391159" y="91439"/>
                  </a:moveTo>
                  <a:lnTo>
                    <a:pt x="381000" y="91439"/>
                  </a:lnTo>
                </a:path>
                <a:path extrusionOk="0" h="91439" w="2376170">
                  <a:moveTo>
                    <a:pt x="370839" y="91439"/>
                  </a:moveTo>
                  <a:lnTo>
                    <a:pt x="361950" y="91439"/>
                  </a:lnTo>
                </a:path>
                <a:path extrusionOk="0" h="91439" w="2376170">
                  <a:moveTo>
                    <a:pt x="351789" y="91439"/>
                  </a:moveTo>
                  <a:lnTo>
                    <a:pt x="341629" y="91439"/>
                  </a:lnTo>
                </a:path>
                <a:path extrusionOk="0" h="91439" w="2376170">
                  <a:moveTo>
                    <a:pt x="332739" y="91439"/>
                  </a:moveTo>
                  <a:lnTo>
                    <a:pt x="322579" y="91439"/>
                  </a:lnTo>
                </a:path>
                <a:path extrusionOk="0" h="91439" w="2376170">
                  <a:moveTo>
                    <a:pt x="313689" y="91439"/>
                  </a:moveTo>
                  <a:lnTo>
                    <a:pt x="303529" y="91439"/>
                  </a:lnTo>
                </a:path>
                <a:path extrusionOk="0" h="91439" w="2376170">
                  <a:moveTo>
                    <a:pt x="293369" y="91439"/>
                  </a:moveTo>
                  <a:lnTo>
                    <a:pt x="284479" y="91439"/>
                  </a:lnTo>
                </a:path>
                <a:path extrusionOk="0" h="91439" w="2376170">
                  <a:moveTo>
                    <a:pt x="274319" y="91439"/>
                  </a:moveTo>
                  <a:lnTo>
                    <a:pt x="270509" y="91439"/>
                  </a:lnTo>
                  <a:lnTo>
                    <a:pt x="267969" y="91439"/>
                  </a:lnTo>
                  <a:lnTo>
                    <a:pt x="264159" y="91439"/>
                  </a:lnTo>
                </a:path>
                <a:path extrusionOk="0" h="91439" w="2376170">
                  <a:moveTo>
                    <a:pt x="255269" y="91439"/>
                  </a:moveTo>
                  <a:lnTo>
                    <a:pt x="251459" y="91439"/>
                  </a:lnTo>
                  <a:lnTo>
                    <a:pt x="248919" y="91439"/>
                  </a:lnTo>
                  <a:lnTo>
                    <a:pt x="245109" y="91439"/>
                  </a:lnTo>
                </a:path>
                <a:path extrusionOk="0" h="91439" w="2376170">
                  <a:moveTo>
                    <a:pt x="234950" y="90170"/>
                  </a:moveTo>
                  <a:lnTo>
                    <a:pt x="232409" y="90170"/>
                  </a:lnTo>
                  <a:lnTo>
                    <a:pt x="228600" y="90170"/>
                  </a:lnTo>
                  <a:lnTo>
                    <a:pt x="226059" y="90170"/>
                  </a:lnTo>
                </a:path>
                <a:path extrusionOk="0" h="91439" w="2376170">
                  <a:moveTo>
                    <a:pt x="215900" y="88900"/>
                  </a:moveTo>
                  <a:lnTo>
                    <a:pt x="213359" y="88900"/>
                  </a:lnTo>
                  <a:lnTo>
                    <a:pt x="209550" y="88900"/>
                  </a:lnTo>
                  <a:lnTo>
                    <a:pt x="205739" y="88900"/>
                  </a:lnTo>
                </a:path>
                <a:path extrusionOk="0" h="91439" w="2376170">
                  <a:moveTo>
                    <a:pt x="196850" y="87629"/>
                  </a:moveTo>
                  <a:lnTo>
                    <a:pt x="194309" y="86360"/>
                  </a:lnTo>
                  <a:lnTo>
                    <a:pt x="190500" y="86360"/>
                  </a:lnTo>
                  <a:lnTo>
                    <a:pt x="186689" y="86360"/>
                  </a:lnTo>
                </a:path>
                <a:path extrusionOk="0" h="91439" w="2376170">
                  <a:moveTo>
                    <a:pt x="177800" y="85089"/>
                  </a:moveTo>
                  <a:lnTo>
                    <a:pt x="173989" y="83820"/>
                  </a:lnTo>
                  <a:lnTo>
                    <a:pt x="171450" y="83820"/>
                  </a:lnTo>
                  <a:lnTo>
                    <a:pt x="167639" y="83820"/>
                  </a:lnTo>
                </a:path>
                <a:path extrusionOk="0" h="91439" w="2376170">
                  <a:moveTo>
                    <a:pt x="158750" y="81279"/>
                  </a:moveTo>
                  <a:lnTo>
                    <a:pt x="154939" y="81279"/>
                  </a:lnTo>
                  <a:lnTo>
                    <a:pt x="152400" y="81279"/>
                  </a:lnTo>
                  <a:lnTo>
                    <a:pt x="148589" y="80010"/>
                  </a:lnTo>
                </a:path>
                <a:path extrusionOk="0" h="91439" w="2376170">
                  <a:moveTo>
                    <a:pt x="138429" y="78739"/>
                  </a:moveTo>
                  <a:lnTo>
                    <a:pt x="135889" y="77470"/>
                  </a:lnTo>
                  <a:lnTo>
                    <a:pt x="133350" y="76200"/>
                  </a:lnTo>
                  <a:lnTo>
                    <a:pt x="129539" y="76200"/>
                  </a:lnTo>
                </a:path>
                <a:path extrusionOk="0" h="91439" w="2376170">
                  <a:moveTo>
                    <a:pt x="120650" y="73660"/>
                  </a:moveTo>
                  <a:lnTo>
                    <a:pt x="116839" y="73660"/>
                  </a:lnTo>
                  <a:lnTo>
                    <a:pt x="114300" y="72389"/>
                  </a:lnTo>
                  <a:lnTo>
                    <a:pt x="110489" y="72389"/>
                  </a:lnTo>
                </a:path>
                <a:path extrusionOk="0" h="91439" w="2376170">
                  <a:moveTo>
                    <a:pt x="101600" y="69850"/>
                  </a:moveTo>
                  <a:lnTo>
                    <a:pt x="97789" y="68579"/>
                  </a:lnTo>
                  <a:lnTo>
                    <a:pt x="95250" y="67310"/>
                  </a:lnTo>
                  <a:lnTo>
                    <a:pt x="91439" y="67310"/>
                  </a:lnTo>
                </a:path>
                <a:path extrusionOk="0" h="91439" w="2376170">
                  <a:moveTo>
                    <a:pt x="82550" y="63500"/>
                  </a:moveTo>
                  <a:lnTo>
                    <a:pt x="80009" y="63500"/>
                  </a:lnTo>
                  <a:lnTo>
                    <a:pt x="76200" y="62229"/>
                  </a:lnTo>
                  <a:lnTo>
                    <a:pt x="73659" y="60960"/>
                  </a:lnTo>
                </a:path>
                <a:path extrusionOk="0" h="91439" w="2376170">
                  <a:moveTo>
                    <a:pt x="63500" y="57150"/>
                  </a:moveTo>
                  <a:lnTo>
                    <a:pt x="60959" y="57150"/>
                  </a:lnTo>
                  <a:lnTo>
                    <a:pt x="58419" y="54610"/>
                  </a:lnTo>
                  <a:lnTo>
                    <a:pt x="55879" y="54610"/>
                  </a:lnTo>
                </a:path>
                <a:path extrusionOk="0" h="91439" w="2376170">
                  <a:moveTo>
                    <a:pt x="45719" y="49529"/>
                  </a:moveTo>
                  <a:lnTo>
                    <a:pt x="43179" y="48260"/>
                  </a:lnTo>
                  <a:lnTo>
                    <a:pt x="40639" y="46989"/>
                  </a:lnTo>
                  <a:lnTo>
                    <a:pt x="38100" y="45720"/>
                  </a:lnTo>
                </a:path>
                <a:path extrusionOk="0" h="91439" w="2376170">
                  <a:moveTo>
                    <a:pt x="29209" y="40639"/>
                  </a:moveTo>
                  <a:lnTo>
                    <a:pt x="25400" y="39370"/>
                  </a:lnTo>
                  <a:lnTo>
                    <a:pt x="22859" y="38100"/>
                  </a:lnTo>
                  <a:lnTo>
                    <a:pt x="20319" y="35560"/>
                  </a:lnTo>
                </a:path>
                <a:path extrusionOk="0" h="91439" w="2376170">
                  <a:moveTo>
                    <a:pt x="12700" y="30479"/>
                  </a:moveTo>
                  <a:lnTo>
                    <a:pt x="10159" y="27939"/>
                  </a:lnTo>
                  <a:lnTo>
                    <a:pt x="8889" y="25400"/>
                  </a:lnTo>
                  <a:lnTo>
                    <a:pt x="6350" y="22860"/>
                  </a:lnTo>
                </a:path>
                <a:path extrusionOk="0" h="91439" w="2376170">
                  <a:moveTo>
                    <a:pt x="1269" y="15239"/>
                  </a:moveTo>
                  <a:lnTo>
                    <a:pt x="0" y="12700"/>
                  </a:lnTo>
                  <a:lnTo>
                    <a:pt x="0" y="10160"/>
                  </a:lnTo>
                  <a:lnTo>
                    <a:pt x="0" y="7620"/>
                  </a:lnTo>
                  <a:lnTo>
                    <a:pt x="0" y="507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51" name="Google Shape;1151;p66"/>
            <p:cNvSpPr/>
            <p:nvPr/>
          </p:nvSpPr>
          <p:spPr>
            <a:xfrm>
              <a:off x="5938519" y="3034030"/>
              <a:ext cx="0" cy="10160"/>
            </a:xfrm>
            <a:custGeom>
              <a:rect b="b" l="l" r="r" t="t"/>
              <a:pathLst>
                <a:path extrusionOk="0" h="10160" w="120000">
                  <a:moveTo>
                    <a:pt x="0" y="5079"/>
                  </a:moveTo>
                  <a:lnTo>
                    <a:pt x="0" y="507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52" name="Google Shape;1152;p66"/>
            <p:cNvSpPr/>
            <p:nvPr/>
          </p:nvSpPr>
          <p:spPr>
            <a:xfrm>
              <a:off x="5938519" y="301498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53" name="Google Shape;1153;p66"/>
            <p:cNvSpPr/>
            <p:nvPr/>
          </p:nvSpPr>
          <p:spPr>
            <a:xfrm>
              <a:off x="5934075" y="298069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54" name="Google Shape;1154;p66"/>
            <p:cNvSpPr/>
            <p:nvPr/>
          </p:nvSpPr>
          <p:spPr>
            <a:xfrm>
              <a:off x="5934075" y="294195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55" name="Google Shape;1155;p66"/>
            <p:cNvSpPr/>
            <p:nvPr/>
          </p:nvSpPr>
          <p:spPr>
            <a:xfrm>
              <a:off x="5934075" y="2884169"/>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56" name="Google Shape;1156;p66"/>
            <p:cNvSpPr/>
            <p:nvPr/>
          </p:nvSpPr>
          <p:spPr>
            <a:xfrm>
              <a:off x="5938519" y="286004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57" name="Google Shape;1157;p66"/>
            <p:cNvSpPr/>
            <p:nvPr/>
          </p:nvSpPr>
          <p:spPr>
            <a:xfrm>
              <a:off x="5934075" y="282575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58" name="Google Shape;1158;p66"/>
            <p:cNvSpPr/>
            <p:nvPr/>
          </p:nvSpPr>
          <p:spPr>
            <a:xfrm>
              <a:off x="5938519" y="280162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59" name="Google Shape;1159;p66"/>
            <p:cNvSpPr/>
            <p:nvPr/>
          </p:nvSpPr>
          <p:spPr>
            <a:xfrm>
              <a:off x="5934075" y="276732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60" name="Google Shape;1160;p66"/>
            <p:cNvSpPr/>
            <p:nvPr/>
          </p:nvSpPr>
          <p:spPr>
            <a:xfrm>
              <a:off x="5934075" y="272859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61" name="Google Shape;1161;p66"/>
            <p:cNvSpPr/>
            <p:nvPr/>
          </p:nvSpPr>
          <p:spPr>
            <a:xfrm>
              <a:off x="5934075" y="268985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62" name="Google Shape;1162;p66"/>
            <p:cNvSpPr/>
            <p:nvPr/>
          </p:nvSpPr>
          <p:spPr>
            <a:xfrm>
              <a:off x="5938519" y="266572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63" name="Google Shape;1163;p66"/>
            <p:cNvSpPr/>
            <p:nvPr/>
          </p:nvSpPr>
          <p:spPr>
            <a:xfrm>
              <a:off x="5934075" y="2612389"/>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64" name="Google Shape;1164;p66"/>
            <p:cNvSpPr/>
            <p:nvPr/>
          </p:nvSpPr>
          <p:spPr>
            <a:xfrm>
              <a:off x="5938519" y="25882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65" name="Google Shape;1165;p66"/>
            <p:cNvSpPr/>
            <p:nvPr/>
          </p:nvSpPr>
          <p:spPr>
            <a:xfrm>
              <a:off x="5934075" y="2534920"/>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66" name="Google Shape;1166;p66"/>
            <p:cNvSpPr/>
            <p:nvPr/>
          </p:nvSpPr>
          <p:spPr>
            <a:xfrm>
              <a:off x="5938519" y="2510789"/>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67" name="Google Shape;1167;p66"/>
            <p:cNvSpPr/>
            <p:nvPr/>
          </p:nvSpPr>
          <p:spPr>
            <a:xfrm>
              <a:off x="6057900" y="2522220"/>
              <a:ext cx="537209" cy="538479"/>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168" name="Google Shape;1168;p66"/>
          <p:cNvSpPr txBox="1"/>
          <p:nvPr/>
        </p:nvSpPr>
        <p:spPr>
          <a:xfrm>
            <a:off x="6899909" y="2493009"/>
            <a:ext cx="1082675" cy="574040"/>
          </a:xfrm>
          <a:prstGeom prst="rect">
            <a:avLst/>
          </a:prstGeom>
          <a:noFill/>
          <a:ln>
            <a:noFill/>
          </a:ln>
        </p:spPr>
        <p:txBody>
          <a:bodyPr anchorCtr="0" anchor="t" bIns="0" lIns="0" spcFirstLastPara="1" rIns="0" wrap="square" tIns="12700">
            <a:spAutoFit/>
          </a:bodyPr>
          <a:lstStyle/>
          <a:p>
            <a:pPr indent="-129538" lvl="0" marL="142240" marR="5080" rtl="0" algn="l">
              <a:lnSpc>
                <a:spcPct val="100000"/>
              </a:lnSpc>
              <a:spcBef>
                <a:spcPts val="0"/>
              </a:spcBef>
              <a:spcAft>
                <a:spcPts val="0"/>
              </a:spcAft>
              <a:buNone/>
            </a:pPr>
            <a:r>
              <a:rPr b="1" lang="en-US" sz="1800">
                <a:solidFill>
                  <a:srgbClr val="7F0000"/>
                </a:solidFill>
                <a:latin typeface="Arial"/>
                <a:ea typeface="Arial"/>
                <a:cs typeface="Arial"/>
                <a:sym typeface="Arial"/>
              </a:rPr>
              <a:t>Chứng từ  kế toán</a:t>
            </a:r>
            <a:endParaRPr sz="1800">
              <a:solidFill>
                <a:schemeClr val="dk1"/>
              </a:solidFill>
              <a:latin typeface="Arial"/>
              <a:ea typeface="Arial"/>
              <a:cs typeface="Arial"/>
              <a:sym typeface="Arial"/>
            </a:endParaRPr>
          </a:p>
        </p:txBody>
      </p:sp>
      <p:grpSp>
        <p:nvGrpSpPr>
          <p:cNvPr id="1169" name="Google Shape;1169;p66"/>
          <p:cNvGrpSpPr/>
          <p:nvPr/>
        </p:nvGrpSpPr>
        <p:grpSpPr>
          <a:xfrm>
            <a:off x="677544" y="3284219"/>
            <a:ext cx="2386330" cy="718821"/>
            <a:chOff x="677544" y="3284219"/>
            <a:chExt cx="2386330" cy="718821"/>
          </a:xfrm>
        </p:grpSpPr>
        <p:sp>
          <p:nvSpPr>
            <p:cNvPr id="1170" name="Google Shape;1170;p66"/>
            <p:cNvSpPr/>
            <p:nvPr/>
          </p:nvSpPr>
          <p:spPr>
            <a:xfrm>
              <a:off x="681989" y="3284219"/>
              <a:ext cx="2377440" cy="92710"/>
            </a:xfrm>
            <a:custGeom>
              <a:rect b="b" l="l" r="r" t="t"/>
              <a:pathLst>
                <a:path extrusionOk="0" h="92710" w="2377440">
                  <a:moveTo>
                    <a:pt x="0" y="83819"/>
                  </a:moveTo>
                  <a:lnTo>
                    <a:pt x="0" y="81279"/>
                  </a:lnTo>
                  <a:lnTo>
                    <a:pt x="1269" y="78739"/>
                  </a:lnTo>
                  <a:lnTo>
                    <a:pt x="2539" y="74929"/>
                  </a:lnTo>
                </a:path>
                <a:path extrusionOk="0" h="92710" w="2377440">
                  <a:moveTo>
                    <a:pt x="7619" y="67309"/>
                  </a:moveTo>
                  <a:lnTo>
                    <a:pt x="10159" y="64769"/>
                  </a:lnTo>
                  <a:lnTo>
                    <a:pt x="12700" y="62229"/>
                  </a:lnTo>
                  <a:lnTo>
                    <a:pt x="15239" y="59689"/>
                  </a:lnTo>
                </a:path>
                <a:path extrusionOk="0" h="92710" w="2377440">
                  <a:moveTo>
                    <a:pt x="22859" y="54609"/>
                  </a:moveTo>
                  <a:lnTo>
                    <a:pt x="25400" y="53339"/>
                  </a:lnTo>
                  <a:lnTo>
                    <a:pt x="27939" y="50800"/>
                  </a:lnTo>
                  <a:lnTo>
                    <a:pt x="31750" y="49529"/>
                  </a:lnTo>
                </a:path>
                <a:path extrusionOk="0" h="92710" w="2377440">
                  <a:moveTo>
                    <a:pt x="39369" y="44450"/>
                  </a:moveTo>
                  <a:lnTo>
                    <a:pt x="41909" y="43179"/>
                  </a:lnTo>
                  <a:lnTo>
                    <a:pt x="45719" y="41909"/>
                  </a:lnTo>
                  <a:lnTo>
                    <a:pt x="48259" y="40639"/>
                  </a:lnTo>
                </a:path>
                <a:path extrusionOk="0" h="92710" w="2377440">
                  <a:moveTo>
                    <a:pt x="58419" y="36829"/>
                  </a:moveTo>
                  <a:lnTo>
                    <a:pt x="60959" y="35559"/>
                  </a:lnTo>
                  <a:lnTo>
                    <a:pt x="63500" y="34289"/>
                  </a:lnTo>
                  <a:lnTo>
                    <a:pt x="66039" y="33019"/>
                  </a:lnTo>
                </a:path>
                <a:path extrusionOk="0" h="92710" w="2377440">
                  <a:moveTo>
                    <a:pt x="74929" y="30479"/>
                  </a:moveTo>
                  <a:lnTo>
                    <a:pt x="78739" y="29209"/>
                  </a:lnTo>
                  <a:lnTo>
                    <a:pt x="82550" y="27939"/>
                  </a:lnTo>
                  <a:lnTo>
                    <a:pt x="85089" y="26669"/>
                  </a:lnTo>
                </a:path>
                <a:path extrusionOk="0" h="92710" w="2377440">
                  <a:moveTo>
                    <a:pt x="93979" y="24129"/>
                  </a:moveTo>
                  <a:lnTo>
                    <a:pt x="97789" y="22859"/>
                  </a:lnTo>
                  <a:lnTo>
                    <a:pt x="100329" y="22859"/>
                  </a:lnTo>
                  <a:lnTo>
                    <a:pt x="104139" y="21589"/>
                  </a:lnTo>
                </a:path>
                <a:path extrusionOk="0" h="92710" w="2377440">
                  <a:moveTo>
                    <a:pt x="113029" y="19050"/>
                  </a:moveTo>
                  <a:lnTo>
                    <a:pt x="115569" y="19050"/>
                  </a:lnTo>
                  <a:lnTo>
                    <a:pt x="119379" y="17779"/>
                  </a:lnTo>
                  <a:lnTo>
                    <a:pt x="123189" y="17779"/>
                  </a:lnTo>
                </a:path>
                <a:path extrusionOk="0" h="92710" w="2377440">
                  <a:moveTo>
                    <a:pt x="132079" y="15239"/>
                  </a:moveTo>
                  <a:lnTo>
                    <a:pt x="134619" y="13969"/>
                  </a:lnTo>
                  <a:lnTo>
                    <a:pt x="138429" y="13969"/>
                  </a:lnTo>
                  <a:lnTo>
                    <a:pt x="140969" y="13969"/>
                  </a:lnTo>
                </a:path>
                <a:path extrusionOk="0" h="92710" w="2377440">
                  <a:moveTo>
                    <a:pt x="151129" y="11429"/>
                  </a:moveTo>
                  <a:lnTo>
                    <a:pt x="153669" y="11429"/>
                  </a:lnTo>
                  <a:lnTo>
                    <a:pt x="157479" y="10159"/>
                  </a:lnTo>
                  <a:lnTo>
                    <a:pt x="161290" y="10159"/>
                  </a:lnTo>
                </a:path>
                <a:path extrusionOk="0" h="92710" w="2377440">
                  <a:moveTo>
                    <a:pt x="170179" y="8889"/>
                  </a:moveTo>
                  <a:lnTo>
                    <a:pt x="173990" y="7619"/>
                  </a:lnTo>
                  <a:lnTo>
                    <a:pt x="176529" y="7619"/>
                  </a:lnTo>
                  <a:lnTo>
                    <a:pt x="180340" y="6350"/>
                  </a:lnTo>
                </a:path>
                <a:path extrusionOk="0" h="92710" w="2377440">
                  <a:moveTo>
                    <a:pt x="189229" y="6350"/>
                  </a:moveTo>
                  <a:lnTo>
                    <a:pt x="193040" y="5079"/>
                  </a:lnTo>
                  <a:lnTo>
                    <a:pt x="195579" y="5079"/>
                  </a:lnTo>
                  <a:lnTo>
                    <a:pt x="199390" y="3809"/>
                  </a:lnTo>
                </a:path>
                <a:path extrusionOk="0" h="92710" w="2377440">
                  <a:moveTo>
                    <a:pt x="209550" y="3809"/>
                  </a:moveTo>
                  <a:lnTo>
                    <a:pt x="212090" y="3809"/>
                  </a:lnTo>
                  <a:lnTo>
                    <a:pt x="214629" y="2539"/>
                  </a:lnTo>
                  <a:lnTo>
                    <a:pt x="218440" y="2539"/>
                  </a:lnTo>
                </a:path>
                <a:path extrusionOk="0" h="92710" w="2377440">
                  <a:moveTo>
                    <a:pt x="228600" y="1269"/>
                  </a:moveTo>
                  <a:lnTo>
                    <a:pt x="231140" y="1269"/>
                  </a:lnTo>
                  <a:lnTo>
                    <a:pt x="234950" y="1269"/>
                  </a:lnTo>
                  <a:lnTo>
                    <a:pt x="238759" y="1269"/>
                  </a:lnTo>
                </a:path>
                <a:path extrusionOk="0" h="92710" w="2377440">
                  <a:moveTo>
                    <a:pt x="247650" y="1269"/>
                  </a:moveTo>
                  <a:lnTo>
                    <a:pt x="250190" y="1269"/>
                  </a:lnTo>
                  <a:lnTo>
                    <a:pt x="254000" y="0"/>
                  </a:lnTo>
                  <a:lnTo>
                    <a:pt x="257809" y="0"/>
                  </a:lnTo>
                </a:path>
                <a:path extrusionOk="0" h="92710" w="2377440">
                  <a:moveTo>
                    <a:pt x="266700" y="0"/>
                  </a:moveTo>
                  <a:lnTo>
                    <a:pt x="270509" y="0"/>
                  </a:lnTo>
                  <a:lnTo>
                    <a:pt x="273050" y="0"/>
                  </a:lnTo>
                  <a:lnTo>
                    <a:pt x="276859" y="0"/>
                  </a:lnTo>
                </a:path>
                <a:path extrusionOk="0" h="92710" w="2377440">
                  <a:moveTo>
                    <a:pt x="287019" y="0"/>
                  </a:moveTo>
                  <a:lnTo>
                    <a:pt x="295909" y="0"/>
                  </a:lnTo>
                </a:path>
                <a:path extrusionOk="0" h="92710" w="2377440">
                  <a:moveTo>
                    <a:pt x="306069" y="0"/>
                  </a:moveTo>
                  <a:lnTo>
                    <a:pt x="314959" y="0"/>
                  </a:lnTo>
                </a:path>
                <a:path extrusionOk="0" h="92710" w="2377440">
                  <a:moveTo>
                    <a:pt x="325119" y="0"/>
                  </a:moveTo>
                  <a:lnTo>
                    <a:pt x="335279" y="0"/>
                  </a:lnTo>
                </a:path>
                <a:path extrusionOk="0" h="92710" w="2377440">
                  <a:moveTo>
                    <a:pt x="344169" y="0"/>
                  </a:moveTo>
                  <a:lnTo>
                    <a:pt x="354329" y="0"/>
                  </a:lnTo>
                </a:path>
                <a:path extrusionOk="0" h="92710" w="2377440">
                  <a:moveTo>
                    <a:pt x="364490" y="0"/>
                  </a:moveTo>
                  <a:lnTo>
                    <a:pt x="373379" y="0"/>
                  </a:lnTo>
                </a:path>
                <a:path extrusionOk="0" h="92710" w="2377440">
                  <a:moveTo>
                    <a:pt x="383540" y="0"/>
                  </a:moveTo>
                  <a:lnTo>
                    <a:pt x="393700" y="0"/>
                  </a:lnTo>
                </a:path>
                <a:path extrusionOk="0" h="92710" w="2377440">
                  <a:moveTo>
                    <a:pt x="402590" y="0"/>
                  </a:moveTo>
                  <a:lnTo>
                    <a:pt x="412750" y="0"/>
                  </a:lnTo>
                </a:path>
                <a:path extrusionOk="0" h="92710" w="2377440">
                  <a:moveTo>
                    <a:pt x="422909" y="0"/>
                  </a:moveTo>
                  <a:lnTo>
                    <a:pt x="431800" y="0"/>
                  </a:lnTo>
                </a:path>
                <a:path extrusionOk="0" h="92710" w="2377440">
                  <a:moveTo>
                    <a:pt x="441959" y="0"/>
                  </a:moveTo>
                  <a:lnTo>
                    <a:pt x="450850" y="0"/>
                  </a:lnTo>
                </a:path>
                <a:path extrusionOk="0" h="92710" w="2377440">
                  <a:moveTo>
                    <a:pt x="461009" y="0"/>
                  </a:moveTo>
                  <a:lnTo>
                    <a:pt x="471169" y="0"/>
                  </a:lnTo>
                </a:path>
                <a:path extrusionOk="0" h="92710" w="2377440">
                  <a:moveTo>
                    <a:pt x="480059" y="0"/>
                  </a:moveTo>
                  <a:lnTo>
                    <a:pt x="490219" y="0"/>
                  </a:lnTo>
                </a:path>
                <a:path extrusionOk="0" h="92710" w="2377440">
                  <a:moveTo>
                    <a:pt x="500379" y="0"/>
                  </a:moveTo>
                  <a:lnTo>
                    <a:pt x="509269" y="0"/>
                  </a:lnTo>
                </a:path>
                <a:path extrusionOk="0" h="92710" w="2377440">
                  <a:moveTo>
                    <a:pt x="519429" y="0"/>
                  </a:moveTo>
                  <a:lnTo>
                    <a:pt x="529590" y="0"/>
                  </a:lnTo>
                </a:path>
                <a:path extrusionOk="0" h="92710" w="2377440">
                  <a:moveTo>
                    <a:pt x="538479" y="0"/>
                  </a:moveTo>
                  <a:lnTo>
                    <a:pt x="548640" y="0"/>
                  </a:lnTo>
                </a:path>
                <a:path extrusionOk="0" h="92710" w="2377440">
                  <a:moveTo>
                    <a:pt x="558800" y="0"/>
                  </a:moveTo>
                  <a:lnTo>
                    <a:pt x="567690" y="0"/>
                  </a:lnTo>
                </a:path>
                <a:path extrusionOk="0" h="92710" w="2377440">
                  <a:moveTo>
                    <a:pt x="577850" y="0"/>
                  </a:moveTo>
                  <a:lnTo>
                    <a:pt x="586740" y="0"/>
                  </a:lnTo>
                </a:path>
                <a:path extrusionOk="0" h="92710" w="2377440">
                  <a:moveTo>
                    <a:pt x="596900" y="0"/>
                  </a:moveTo>
                  <a:lnTo>
                    <a:pt x="607060" y="0"/>
                  </a:lnTo>
                </a:path>
                <a:path extrusionOk="0" h="92710" w="2377440">
                  <a:moveTo>
                    <a:pt x="615950" y="0"/>
                  </a:moveTo>
                  <a:lnTo>
                    <a:pt x="626110" y="0"/>
                  </a:lnTo>
                </a:path>
                <a:path extrusionOk="0" h="92710" w="2377440">
                  <a:moveTo>
                    <a:pt x="635000" y="0"/>
                  </a:moveTo>
                  <a:lnTo>
                    <a:pt x="645160" y="0"/>
                  </a:lnTo>
                </a:path>
                <a:path extrusionOk="0" h="92710" w="2377440">
                  <a:moveTo>
                    <a:pt x="655319" y="0"/>
                  </a:moveTo>
                  <a:lnTo>
                    <a:pt x="664210" y="0"/>
                  </a:lnTo>
                </a:path>
                <a:path extrusionOk="0" h="92710" w="2377440">
                  <a:moveTo>
                    <a:pt x="674369" y="0"/>
                  </a:moveTo>
                  <a:lnTo>
                    <a:pt x="684529" y="0"/>
                  </a:lnTo>
                </a:path>
                <a:path extrusionOk="0" h="92710" w="2377440">
                  <a:moveTo>
                    <a:pt x="693419" y="0"/>
                  </a:moveTo>
                  <a:lnTo>
                    <a:pt x="703579" y="0"/>
                  </a:lnTo>
                </a:path>
                <a:path extrusionOk="0" h="92710" w="2377440">
                  <a:moveTo>
                    <a:pt x="713740" y="0"/>
                  </a:moveTo>
                  <a:lnTo>
                    <a:pt x="722629" y="0"/>
                  </a:lnTo>
                </a:path>
                <a:path extrusionOk="0" h="92710" w="2377440">
                  <a:moveTo>
                    <a:pt x="732790" y="0"/>
                  </a:moveTo>
                  <a:lnTo>
                    <a:pt x="742950" y="0"/>
                  </a:lnTo>
                </a:path>
                <a:path extrusionOk="0" h="92710" w="2377440">
                  <a:moveTo>
                    <a:pt x="751840" y="0"/>
                  </a:moveTo>
                  <a:lnTo>
                    <a:pt x="762000" y="0"/>
                  </a:lnTo>
                </a:path>
                <a:path extrusionOk="0" h="92710" w="2377440">
                  <a:moveTo>
                    <a:pt x="772160" y="0"/>
                  </a:moveTo>
                  <a:lnTo>
                    <a:pt x="781050" y="0"/>
                  </a:lnTo>
                </a:path>
                <a:path extrusionOk="0" h="92710" w="2377440">
                  <a:moveTo>
                    <a:pt x="791210" y="0"/>
                  </a:moveTo>
                  <a:lnTo>
                    <a:pt x="801369" y="0"/>
                  </a:lnTo>
                </a:path>
                <a:path extrusionOk="0" h="92710" w="2377440">
                  <a:moveTo>
                    <a:pt x="810260" y="0"/>
                  </a:moveTo>
                  <a:lnTo>
                    <a:pt x="820419" y="0"/>
                  </a:lnTo>
                </a:path>
                <a:path extrusionOk="0" h="92710" w="2377440">
                  <a:moveTo>
                    <a:pt x="829310" y="0"/>
                  </a:moveTo>
                  <a:lnTo>
                    <a:pt x="839469" y="0"/>
                  </a:lnTo>
                </a:path>
                <a:path extrusionOk="0" h="92710" w="2377440">
                  <a:moveTo>
                    <a:pt x="849629" y="0"/>
                  </a:moveTo>
                  <a:lnTo>
                    <a:pt x="858519" y="0"/>
                  </a:lnTo>
                </a:path>
                <a:path extrusionOk="0" h="92710" w="2377440">
                  <a:moveTo>
                    <a:pt x="868679" y="0"/>
                  </a:moveTo>
                  <a:lnTo>
                    <a:pt x="878840" y="0"/>
                  </a:lnTo>
                </a:path>
                <a:path extrusionOk="0" h="92710" w="2377440">
                  <a:moveTo>
                    <a:pt x="887729" y="0"/>
                  </a:moveTo>
                  <a:lnTo>
                    <a:pt x="897890" y="0"/>
                  </a:lnTo>
                </a:path>
                <a:path extrusionOk="0" h="92710" w="2377440">
                  <a:moveTo>
                    <a:pt x="906779" y="0"/>
                  </a:moveTo>
                  <a:lnTo>
                    <a:pt x="916940" y="0"/>
                  </a:lnTo>
                </a:path>
                <a:path extrusionOk="0" h="92710" w="2377440">
                  <a:moveTo>
                    <a:pt x="927100" y="0"/>
                  </a:moveTo>
                  <a:lnTo>
                    <a:pt x="935990" y="0"/>
                  </a:lnTo>
                </a:path>
                <a:path extrusionOk="0" h="92710" w="2377440">
                  <a:moveTo>
                    <a:pt x="946149" y="0"/>
                  </a:moveTo>
                  <a:lnTo>
                    <a:pt x="956310" y="0"/>
                  </a:lnTo>
                </a:path>
                <a:path extrusionOk="0" h="92710" w="2377440">
                  <a:moveTo>
                    <a:pt x="965199" y="0"/>
                  </a:moveTo>
                  <a:lnTo>
                    <a:pt x="975360" y="0"/>
                  </a:lnTo>
                </a:path>
                <a:path extrusionOk="0" h="92710" w="2377440">
                  <a:moveTo>
                    <a:pt x="985520" y="0"/>
                  </a:moveTo>
                  <a:lnTo>
                    <a:pt x="994410" y="0"/>
                  </a:lnTo>
                </a:path>
                <a:path extrusionOk="0" h="92710" w="2377440">
                  <a:moveTo>
                    <a:pt x="1004570" y="0"/>
                  </a:moveTo>
                  <a:lnTo>
                    <a:pt x="1014729" y="0"/>
                  </a:lnTo>
                </a:path>
                <a:path extrusionOk="0" h="92710" w="2377440">
                  <a:moveTo>
                    <a:pt x="1023620" y="0"/>
                  </a:moveTo>
                  <a:lnTo>
                    <a:pt x="1033779" y="0"/>
                  </a:lnTo>
                </a:path>
                <a:path extrusionOk="0" h="92710" w="2377440">
                  <a:moveTo>
                    <a:pt x="1042670" y="0"/>
                  </a:moveTo>
                  <a:lnTo>
                    <a:pt x="1052830" y="0"/>
                  </a:lnTo>
                </a:path>
                <a:path extrusionOk="0" h="92710" w="2377440">
                  <a:moveTo>
                    <a:pt x="1062990" y="0"/>
                  </a:moveTo>
                  <a:lnTo>
                    <a:pt x="1071880" y="0"/>
                  </a:lnTo>
                </a:path>
                <a:path extrusionOk="0" h="92710" w="2377440">
                  <a:moveTo>
                    <a:pt x="1082040" y="0"/>
                  </a:moveTo>
                  <a:lnTo>
                    <a:pt x="1092199" y="0"/>
                  </a:lnTo>
                </a:path>
                <a:path extrusionOk="0" h="92710" w="2377440">
                  <a:moveTo>
                    <a:pt x="1101090" y="0"/>
                  </a:moveTo>
                  <a:lnTo>
                    <a:pt x="1111249" y="0"/>
                  </a:lnTo>
                </a:path>
                <a:path extrusionOk="0" h="92710" w="2377440">
                  <a:moveTo>
                    <a:pt x="1121410" y="0"/>
                  </a:moveTo>
                  <a:lnTo>
                    <a:pt x="1130299" y="0"/>
                  </a:lnTo>
                </a:path>
                <a:path extrusionOk="0" h="92710" w="2377440">
                  <a:moveTo>
                    <a:pt x="1140460" y="0"/>
                  </a:moveTo>
                  <a:lnTo>
                    <a:pt x="1150620" y="0"/>
                  </a:lnTo>
                </a:path>
                <a:path extrusionOk="0" h="92710" w="2377440">
                  <a:moveTo>
                    <a:pt x="1159510" y="0"/>
                  </a:moveTo>
                  <a:lnTo>
                    <a:pt x="1169670" y="0"/>
                  </a:lnTo>
                </a:path>
                <a:path extrusionOk="0" h="92710" w="2377440">
                  <a:moveTo>
                    <a:pt x="1179830" y="0"/>
                  </a:moveTo>
                  <a:lnTo>
                    <a:pt x="1188720" y="0"/>
                  </a:lnTo>
                </a:path>
                <a:path extrusionOk="0" h="92710" w="2377440">
                  <a:moveTo>
                    <a:pt x="1198880" y="0"/>
                  </a:moveTo>
                  <a:lnTo>
                    <a:pt x="1207770" y="0"/>
                  </a:lnTo>
                </a:path>
                <a:path extrusionOk="0" h="92710" w="2377440">
                  <a:moveTo>
                    <a:pt x="1217930" y="0"/>
                  </a:moveTo>
                  <a:lnTo>
                    <a:pt x="1226820" y="0"/>
                  </a:lnTo>
                </a:path>
                <a:path extrusionOk="0" h="92710" w="2377440">
                  <a:moveTo>
                    <a:pt x="1236980" y="0"/>
                  </a:moveTo>
                  <a:lnTo>
                    <a:pt x="1247140" y="0"/>
                  </a:lnTo>
                </a:path>
                <a:path extrusionOk="0" h="92710" w="2377440">
                  <a:moveTo>
                    <a:pt x="1256030" y="0"/>
                  </a:moveTo>
                  <a:lnTo>
                    <a:pt x="1266190" y="0"/>
                  </a:lnTo>
                </a:path>
                <a:path extrusionOk="0" h="92710" w="2377440">
                  <a:moveTo>
                    <a:pt x="1276349" y="0"/>
                  </a:moveTo>
                  <a:lnTo>
                    <a:pt x="1285240" y="0"/>
                  </a:lnTo>
                </a:path>
                <a:path extrusionOk="0" h="92710" w="2377440">
                  <a:moveTo>
                    <a:pt x="1295399" y="0"/>
                  </a:moveTo>
                  <a:lnTo>
                    <a:pt x="1305560" y="0"/>
                  </a:lnTo>
                </a:path>
                <a:path extrusionOk="0" h="92710" w="2377440">
                  <a:moveTo>
                    <a:pt x="1314449" y="0"/>
                  </a:moveTo>
                  <a:lnTo>
                    <a:pt x="1324610" y="0"/>
                  </a:lnTo>
                </a:path>
                <a:path extrusionOk="0" h="92710" w="2377440">
                  <a:moveTo>
                    <a:pt x="1334770" y="0"/>
                  </a:moveTo>
                  <a:lnTo>
                    <a:pt x="1343660" y="0"/>
                  </a:lnTo>
                </a:path>
                <a:path extrusionOk="0" h="92710" w="2377440">
                  <a:moveTo>
                    <a:pt x="1353820" y="0"/>
                  </a:moveTo>
                  <a:lnTo>
                    <a:pt x="1363980" y="0"/>
                  </a:lnTo>
                </a:path>
                <a:path extrusionOk="0" h="92710" w="2377440">
                  <a:moveTo>
                    <a:pt x="1372870" y="0"/>
                  </a:moveTo>
                  <a:lnTo>
                    <a:pt x="1383030" y="0"/>
                  </a:lnTo>
                </a:path>
                <a:path extrusionOk="0" h="92710" w="2377440">
                  <a:moveTo>
                    <a:pt x="1393190" y="0"/>
                  </a:moveTo>
                  <a:lnTo>
                    <a:pt x="1402080" y="0"/>
                  </a:lnTo>
                </a:path>
                <a:path extrusionOk="0" h="92710" w="2377440">
                  <a:moveTo>
                    <a:pt x="1412240" y="0"/>
                  </a:moveTo>
                  <a:lnTo>
                    <a:pt x="1421130" y="0"/>
                  </a:lnTo>
                </a:path>
                <a:path extrusionOk="0" h="92710" w="2377440">
                  <a:moveTo>
                    <a:pt x="1431290" y="0"/>
                  </a:moveTo>
                  <a:lnTo>
                    <a:pt x="1441449" y="0"/>
                  </a:lnTo>
                </a:path>
                <a:path extrusionOk="0" h="92710" w="2377440">
                  <a:moveTo>
                    <a:pt x="1450340" y="0"/>
                  </a:moveTo>
                  <a:lnTo>
                    <a:pt x="1460499" y="0"/>
                  </a:lnTo>
                </a:path>
                <a:path extrusionOk="0" h="92710" w="2377440">
                  <a:moveTo>
                    <a:pt x="1470660" y="0"/>
                  </a:moveTo>
                  <a:lnTo>
                    <a:pt x="1479549" y="0"/>
                  </a:lnTo>
                </a:path>
                <a:path extrusionOk="0" h="92710" w="2377440">
                  <a:moveTo>
                    <a:pt x="1489710" y="0"/>
                  </a:moveTo>
                  <a:lnTo>
                    <a:pt x="1499870" y="0"/>
                  </a:lnTo>
                </a:path>
                <a:path extrusionOk="0" h="92710" w="2377440">
                  <a:moveTo>
                    <a:pt x="1508760" y="0"/>
                  </a:moveTo>
                  <a:lnTo>
                    <a:pt x="1518920" y="0"/>
                  </a:lnTo>
                </a:path>
                <a:path extrusionOk="0" h="92710" w="2377440">
                  <a:moveTo>
                    <a:pt x="1527810" y="0"/>
                  </a:moveTo>
                  <a:lnTo>
                    <a:pt x="1537970" y="0"/>
                  </a:lnTo>
                </a:path>
                <a:path extrusionOk="0" h="92710" w="2377440">
                  <a:moveTo>
                    <a:pt x="1548130" y="0"/>
                  </a:moveTo>
                  <a:lnTo>
                    <a:pt x="1557020" y="0"/>
                  </a:lnTo>
                </a:path>
                <a:path extrusionOk="0" h="92710" w="2377440">
                  <a:moveTo>
                    <a:pt x="1567180" y="0"/>
                  </a:moveTo>
                  <a:lnTo>
                    <a:pt x="1577340" y="0"/>
                  </a:lnTo>
                </a:path>
                <a:path extrusionOk="0" h="92710" w="2377440">
                  <a:moveTo>
                    <a:pt x="1586230" y="0"/>
                  </a:moveTo>
                  <a:lnTo>
                    <a:pt x="1596390" y="0"/>
                  </a:lnTo>
                </a:path>
                <a:path extrusionOk="0" h="92710" w="2377440">
                  <a:moveTo>
                    <a:pt x="1605280" y="0"/>
                  </a:moveTo>
                  <a:lnTo>
                    <a:pt x="1615440" y="0"/>
                  </a:lnTo>
                </a:path>
                <a:path extrusionOk="0" h="92710" w="2377440">
                  <a:moveTo>
                    <a:pt x="1625599" y="0"/>
                  </a:moveTo>
                  <a:lnTo>
                    <a:pt x="1634489" y="0"/>
                  </a:lnTo>
                </a:path>
                <a:path extrusionOk="0" h="92710" w="2377440">
                  <a:moveTo>
                    <a:pt x="1644650" y="0"/>
                  </a:moveTo>
                  <a:lnTo>
                    <a:pt x="1654810" y="0"/>
                  </a:lnTo>
                </a:path>
                <a:path extrusionOk="0" h="92710" w="2377440">
                  <a:moveTo>
                    <a:pt x="1663700" y="0"/>
                  </a:moveTo>
                  <a:lnTo>
                    <a:pt x="1673860" y="0"/>
                  </a:lnTo>
                </a:path>
                <a:path extrusionOk="0" h="92710" w="2377440">
                  <a:moveTo>
                    <a:pt x="1684020" y="0"/>
                  </a:moveTo>
                  <a:lnTo>
                    <a:pt x="1692910" y="0"/>
                  </a:lnTo>
                </a:path>
                <a:path extrusionOk="0" h="92710" w="2377440">
                  <a:moveTo>
                    <a:pt x="1703070" y="0"/>
                  </a:moveTo>
                  <a:lnTo>
                    <a:pt x="1713229" y="0"/>
                  </a:lnTo>
                </a:path>
                <a:path extrusionOk="0" h="92710" w="2377440">
                  <a:moveTo>
                    <a:pt x="1722120" y="0"/>
                  </a:moveTo>
                  <a:lnTo>
                    <a:pt x="1732279" y="0"/>
                  </a:lnTo>
                </a:path>
                <a:path extrusionOk="0" h="92710" w="2377440">
                  <a:moveTo>
                    <a:pt x="1742439" y="0"/>
                  </a:moveTo>
                  <a:lnTo>
                    <a:pt x="1751329" y="0"/>
                  </a:lnTo>
                </a:path>
                <a:path extrusionOk="0" h="92710" w="2377440">
                  <a:moveTo>
                    <a:pt x="1761489" y="0"/>
                  </a:moveTo>
                  <a:lnTo>
                    <a:pt x="1771650" y="0"/>
                  </a:lnTo>
                </a:path>
                <a:path extrusionOk="0" h="92710" w="2377440">
                  <a:moveTo>
                    <a:pt x="1780539" y="0"/>
                  </a:moveTo>
                  <a:lnTo>
                    <a:pt x="1790700" y="0"/>
                  </a:lnTo>
                </a:path>
                <a:path extrusionOk="0" h="92710" w="2377440">
                  <a:moveTo>
                    <a:pt x="1799589" y="0"/>
                  </a:moveTo>
                  <a:lnTo>
                    <a:pt x="1809750" y="0"/>
                  </a:lnTo>
                </a:path>
                <a:path extrusionOk="0" h="92710" w="2377440">
                  <a:moveTo>
                    <a:pt x="1819910" y="0"/>
                  </a:moveTo>
                  <a:lnTo>
                    <a:pt x="1828800" y="0"/>
                  </a:lnTo>
                </a:path>
                <a:path extrusionOk="0" h="92710" w="2377440">
                  <a:moveTo>
                    <a:pt x="1838960" y="0"/>
                  </a:moveTo>
                  <a:lnTo>
                    <a:pt x="1847850" y="0"/>
                  </a:lnTo>
                </a:path>
                <a:path extrusionOk="0" h="92710" w="2377440">
                  <a:moveTo>
                    <a:pt x="1858010" y="0"/>
                  </a:moveTo>
                  <a:lnTo>
                    <a:pt x="1868170" y="0"/>
                  </a:lnTo>
                </a:path>
                <a:path extrusionOk="0" h="92710" w="2377440">
                  <a:moveTo>
                    <a:pt x="1877060" y="0"/>
                  </a:moveTo>
                  <a:lnTo>
                    <a:pt x="1887220" y="0"/>
                  </a:lnTo>
                </a:path>
                <a:path extrusionOk="0" h="92710" w="2377440">
                  <a:moveTo>
                    <a:pt x="1897379" y="0"/>
                  </a:moveTo>
                  <a:lnTo>
                    <a:pt x="1906270" y="0"/>
                  </a:lnTo>
                </a:path>
                <a:path extrusionOk="0" h="92710" w="2377440">
                  <a:moveTo>
                    <a:pt x="1916429" y="0"/>
                  </a:moveTo>
                  <a:lnTo>
                    <a:pt x="1926589" y="0"/>
                  </a:lnTo>
                </a:path>
                <a:path extrusionOk="0" h="92710" w="2377440">
                  <a:moveTo>
                    <a:pt x="1935479" y="0"/>
                  </a:moveTo>
                  <a:lnTo>
                    <a:pt x="1945639" y="0"/>
                  </a:lnTo>
                </a:path>
                <a:path extrusionOk="0" h="92710" w="2377440">
                  <a:moveTo>
                    <a:pt x="1955800" y="0"/>
                  </a:moveTo>
                  <a:lnTo>
                    <a:pt x="1964689" y="0"/>
                  </a:lnTo>
                </a:path>
                <a:path extrusionOk="0" h="92710" w="2377440">
                  <a:moveTo>
                    <a:pt x="1974850" y="0"/>
                  </a:moveTo>
                  <a:lnTo>
                    <a:pt x="1985010" y="0"/>
                  </a:lnTo>
                </a:path>
                <a:path extrusionOk="0" h="92710" w="2377440">
                  <a:moveTo>
                    <a:pt x="1993900" y="0"/>
                  </a:moveTo>
                  <a:lnTo>
                    <a:pt x="2004060" y="0"/>
                  </a:lnTo>
                </a:path>
                <a:path extrusionOk="0" h="92710" w="2377440">
                  <a:moveTo>
                    <a:pt x="2012950" y="0"/>
                  </a:moveTo>
                  <a:lnTo>
                    <a:pt x="2023110" y="0"/>
                  </a:lnTo>
                </a:path>
                <a:path extrusionOk="0" h="92710" w="2377440">
                  <a:moveTo>
                    <a:pt x="2033270" y="0"/>
                  </a:moveTo>
                  <a:lnTo>
                    <a:pt x="2042160" y="0"/>
                  </a:lnTo>
                </a:path>
                <a:path extrusionOk="0" h="92710" w="2377440">
                  <a:moveTo>
                    <a:pt x="2052320" y="0"/>
                  </a:moveTo>
                  <a:lnTo>
                    <a:pt x="2062479" y="0"/>
                  </a:lnTo>
                </a:path>
                <a:path extrusionOk="0" h="92710" w="2377440">
                  <a:moveTo>
                    <a:pt x="2071370" y="0"/>
                  </a:moveTo>
                  <a:lnTo>
                    <a:pt x="2081529" y="0"/>
                  </a:lnTo>
                </a:path>
                <a:path extrusionOk="0" h="92710" w="2377440">
                  <a:moveTo>
                    <a:pt x="2091689" y="0"/>
                  </a:moveTo>
                  <a:lnTo>
                    <a:pt x="2098040" y="0"/>
                  </a:lnTo>
                  <a:lnTo>
                    <a:pt x="2099310" y="0"/>
                  </a:lnTo>
                  <a:lnTo>
                    <a:pt x="2100579" y="0"/>
                  </a:lnTo>
                </a:path>
                <a:path extrusionOk="0" h="92710" w="2377440">
                  <a:moveTo>
                    <a:pt x="2110740" y="0"/>
                  </a:moveTo>
                  <a:lnTo>
                    <a:pt x="2113279" y="0"/>
                  </a:lnTo>
                  <a:lnTo>
                    <a:pt x="2117090" y="0"/>
                  </a:lnTo>
                  <a:lnTo>
                    <a:pt x="2119629" y="0"/>
                  </a:lnTo>
                </a:path>
                <a:path extrusionOk="0" h="92710" w="2377440">
                  <a:moveTo>
                    <a:pt x="2129790" y="1269"/>
                  </a:moveTo>
                  <a:lnTo>
                    <a:pt x="2133600" y="1269"/>
                  </a:lnTo>
                  <a:lnTo>
                    <a:pt x="2136140" y="1269"/>
                  </a:lnTo>
                  <a:lnTo>
                    <a:pt x="2139950" y="1269"/>
                  </a:lnTo>
                </a:path>
                <a:path extrusionOk="0" h="92710" w="2377440">
                  <a:moveTo>
                    <a:pt x="2148840" y="1269"/>
                  </a:moveTo>
                  <a:lnTo>
                    <a:pt x="2152650" y="2539"/>
                  </a:lnTo>
                  <a:lnTo>
                    <a:pt x="2156460" y="2539"/>
                  </a:lnTo>
                  <a:lnTo>
                    <a:pt x="2159000" y="2539"/>
                  </a:lnTo>
                </a:path>
                <a:path extrusionOk="0" h="92710" w="2377440">
                  <a:moveTo>
                    <a:pt x="2169160" y="3809"/>
                  </a:moveTo>
                  <a:lnTo>
                    <a:pt x="2171700" y="3809"/>
                  </a:lnTo>
                  <a:lnTo>
                    <a:pt x="2175510" y="3809"/>
                  </a:lnTo>
                  <a:lnTo>
                    <a:pt x="2178050" y="3809"/>
                  </a:lnTo>
                </a:path>
                <a:path extrusionOk="0" h="92710" w="2377440">
                  <a:moveTo>
                    <a:pt x="2188210" y="6350"/>
                  </a:moveTo>
                  <a:lnTo>
                    <a:pt x="2190750" y="6350"/>
                  </a:lnTo>
                  <a:lnTo>
                    <a:pt x="2194560" y="6350"/>
                  </a:lnTo>
                  <a:lnTo>
                    <a:pt x="2197100" y="6350"/>
                  </a:lnTo>
                </a:path>
                <a:path extrusionOk="0" h="92710" w="2377440">
                  <a:moveTo>
                    <a:pt x="2207260" y="8889"/>
                  </a:moveTo>
                  <a:lnTo>
                    <a:pt x="2211070" y="8889"/>
                  </a:lnTo>
                  <a:lnTo>
                    <a:pt x="2213610" y="8889"/>
                  </a:lnTo>
                  <a:lnTo>
                    <a:pt x="2216150" y="10159"/>
                  </a:lnTo>
                </a:path>
                <a:path extrusionOk="0" h="92710" w="2377440">
                  <a:moveTo>
                    <a:pt x="2226310" y="11429"/>
                  </a:moveTo>
                  <a:lnTo>
                    <a:pt x="2230120" y="11429"/>
                  </a:lnTo>
                  <a:lnTo>
                    <a:pt x="2232660" y="12700"/>
                  </a:lnTo>
                  <a:lnTo>
                    <a:pt x="2236470" y="13969"/>
                  </a:lnTo>
                </a:path>
                <a:path extrusionOk="0" h="92710" w="2377440">
                  <a:moveTo>
                    <a:pt x="2245360" y="15239"/>
                  </a:moveTo>
                  <a:lnTo>
                    <a:pt x="2249170" y="16509"/>
                  </a:lnTo>
                  <a:lnTo>
                    <a:pt x="2251710" y="16509"/>
                  </a:lnTo>
                  <a:lnTo>
                    <a:pt x="2255520" y="16509"/>
                  </a:lnTo>
                </a:path>
                <a:path extrusionOk="0" h="92710" w="2377440">
                  <a:moveTo>
                    <a:pt x="2264410" y="19050"/>
                  </a:moveTo>
                  <a:lnTo>
                    <a:pt x="2268220" y="20319"/>
                  </a:lnTo>
                  <a:lnTo>
                    <a:pt x="2270760" y="20319"/>
                  </a:lnTo>
                  <a:lnTo>
                    <a:pt x="2274570" y="21589"/>
                  </a:lnTo>
                </a:path>
                <a:path extrusionOk="0" h="92710" w="2377440">
                  <a:moveTo>
                    <a:pt x="2283460" y="24129"/>
                  </a:moveTo>
                  <a:lnTo>
                    <a:pt x="2286000" y="25400"/>
                  </a:lnTo>
                  <a:lnTo>
                    <a:pt x="2289810" y="25400"/>
                  </a:lnTo>
                  <a:lnTo>
                    <a:pt x="2292350" y="26669"/>
                  </a:lnTo>
                </a:path>
                <a:path extrusionOk="0" h="92710" w="2377440">
                  <a:moveTo>
                    <a:pt x="2302510" y="30479"/>
                  </a:moveTo>
                  <a:lnTo>
                    <a:pt x="2305050" y="30479"/>
                  </a:lnTo>
                  <a:lnTo>
                    <a:pt x="2307590" y="31750"/>
                  </a:lnTo>
                  <a:lnTo>
                    <a:pt x="2311400" y="33019"/>
                  </a:lnTo>
                </a:path>
                <a:path extrusionOk="0" h="92710" w="2377440">
                  <a:moveTo>
                    <a:pt x="2320290" y="36829"/>
                  </a:moveTo>
                  <a:lnTo>
                    <a:pt x="2322829" y="38100"/>
                  </a:lnTo>
                  <a:lnTo>
                    <a:pt x="2326640" y="39369"/>
                  </a:lnTo>
                  <a:lnTo>
                    <a:pt x="2329179" y="40639"/>
                  </a:lnTo>
                </a:path>
                <a:path extrusionOk="0" h="92710" w="2377440">
                  <a:moveTo>
                    <a:pt x="2338070" y="44450"/>
                  </a:moveTo>
                  <a:lnTo>
                    <a:pt x="2340610" y="45719"/>
                  </a:lnTo>
                  <a:lnTo>
                    <a:pt x="2344420" y="46989"/>
                  </a:lnTo>
                  <a:lnTo>
                    <a:pt x="2346960" y="49529"/>
                  </a:lnTo>
                </a:path>
                <a:path extrusionOk="0" h="92710" w="2377440">
                  <a:moveTo>
                    <a:pt x="2354579" y="54609"/>
                  </a:moveTo>
                  <a:lnTo>
                    <a:pt x="2358390" y="55879"/>
                  </a:lnTo>
                  <a:lnTo>
                    <a:pt x="2359660" y="58419"/>
                  </a:lnTo>
                  <a:lnTo>
                    <a:pt x="2362200" y="59689"/>
                  </a:lnTo>
                </a:path>
                <a:path extrusionOk="0" h="92710" w="2377440">
                  <a:moveTo>
                    <a:pt x="2369820" y="66039"/>
                  </a:moveTo>
                  <a:lnTo>
                    <a:pt x="2372360" y="68579"/>
                  </a:lnTo>
                  <a:lnTo>
                    <a:pt x="2373629" y="72389"/>
                  </a:lnTo>
                  <a:lnTo>
                    <a:pt x="2374900" y="74929"/>
                  </a:lnTo>
                </a:path>
                <a:path extrusionOk="0" h="92710" w="2377440">
                  <a:moveTo>
                    <a:pt x="2377440" y="83819"/>
                  </a:moveTo>
                  <a:lnTo>
                    <a:pt x="2377440" y="9270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71" name="Google Shape;1171;p66"/>
            <p:cNvSpPr/>
            <p:nvPr/>
          </p:nvSpPr>
          <p:spPr>
            <a:xfrm>
              <a:off x="3054984" y="3392170"/>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72" name="Google Shape;1172;p66"/>
            <p:cNvSpPr/>
            <p:nvPr/>
          </p:nvSpPr>
          <p:spPr>
            <a:xfrm>
              <a:off x="3059430" y="34264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73" name="Google Shape;1173;p66"/>
            <p:cNvSpPr/>
            <p:nvPr/>
          </p:nvSpPr>
          <p:spPr>
            <a:xfrm>
              <a:off x="3054984" y="3450589"/>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74" name="Google Shape;1174;p66"/>
            <p:cNvSpPr/>
            <p:nvPr/>
          </p:nvSpPr>
          <p:spPr>
            <a:xfrm>
              <a:off x="3059430" y="348487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75" name="Google Shape;1175;p66"/>
            <p:cNvSpPr/>
            <p:nvPr/>
          </p:nvSpPr>
          <p:spPr>
            <a:xfrm>
              <a:off x="3054984" y="3509009"/>
              <a:ext cx="8890" cy="38100"/>
            </a:xfrm>
            <a:custGeom>
              <a:rect b="b" l="l" r="r" t="t"/>
              <a:pathLst>
                <a:path extrusionOk="0" h="38100" w="8889">
                  <a:moveTo>
                    <a:pt x="0" y="0"/>
                  </a:moveTo>
                  <a:lnTo>
                    <a:pt x="8889" y="0"/>
                  </a:lnTo>
                </a:path>
                <a:path extrusionOk="0" h="38100" w="8889">
                  <a:moveTo>
                    <a:pt x="0" y="19050"/>
                  </a:moveTo>
                  <a:lnTo>
                    <a:pt x="8889" y="19050"/>
                  </a:lnTo>
                </a:path>
                <a:path extrusionOk="0" h="38100" w="8889">
                  <a:moveTo>
                    <a:pt x="0" y="38100"/>
                  </a:moveTo>
                  <a:lnTo>
                    <a:pt x="8889"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76" name="Google Shape;1176;p66"/>
            <p:cNvSpPr/>
            <p:nvPr/>
          </p:nvSpPr>
          <p:spPr>
            <a:xfrm>
              <a:off x="3059430" y="356235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77" name="Google Shape;1177;p66"/>
            <p:cNvSpPr/>
            <p:nvPr/>
          </p:nvSpPr>
          <p:spPr>
            <a:xfrm>
              <a:off x="3054984" y="3586479"/>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78" name="Google Shape;1178;p66"/>
            <p:cNvSpPr/>
            <p:nvPr/>
          </p:nvSpPr>
          <p:spPr>
            <a:xfrm>
              <a:off x="3054984" y="3625215"/>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79" name="Google Shape;1179;p66"/>
            <p:cNvSpPr/>
            <p:nvPr/>
          </p:nvSpPr>
          <p:spPr>
            <a:xfrm>
              <a:off x="3054984" y="3663950"/>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80" name="Google Shape;1180;p66"/>
            <p:cNvSpPr/>
            <p:nvPr/>
          </p:nvSpPr>
          <p:spPr>
            <a:xfrm>
              <a:off x="3054984" y="3702684"/>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81" name="Google Shape;1181;p66"/>
            <p:cNvSpPr/>
            <p:nvPr/>
          </p:nvSpPr>
          <p:spPr>
            <a:xfrm>
              <a:off x="3054984" y="3741419"/>
              <a:ext cx="8890" cy="19050"/>
            </a:xfrm>
            <a:custGeom>
              <a:rect b="b" l="l" r="r" t="t"/>
              <a:pathLst>
                <a:path extrusionOk="0" h="19050" w="8889">
                  <a:moveTo>
                    <a:pt x="0" y="0"/>
                  </a:moveTo>
                  <a:lnTo>
                    <a:pt x="8889" y="0"/>
                  </a:lnTo>
                </a:path>
                <a:path extrusionOk="0" h="19050" w="8889">
                  <a:moveTo>
                    <a:pt x="0" y="19049"/>
                  </a:moveTo>
                  <a:lnTo>
                    <a:pt x="8889" y="1904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82" name="Google Shape;1182;p66"/>
            <p:cNvSpPr/>
            <p:nvPr/>
          </p:nvSpPr>
          <p:spPr>
            <a:xfrm>
              <a:off x="3059430" y="3775709"/>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83" name="Google Shape;1183;p66"/>
            <p:cNvSpPr/>
            <p:nvPr/>
          </p:nvSpPr>
          <p:spPr>
            <a:xfrm>
              <a:off x="3054984" y="3799840"/>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84" name="Google Shape;1184;p66"/>
            <p:cNvSpPr/>
            <p:nvPr/>
          </p:nvSpPr>
          <p:spPr>
            <a:xfrm>
              <a:off x="3059430" y="383413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85" name="Google Shape;1185;p66"/>
            <p:cNvSpPr/>
            <p:nvPr/>
          </p:nvSpPr>
          <p:spPr>
            <a:xfrm>
              <a:off x="3054984" y="3858259"/>
              <a:ext cx="8890" cy="19050"/>
            </a:xfrm>
            <a:custGeom>
              <a:rect b="b" l="l" r="r" t="t"/>
              <a:pathLst>
                <a:path extrusionOk="0" h="19050" w="8889">
                  <a:moveTo>
                    <a:pt x="0" y="0"/>
                  </a:moveTo>
                  <a:lnTo>
                    <a:pt x="8889" y="0"/>
                  </a:lnTo>
                </a:path>
                <a:path extrusionOk="0" h="19050" w="8889">
                  <a:moveTo>
                    <a:pt x="0" y="19050"/>
                  </a:moveTo>
                  <a:lnTo>
                    <a:pt x="8889"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86" name="Google Shape;1186;p66"/>
            <p:cNvSpPr/>
            <p:nvPr/>
          </p:nvSpPr>
          <p:spPr>
            <a:xfrm>
              <a:off x="3059430" y="389255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87" name="Google Shape;1187;p66"/>
            <p:cNvSpPr/>
            <p:nvPr/>
          </p:nvSpPr>
          <p:spPr>
            <a:xfrm>
              <a:off x="681989" y="3911600"/>
              <a:ext cx="2377440" cy="91440"/>
            </a:xfrm>
            <a:custGeom>
              <a:rect b="b" l="l" r="r" t="t"/>
              <a:pathLst>
                <a:path extrusionOk="0" h="91439" w="2377440">
                  <a:moveTo>
                    <a:pt x="2377440" y="0"/>
                  </a:moveTo>
                  <a:lnTo>
                    <a:pt x="2377440" y="7619"/>
                  </a:lnTo>
                  <a:lnTo>
                    <a:pt x="2377440" y="8889"/>
                  </a:lnTo>
                </a:path>
                <a:path extrusionOk="0" h="91439" w="2377440">
                  <a:moveTo>
                    <a:pt x="2374900" y="19050"/>
                  </a:moveTo>
                  <a:lnTo>
                    <a:pt x="2372360" y="21589"/>
                  </a:lnTo>
                  <a:lnTo>
                    <a:pt x="2371090" y="24130"/>
                  </a:lnTo>
                  <a:lnTo>
                    <a:pt x="2368550" y="26669"/>
                  </a:lnTo>
                </a:path>
                <a:path extrusionOk="0" h="91439" w="2377440">
                  <a:moveTo>
                    <a:pt x="2360929" y="33019"/>
                  </a:moveTo>
                  <a:lnTo>
                    <a:pt x="2358390" y="34289"/>
                  </a:lnTo>
                  <a:lnTo>
                    <a:pt x="2355850" y="36830"/>
                  </a:lnTo>
                  <a:lnTo>
                    <a:pt x="2353310" y="38100"/>
                  </a:lnTo>
                </a:path>
                <a:path extrusionOk="0" h="91439" w="2377440">
                  <a:moveTo>
                    <a:pt x="2345690" y="43180"/>
                  </a:moveTo>
                  <a:lnTo>
                    <a:pt x="2341879" y="44450"/>
                  </a:lnTo>
                  <a:lnTo>
                    <a:pt x="2339340" y="45719"/>
                  </a:lnTo>
                  <a:lnTo>
                    <a:pt x="2336800" y="48260"/>
                  </a:lnTo>
                </a:path>
                <a:path extrusionOk="0" h="91439" w="2377440">
                  <a:moveTo>
                    <a:pt x="2327910" y="52069"/>
                  </a:moveTo>
                  <a:lnTo>
                    <a:pt x="2325370" y="53339"/>
                  </a:lnTo>
                  <a:lnTo>
                    <a:pt x="2321560" y="54610"/>
                  </a:lnTo>
                  <a:lnTo>
                    <a:pt x="2319020" y="55880"/>
                  </a:lnTo>
                </a:path>
                <a:path extrusionOk="0" h="91439" w="2377440">
                  <a:moveTo>
                    <a:pt x="2310129" y="58419"/>
                  </a:moveTo>
                  <a:lnTo>
                    <a:pt x="2307590" y="59689"/>
                  </a:lnTo>
                  <a:lnTo>
                    <a:pt x="2303779" y="60960"/>
                  </a:lnTo>
                  <a:lnTo>
                    <a:pt x="2301240" y="62230"/>
                  </a:lnTo>
                </a:path>
                <a:path extrusionOk="0" h="91439" w="2377440">
                  <a:moveTo>
                    <a:pt x="2291079" y="64769"/>
                  </a:moveTo>
                  <a:lnTo>
                    <a:pt x="2288540" y="66039"/>
                  </a:lnTo>
                  <a:lnTo>
                    <a:pt x="2284729" y="67310"/>
                  </a:lnTo>
                  <a:lnTo>
                    <a:pt x="2282190" y="67310"/>
                  </a:lnTo>
                </a:path>
                <a:path extrusionOk="0" h="91439" w="2377440">
                  <a:moveTo>
                    <a:pt x="2273300" y="69850"/>
                  </a:moveTo>
                  <a:lnTo>
                    <a:pt x="2269490" y="71119"/>
                  </a:lnTo>
                  <a:lnTo>
                    <a:pt x="2266950" y="72389"/>
                  </a:lnTo>
                  <a:lnTo>
                    <a:pt x="2263140" y="72389"/>
                  </a:lnTo>
                </a:path>
                <a:path extrusionOk="0" h="91439" w="2377440">
                  <a:moveTo>
                    <a:pt x="2254250" y="74930"/>
                  </a:moveTo>
                  <a:lnTo>
                    <a:pt x="2250440" y="76200"/>
                  </a:lnTo>
                  <a:lnTo>
                    <a:pt x="2247900" y="76200"/>
                  </a:lnTo>
                  <a:lnTo>
                    <a:pt x="2244090" y="77469"/>
                  </a:lnTo>
                </a:path>
                <a:path extrusionOk="0" h="91439" w="2377440">
                  <a:moveTo>
                    <a:pt x="2235200" y="78739"/>
                  </a:moveTo>
                  <a:lnTo>
                    <a:pt x="2231390" y="80010"/>
                  </a:lnTo>
                  <a:lnTo>
                    <a:pt x="2228850" y="80010"/>
                  </a:lnTo>
                  <a:lnTo>
                    <a:pt x="2225040" y="81280"/>
                  </a:lnTo>
                </a:path>
                <a:path extrusionOk="0" h="91439" w="2377440">
                  <a:moveTo>
                    <a:pt x="2216150" y="82550"/>
                  </a:moveTo>
                  <a:lnTo>
                    <a:pt x="2212340" y="82550"/>
                  </a:lnTo>
                  <a:lnTo>
                    <a:pt x="2209800" y="83819"/>
                  </a:lnTo>
                  <a:lnTo>
                    <a:pt x="2205990" y="83819"/>
                  </a:lnTo>
                </a:path>
                <a:path extrusionOk="0" h="91439" w="2377440">
                  <a:moveTo>
                    <a:pt x="2197100" y="85089"/>
                  </a:moveTo>
                  <a:lnTo>
                    <a:pt x="2193290" y="86360"/>
                  </a:lnTo>
                  <a:lnTo>
                    <a:pt x="2189479" y="86360"/>
                  </a:lnTo>
                  <a:lnTo>
                    <a:pt x="2186940" y="86360"/>
                  </a:lnTo>
                </a:path>
                <a:path extrusionOk="0" h="91439" w="2377440">
                  <a:moveTo>
                    <a:pt x="2176779" y="87630"/>
                  </a:moveTo>
                  <a:lnTo>
                    <a:pt x="2174240" y="87630"/>
                  </a:lnTo>
                  <a:lnTo>
                    <a:pt x="2170429" y="88900"/>
                  </a:lnTo>
                  <a:lnTo>
                    <a:pt x="2167890" y="88900"/>
                  </a:lnTo>
                </a:path>
                <a:path extrusionOk="0" h="91439" w="2377440">
                  <a:moveTo>
                    <a:pt x="2157729" y="88900"/>
                  </a:moveTo>
                  <a:lnTo>
                    <a:pt x="2153920" y="90169"/>
                  </a:lnTo>
                  <a:lnTo>
                    <a:pt x="2151379" y="90169"/>
                  </a:lnTo>
                  <a:lnTo>
                    <a:pt x="2147570" y="90169"/>
                  </a:lnTo>
                </a:path>
                <a:path extrusionOk="0" h="91439" w="2377440">
                  <a:moveTo>
                    <a:pt x="2138679" y="91439"/>
                  </a:moveTo>
                  <a:lnTo>
                    <a:pt x="2134870" y="91439"/>
                  </a:lnTo>
                  <a:lnTo>
                    <a:pt x="2132329" y="91439"/>
                  </a:lnTo>
                  <a:lnTo>
                    <a:pt x="2128520" y="91439"/>
                  </a:lnTo>
                </a:path>
                <a:path extrusionOk="0" h="91439" w="2377440">
                  <a:moveTo>
                    <a:pt x="2118360" y="91439"/>
                  </a:moveTo>
                  <a:lnTo>
                    <a:pt x="2115820" y="91439"/>
                  </a:lnTo>
                  <a:lnTo>
                    <a:pt x="2112010" y="91439"/>
                  </a:lnTo>
                  <a:lnTo>
                    <a:pt x="2109470" y="91439"/>
                  </a:lnTo>
                </a:path>
                <a:path extrusionOk="0" h="91439" w="2377440">
                  <a:moveTo>
                    <a:pt x="2099310" y="91439"/>
                  </a:moveTo>
                  <a:lnTo>
                    <a:pt x="2098040" y="91439"/>
                  </a:lnTo>
                  <a:lnTo>
                    <a:pt x="2089150" y="91439"/>
                  </a:lnTo>
                </a:path>
                <a:path extrusionOk="0" h="91439" w="2377440">
                  <a:moveTo>
                    <a:pt x="2080260" y="91439"/>
                  </a:moveTo>
                  <a:lnTo>
                    <a:pt x="2070100" y="91439"/>
                  </a:lnTo>
                </a:path>
                <a:path extrusionOk="0" h="91439" w="2377440">
                  <a:moveTo>
                    <a:pt x="2061210" y="91439"/>
                  </a:moveTo>
                  <a:lnTo>
                    <a:pt x="2051050" y="91439"/>
                  </a:lnTo>
                </a:path>
                <a:path extrusionOk="0" h="91439" w="2377440">
                  <a:moveTo>
                    <a:pt x="2040889" y="91439"/>
                  </a:moveTo>
                  <a:lnTo>
                    <a:pt x="2032000" y="91439"/>
                  </a:lnTo>
                </a:path>
                <a:path extrusionOk="0" h="91439" w="2377440">
                  <a:moveTo>
                    <a:pt x="2021839" y="91439"/>
                  </a:moveTo>
                  <a:lnTo>
                    <a:pt x="2011679" y="91439"/>
                  </a:lnTo>
                </a:path>
                <a:path extrusionOk="0" h="91439" w="2377440">
                  <a:moveTo>
                    <a:pt x="2002789" y="91439"/>
                  </a:moveTo>
                  <a:lnTo>
                    <a:pt x="1992629" y="91439"/>
                  </a:lnTo>
                </a:path>
                <a:path extrusionOk="0" h="91439" w="2377440">
                  <a:moveTo>
                    <a:pt x="1982470" y="91439"/>
                  </a:moveTo>
                  <a:lnTo>
                    <a:pt x="1973579" y="91439"/>
                  </a:lnTo>
                </a:path>
                <a:path extrusionOk="0" h="91439" w="2377440">
                  <a:moveTo>
                    <a:pt x="1963420" y="91439"/>
                  </a:moveTo>
                  <a:lnTo>
                    <a:pt x="1954529" y="91439"/>
                  </a:lnTo>
                </a:path>
                <a:path extrusionOk="0" h="91439" w="2377440">
                  <a:moveTo>
                    <a:pt x="1944370" y="91439"/>
                  </a:moveTo>
                  <a:lnTo>
                    <a:pt x="1934210" y="91439"/>
                  </a:lnTo>
                </a:path>
                <a:path extrusionOk="0" h="91439" w="2377440">
                  <a:moveTo>
                    <a:pt x="1925320" y="91439"/>
                  </a:moveTo>
                  <a:lnTo>
                    <a:pt x="1915160" y="91439"/>
                  </a:lnTo>
                </a:path>
                <a:path extrusionOk="0" h="91439" w="2377440">
                  <a:moveTo>
                    <a:pt x="1905000" y="91439"/>
                  </a:moveTo>
                  <a:lnTo>
                    <a:pt x="1896110" y="91439"/>
                  </a:lnTo>
                </a:path>
                <a:path extrusionOk="0" h="91439" w="2377440">
                  <a:moveTo>
                    <a:pt x="1885950" y="91439"/>
                  </a:moveTo>
                  <a:lnTo>
                    <a:pt x="1877060" y="91439"/>
                  </a:lnTo>
                </a:path>
                <a:path extrusionOk="0" h="91439" w="2377440">
                  <a:moveTo>
                    <a:pt x="1866900" y="91439"/>
                  </a:moveTo>
                  <a:lnTo>
                    <a:pt x="1856739" y="91439"/>
                  </a:lnTo>
                </a:path>
                <a:path extrusionOk="0" h="91439" w="2377440">
                  <a:moveTo>
                    <a:pt x="1847850" y="91439"/>
                  </a:moveTo>
                  <a:lnTo>
                    <a:pt x="1837689" y="91439"/>
                  </a:lnTo>
                </a:path>
                <a:path extrusionOk="0" h="91439" w="2377440">
                  <a:moveTo>
                    <a:pt x="1827529" y="91439"/>
                  </a:moveTo>
                  <a:lnTo>
                    <a:pt x="1818639" y="91439"/>
                  </a:lnTo>
                </a:path>
                <a:path extrusionOk="0" h="91439" w="2377440">
                  <a:moveTo>
                    <a:pt x="1808479" y="91439"/>
                  </a:moveTo>
                  <a:lnTo>
                    <a:pt x="1798320" y="91439"/>
                  </a:lnTo>
                </a:path>
                <a:path extrusionOk="0" h="91439" w="2377440">
                  <a:moveTo>
                    <a:pt x="1789429" y="91439"/>
                  </a:moveTo>
                  <a:lnTo>
                    <a:pt x="1779270" y="91439"/>
                  </a:lnTo>
                </a:path>
                <a:path extrusionOk="0" h="91439" w="2377440">
                  <a:moveTo>
                    <a:pt x="1769110" y="91439"/>
                  </a:moveTo>
                  <a:lnTo>
                    <a:pt x="1760220" y="91439"/>
                  </a:lnTo>
                </a:path>
                <a:path extrusionOk="0" h="91439" w="2377440">
                  <a:moveTo>
                    <a:pt x="1750060" y="91439"/>
                  </a:moveTo>
                  <a:lnTo>
                    <a:pt x="1739900" y="91439"/>
                  </a:lnTo>
                </a:path>
                <a:path extrusionOk="0" h="91439" w="2377440">
                  <a:moveTo>
                    <a:pt x="1731010" y="91439"/>
                  </a:moveTo>
                  <a:lnTo>
                    <a:pt x="1720850" y="91439"/>
                  </a:lnTo>
                </a:path>
                <a:path extrusionOk="0" h="91439" w="2377440">
                  <a:moveTo>
                    <a:pt x="1710689" y="91439"/>
                  </a:moveTo>
                  <a:lnTo>
                    <a:pt x="1701800" y="91439"/>
                  </a:lnTo>
                </a:path>
                <a:path extrusionOk="0" h="91439" w="2377440">
                  <a:moveTo>
                    <a:pt x="1691639" y="91439"/>
                  </a:moveTo>
                  <a:lnTo>
                    <a:pt x="1682750" y="91439"/>
                  </a:lnTo>
                </a:path>
                <a:path extrusionOk="0" h="91439" w="2377440">
                  <a:moveTo>
                    <a:pt x="1672589" y="91439"/>
                  </a:moveTo>
                  <a:lnTo>
                    <a:pt x="1662429" y="91439"/>
                  </a:lnTo>
                </a:path>
                <a:path extrusionOk="0" h="91439" w="2377440">
                  <a:moveTo>
                    <a:pt x="1653539" y="91439"/>
                  </a:moveTo>
                  <a:lnTo>
                    <a:pt x="1643379" y="91439"/>
                  </a:lnTo>
                </a:path>
                <a:path extrusionOk="0" h="91439" w="2377440">
                  <a:moveTo>
                    <a:pt x="1634489" y="91439"/>
                  </a:moveTo>
                  <a:lnTo>
                    <a:pt x="1624330" y="91439"/>
                  </a:lnTo>
                </a:path>
                <a:path extrusionOk="0" h="91439" w="2377440">
                  <a:moveTo>
                    <a:pt x="1614170" y="91439"/>
                  </a:moveTo>
                  <a:lnTo>
                    <a:pt x="1605280" y="91439"/>
                  </a:lnTo>
                </a:path>
                <a:path extrusionOk="0" h="91439" w="2377440">
                  <a:moveTo>
                    <a:pt x="1595120" y="91439"/>
                  </a:moveTo>
                  <a:lnTo>
                    <a:pt x="1584960" y="91439"/>
                  </a:lnTo>
                </a:path>
                <a:path extrusionOk="0" h="91439" w="2377440">
                  <a:moveTo>
                    <a:pt x="1576070" y="91439"/>
                  </a:moveTo>
                  <a:lnTo>
                    <a:pt x="1565910" y="91439"/>
                  </a:lnTo>
                </a:path>
                <a:path extrusionOk="0" h="91439" w="2377440">
                  <a:moveTo>
                    <a:pt x="1555749" y="91439"/>
                  </a:moveTo>
                  <a:lnTo>
                    <a:pt x="1546860" y="91439"/>
                  </a:lnTo>
                </a:path>
                <a:path extrusionOk="0" h="91439" w="2377440">
                  <a:moveTo>
                    <a:pt x="1536699" y="91439"/>
                  </a:moveTo>
                  <a:lnTo>
                    <a:pt x="1526540" y="91439"/>
                  </a:lnTo>
                </a:path>
                <a:path extrusionOk="0" h="91439" w="2377440">
                  <a:moveTo>
                    <a:pt x="1517649" y="91439"/>
                  </a:moveTo>
                  <a:lnTo>
                    <a:pt x="1507490" y="91439"/>
                  </a:lnTo>
                </a:path>
                <a:path extrusionOk="0" h="91439" w="2377440">
                  <a:moveTo>
                    <a:pt x="1498599" y="91439"/>
                  </a:moveTo>
                  <a:lnTo>
                    <a:pt x="1488440" y="91439"/>
                  </a:lnTo>
                </a:path>
                <a:path extrusionOk="0" h="91439" w="2377440">
                  <a:moveTo>
                    <a:pt x="1478280" y="91439"/>
                  </a:moveTo>
                  <a:lnTo>
                    <a:pt x="1469390" y="91439"/>
                  </a:lnTo>
                </a:path>
                <a:path extrusionOk="0" h="91439" w="2377440">
                  <a:moveTo>
                    <a:pt x="1459230" y="91439"/>
                  </a:moveTo>
                  <a:lnTo>
                    <a:pt x="1449070" y="91439"/>
                  </a:lnTo>
                </a:path>
                <a:path extrusionOk="0" h="91439" w="2377440">
                  <a:moveTo>
                    <a:pt x="1440180" y="91439"/>
                  </a:moveTo>
                  <a:lnTo>
                    <a:pt x="1430020" y="91439"/>
                  </a:lnTo>
                </a:path>
                <a:path extrusionOk="0" h="91439" w="2377440">
                  <a:moveTo>
                    <a:pt x="1419860" y="91439"/>
                  </a:moveTo>
                  <a:lnTo>
                    <a:pt x="1410970" y="91439"/>
                  </a:lnTo>
                </a:path>
                <a:path extrusionOk="0" h="91439" w="2377440">
                  <a:moveTo>
                    <a:pt x="1400810" y="91439"/>
                  </a:moveTo>
                  <a:lnTo>
                    <a:pt x="1390649" y="91439"/>
                  </a:lnTo>
                </a:path>
                <a:path extrusionOk="0" h="91439" w="2377440">
                  <a:moveTo>
                    <a:pt x="1381760" y="91439"/>
                  </a:moveTo>
                  <a:lnTo>
                    <a:pt x="1371599" y="91439"/>
                  </a:lnTo>
                </a:path>
                <a:path extrusionOk="0" h="91439" w="2377440">
                  <a:moveTo>
                    <a:pt x="1362710" y="91439"/>
                  </a:moveTo>
                  <a:lnTo>
                    <a:pt x="1352549" y="91439"/>
                  </a:lnTo>
                </a:path>
                <a:path extrusionOk="0" h="91439" w="2377440">
                  <a:moveTo>
                    <a:pt x="1342390" y="91439"/>
                  </a:moveTo>
                  <a:lnTo>
                    <a:pt x="1333499" y="91439"/>
                  </a:lnTo>
                </a:path>
                <a:path extrusionOk="0" h="91439" w="2377440">
                  <a:moveTo>
                    <a:pt x="1323340" y="91439"/>
                  </a:moveTo>
                  <a:lnTo>
                    <a:pt x="1313180" y="91439"/>
                  </a:lnTo>
                </a:path>
                <a:path extrusionOk="0" h="91439" w="2377440">
                  <a:moveTo>
                    <a:pt x="1304290" y="91439"/>
                  </a:moveTo>
                  <a:lnTo>
                    <a:pt x="1294130" y="91439"/>
                  </a:lnTo>
                </a:path>
                <a:path extrusionOk="0" h="91439" w="2377440">
                  <a:moveTo>
                    <a:pt x="1285240" y="91439"/>
                  </a:moveTo>
                  <a:lnTo>
                    <a:pt x="1275080" y="91439"/>
                  </a:lnTo>
                </a:path>
                <a:path extrusionOk="0" h="91439" w="2377440">
                  <a:moveTo>
                    <a:pt x="1264920" y="91439"/>
                  </a:moveTo>
                  <a:lnTo>
                    <a:pt x="1256030" y="91439"/>
                  </a:lnTo>
                </a:path>
                <a:path extrusionOk="0" h="91439" w="2377440">
                  <a:moveTo>
                    <a:pt x="1245870" y="91439"/>
                  </a:moveTo>
                  <a:lnTo>
                    <a:pt x="1235710" y="91439"/>
                  </a:lnTo>
                </a:path>
                <a:path extrusionOk="0" h="91439" w="2377440">
                  <a:moveTo>
                    <a:pt x="1226820" y="91439"/>
                  </a:moveTo>
                  <a:lnTo>
                    <a:pt x="1216660" y="91439"/>
                  </a:lnTo>
                </a:path>
                <a:path extrusionOk="0" h="91439" w="2377440">
                  <a:moveTo>
                    <a:pt x="1206499" y="91439"/>
                  </a:moveTo>
                  <a:lnTo>
                    <a:pt x="1197610" y="91439"/>
                  </a:lnTo>
                </a:path>
                <a:path extrusionOk="0" h="91439" w="2377440">
                  <a:moveTo>
                    <a:pt x="1187449" y="91439"/>
                  </a:moveTo>
                  <a:lnTo>
                    <a:pt x="1177290" y="91439"/>
                  </a:lnTo>
                </a:path>
                <a:path extrusionOk="0" h="91439" w="2377440">
                  <a:moveTo>
                    <a:pt x="1168399" y="91439"/>
                  </a:moveTo>
                  <a:lnTo>
                    <a:pt x="1158240" y="91439"/>
                  </a:lnTo>
                </a:path>
                <a:path extrusionOk="0" h="91439" w="2377440">
                  <a:moveTo>
                    <a:pt x="1148080" y="91439"/>
                  </a:moveTo>
                  <a:lnTo>
                    <a:pt x="1139190" y="91439"/>
                  </a:lnTo>
                </a:path>
                <a:path extrusionOk="0" h="91439" w="2377440">
                  <a:moveTo>
                    <a:pt x="1129030" y="91439"/>
                  </a:moveTo>
                  <a:lnTo>
                    <a:pt x="1118870" y="91439"/>
                  </a:lnTo>
                </a:path>
                <a:path extrusionOk="0" h="91439" w="2377440">
                  <a:moveTo>
                    <a:pt x="1109980" y="91439"/>
                  </a:moveTo>
                  <a:lnTo>
                    <a:pt x="1099820" y="91439"/>
                  </a:lnTo>
                </a:path>
                <a:path extrusionOk="0" h="91439" w="2377440">
                  <a:moveTo>
                    <a:pt x="1090930" y="91439"/>
                  </a:moveTo>
                  <a:lnTo>
                    <a:pt x="1080770" y="91439"/>
                  </a:lnTo>
                </a:path>
                <a:path extrusionOk="0" h="91439" w="2377440">
                  <a:moveTo>
                    <a:pt x="1070610" y="91439"/>
                  </a:moveTo>
                  <a:lnTo>
                    <a:pt x="1061720" y="91439"/>
                  </a:lnTo>
                </a:path>
                <a:path extrusionOk="0" h="91439" w="2377440">
                  <a:moveTo>
                    <a:pt x="1051560" y="91439"/>
                  </a:moveTo>
                  <a:lnTo>
                    <a:pt x="1042670" y="91439"/>
                  </a:lnTo>
                </a:path>
                <a:path extrusionOk="0" h="91439" w="2377440">
                  <a:moveTo>
                    <a:pt x="1032510" y="91439"/>
                  </a:moveTo>
                  <a:lnTo>
                    <a:pt x="1022349" y="91439"/>
                  </a:lnTo>
                </a:path>
                <a:path extrusionOk="0" h="91439" w="2377440">
                  <a:moveTo>
                    <a:pt x="1013460" y="91439"/>
                  </a:moveTo>
                  <a:lnTo>
                    <a:pt x="1003299" y="91439"/>
                  </a:lnTo>
                </a:path>
                <a:path extrusionOk="0" h="91439" w="2377440">
                  <a:moveTo>
                    <a:pt x="993140" y="91439"/>
                  </a:moveTo>
                  <a:lnTo>
                    <a:pt x="984249" y="91439"/>
                  </a:lnTo>
                </a:path>
                <a:path extrusionOk="0" h="91439" w="2377440">
                  <a:moveTo>
                    <a:pt x="974090" y="91439"/>
                  </a:moveTo>
                  <a:lnTo>
                    <a:pt x="963929" y="91439"/>
                  </a:lnTo>
                </a:path>
                <a:path extrusionOk="0" h="91439" w="2377440">
                  <a:moveTo>
                    <a:pt x="955040" y="91439"/>
                  </a:moveTo>
                  <a:lnTo>
                    <a:pt x="944879" y="91439"/>
                  </a:lnTo>
                </a:path>
                <a:path extrusionOk="0" h="91439" w="2377440">
                  <a:moveTo>
                    <a:pt x="934719" y="91439"/>
                  </a:moveTo>
                  <a:lnTo>
                    <a:pt x="925829" y="91439"/>
                  </a:lnTo>
                </a:path>
                <a:path extrusionOk="0" h="91439" w="2377440">
                  <a:moveTo>
                    <a:pt x="915669" y="91439"/>
                  </a:moveTo>
                  <a:lnTo>
                    <a:pt x="906779" y="91439"/>
                  </a:lnTo>
                </a:path>
                <a:path extrusionOk="0" h="91439" w="2377440">
                  <a:moveTo>
                    <a:pt x="896619" y="91439"/>
                  </a:moveTo>
                  <a:lnTo>
                    <a:pt x="886460" y="91439"/>
                  </a:lnTo>
                </a:path>
                <a:path extrusionOk="0" h="91439" w="2377440">
                  <a:moveTo>
                    <a:pt x="877569" y="91439"/>
                  </a:moveTo>
                  <a:lnTo>
                    <a:pt x="867410" y="91439"/>
                  </a:lnTo>
                </a:path>
                <a:path extrusionOk="0" h="91439" w="2377440">
                  <a:moveTo>
                    <a:pt x="857250" y="91439"/>
                  </a:moveTo>
                  <a:lnTo>
                    <a:pt x="848360" y="91439"/>
                  </a:lnTo>
                </a:path>
                <a:path extrusionOk="0" h="91439" w="2377440">
                  <a:moveTo>
                    <a:pt x="838200" y="91439"/>
                  </a:moveTo>
                  <a:lnTo>
                    <a:pt x="828040" y="91439"/>
                  </a:lnTo>
                </a:path>
                <a:path extrusionOk="0" h="91439" w="2377440">
                  <a:moveTo>
                    <a:pt x="819150" y="91439"/>
                  </a:moveTo>
                  <a:lnTo>
                    <a:pt x="808990" y="91439"/>
                  </a:lnTo>
                </a:path>
                <a:path extrusionOk="0" h="91439" w="2377440">
                  <a:moveTo>
                    <a:pt x="798829" y="91439"/>
                  </a:moveTo>
                  <a:lnTo>
                    <a:pt x="789940" y="91439"/>
                  </a:lnTo>
                </a:path>
                <a:path extrusionOk="0" h="91439" w="2377440">
                  <a:moveTo>
                    <a:pt x="779779" y="91439"/>
                  </a:moveTo>
                  <a:lnTo>
                    <a:pt x="769619" y="91439"/>
                  </a:lnTo>
                </a:path>
                <a:path extrusionOk="0" h="91439" w="2377440">
                  <a:moveTo>
                    <a:pt x="760729" y="91439"/>
                  </a:moveTo>
                  <a:lnTo>
                    <a:pt x="750569" y="91439"/>
                  </a:lnTo>
                </a:path>
                <a:path extrusionOk="0" h="91439" w="2377440">
                  <a:moveTo>
                    <a:pt x="741679" y="91439"/>
                  </a:moveTo>
                  <a:lnTo>
                    <a:pt x="731519" y="91439"/>
                  </a:lnTo>
                </a:path>
                <a:path extrusionOk="0" h="91439" w="2377440">
                  <a:moveTo>
                    <a:pt x="722629" y="91439"/>
                  </a:moveTo>
                  <a:lnTo>
                    <a:pt x="712469" y="91439"/>
                  </a:lnTo>
                </a:path>
                <a:path extrusionOk="0" h="91439" w="2377440">
                  <a:moveTo>
                    <a:pt x="702310" y="91439"/>
                  </a:moveTo>
                  <a:lnTo>
                    <a:pt x="693419" y="91439"/>
                  </a:lnTo>
                </a:path>
                <a:path extrusionOk="0" h="91439" w="2377440">
                  <a:moveTo>
                    <a:pt x="683260" y="91439"/>
                  </a:moveTo>
                  <a:lnTo>
                    <a:pt x="673100" y="91439"/>
                  </a:lnTo>
                </a:path>
                <a:path extrusionOk="0" h="91439" w="2377440">
                  <a:moveTo>
                    <a:pt x="664210" y="91439"/>
                  </a:moveTo>
                  <a:lnTo>
                    <a:pt x="654050" y="91439"/>
                  </a:lnTo>
                </a:path>
                <a:path extrusionOk="0" h="91439" w="2377440">
                  <a:moveTo>
                    <a:pt x="643890" y="91439"/>
                  </a:moveTo>
                  <a:lnTo>
                    <a:pt x="635000" y="91439"/>
                  </a:lnTo>
                </a:path>
                <a:path extrusionOk="0" h="91439" w="2377440">
                  <a:moveTo>
                    <a:pt x="624840" y="91439"/>
                  </a:moveTo>
                  <a:lnTo>
                    <a:pt x="614679" y="91439"/>
                  </a:lnTo>
                </a:path>
                <a:path extrusionOk="0" h="91439" w="2377440">
                  <a:moveTo>
                    <a:pt x="605790" y="91439"/>
                  </a:moveTo>
                  <a:lnTo>
                    <a:pt x="595629" y="91439"/>
                  </a:lnTo>
                </a:path>
                <a:path extrusionOk="0" h="91439" w="2377440">
                  <a:moveTo>
                    <a:pt x="585469" y="91439"/>
                  </a:moveTo>
                  <a:lnTo>
                    <a:pt x="576579" y="91439"/>
                  </a:lnTo>
                </a:path>
                <a:path extrusionOk="0" h="91439" w="2377440">
                  <a:moveTo>
                    <a:pt x="566419" y="91439"/>
                  </a:moveTo>
                  <a:lnTo>
                    <a:pt x="556260" y="91439"/>
                  </a:lnTo>
                </a:path>
                <a:path extrusionOk="0" h="91439" w="2377440">
                  <a:moveTo>
                    <a:pt x="547369" y="91439"/>
                  </a:moveTo>
                  <a:lnTo>
                    <a:pt x="537210" y="91439"/>
                  </a:lnTo>
                </a:path>
                <a:path extrusionOk="0" h="91439" w="2377440">
                  <a:moveTo>
                    <a:pt x="528319" y="91439"/>
                  </a:moveTo>
                  <a:lnTo>
                    <a:pt x="518159" y="91439"/>
                  </a:lnTo>
                </a:path>
                <a:path extrusionOk="0" h="91439" w="2377440">
                  <a:moveTo>
                    <a:pt x="508000" y="91439"/>
                  </a:moveTo>
                  <a:lnTo>
                    <a:pt x="499109" y="91439"/>
                  </a:lnTo>
                </a:path>
                <a:path extrusionOk="0" h="91439" w="2377440">
                  <a:moveTo>
                    <a:pt x="488950" y="91439"/>
                  </a:moveTo>
                  <a:lnTo>
                    <a:pt x="478790" y="91439"/>
                  </a:lnTo>
                </a:path>
                <a:path extrusionOk="0" h="91439" w="2377440">
                  <a:moveTo>
                    <a:pt x="469900" y="91439"/>
                  </a:moveTo>
                  <a:lnTo>
                    <a:pt x="459740" y="91439"/>
                  </a:lnTo>
                </a:path>
                <a:path extrusionOk="0" h="91439" w="2377440">
                  <a:moveTo>
                    <a:pt x="449579" y="91439"/>
                  </a:moveTo>
                  <a:lnTo>
                    <a:pt x="440690" y="91439"/>
                  </a:lnTo>
                </a:path>
                <a:path extrusionOk="0" h="91439" w="2377440">
                  <a:moveTo>
                    <a:pt x="430529" y="91439"/>
                  </a:moveTo>
                  <a:lnTo>
                    <a:pt x="421640" y="91439"/>
                  </a:lnTo>
                </a:path>
                <a:path extrusionOk="0" h="91439" w="2377440">
                  <a:moveTo>
                    <a:pt x="411479" y="91439"/>
                  </a:moveTo>
                  <a:lnTo>
                    <a:pt x="401319" y="91439"/>
                  </a:lnTo>
                </a:path>
                <a:path extrusionOk="0" h="91439" w="2377440">
                  <a:moveTo>
                    <a:pt x="392429" y="91439"/>
                  </a:moveTo>
                  <a:lnTo>
                    <a:pt x="382269" y="91439"/>
                  </a:lnTo>
                </a:path>
                <a:path extrusionOk="0" h="91439" w="2377440">
                  <a:moveTo>
                    <a:pt x="372109" y="91439"/>
                  </a:moveTo>
                  <a:lnTo>
                    <a:pt x="363219" y="91439"/>
                  </a:lnTo>
                </a:path>
                <a:path extrusionOk="0" h="91439" w="2377440">
                  <a:moveTo>
                    <a:pt x="353059" y="91439"/>
                  </a:moveTo>
                  <a:lnTo>
                    <a:pt x="342900" y="91439"/>
                  </a:lnTo>
                </a:path>
                <a:path extrusionOk="0" h="91439" w="2377440">
                  <a:moveTo>
                    <a:pt x="334009" y="91439"/>
                  </a:moveTo>
                  <a:lnTo>
                    <a:pt x="323850" y="91439"/>
                  </a:lnTo>
                </a:path>
                <a:path extrusionOk="0" h="91439" w="2377440">
                  <a:moveTo>
                    <a:pt x="314959" y="91439"/>
                  </a:moveTo>
                  <a:lnTo>
                    <a:pt x="304800" y="91439"/>
                  </a:lnTo>
                </a:path>
                <a:path extrusionOk="0" h="91439" w="2377440">
                  <a:moveTo>
                    <a:pt x="294640" y="91439"/>
                  </a:moveTo>
                  <a:lnTo>
                    <a:pt x="285750" y="91439"/>
                  </a:lnTo>
                </a:path>
                <a:path extrusionOk="0" h="91439" w="2377440">
                  <a:moveTo>
                    <a:pt x="275590" y="91439"/>
                  </a:moveTo>
                  <a:lnTo>
                    <a:pt x="271779" y="91439"/>
                  </a:lnTo>
                  <a:lnTo>
                    <a:pt x="269240" y="91439"/>
                  </a:lnTo>
                  <a:lnTo>
                    <a:pt x="265429" y="91439"/>
                  </a:lnTo>
                </a:path>
                <a:path extrusionOk="0" h="91439" w="2377440">
                  <a:moveTo>
                    <a:pt x="256540" y="91439"/>
                  </a:moveTo>
                  <a:lnTo>
                    <a:pt x="252729" y="91439"/>
                  </a:lnTo>
                  <a:lnTo>
                    <a:pt x="250190" y="91439"/>
                  </a:lnTo>
                  <a:lnTo>
                    <a:pt x="246379" y="91439"/>
                  </a:lnTo>
                </a:path>
                <a:path extrusionOk="0" h="91439" w="2377440">
                  <a:moveTo>
                    <a:pt x="236219" y="90169"/>
                  </a:moveTo>
                  <a:lnTo>
                    <a:pt x="233679" y="90169"/>
                  </a:lnTo>
                  <a:lnTo>
                    <a:pt x="229869" y="90169"/>
                  </a:lnTo>
                  <a:lnTo>
                    <a:pt x="227329" y="90169"/>
                  </a:lnTo>
                </a:path>
                <a:path extrusionOk="0" h="91439" w="2377440">
                  <a:moveTo>
                    <a:pt x="217169" y="88900"/>
                  </a:moveTo>
                  <a:lnTo>
                    <a:pt x="214629" y="88900"/>
                  </a:lnTo>
                  <a:lnTo>
                    <a:pt x="210819" y="88900"/>
                  </a:lnTo>
                  <a:lnTo>
                    <a:pt x="207009" y="88900"/>
                  </a:lnTo>
                </a:path>
                <a:path extrusionOk="0" h="91439" w="2377440">
                  <a:moveTo>
                    <a:pt x="198119" y="87630"/>
                  </a:moveTo>
                  <a:lnTo>
                    <a:pt x="195579" y="86360"/>
                  </a:lnTo>
                  <a:lnTo>
                    <a:pt x="191769" y="86360"/>
                  </a:lnTo>
                  <a:lnTo>
                    <a:pt x="187959" y="86360"/>
                  </a:lnTo>
                </a:path>
                <a:path extrusionOk="0" h="91439" w="2377440">
                  <a:moveTo>
                    <a:pt x="179069" y="85089"/>
                  </a:moveTo>
                  <a:lnTo>
                    <a:pt x="175259" y="83819"/>
                  </a:lnTo>
                  <a:lnTo>
                    <a:pt x="172719" y="83819"/>
                  </a:lnTo>
                  <a:lnTo>
                    <a:pt x="168909" y="83819"/>
                  </a:lnTo>
                </a:path>
                <a:path extrusionOk="0" h="91439" w="2377440">
                  <a:moveTo>
                    <a:pt x="160019" y="81280"/>
                  </a:moveTo>
                  <a:lnTo>
                    <a:pt x="156209" y="81280"/>
                  </a:lnTo>
                  <a:lnTo>
                    <a:pt x="153669" y="81280"/>
                  </a:lnTo>
                  <a:lnTo>
                    <a:pt x="149859" y="80010"/>
                  </a:lnTo>
                </a:path>
                <a:path extrusionOk="0" h="91439" w="2377440">
                  <a:moveTo>
                    <a:pt x="139700" y="78739"/>
                  </a:moveTo>
                  <a:lnTo>
                    <a:pt x="137159" y="77469"/>
                  </a:lnTo>
                  <a:lnTo>
                    <a:pt x="133350" y="77469"/>
                  </a:lnTo>
                  <a:lnTo>
                    <a:pt x="130809" y="76200"/>
                  </a:lnTo>
                </a:path>
                <a:path extrusionOk="0" h="91439" w="2377440">
                  <a:moveTo>
                    <a:pt x="121919" y="74930"/>
                  </a:moveTo>
                  <a:lnTo>
                    <a:pt x="118109" y="73660"/>
                  </a:lnTo>
                  <a:lnTo>
                    <a:pt x="115569" y="72389"/>
                  </a:lnTo>
                  <a:lnTo>
                    <a:pt x="111759" y="72389"/>
                  </a:lnTo>
                </a:path>
                <a:path extrusionOk="0" h="91439" w="2377440">
                  <a:moveTo>
                    <a:pt x="102869" y="69850"/>
                  </a:moveTo>
                  <a:lnTo>
                    <a:pt x="99059" y="68580"/>
                  </a:lnTo>
                  <a:lnTo>
                    <a:pt x="96519" y="67310"/>
                  </a:lnTo>
                  <a:lnTo>
                    <a:pt x="92709" y="67310"/>
                  </a:lnTo>
                </a:path>
                <a:path extrusionOk="0" h="91439" w="2377440">
                  <a:moveTo>
                    <a:pt x="83819" y="64769"/>
                  </a:moveTo>
                  <a:lnTo>
                    <a:pt x="81279" y="63500"/>
                  </a:lnTo>
                  <a:lnTo>
                    <a:pt x="77469" y="62230"/>
                  </a:lnTo>
                  <a:lnTo>
                    <a:pt x="74929" y="60960"/>
                  </a:lnTo>
                </a:path>
                <a:path extrusionOk="0" h="91439" w="2377440">
                  <a:moveTo>
                    <a:pt x="64769" y="57150"/>
                  </a:moveTo>
                  <a:lnTo>
                    <a:pt x="62229" y="57150"/>
                  </a:lnTo>
                  <a:lnTo>
                    <a:pt x="59689" y="55880"/>
                  </a:lnTo>
                  <a:lnTo>
                    <a:pt x="57150" y="54610"/>
                  </a:lnTo>
                </a:path>
                <a:path extrusionOk="0" h="91439" w="2377440">
                  <a:moveTo>
                    <a:pt x="46989" y="50800"/>
                  </a:moveTo>
                  <a:lnTo>
                    <a:pt x="44450" y="49530"/>
                  </a:lnTo>
                  <a:lnTo>
                    <a:pt x="40639" y="48260"/>
                  </a:lnTo>
                  <a:lnTo>
                    <a:pt x="38100" y="45719"/>
                  </a:lnTo>
                </a:path>
                <a:path extrusionOk="0" h="91439" w="2377440">
                  <a:moveTo>
                    <a:pt x="30479" y="41910"/>
                  </a:moveTo>
                  <a:lnTo>
                    <a:pt x="26669" y="40639"/>
                  </a:lnTo>
                  <a:lnTo>
                    <a:pt x="24129" y="38100"/>
                  </a:lnTo>
                  <a:lnTo>
                    <a:pt x="21589" y="36830"/>
                  </a:lnTo>
                </a:path>
                <a:path extrusionOk="0" h="91439" w="2377440">
                  <a:moveTo>
                    <a:pt x="13969" y="30480"/>
                  </a:moveTo>
                  <a:lnTo>
                    <a:pt x="11429" y="27939"/>
                  </a:lnTo>
                  <a:lnTo>
                    <a:pt x="8889" y="26669"/>
                  </a:lnTo>
                  <a:lnTo>
                    <a:pt x="7619" y="24130"/>
                  </a:lnTo>
                </a:path>
                <a:path extrusionOk="0" h="91439" w="2377440">
                  <a:moveTo>
                    <a:pt x="2539" y="15239"/>
                  </a:moveTo>
                  <a:lnTo>
                    <a:pt x="1269" y="12700"/>
                  </a:lnTo>
                  <a:lnTo>
                    <a:pt x="0" y="10160"/>
                  </a:lnTo>
                  <a:lnTo>
                    <a:pt x="0" y="7619"/>
                  </a:lnTo>
                  <a:lnTo>
                    <a:pt x="0" y="63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88" name="Google Shape;1188;p66"/>
            <p:cNvSpPr/>
            <p:nvPr/>
          </p:nvSpPr>
          <p:spPr>
            <a:xfrm>
              <a:off x="681989" y="38989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89" name="Google Shape;1189;p66"/>
            <p:cNvSpPr/>
            <p:nvPr/>
          </p:nvSpPr>
          <p:spPr>
            <a:xfrm>
              <a:off x="677544" y="3864609"/>
              <a:ext cx="8890" cy="19050"/>
            </a:xfrm>
            <a:custGeom>
              <a:rect b="b" l="l" r="r" t="t"/>
              <a:pathLst>
                <a:path extrusionOk="0" h="19050" w="8890">
                  <a:moveTo>
                    <a:pt x="0" y="19050"/>
                  </a:moveTo>
                  <a:lnTo>
                    <a:pt x="8890" y="19050"/>
                  </a:lnTo>
                </a:path>
                <a:path extrusionOk="0" h="19050" w="8890">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90" name="Google Shape;1190;p66"/>
            <p:cNvSpPr/>
            <p:nvPr/>
          </p:nvSpPr>
          <p:spPr>
            <a:xfrm>
              <a:off x="681989" y="384048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91" name="Google Shape;1191;p66"/>
            <p:cNvSpPr/>
            <p:nvPr/>
          </p:nvSpPr>
          <p:spPr>
            <a:xfrm>
              <a:off x="677544" y="3787140"/>
              <a:ext cx="8890" cy="38100"/>
            </a:xfrm>
            <a:custGeom>
              <a:rect b="b" l="l" r="r" t="t"/>
              <a:pathLst>
                <a:path extrusionOk="0" h="38100" w="8890">
                  <a:moveTo>
                    <a:pt x="0" y="38100"/>
                  </a:moveTo>
                  <a:lnTo>
                    <a:pt x="8890" y="38100"/>
                  </a:lnTo>
                </a:path>
                <a:path extrusionOk="0" h="38100" w="8890">
                  <a:moveTo>
                    <a:pt x="0" y="19050"/>
                  </a:moveTo>
                  <a:lnTo>
                    <a:pt x="8890" y="19050"/>
                  </a:lnTo>
                </a:path>
                <a:path extrusionOk="0" h="38100" w="8890">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92" name="Google Shape;1192;p66"/>
            <p:cNvSpPr/>
            <p:nvPr/>
          </p:nvSpPr>
          <p:spPr>
            <a:xfrm>
              <a:off x="681989" y="3763009"/>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93" name="Google Shape;1193;p66"/>
            <p:cNvSpPr/>
            <p:nvPr/>
          </p:nvSpPr>
          <p:spPr>
            <a:xfrm>
              <a:off x="677544" y="3709669"/>
              <a:ext cx="8890" cy="38100"/>
            </a:xfrm>
            <a:custGeom>
              <a:rect b="b" l="l" r="r" t="t"/>
              <a:pathLst>
                <a:path extrusionOk="0" h="38100" w="8890">
                  <a:moveTo>
                    <a:pt x="0" y="38099"/>
                  </a:moveTo>
                  <a:lnTo>
                    <a:pt x="8890" y="38099"/>
                  </a:lnTo>
                </a:path>
                <a:path extrusionOk="0" h="38100" w="8890">
                  <a:moveTo>
                    <a:pt x="0" y="19049"/>
                  </a:moveTo>
                  <a:lnTo>
                    <a:pt x="8890" y="19049"/>
                  </a:lnTo>
                </a:path>
                <a:path extrusionOk="0" h="38100" w="8890">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94" name="Google Shape;1194;p66"/>
            <p:cNvSpPr/>
            <p:nvPr/>
          </p:nvSpPr>
          <p:spPr>
            <a:xfrm>
              <a:off x="681989" y="368554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95" name="Google Shape;1195;p66"/>
            <p:cNvSpPr/>
            <p:nvPr/>
          </p:nvSpPr>
          <p:spPr>
            <a:xfrm>
              <a:off x="677544" y="3651250"/>
              <a:ext cx="8890" cy="19050"/>
            </a:xfrm>
            <a:custGeom>
              <a:rect b="b" l="l" r="r" t="t"/>
              <a:pathLst>
                <a:path extrusionOk="0" h="19050" w="8890">
                  <a:moveTo>
                    <a:pt x="0" y="19050"/>
                  </a:moveTo>
                  <a:lnTo>
                    <a:pt x="8890" y="19050"/>
                  </a:lnTo>
                </a:path>
                <a:path extrusionOk="0" h="19050" w="8890">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96" name="Google Shape;1196;p66"/>
            <p:cNvSpPr/>
            <p:nvPr/>
          </p:nvSpPr>
          <p:spPr>
            <a:xfrm>
              <a:off x="681989" y="36271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97" name="Google Shape;1197;p66"/>
            <p:cNvSpPr/>
            <p:nvPr/>
          </p:nvSpPr>
          <p:spPr>
            <a:xfrm>
              <a:off x="677544" y="3573779"/>
              <a:ext cx="8890" cy="38100"/>
            </a:xfrm>
            <a:custGeom>
              <a:rect b="b" l="l" r="r" t="t"/>
              <a:pathLst>
                <a:path extrusionOk="0" h="38100" w="8890">
                  <a:moveTo>
                    <a:pt x="0" y="38100"/>
                  </a:moveTo>
                  <a:lnTo>
                    <a:pt x="8890" y="38100"/>
                  </a:lnTo>
                </a:path>
                <a:path extrusionOk="0" h="38100" w="8890">
                  <a:moveTo>
                    <a:pt x="0" y="19050"/>
                  </a:moveTo>
                  <a:lnTo>
                    <a:pt x="8890" y="19050"/>
                  </a:lnTo>
                </a:path>
                <a:path extrusionOk="0" h="38100" w="8890">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98" name="Google Shape;1198;p66"/>
            <p:cNvSpPr/>
            <p:nvPr/>
          </p:nvSpPr>
          <p:spPr>
            <a:xfrm>
              <a:off x="681989" y="354965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99" name="Google Shape;1199;p66"/>
            <p:cNvSpPr/>
            <p:nvPr/>
          </p:nvSpPr>
          <p:spPr>
            <a:xfrm>
              <a:off x="677544" y="3515359"/>
              <a:ext cx="8890" cy="19050"/>
            </a:xfrm>
            <a:custGeom>
              <a:rect b="b" l="l" r="r" t="t"/>
              <a:pathLst>
                <a:path extrusionOk="0" h="19050" w="8890">
                  <a:moveTo>
                    <a:pt x="0" y="19050"/>
                  </a:moveTo>
                  <a:lnTo>
                    <a:pt x="8890" y="19050"/>
                  </a:lnTo>
                </a:path>
                <a:path extrusionOk="0" h="19050" w="8890">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00" name="Google Shape;1200;p66"/>
            <p:cNvSpPr/>
            <p:nvPr/>
          </p:nvSpPr>
          <p:spPr>
            <a:xfrm>
              <a:off x="681989" y="349122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01" name="Google Shape;1201;p66"/>
            <p:cNvSpPr/>
            <p:nvPr/>
          </p:nvSpPr>
          <p:spPr>
            <a:xfrm>
              <a:off x="677544" y="3456939"/>
              <a:ext cx="8890" cy="19050"/>
            </a:xfrm>
            <a:custGeom>
              <a:rect b="b" l="l" r="r" t="t"/>
              <a:pathLst>
                <a:path extrusionOk="0" h="19050" w="8890">
                  <a:moveTo>
                    <a:pt x="0" y="19050"/>
                  </a:moveTo>
                  <a:lnTo>
                    <a:pt x="8890" y="19050"/>
                  </a:lnTo>
                </a:path>
                <a:path extrusionOk="0" h="19050" w="8890">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02" name="Google Shape;1202;p66"/>
            <p:cNvSpPr/>
            <p:nvPr/>
          </p:nvSpPr>
          <p:spPr>
            <a:xfrm>
              <a:off x="677544" y="3399154"/>
              <a:ext cx="8890" cy="38100"/>
            </a:xfrm>
            <a:custGeom>
              <a:rect b="b" l="l" r="r" t="t"/>
              <a:pathLst>
                <a:path extrusionOk="0" h="38100" w="8890">
                  <a:moveTo>
                    <a:pt x="0" y="38100"/>
                  </a:moveTo>
                  <a:lnTo>
                    <a:pt x="8890" y="38100"/>
                  </a:lnTo>
                </a:path>
                <a:path extrusionOk="0" h="38100" w="8890">
                  <a:moveTo>
                    <a:pt x="0" y="19050"/>
                  </a:moveTo>
                  <a:lnTo>
                    <a:pt x="8890" y="19050"/>
                  </a:lnTo>
                </a:path>
                <a:path extrusionOk="0" h="38100" w="8890">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03" name="Google Shape;1203;p66"/>
            <p:cNvSpPr/>
            <p:nvPr/>
          </p:nvSpPr>
          <p:spPr>
            <a:xfrm>
              <a:off x="681989" y="3374389"/>
              <a:ext cx="0" cy="10160"/>
            </a:xfrm>
            <a:custGeom>
              <a:rect b="b" l="l" r="r" t="t"/>
              <a:pathLst>
                <a:path extrusionOk="0" h="10160" w="120000">
                  <a:moveTo>
                    <a:pt x="0" y="5080"/>
                  </a:moveTo>
                  <a:lnTo>
                    <a:pt x="0" y="508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04" name="Google Shape;1204;p66"/>
            <p:cNvSpPr/>
            <p:nvPr/>
          </p:nvSpPr>
          <p:spPr>
            <a:xfrm>
              <a:off x="773429" y="3384550"/>
              <a:ext cx="537209" cy="537210"/>
            </a:xfrm>
            <a:prstGeom prst="rect">
              <a:avLst/>
            </a:prstGeom>
            <a:blipFill rotWithShape="1">
              <a:blip r:embed="rId10">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205" name="Google Shape;1205;p66"/>
          <p:cNvSpPr txBox="1"/>
          <p:nvPr/>
        </p:nvSpPr>
        <p:spPr>
          <a:xfrm>
            <a:off x="1512569" y="3356609"/>
            <a:ext cx="1346835" cy="574040"/>
          </a:xfrm>
          <a:prstGeom prst="rect">
            <a:avLst/>
          </a:prstGeom>
          <a:noFill/>
          <a:ln>
            <a:noFill/>
          </a:ln>
        </p:spPr>
        <p:txBody>
          <a:bodyPr anchorCtr="0" anchor="t" bIns="0" lIns="0" spcFirstLastPara="1" rIns="0" wrap="square" tIns="12700">
            <a:spAutoFit/>
          </a:bodyPr>
          <a:lstStyle/>
          <a:p>
            <a:pPr indent="312420" lvl="0" marL="12700" marR="5080" rtl="0" algn="l">
              <a:lnSpc>
                <a:spcPct val="100000"/>
              </a:lnSpc>
              <a:spcBef>
                <a:spcPts val="0"/>
              </a:spcBef>
              <a:spcAft>
                <a:spcPts val="0"/>
              </a:spcAft>
              <a:buNone/>
            </a:pPr>
            <a:r>
              <a:rPr b="1" lang="en-US" sz="1800">
                <a:solidFill>
                  <a:srgbClr val="7F0000"/>
                </a:solidFill>
                <a:latin typeface="Arial"/>
                <a:ea typeface="Arial"/>
                <a:cs typeface="Arial"/>
                <a:sym typeface="Arial"/>
              </a:rPr>
              <a:t>Hỗ trợ  kê khai thuế</a:t>
            </a:r>
            <a:endParaRPr sz="1800">
              <a:solidFill>
                <a:schemeClr val="dk1"/>
              </a:solidFill>
              <a:latin typeface="Arial"/>
              <a:ea typeface="Arial"/>
              <a:cs typeface="Arial"/>
              <a:sym typeface="Arial"/>
            </a:endParaRPr>
          </a:p>
        </p:txBody>
      </p:sp>
      <p:grpSp>
        <p:nvGrpSpPr>
          <p:cNvPr id="1206" name="Google Shape;1206;p66"/>
          <p:cNvGrpSpPr/>
          <p:nvPr/>
        </p:nvGrpSpPr>
        <p:grpSpPr>
          <a:xfrm>
            <a:off x="893444" y="2420619"/>
            <a:ext cx="2386330" cy="718821"/>
            <a:chOff x="893444" y="2420619"/>
            <a:chExt cx="2386330" cy="718821"/>
          </a:xfrm>
        </p:grpSpPr>
        <p:sp>
          <p:nvSpPr>
            <p:cNvPr id="1207" name="Google Shape;1207;p66"/>
            <p:cNvSpPr/>
            <p:nvPr/>
          </p:nvSpPr>
          <p:spPr>
            <a:xfrm>
              <a:off x="897889" y="2420619"/>
              <a:ext cx="2377440" cy="93980"/>
            </a:xfrm>
            <a:custGeom>
              <a:rect b="b" l="l" r="r" t="t"/>
              <a:pathLst>
                <a:path extrusionOk="0" h="93980" w="2377440">
                  <a:moveTo>
                    <a:pt x="0" y="83819"/>
                  </a:moveTo>
                  <a:lnTo>
                    <a:pt x="0" y="81279"/>
                  </a:lnTo>
                  <a:lnTo>
                    <a:pt x="1269" y="78739"/>
                  </a:lnTo>
                  <a:lnTo>
                    <a:pt x="2540" y="74929"/>
                  </a:lnTo>
                </a:path>
                <a:path extrusionOk="0" h="93980" w="2377440">
                  <a:moveTo>
                    <a:pt x="7619" y="67309"/>
                  </a:moveTo>
                  <a:lnTo>
                    <a:pt x="10159" y="64769"/>
                  </a:lnTo>
                  <a:lnTo>
                    <a:pt x="12700" y="62229"/>
                  </a:lnTo>
                  <a:lnTo>
                    <a:pt x="15240" y="59689"/>
                  </a:lnTo>
                </a:path>
                <a:path extrusionOk="0" h="93980" w="2377440">
                  <a:moveTo>
                    <a:pt x="22859" y="54609"/>
                  </a:moveTo>
                  <a:lnTo>
                    <a:pt x="25400" y="53339"/>
                  </a:lnTo>
                  <a:lnTo>
                    <a:pt x="27940" y="50800"/>
                  </a:lnTo>
                  <a:lnTo>
                    <a:pt x="30479" y="49529"/>
                  </a:lnTo>
                </a:path>
                <a:path extrusionOk="0" h="93980" w="2377440">
                  <a:moveTo>
                    <a:pt x="39369" y="44450"/>
                  </a:moveTo>
                  <a:lnTo>
                    <a:pt x="41909" y="43179"/>
                  </a:lnTo>
                  <a:lnTo>
                    <a:pt x="44450" y="41909"/>
                  </a:lnTo>
                  <a:lnTo>
                    <a:pt x="48259" y="40639"/>
                  </a:lnTo>
                </a:path>
                <a:path extrusionOk="0" h="93980" w="2377440">
                  <a:moveTo>
                    <a:pt x="57150" y="36829"/>
                  </a:moveTo>
                  <a:lnTo>
                    <a:pt x="60959" y="35559"/>
                  </a:lnTo>
                  <a:lnTo>
                    <a:pt x="63500" y="34289"/>
                  </a:lnTo>
                  <a:lnTo>
                    <a:pt x="66040" y="33019"/>
                  </a:lnTo>
                </a:path>
                <a:path extrusionOk="0" h="93980" w="2377440">
                  <a:moveTo>
                    <a:pt x="74929" y="30479"/>
                  </a:moveTo>
                  <a:lnTo>
                    <a:pt x="78740" y="29209"/>
                  </a:lnTo>
                  <a:lnTo>
                    <a:pt x="81279" y="27939"/>
                  </a:lnTo>
                  <a:lnTo>
                    <a:pt x="85090" y="26669"/>
                  </a:lnTo>
                </a:path>
                <a:path extrusionOk="0" h="93980" w="2377440">
                  <a:moveTo>
                    <a:pt x="93979" y="24129"/>
                  </a:moveTo>
                  <a:lnTo>
                    <a:pt x="96519" y="22859"/>
                  </a:lnTo>
                  <a:lnTo>
                    <a:pt x="100329" y="22859"/>
                  </a:lnTo>
                  <a:lnTo>
                    <a:pt x="102869" y="21589"/>
                  </a:lnTo>
                </a:path>
                <a:path extrusionOk="0" h="93980" w="2377440">
                  <a:moveTo>
                    <a:pt x="113029" y="19050"/>
                  </a:moveTo>
                  <a:lnTo>
                    <a:pt x="115569" y="19050"/>
                  </a:lnTo>
                  <a:lnTo>
                    <a:pt x="119379" y="17779"/>
                  </a:lnTo>
                  <a:lnTo>
                    <a:pt x="121919" y="17779"/>
                  </a:lnTo>
                </a:path>
                <a:path extrusionOk="0" h="93980" w="2377440">
                  <a:moveTo>
                    <a:pt x="132079" y="15239"/>
                  </a:moveTo>
                  <a:lnTo>
                    <a:pt x="134619" y="13969"/>
                  </a:lnTo>
                  <a:lnTo>
                    <a:pt x="138429" y="13969"/>
                  </a:lnTo>
                  <a:lnTo>
                    <a:pt x="140969" y="13969"/>
                  </a:lnTo>
                </a:path>
                <a:path extrusionOk="0" h="93980" w="2377440">
                  <a:moveTo>
                    <a:pt x="151129" y="11429"/>
                  </a:moveTo>
                  <a:lnTo>
                    <a:pt x="153669" y="11429"/>
                  </a:lnTo>
                  <a:lnTo>
                    <a:pt x="157479" y="10159"/>
                  </a:lnTo>
                  <a:lnTo>
                    <a:pt x="160019" y="10159"/>
                  </a:lnTo>
                </a:path>
                <a:path extrusionOk="0" h="93980" w="2377440">
                  <a:moveTo>
                    <a:pt x="170179" y="8889"/>
                  </a:moveTo>
                  <a:lnTo>
                    <a:pt x="172719" y="7619"/>
                  </a:lnTo>
                  <a:lnTo>
                    <a:pt x="176529" y="7619"/>
                  </a:lnTo>
                  <a:lnTo>
                    <a:pt x="179069" y="6350"/>
                  </a:lnTo>
                </a:path>
                <a:path extrusionOk="0" h="93980" w="2377440">
                  <a:moveTo>
                    <a:pt x="189229" y="6350"/>
                  </a:moveTo>
                  <a:lnTo>
                    <a:pt x="193040" y="5079"/>
                  </a:lnTo>
                  <a:lnTo>
                    <a:pt x="195579" y="5079"/>
                  </a:lnTo>
                  <a:lnTo>
                    <a:pt x="199390" y="3809"/>
                  </a:lnTo>
                </a:path>
                <a:path extrusionOk="0" h="93980" w="2377440">
                  <a:moveTo>
                    <a:pt x="208279" y="3809"/>
                  </a:moveTo>
                  <a:lnTo>
                    <a:pt x="212090" y="3809"/>
                  </a:lnTo>
                  <a:lnTo>
                    <a:pt x="214629" y="2539"/>
                  </a:lnTo>
                  <a:lnTo>
                    <a:pt x="218440" y="2539"/>
                  </a:lnTo>
                </a:path>
                <a:path extrusionOk="0" h="93980" w="2377440">
                  <a:moveTo>
                    <a:pt x="227329" y="1269"/>
                  </a:moveTo>
                  <a:lnTo>
                    <a:pt x="231140" y="1269"/>
                  </a:lnTo>
                  <a:lnTo>
                    <a:pt x="233679" y="1269"/>
                  </a:lnTo>
                  <a:lnTo>
                    <a:pt x="237490" y="1269"/>
                  </a:lnTo>
                </a:path>
                <a:path extrusionOk="0" h="93980" w="2377440">
                  <a:moveTo>
                    <a:pt x="247650" y="1269"/>
                  </a:moveTo>
                  <a:lnTo>
                    <a:pt x="250190" y="1269"/>
                  </a:lnTo>
                  <a:lnTo>
                    <a:pt x="254000" y="0"/>
                  </a:lnTo>
                  <a:lnTo>
                    <a:pt x="256540" y="0"/>
                  </a:lnTo>
                </a:path>
                <a:path extrusionOk="0" h="93980" w="2377440">
                  <a:moveTo>
                    <a:pt x="266700" y="0"/>
                  </a:moveTo>
                  <a:lnTo>
                    <a:pt x="270509" y="0"/>
                  </a:lnTo>
                  <a:lnTo>
                    <a:pt x="273050" y="0"/>
                  </a:lnTo>
                  <a:lnTo>
                    <a:pt x="276859" y="0"/>
                  </a:lnTo>
                </a:path>
                <a:path extrusionOk="0" h="93980" w="2377440">
                  <a:moveTo>
                    <a:pt x="285750" y="0"/>
                  </a:moveTo>
                  <a:lnTo>
                    <a:pt x="295909" y="0"/>
                  </a:lnTo>
                </a:path>
                <a:path extrusionOk="0" h="93980" w="2377440">
                  <a:moveTo>
                    <a:pt x="306069" y="0"/>
                  </a:moveTo>
                  <a:lnTo>
                    <a:pt x="314959" y="0"/>
                  </a:lnTo>
                </a:path>
                <a:path extrusionOk="0" h="93980" w="2377440">
                  <a:moveTo>
                    <a:pt x="325119" y="0"/>
                  </a:moveTo>
                  <a:lnTo>
                    <a:pt x="335279" y="0"/>
                  </a:lnTo>
                </a:path>
                <a:path extrusionOk="0" h="93980" w="2377440">
                  <a:moveTo>
                    <a:pt x="344169" y="0"/>
                  </a:moveTo>
                  <a:lnTo>
                    <a:pt x="354329" y="0"/>
                  </a:lnTo>
                </a:path>
                <a:path extrusionOk="0" h="93980" w="2377440">
                  <a:moveTo>
                    <a:pt x="364490" y="0"/>
                  </a:moveTo>
                  <a:lnTo>
                    <a:pt x="373379" y="0"/>
                  </a:lnTo>
                </a:path>
                <a:path extrusionOk="0" h="93980" w="2377440">
                  <a:moveTo>
                    <a:pt x="383540" y="0"/>
                  </a:moveTo>
                  <a:lnTo>
                    <a:pt x="393700" y="0"/>
                  </a:lnTo>
                </a:path>
                <a:path extrusionOk="0" h="93980" w="2377440">
                  <a:moveTo>
                    <a:pt x="402590" y="0"/>
                  </a:moveTo>
                  <a:lnTo>
                    <a:pt x="412750" y="0"/>
                  </a:lnTo>
                </a:path>
                <a:path extrusionOk="0" h="93980" w="2377440">
                  <a:moveTo>
                    <a:pt x="421640" y="0"/>
                  </a:moveTo>
                  <a:lnTo>
                    <a:pt x="431800" y="0"/>
                  </a:lnTo>
                </a:path>
                <a:path extrusionOk="0" h="93980" w="2377440">
                  <a:moveTo>
                    <a:pt x="440690" y="0"/>
                  </a:moveTo>
                  <a:lnTo>
                    <a:pt x="450850" y="0"/>
                  </a:lnTo>
                </a:path>
                <a:path extrusionOk="0" h="93980" w="2377440">
                  <a:moveTo>
                    <a:pt x="461009" y="0"/>
                  </a:moveTo>
                  <a:lnTo>
                    <a:pt x="469900" y="0"/>
                  </a:lnTo>
                </a:path>
                <a:path extrusionOk="0" h="93980" w="2377440">
                  <a:moveTo>
                    <a:pt x="480059" y="0"/>
                  </a:moveTo>
                  <a:lnTo>
                    <a:pt x="490219" y="0"/>
                  </a:lnTo>
                </a:path>
                <a:path extrusionOk="0" h="93980" w="2377440">
                  <a:moveTo>
                    <a:pt x="499109" y="0"/>
                  </a:moveTo>
                  <a:lnTo>
                    <a:pt x="509269" y="0"/>
                  </a:lnTo>
                </a:path>
                <a:path extrusionOk="0" h="93980" w="2377440">
                  <a:moveTo>
                    <a:pt x="519429" y="0"/>
                  </a:moveTo>
                  <a:lnTo>
                    <a:pt x="528319" y="0"/>
                  </a:lnTo>
                </a:path>
                <a:path extrusionOk="0" h="93980" w="2377440">
                  <a:moveTo>
                    <a:pt x="538479" y="0"/>
                  </a:moveTo>
                  <a:lnTo>
                    <a:pt x="548640" y="0"/>
                  </a:lnTo>
                </a:path>
                <a:path extrusionOk="0" h="93980" w="2377440">
                  <a:moveTo>
                    <a:pt x="557529" y="0"/>
                  </a:moveTo>
                  <a:lnTo>
                    <a:pt x="567690" y="0"/>
                  </a:lnTo>
                </a:path>
                <a:path extrusionOk="0" h="93980" w="2377440">
                  <a:moveTo>
                    <a:pt x="577850" y="0"/>
                  </a:moveTo>
                  <a:lnTo>
                    <a:pt x="586740" y="0"/>
                  </a:lnTo>
                </a:path>
                <a:path extrusionOk="0" h="93980" w="2377440">
                  <a:moveTo>
                    <a:pt x="596900" y="0"/>
                  </a:moveTo>
                  <a:lnTo>
                    <a:pt x="607060" y="0"/>
                  </a:lnTo>
                </a:path>
                <a:path extrusionOk="0" h="93980" w="2377440">
                  <a:moveTo>
                    <a:pt x="615950" y="0"/>
                  </a:moveTo>
                  <a:lnTo>
                    <a:pt x="626110" y="0"/>
                  </a:lnTo>
                </a:path>
                <a:path extrusionOk="0" h="93980" w="2377440">
                  <a:moveTo>
                    <a:pt x="635000" y="0"/>
                  </a:moveTo>
                  <a:lnTo>
                    <a:pt x="645160" y="0"/>
                  </a:lnTo>
                </a:path>
                <a:path extrusionOk="0" h="93980" w="2377440">
                  <a:moveTo>
                    <a:pt x="655319" y="0"/>
                  </a:moveTo>
                  <a:lnTo>
                    <a:pt x="664210" y="0"/>
                  </a:lnTo>
                </a:path>
                <a:path extrusionOk="0" h="93980" w="2377440">
                  <a:moveTo>
                    <a:pt x="674369" y="0"/>
                  </a:moveTo>
                  <a:lnTo>
                    <a:pt x="684529" y="0"/>
                  </a:lnTo>
                </a:path>
                <a:path extrusionOk="0" h="93980" w="2377440">
                  <a:moveTo>
                    <a:pt x="693419" y="0"/>
                  </a:moveTo>
                  <a:lnTo>
                    <a:pt x="703579" y="0"/>
                  </a:lnTo>
                </a:path>
                <a:path extrusionOk="0" h="93980" w="2377440">
                  <a:moveTo>
                    <a:pt x="713740" y="0"/>
                  </a:moveTo>
                  <a:lnTo>
                    <a:pt x="722629" y="0"/>
                  </a:lnTo>
                </a:path>
                <a:path extrusionOk="0" h="93980" w="2377440">
                  <a:moveTo>
                    <a:pt x="732790" y="0"/>
                  </a:moveTo>
                  <a:lnTo>
                    <a:pt x="741679" y="0"/>
                  </a:lnTo>
                </a:path>
                <a:path extrusionOk="0" h="93980" w="2377440">
                  <a:moveTo>
                    <a:pt x="751840" y="0"/>
                  </a:moveTo>
                  <a:lnTo>
                    <a:pt x="761999" y="0"/>
                  </a:lnTo>
                </a:path>
                <a:path extrusionOk="0" h="93980" w="2377440">
                  <a:moveTo>
                    <a:pt x="770890" y="0"/>
                  </a:moveTo>
                  <a:lnTo>
                    <a:pt x="781049" y="0"/>
                  </a:lnTo>
                </a:path>
                <a:path extrusionOk="0" h="93980" w="2377440">
                  <a:moveTo>
                    <a:pt x="791210" y="0"/>
                  </a:moveTo>
                  <a:lnTo>
                    <a:pt x="800099" y="0"/>
                  </a:lnTo>
                </a:path>
                <a:path extrusionOk="0" h="93980" w="2377440">
                  <a:moveTo>
                    <a:pt x="810260" y="0"/>
                  </a:moveTo>
                  <a:lnTo>
                    <a:pt x="820420" y="0"/>
                  </a:lnTo>
                </a:path>
                <a:path extrusionOk="0" h="93980" w="2377440">
                  <a:moveTo>
                    <a:pt x="829310" y="0"/>
                  </a:moveTo>
                  <a:lnTo>
                    <a:pt x="839470" y="0"/>
                  </a:lnTo>
                </a:path>
                <a:path extrusionOk="0" h="93980" w="2377440">
                  <a:moveTo>
                    <a:pt x="848360" y="0"/>
                  </a:moveTo>
                  <a:lnTo>
                    <a:pt x="858520" y="0"/>
                  </a:lnTo>
                </a:path>
                <a:path extrusionOk="0" h="93980" w="2377440">
                  <a:moveTo>
                    <a:pt x="868679" y="0"/>
                  </a:moveTo>
                  <a:lnTo>
                    <a:pt x="877570" y="0"/>
                  </a:lnTo>
                </a:path>
                <a:path extrusionOk="0" h="93980" w="2377440">
                  <a:moveTo>
                    <a:pt x="887729" y="0"/>
                  </a:moveTo>
                  <a:lnTo>
                    <a:pt x="897890" y="0"/>
                  </a:lnTo>
                </a:path>
                <a:path extrusionOk="0" h="93980" w="2377440">
                  <a:moveTo>
                    <a:pt x="906779" y="0"/>
                  </a:moveTo>
                  <a:lnTo>
                    <a:pt x="916940" y="0"/>
                  </a:lnTo>
                </a:path>
                <a:path extrusionOk="0" h="93980" w="2377440">
                  <a:moveTo>
                    <a:pt x="927099" y="0"/>
                  </a:moveTo>
                  <a:lnTo>
                    <a:pt x="935990" y="0"/>
                  </a:lnTo>
                </a:path>
                <a:path extrusionOk="0" h="93980" w="2377440">
                  <a:moveTo>
                    <a:pt x="946149" y="0"/>
                  </a:moveTo>
                  <a:lnTo>
                    <a:pt x="956310" y="0"/>
                  </a:lnTo>
                </a:path>
                <a:path extrusionOk="0" h="93980" w="2377440">
                  <a:moveTo>
                    <a:pt x="965199" y="0"/>
                  </a:moveTo>
                  <a:lnTo>
                    <a:pt x="975360" y="0"/>
                  </a:lnTo>
                </a:path>
                <a:path extrusionOk="0" h="93980" w="2377440">
                  <a:moveTo>
                    <a:pt x="985520" y="0"/>
                  </a:moveTo>
                  <a:lnTo>
                    <a:pt x="994410" y="0"/>
                  </a:lnTo>
                </a:path>
                <a:path extrusionOk="0" h="93980" w="2377440">
                  <a:moveTo>
                    <a:pt x="1004570" y="0"/>
                  </a:moveTo>
                  <a:lnTo>
                    <a:pt x="1013460" y="0"/>
                  </a:lnTo>
                </a:path>
                <a:path extrusionOk="0" h="93980" w="2377440">
                  <a:moveTo>
                    <a:pt x="1023620" y="0"/>
                  </a:moveTo>
                  <a:lnTo>
                    <a:pt x="1033779" y="0"/>
                  </a:lnTo>
                </a:path>
                <a:path extrusionOk="0" h="93980" w="2377440">
                  <a:moveTo>
                    <a:pt x="1042670" y="0"/>
                  </a:moveTo>
                  <a:lnTo>
                    <a:pt x="1052830" y="0"/>
                  </a:lnTo>
                </a:path>
                <a:path extrusionOk="0" h="93980" w="2377440">
                  <a:moveTo>
                    <a:pt x="1061720" y="0"/>
                  </a:moveTo>
                  <a:lnTo>
                    <a:pt x="1071880" y="0"/>
                  </a:lnTo>
                </a:path>
                <a:path extrusionOk="0" h="93980" w="2377440">
                  <a:moveTo>
                    <a:pt x="1082040" y="0"/>
                  </a:moveTo>
                  <a:lnTo>
                    <a:pt x="1090930" y="0"/>
                  </a:lnTo>
                </a:path>
                <a:path extrusionOk="0" h="93980" w="2377440">
                  <a:moveTo>
                    <a:pt x="1101090" y="0"/>
                  </a:moveTo>
                  <a:lnTo>
                    <a:pt x="1111249" y="0"/>
                  </a:lnTo>
                </a:path>
                <a:path extrusionOk="0" h="93980" w="2377440">
                  <a:moveTo>
                    <a:pt x="1120140" y="0"/>
                  </a:moveTo>
                  <a:lnTo>
                    <a:pt x="1130299" y="0"/>
                  </a:lnTo>
                </a:path>
                <a:path extrusionOk="0" h="93980" w="2377440">
                  <a:moveTo>
                    <a:pt x="1140460" y="0"/>
                  </a:moveTo>
                  <a:lnTo>
                    <a:pt x="1149349" y="0"/>
                  </a:lnTo>
                </a:path>
                <a:path extrusionOk="0" h="93980" w="2377440">
                  <a:moveTo>
                    <a:pt x="1159510" y="0"/>
                  </a:moveTo>
                  <a:lnTo>
                    <a:pt x="1169670" y="0"/>
                  </a:lnTo>
                </a:path>
                <a:path extrusionOk="0" h="93980" w="2377440">
                  <a:moveTo>
                    <a:pt x="1178560" y="0"/>
                  </a:moveTo>
                  <a:lnTo>
                    <a:pt x="1188720" y="0"/>
                  </a:lnTo>
                </a:path>
                <a:path extrusionOk="0" h="93980" w="2377440">
                  <a:moveTo>
                    <a:pt x="1198880" y="0"/>
                  </a:moveTo>
                  <a:lnTo>
                    <a:pt x="1207770" y="0"/>
                  </a:lnTo>
                </a:path>
                <a:path extrusionOk="0" h="93980" w="2377440">
                  <a:moveTo>
                    <a:pt x="1217930" y="0"/>
                  </a:moveTo>
                  <a:lnTo>
                    <a:pt x="1226820" y="0"/>
                  </a:lnTo>
                </a:path>
                <a:path extrusionOk="0" h="93980" w="2377440">
                  <a:moveTo>
                    <a:pt x="1236980" y="0"/>
                  </a:moveTo>
                  <a:lnTo>
                    <a:pt x="1247140" y="0"/>
                  </a:lnTo>
                </a:path>
                <a:path extrusionOk="0" h="93980" w="2377440">
                  <a:moveTo>
                    <a:pt x="1256030" y="0"/>
                  </a:moveTo>
                  <a:lnTo>
                    <a:pt x="1266190" y="0"/>
                  </a:lnTo>
                </a:path>
                <a:path extrusionOk="0" h="93980" w="2377440">
                  <a:moveTo>
                    <a:pt x="1276349" y="0"/>
                  </a:moveTo>
                  <a:lnTo>
                    <a:pt x="1285240" y="0"/>
                  </a:lnTo>
                </a:path>
                <a:path extrusionOk="0" h="93980" w="2377440">
                  <a:moveTo>
                    <a:pt x="1295399" y="0"/>
                  </a:moveTo>
                  <a:lnTo>
                    <a:pt x="1305560" y="0"/>
                  </a:lnTo>
                </a:path>
                <a:path extrusionOk="0" h="93980" w="2377440">
                  <a:moveTo>
                    <a:pt x="1314449" y="0"/>
                  </a:moveTo>
                  <a:lnTo>
                    <a:pt x="1324610" y="0"/>
                  </a:lnTo>
                </a:path>
                <a:path extrusionOk="0" h="93980" w="2377440">
                  <a:moveTo>
                    <a:pt x="1333499" y="0"/>
                  </a:moveTo>
                  <a:lnTo>
                    <a:pt x="1343660" y="0"/>
                  </a:lnTo>
                </a:path>
                <a:path extrusionOk="0" h="93980" w="2377440">
                  <a:moveTo>
                    <a:pt x="1353820" y="0"/>
                  </a:moveTo>
                  <a:lnTo>
                    <a:pt x="1362710" y="0"/>
                  </a:lnTo>
                </a:path>
                <a:path extrusionOk="0" h="93980" w="2377440">
                  <a:moveTo>
                    <a:pt x="1372870" y="0"/>
                  </a:moveTo>
                  <a:lnTo>
                    <a:pt x="1383030" y="0"/>
                  </a:lnTo>
                </a:path>
                <a:path extrusionOk="0" h="93980" w="2377440">
                  <a:moveTo>
                    <a:pt x="1391920" y="0"/>
                  </a:moveTo>
                  <a:lnTo>
                    <a:pt x="1402080" y="0"/>
                  </a:lnTo>
                </a:path>
                <a:path extrusionOk="0" h="93980" w="2377440">
                  <a:moveTo>
                    <a:pt x="1410970" y="0"/>
                  </a:moveTo>
                  <a:lnTo>
                    <a:pt x="1421130" y="0"/>
                  </a:lnTo>
                </a:path>
                <a:path extrusionOk="0" h="93980" w="2377440">
                  <a:moveTo>
                    <a:pt x="1431290" y="0"/>
                  </a:moveTo>
                  <a:lnTo>
                    <a:pt x="1440180" y="0"/>
                  </a:lnTo>
                </a:path>
                <a:path extrusionOk="0" h="93980" w="2377440">
                  <a:moveTo>
                    <a:pt x="1450340" y="0"/>
                  </a:moveTo>
                  <a:lnTo>
                    <a:pt x="1460499" y="0"/>
                  </a:lnTo>
                </a:path>
                <a:path extrusionOk="0" h="93980" w="2377440">
                  <a:moveTo>
                    <a:pt x="1469390" y="0"/>
                  </a:moveTo>
                  <a:lnTo>
                    <a:pt x="1479549" y="0"/>
                  </a:lnTo>
                </a:path>
                <a:path extrusionOk="0" h="93980" w="2377440">
                  <a:moveTo>
                    <a:pt x="1489710" y="0"/>
                  </a:moveTo>
                  <a:lnTo>
                    <a:pt x="1498599" y="0"/>
                  </a:lnTo>
                </a:path>
                <a:path extrusionOk="0" h="93980" w="2377440">
                  <a:moveTo>
                    <a:pt x="1508760" y="0"/>
                  </a:moveTo>
                  <a:lnTo>
                    <a:pt x="1518920" y="0"/>
                  </a:lnTo>
                </a:path>
                <a:path extrusionOk="0" h="93980" w="2377440">
                  <a:moveTo>
                    <a:pt x="1527810" y="0"/>
                  </a:moveTo>
                  <a:lnTo>
                    <a:pt x="1537970" y="0"/>
                  </a:lnTo>
                </a:path>
                <a:path extrusionOk="0" h="93980" w="2377440">
                  <a:moveTo>
                    <a:pt x="1548130" y="0"/>
                  </a:moveTo>
                  <a:lnTo>
                    <a:pt x="1557020" y="0"/>
                  </a:lnTo>
                </a:path>
                <a:path extrusionOk="0" h="93980" w="2377440">
                  <a:moveTo>
                    <a:pt x="1567180" y="0"/>
                  </a:moveTo>
                  <a:lnTo>
                    <a:pt x="1577340" y="0"/>
                  </a:lnTo>
                </a:path>
                <a:path extrusionOk="0" h="93980" w="2377440">
                  <a:moveTo>
                    <a:pt x="1586230" y="0"/>
                  </a:moveTo>
                  <a:lnTo>
                    <a:pt x="1596390" y="0"/>
                  </a:lnTo>
                </a:path>
                <a:path extrusionOk="0" h="93980" w="2377440">
                  <a:moveTo>
                    <a:pt x="1605280" y="0"/>
                  </a:moveTo>
                  <a:lnTo>
                    <a:pt x="1615440" y="0"/>
                  </a:lnTo>
                </a:path>
                <a:path extrusionOk="0" h="93980" w="2377440">
                  <a:moveTo>
                    <a:pt x="1625599" y="0"/>
                  </a:moveTo>
                  <a:lnTo>
                    <a:pt x="1634489" y="0"/>
                  </a:lnTo>
                </a:path>
                <a:path extrusionOk="0" h="93980" w="2377440">
                  <a:moveTo>
                    <a:pt x="1644650" y="0"/>
                  </a:moveTo>
                  <a:lnTo>
                    <a:pt x="1653539" y="0"/>
                  </a:lnTo>
                </a:path>
                <a:path extrusionOk="0" h="93980" w="2377440">
                  <a:moveTo>
                    <a:pt x="1663700" y="0"/>
                  </a:moveTo>
                  <a:lnTo>
                    <a:pt x="1673860" y="0"/>
                  </a:lnTo>
                </a:path>
                <a:path extrusionOk="0" h="93980" w="2377440">
                  <a:moveTo>
                    <a:pt x="1682750" y="0"/>
                  </a:moveTo>
                  <a:lnTo>
                    <a:pt x="1692910" y="0"/>
                  </a:lnTo>
                </a:path>
                <a:path extrusionOk="0" h="93980" w="2377440">
                  <a:moveTo>
                    <a:pt x="1703070" y="0"/>
                  </a:moveTo>
                  <a:lnTo>
                    <a:pt x="1711960" y="0"/>
                  </a:lnTo>
                </a:path>
                <a:path extrusionOk="0" h="93980" w="2377440">
                  <a:moveTo>
                    <a:pt x="1722120" y="0"/>
                  </a:moveTo>
                  <a:lnTo>
                    <a:pt x="1732279" y="0"/>
                  </a:lnTo>
                </a:path>
                <a:path extrusionOk="0" h="93980" w="2377440">
                  <a:moveTo>
                    <a:pt x="1741170" y="0"/>
                  </a:moveTo>
                  <a:lnTo>
                    <a:pt x="1751329" y="0"/>
                  </a:lnTo>
                </a:path>
                <a:path extrusionOk="0" h="93980" w="2377440">
                  <a:moveTo>
                    <a:pt x="1761489" y="0"/>
                  </a:moveTo>
                  <a:lnTo>
                    <a:pt x="1770379" y="0"/>
                  </a:lnTo>
                </a:path>
                <a:path extrusionOk="0" h="93980" w="2377440">
                  <a:moveTo>
                    <a:pt x="1780539" y="0"/>
                  </a:moveTo>
                  <a:lnTo>
                    <a:pt x="1790700" y="0"/>
                  </a:lnTo>
                </a:path>
                <a:path extrusionOk="0" h="93980" w="2377440">
                  <a:moveTo>
                    <a:pt x="1799589" y="0"/>
                  </a:moveTo>
                  <a:lnTo>
                    <a:pt x="1809750" y="0"/>
                  </a:lnTo>
                </a:path>
                <a:path extrusionOk="0" h="93980" w="2377440">
                  <a:moveTo>
                    <a:pt x="1818639" y="0"/>
                  </a:moveTo>
                  <a:lnTo>
                    <a:pt x="1828800" y="0"/>
                  </a:lnTo>
                </a:path>
                <a:path extrusionOk="0" h="93980" w="2377440">
                  <a:moveTo>
                    <a:pt x="1838960" y="0"/>
                  </a:moveTo>
                  <a:lnTo>
                    <a:pt x="1847850" y="0"/>
                  </a:lnTo>
                </a:path>
                <a:path extrusionOk="0" h="93980" w="2377440">
                  <a:moveTo>
                    <a:pt x="1858010" y="0"/>
                  </a:moveTo>
                  <a:lnTo>
                    <a:pt x="1868170" y="0"/>
                  </a:lnTo>
                </a:path>
                <a:path extrusionOk="0" h="93980" w="2377440">
                  <a:moveTo>
                    <a:pt x="1877060" y="0"/>
                  </a:moveTo>
                  <a:lnTo>
                    <a:pt x="1887220" y="0"/>
                  </a:lnTo>
                </a:path>
                <a:path extrusionOk="0" h="93980" w="2377440">
                  <a:moveTo>
                    <a:pt x="1897379" y="0"/>
                  </a:moveTo>
                  <a:lnTo>
                    <a:pt x="1906270" y="0"/>
                  </a:lnTo>
                </a:path>
                <a:path extrusionOk="0" h="93980" w="2377440">
                  <a:moveTo>
                    <a:pt x="1916429" y="0"/>
                  </a:moveTo>
                  <a:lnTo>
                    <a:pt x="1925320" y="0"/>
                  </a:lnTo>
                </a:path>
                <a:path extrusionOk="0" h="93980" w="2377440">
                  <a:moveTo>
                    <a:pt x="1935479" y="0"/>
                  </a:moveTo>
                  <a:lnTo>
                    <a:pt x="1945639" y="0"/>
                  </a:lnTo>
                </a:path>
                <a:path extrusionOk="0" h="93980" w="2377440">
                  <a:moveTo>
                    <a:pt x="1954529" y="0"/>
                  </a:moveTo>
                  <a:lnTo>
                    <a:pt x="1964689" y="0"/>
                  </a:lnTo>
                </a:path>
                <a:path extrusionOk="0" h="93980" w="2377440">
                  <a:moveTo>
                    <a:pt x="1974850" y="0"/>
                  </a:moveTo>
                  <a:lnTo>
                    <a:pt x="1983739" y="0"/>
                  </a:lnTo>
                </a:path>
                <a:path extrusionOk="0" h="93980" w="2377440">
                  <a:moveTo>
                    <a:pt x="1993900" y="0"/>
                  </a:moveTo>
                  <a:lnTo>
                    <a:pt x="2002789" y="0"/>
                  </a:lnTo>
                </a:path>
                <a:path extrusionOk="0" h="93980" w="2377440">
                  <a:moveTo>
                    <a:pt x="2012950" y="0"/>
                  </a:moveTo>
                  <a:lnTo>
                    <a:pt x="2023110" y="0"/>
                  </a:lnTo>
                </a:path>
                <a:path extrusionOk="0" h="93980" w="2377440">
                  <a:moveTo>
                    <a:pt x="2032000" y="0"/>
                  </a:moveTo>
                  <a:lnTo>
                    <a:pt x="2042160" y="0"/>
                  </a:lnTo>
                </a:path>
                <a:path extrusionOk="0" h="93980" w="2377440">
                  <a:moveTo>
                    <a:pt x="2052320" y="0"/>
                  </a:moveTo>
                  <a:lnTo>
                    <a:pt x="2061210" y="0"/>
                  </a:lnTo>
                </a:path>
                <a:path extrusionOk="0" h="93980" w="2377440">
                  <a:moveTo>
                    <a:pt x="2071370" y="0"/>
                  </a:moveTo>
                  <a:lnTo>
                    <a:pt x="2081529" y="0"/>
                  </a:lnTo>
                </a:path>
                <a:path extrusionOk="0" h="93980" w="2377440">
                  <a:moveTo>
                    <a:pt x="2090420" y="0"/>
                  </a:moveTo>
                  <a:lnTo>
                    <a:pt x="2096770" y="0"/>
                  </a:lnTo>
                  <a:lnTo>
                    <a:pt x="2098040" y="0"/>
                  </a:lnTo>
                  <a:lnTo>
                    <a:pt x="2099310" y="0"/>
                  </a:lnTo>
                  <a:lnTo>
                    <a:pt x="2100579" y="0"/>
                  </a:lnTo>
                </a:path>
                <a:path extrusionOk="0" h="93980" w="2377440">
                  <a:moveTo>
                    <a:pt x="2110740" y="0"/>
                  </a:moveTo>
                  <a:lnTo>
                    <a:pt x="2113279" y="0"/>
                  </a:lnTo>
                  <a:lnTo>
                    <a:pt x="2117090" y="0"/>
                  </a:lnTo>
                  <a:lnTo>
                    <a:pt x="2119629" y="0"/>
                  </a:lnTo>
                </a:path>
                <a:path extrusionOk="0" h="93980" w="2377440">
                  <a:moveTo>
                    <a:pt x="2129790" y="1269"/>
                  </a:moveTo>
                  <a:lnTo>
                    <a:pt x="2132329" y="1269"/>
                  </a:lnTo>
                  <a:lnTo>
                    <a:pt x="2136140" y="1269"/>
                  </a:lnTo>
                  <a:lnTo>
                    <a:pt x="2139950" y="1269"/>
                  </a:lnTo>
                </a:path>
                <a:path extrusionOk="0" h="93980" w="2377440">
                  <a:moveTo>
                    <a:pt x="2148840" y="1269"/>
                  </a:moveTo>
                  <a:lnTo>
                    <a:pt x="2152650" y="2539"/>
                  </a:lnTo>
                  <a:lnTo>
                    <a:pt x="2155190" y="2539"/>
                  </a:lnTo>
                  <a:lnTo>
                    <a:pt x="2159000" y="2539"/>
                  </a:lnTo>
                </a:path>
                <a:path extrusionOk="0" h="93980" w="2377440">
                  <a:moveTo>
                    <a:pt x="2169160" y="3809"/>
                  </a:moveTo>
                  <a:lnTo>
                    <a:pt x="2171700" y="3809"/>
                  </a:lnTo>
                  <a:lnTo>
                    <a:pt x="2174240" y="3809"/>
                  </a:lnTo>
                  <a:lnTo>
                    <a:pt x="2178050" y="3809"/>
                  </a:lnTo>
                </a:path>
                <a:path extrusionOk="0" h="93980" w="2377440">
                  <a:moveTo>
                    <a:pt x="2188210" y="6350"/>
                  </a:moveTo>
                  <a:lnTo>
                    <a:pt x="2190750" y="6350"/>
                  </a:lnTo>
                  <a:lnTo>
                    <a:pt x="2194560" y="6350"/>
                  </a:lnTo>
                  <a:lnTo>
                    <a:pt x="2197100" y="6350"/>
                  </a:lnTo>
                </a:path>
                <a:path extrusionOk="0" h="93980" w="2377440">
                  <a:moveTo>
                    <a:pt x="2207260" y="8889"/>
                  </a:moveTo>
                  <a:lnTo>
                    <a:pt x="2209800" y="8889"/>
                  </a:lnTo>
                  <a:lnTo>
                    <a:pt x="2213610" y="8889"/>
                  </a:lnTo>
                  <a:lnTo>
                    <a:pt x="2216150" y="10159"/>
                  </a:lnTo>
                </a:path>
                <a:path extrusionOk="0" h="93980" w="2377440">
                  <a:moveTo>
                    <a:pt x="2226310" y="11429"/>
                  </a:moveTo>
                  <a:lnTo>
                    <a:pt x="2228850" y="11429"/>
                  </a:lnTo>
                  <a:lnTo>
                    <a:pt x="2232660" y="12700"/>
                  </a:lnTo>
                  <a:lnTo>
                    <a:pt x="2236470" y="13969"/>
                  </a:lnTo>
                </a:path>
                <a:path extrusionOk="0" h="93980" w="2377440">
                  <a:moveTo>
                    <a:pt x="2245360" y="15239"/>
                  </a:moveTo>
                  <a:lnTo>
                    <a:pt x="2247900" y="15239"/>
                  </a:lnTo>
                  <a:lnTo>
                    <a:pt x="2251710" y="16509"/>
                  </a:lnTo>
                  <a:lnTo>
                    <a:pt x="2254250" y="17779"/>
                  </a:lnTo>
                </a:path>
                <a:path extrusionOk="0" h="93980" w="2377440">
                  <a:moveTo>
                    <a:pt x="2264410" y="19050"/>
                  </a:moveTo>
                  <a:lnTo>
                    <a:pt x="2268220" y="20319"/>
                  </a:lnTo>
                  <a:lnTo>
                    <a:pt x="2270760" y="20319"/>
                  </a:lnTo>
                  <a:lnTo>
                    <a:pt x="2273300" y="21589"/>
                  </a:lnTo>
                </a:path>
                <a:path extrusionOk="0" h="93980" w="2377440">
                  <a:moveTo>
                    <a:pt x="2283460" y="24129"/>
                  </a:moveTo>
                  <a:lnTo>
                    <a:pt x="2286000" y="25400"/>
                  </a:lnTo>
                  <a:lnTo>
                    <a:pt x="2289810" y="26669"/>
                  </a:lnTo>
                  <a:lnTo>
                    <a:pt x="2292350" y="26669"/>
                  </a:lnTo>
                </a:path>
                <a:path extrusionOk="0" h="93980" w="2377440">
                  <a:moveTo>
                    <a:pt x="2301240" y="30479"/>
                  </a:moveTo>
                  <a:lnTo>
                    <a:pt x="2305050" y="31750"/>
                  </a:lnTo>
                  <a:lnTo>
                    <a:pt x="2307590" y="33019"/>
                  </a:lnTo>
                  <a:lnTo>
                    <a:pt x="2311400" y="33019"/>
                  </a:lnTo>
                </a:path>
                <a:path extrusionOk="0" h="93980" w="2377440">
                  <a:moveTo>
                    <a:pt x="2319020" y="36829"/>
                  </a:moveTo>
                  <a:lnTo>
                    <a:pt x="2322829" y="38100"/>
                  </a:lnTo>
                  <a:lnTo>
                    <a:pt x="2325370" y="39369"/>
                  </a:lnTo>
                  <a:lnTo>
                    <a:pt x="2329179" y="40639"/>
                  </a:lnTo>
                </a:path>
                <a:path extrusionOk="0" h="93980" w="2377440">
                  <a:moveTo>
                    <a:pt x="2338070" y="44450"/>
                  </a:moveTo>
                  <a:lnTo>
                    <a:pt x="2340610" y="45719"/>
                  </a:lnTo>
                  <a:lnTo>
                    <a:pt x="2343150" y="46989"/>
                  </a:lnTo>
                  <a:lnTo>
                    <a:pt x="2345690" y="49529"/>
                  </a:lnTo>
                </a:path>
                <a:path extrusionOk="0" h="93980" w="2377440">
                  <a:moveTo>
                    <a:pt x="2354580" y="54609"/>
                  </a:moveTo>
                  <a:lnTo>
                    <a:pt x="2357120" y="55879"/>
                  </a:lnTo>
                  <a:lnTo>
                    <a:pt x="2359660" y="58419"/>
                  </a:lnTo>
                  <a:lnTo>
                    <a:pt x="2362200" y="59689"/>
                  </a:lnTo>
                </a:path>
                <a:path extrusionOk="0" h="93980" w="2377440">
                  <a:moveTo>
                    <a:pt x="2369820" y="67309"/>
                  </a:moveTo>
                  <a:lnTo>
                    <a:pt x="2371090" y="69850"/>
                  </a:lnTo>
                  <a:lnTo>
                    <a:pt x="2373630" y="72389"/>
                  </a:lnTo>
                  <a:lnTo>
                    <a:pt x="2374900" y="74929"/>
                  </a:lnTo>
                </a:path>
                <a:path extrusionOk="0" h="93980" w="2377440">
                  <a:moveTo>
                    <a:pt x="2377440" y="83819"/>
                  </a:moveTo>
                  <a:lnTo>
                    <a:pt x="2377440" y="9397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08" name="Google Shape;1208;p66"/>
            <p:cNvSpPr/>
            <p:nvPr/>
          </p:nvSpPr>
          <p:spPr>
            <a:xfrm>
              <a:off x="3275330" y="2523489"/>
              <a:ext cx="0" cy="10160"/>
            </a:xfrm>
            <a:custGeom>
              <a:rect b="b" l="l" r="r" t="t"/>
              <a:pathLst>
                <a:path extrusionOk="0" h="10160" w="120000">
                  <a:moveTo>
                    <a:pt x="0" y="5080"/>
                  </a:moveTo>
                  <a:lnTo>
                    <a:pt x="0" y="508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09" name="Google Shape;1209;p66"/>
            <p:cNvSpPr/>
            <p:nvPr/>
          </p:nvSpPr>
          <p:spPr>
            <a:xfrm>
              <a:off x="3275330" y="254381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10" name="Google Shape;1210;p66"/>
            <p:cNvSpPr/>
            <p:nvPr/>
          </p:nvSpPr>
          <p:spPr>
            <a:xfrm>
              <a:off x="3270884" y="2567939"/>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11" name="Google Shape;1211;p66"/>
            <p:cNvSpPr/>
            <p:nvPr/>
          </p:nvSpPr>
          <p:spPr>
            <a:xfrm>
              <a:off x="3275330" y="260222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12" name="Google Shape;1212;p66"/>
            <p:cNvSpPr/>
            <p:nvPr/>
          </p:nvSpPr>
          <p:spPr>
            <a:xfrm>
              <a:off x="3270884" y="2626359"/>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13" name="Google Shape;1213;p66"/>
            <p:cNvSpPr/>
            <p:nvPr/>
          </p:nvSpPr>
          <p:spPr>
            <a:xfrm>
              <a:off x="3270884" y="2665095"/>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14" name="Google Shape;1214;p66"/>
            <p:cNvSpPr/>
            <p:nvPr/>
          </p:nvSpPr>
          <p:spPr>
            <a:xfrm>
              <a:off x="3270884" y="2703829"/>
              <a:ext cx="8890" cy="38100"/>
            </a:xfrm>
            <a:custGeom>
              <a:rect b="b" l="l" r="r" t="t"/>
              <a:pathLst>
                <a:path extrusionOk="0" h="38100" w="8889">
                  <a:moveTo>
                    <a:pt x="0" y="0"/>
                  </a:moveTo>
                  <a:lnTo>
                    <a:pt x="8890" y="0"/>
                  </a:lnTo>
                </a:path>
                <a:path extrusionOk="0" h="38100" w="8889">
                  <a:moveTo>
                    <a:pt x="0" y="19050"/>
                  </a:moveTo>
                  <a:lnTo>
                    <a:pt x="8890" y="19050"/>
                  </a:lnTo>
                </a:path>
                <a:path extrusionOk="0" h="38100" w="8889">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15" name="Google Shape;1215;p66"/>
            <p:cNvSpPr/>
            <p:nvPr/>
          </p:nvSpPr>
          <p:spPr>
            <a:xfrm>
              <a:off x="3275330" y="275717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16" name="Google Shape;1216;p66"/>
            <p:cNvSpPr/>
            <p:nvPr/>
          </p:nvSpPr>
          <p:spPr>
            <a:xfrm>
              <a:off x="3270884" y="278130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17" name="Google Shape;1217;p66"/>
            <p:cNvSpPr/>
            <p:nvPr/>
          </p:nvSpPr>
          <p:spPr>
            <a:xfrm>
              <a:off x="3275330" y="281559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18" name="Google Shape;1218;p66"/>
            <p:cNvSpPr/>
            <p:nvPr/>
          </p:nvSpPr>
          <p:spPr>
            <a:xfrm>
              <a:off x="3270884" y="2839719"/>
              <a:ext cx="8890" cy="38100"/>
            </a:xfrm>
            <a:custGeom>
              <a:rect b="b" l="l" r="r" t="t"/>
              <a:pathLst>
                <a:path extrusionOk="0" h="38100" w="8889">
                  <a:moveTo>
                    <a:pt x="0" y="0"/>
                  </a:moveTo>
                  <a:lnTo>
                    <a:pt x="8890" y="0"/>
                  </a:lnTo>
                </a:path>
                <a:path extrusionOk="0" h="38100" w="8889">
                  <a:moveTo>
                    <a:pt x="0" y="19050"/>
                  </a:moveTo>
                  <a:lnTo>
                    <a:pt x="8890" y="19050"/>
                  </a:lnTo>
                </a:path>
                <a:path extrusionOk="0" h="38100" w="8889">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19" name="Google Shape;1219;p66"/>
            <p:cNvSpPr/>
            <p:nvPr/>
          </p:nvSpPr>
          <p:spPr>
            <a:xfrm>
              <a:off x="3275330" y="2893059"/>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20" name="Google Shape;1220;p66"/>
            <p:cNvSpPr/>
            <p:nvPr/>
          </p:nvSpPr>
          <p:spPr>
            <a:xfrm>
              <a:off x="3270884" y="291719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21" name="Google Shape;1221;p66"/>
            <p:cNvSpPr/>
            <p:nvPr/>
          </p:nvSpPr>
          <p:spPr>
            <a:xfrm>
              <a:off x="3275330" y="295148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22" name="Google Shape;1222;p66"/>
            <p:cNvSpPr/>
            <p:nvPr/>
          </p:nvSpPr>
          <p:spPr>
            <a:xfrm>
              <a:off x="3270884" y="2975609"/>
              <a:ext cx="8890" cy="38100"/>
            </a:xfrm>
            <a:custGeom>
              <a:rect b="b" l="l" r="r" t="t"/>
              <a:pathLst>
                <a:path extrusionOk="0" h="38100" w="8889">
                  <a:moveTo>
                    <a:pt x="0" y="0"/>
                  </a:moveTo>
                  <a:lnTo>
                    <a:pt x="8890" y="0"/>
                  </a:lnTo>
                </a:path>
                <a:path extrusionOk="0" h="38100" w="8889">
                  <a:moveTo>
                    <a:pt x="0" y="19050"/>
                  </a:moveTo>
                  <a:lnTo>
                    <a:pt x="8890" y="19050"/>
                  </a:lnTo>
                </a:path>
                <a:path extrusionOk="0" h="38100" w="8889">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23" name="Google Shape;1223;p66"/>
            <p:cNvSpPr/>
            <p:nvPr/>
          </p:nvSpPr>
          <p:spPr>
            <a:xfrm>
              <a:off x="3275330" y="302895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24" name="Google Shape;1224;p66"/>
            <p:cNvSpPr/>
            <p:nvPr/>
          </p:nvSpPr>
          <p:spPr>
            <a:xfrm>
              <a:off x="897889" y="3048000"/>
              <a:ext cx="2377440" cy="91440"/>
            </a:xfrm>
            <a:custGeom>
              <a:rect b="b" l="l" r="r" t="t"/>
              <a:pathLst>
                <a:path extrusionOk="0" h="91439" w="2377440">
                  <a:moveTo>
                    <a:pt x="2377440" y="0"/>
                  </a:moveTo>
                  <a:lnTo>
                    <a:pt x="2377440" y="7620"/>
                  </a:lnTo>
                  <a:lnTo>
                    <a:pt x="2377440" y="8889"/>
                  </a:lnTo>
                </a:path>
                <a:path extrusionOk="0" h="91439" w="2377440">
                  <a:moveTo>
                    <a:pt x="2373630" y="19050"/>
                  </a:moveTo>
                  <a:lnTo>
                    <a:pt x="2372360" y="21589"/>
                  </a:lnTo>
                  <a:lnTo>
                    <a:pt x="2369820" y="24129"/>
                  </a:lnTo>
                  <a:lnTo>
                    <a:pt x="2368550" y="26670"/>
                  </a:lnTo>
                </a:path>
                <a:path extrusionOk="0" h="91439" w="2377440">
                  <a:moveTo>
                    <a:pt x="2360930" y="33020"/>
                  </a:moveTo>
                  <a:lnTo>
                    <a:pt x="2358390" y="34289"/>
                  </a:lnTo>
                  <a:lnTo>
                    <a:pt x="2355850" y="36829"/>
                  </a:lnTo>
                  <a:lnTo>
                    <a:pt x="2353310" y="38100"/>
                  </a:lnTo>
                </a:path>
                <a:path extrusionOk="0" h="91439" w="2377440">
                  <a:moveTo>
                    <a:pt x="2344420" y="43179"/>
                  </a:moveTo>
                  <a:lnTo>
                    <a:pt x="2341879" y="45720"/>
                  </a:lnTo>
                  <a:lnTo>
                    <a:pt x="2339340" y="46989"/>
                  </a:lnTo>
                  <a:lnTo>
                    <a:pt x="2335529" y="48260"/>
                  </a:lnTo>
                </a:path>
                <a:path extrusionOk="0" h="91439" w="2377440">
                  <a:moveTo>
                    <a:pt x="2326640" y="52070"/>
                  </a:moveTo>
                  <a:lnTo>
                    <a:pt x="2324100" y="53339"/>
                  </a:lnTo>
                  <a:lnTo>
                    <a:pt x="2320290" y="54610"/>
                  </a:lnTo>
                  <a:lnTo>
                    <a:pt x="2317750" y="55879"/>
                  </a:lnTo>
                </a:path>
                <a:path extrusionOk="0" h="91439" w="2377440">
                  <a:moveTo>
                    <a:pt x="2308860" y="59689"/>
                  </a:moveTo>
                  <a:lnTo>
                    <a:pt x="2306320" y="59689"/>
                  </a:lnTo>
                  <a:lnTo>
                    <a:pt x="2302510" y="60960"/>
                  </a:lnTo>
                  <a:lnTo>
                    <a:pt x="2299970" y="62229"/>
                  </a:lnTo>
                </a:path>
                <a:path extrusionOk="0" h="91439" w="2377440">
                  <a:moveTo>
                    <a:pt x="2289810" y="64770"/>
                  </a:moveTo>
                  <a:lnTo>
                    <a:pt x="2287270" y="66039"/>
                  </a:lnTo>
                  <a:lnTo>
                    <a:pt x="2284729" y="67310"/>
                  </a:lnTo>
                  <a:lnTo>
                    <a:pt x="2280920" y="67310"/>
                  </a:lnTo>
                </a:path>
                <a:path extrusionOk="0" h="91439" w="2377440">
                  <a:moveTo>
                    <a:pt x="2272029" y="69850"/>
                  </a:moveTo>
                  <a:lnTo>
                    <a:pt x="2268220" y="71120"/>
                  </a:lnTo>
                  <a:lnTo>
                    <a:pt x="2265679" y="72389"/>
                  </a:lnTo>
                  <a:lnTo>
                    <a:pt x="2261870" y="72389"/>
                  </a:lnTo>
                </a:path>
                <a:path extrusionOk="0" h="91439" w="2377440">
                  <a:moveTo>
                    <a:pt x="2252979" y="74929"/>
                  </a:moveTo>
                  <a:lnTo>
                    <a:pt x="2249170" y="76200"/>
                  </a:lnTo>
                  <a:lnTo>
                    <a:pt x="2246629" y="76200"/>
                  </a:lnTo>
                  <a:lnTo>
                    <a:pt x="2244090" y="77470"/>
                  </a:lnTo>
                </a:path>
                <a:path extrusionOk="0" h="91439" w="2377440">
                  <a:moveTo>
                    <a:pt x="2233929" y="78739"/>
                  </a:moveTo>
                  <a:lnTo>
                    <a:pt x="2230120" y="80010"/>
                  </a:lnTo>
                  <a:lnTo>
                    <a:pt x="2227579" y="80010"/>
                  </a:lnTo>
                  <a:lnTo>
                    <a:pt x="2223770" y="81279"/>
                  </a:lnTo>
                </a:path>
                <a:path extrusionOk="0" h="91439" w="2377440">
                  <a:moveTo>
                    <a:pt x="2214879" y="82550"/>
                  </a:moveTo>
                  <a:lnTo>
                    <a:pt x="2211070" y="82550"/>
                  </a:lnTo>
                  <a:lnTo>
                    <a:pt x="2208529" y="83820"/>
                  </a:lnTo>
                  <a:lnTo>
                    <a:pt x="2204720" y="83820"/>
                  </a:lnTo>
                </a:path>
                <a:path extrusionOk="0" h="91439" w="2377440">
                  <a:moveTo>
                    <a:pt x="2195829" y="85089"/>
                  </a:moveTo>
                  <a:lnTo>
                    <a:pt x="2192020" y="86360"/>
                  </a:lnTo>
                  <a:lnTo>
                    <a:pt x="2189479" y="86360"/>
                  </a:lnTo>
                  <a:lnTo>
                    <a:pt x="2185670" y="86360"/>
                  </a:lnTo>
                </a:path>
                <a:path extrusionOk="0" h="91439" w="2377440">
                  <a:moveTo>
                    <a:pt x="2176779" y="87629"/>
                  </a:moveTo>
                  <a:lnTo>
                    <a:pt x="2172970" y="87629"/>
                  </a:lnTo>
                  <a:lnTo>
                    <a:pt x="2169160" y="88900"/>
                  </a:lnTo>
                  <a:lnTo>
                    <a:pt x="2166620" y="88900"/>
                  </a:lnTo>
                </a:path>
                <a:path extrusionOk="0" h="91439" w="2377440">
                  <a:moveTo>
                    <a:pt x="2156460" y="88900"/>
                  </a:moveTo>
                  <a:lnTo>
                    <a:pt x="2153920" y="90170"/>
                  </a:lnTo>
                  <a:lnTo>
                    <a:pt x="2150110" y="90170"/>
                  </a:lnTo>
                  <a:lnTo>
                    <a:pt x="2147570" y="90170"/>
                  </a:lnTo>
                </a:path>
                <a:path extrusionOk="0" h="91439" w="2377440">
                  <a:moveTo>
                    <a:pt x="2137410" y="91439"/>
                  </a:moveTo>
                  <a:lnTo>
                    <a:pt x="2133600" y="91439"/>
                  </a:lnTo>
                  <a:lnTo>
                    <a:pt x="2131060" y="91439"/>
                  </a:lnTo>
                  <a:lnTo>
                    <a:pt x="2127250" y="91439"/>
                  </a:lnTo>
                </a:path>
                <a:path extrusionOk="0" h="91439" w="2377440">
                  <a:moveTo>
                    <a:pt x="2118360" y="91439"/>
                  </a:moveTo>
                  <a:lnTo>
                    <a:pt x="2114550" y="91439"/>
                  </a:lnTo>
                  <a:lnTo>
                    <a:pt x="2110740" y="91439"/>
                  </a:lnTo>
                  <a:lnTo>
                    <a:pt x="2108200" y="91439"/>
                  </a:lnTo>
                </a:path>
                <a:path extrusionOk="0" h="91439" w="2377440">
                  <a:moveTo>
                    <a:pt x="2098040" y="91439"/>
                  </a:moveTo>
                  <a:lnTo>
                    <a:pt x="2096770" y="91439"/>
                  </a:lnTo>
                  <a:lnTo>
                    <a:pt x="2089150" y="91439"/>
                  </a:lnTo>
                </a:path>
                <a:path extrusionOk="0" h="91439" w="2377440">
                  <a:moveTo>
                    <a:pt x="2078989" y="91439"/>
                  </a:moveTo>
                  <a:lnTo>
                    <a:pt x="2070100" y="91439"/>
                  </a:lnTo>
                </a:path>
                <a:path extrusionOk="0" h="91439" w="2377440">
                  <a:moveTo>
                    <a:pt x="2059939" y="91439"/>
                  </a:moveTo>
                  <a:lnTo>
                    <a:pt x="2049779" y="91439"/>
                  </a:lnTo>
                </a:path>
                <a:path extrusionOk="0" h="91439" w="2377440">
                  <a:moveTo>
                    <a:pt x="2040889" y="91439"/>
                  </a:moveTo>
                  <a:lnTo>
                    <a:pt x="2030729" y="91439"/>
                  </a:lnTo>
                </a:path>
                <a:path extrusionOk="0" h="91439" w="2377440">
                  <a:moveTo>
                    <a:pt x="2020570" y="91439"/>
                  </a:moveTo>
                  <a:lnTo>
                    <a:pt x="2011679" y="91439"/>
                  </a:lnTo>
                </a:path>
                <a:path extrusionOk="0" h="91439" w="2377440">
                  <a:moveTo>
                    <a:pt x="2001520" y="91439"/>
                  </a:moveTo>
                  <a:lnTo>
                    <a:pt x="1991360" y="91439"/>
                  </a:lnTo>
                </a:path>
                <a:path extrusionOk="0" h="91439" w="2377440">
                  <a:moveTo>
                    <a:pt x="1982470" y="91439"/>
                  </a:moveTo>
                  <a:lnTo>
                    <a:pt x="1972310" y="91439"/>
                  </a:lnTo>
                </a:path>
                <a:path extrusionOk="0" h="91439" w="2377440">
                  <a:moveTo>
                    <a:pt x="1962150" y="91439"/>
                  </a:moveTo>
                  <a:lnTo>
                    <a:pt x="1953260" y="91439"/>
                  </a:lnTo>
                </a:path>
                <a:path extrusionOk="0" h="91439" w="2377440">
                  <a:moveTo>
                    <a:pt x="1943100" y="91439"/>
                  </a:moveTo>
                  <a:lnTo>
                    <a:pt x="1932939" y="91439"/>
                  </a:lnTo>
                </a:path>
                <a:path extrusionOk="0" h="91439" w="2377440">
                  <a:moveTo>
                    <a:pt x="1924050" y="91439"/>
                  </a:moveTo>
                  <a:lnTo>
                    <a:pt x="1913889" y="91439"/>
                  </a:lnTo>
                </a:path>
                <a:path extrusionOk="0" h="91439" w="2377440">
                  <a:moveTo>
                    <a:pt x="1903729" y="91439"/>
                  </a:moveTo>
                  <a:lnTo>
                    <a:pt x="1894839" y="91439"/>
                  </a:lnTo>
                </a:path>
                <a:path extrusionOk="0" h="91439" w="2377440">
                  <a:moveTo>
                    <a:pt x="1884679" y="91439"/>
                  </a:moveTo>
                  <a:lnTo>
                    <a:pt x="1875789" y="91439"/>
                  </a:lnTo>
                </a:path>
                <a:path extrusionOk="0" h="91439" w="2377440">
                  <a:moveTo>
                    <a:pt x="1865629" y="91439"/>
                  </a:moveTo>
                  <a:lnTo>
                    <a:pt x="1856739" y="91439"/>
                  </a:lnTo>
                </a:path>
                <a:path extrusionOk="0" h="91439" w="2377440">
                  <a:moveTo>
                    <a:pt x="1846579" y="91439"/>
                  </a:moveTo>
                  <a:lnTo>
                    <a:pt x="1836420" y="91439"/>
                  </a:lnTo>
                </a:path>
                <a:path extrusionOk="0" h="91439" w="2377440">
                  <a:moveTo>
                    <a:pt x="1827529" y="91439"/>
                  </a:moveTo>
                  <a:lnTo>
                    <a:pt x="1817370" y="91439"/>
                  </a:lnTo>
                </a:path>
                <a:path extrusionOk="0" h="91439" w="2377440">
                  <a:moveTo>
                    <a:pt x="1807210" y="91439"/>
                  </a:moveTo>
                  <a:lnTo>
                    <a:pt x="1798320" y="91439"/>
                  </a:lnTo>
                </a:path>
                <a:path extrusionOk="0" h="91439" w="2377440">
                  <a:moveTo>
                    <a:pt x="1788160" y="91439"/>
                  </a:moveTo>
                  <a:lnTo>
                    <a:pt x="1778000" y="91439"/>
                  </a:lnTo>
                </a:path>
                <a:path extrusionOk="0" h="91439" w="2377440">
                  <a:moveTo>
                    <a:pt x="1769110" y="91439"/>
                  </a:moveTo>
                  <a:lnTo>
                    <a:pt x="1758950" y="91439"/>
                  </a:lnTo>
                </a:path>
                <a:path extrusionOk="0" h="91439" w="2377440">
                  <a:moveTo>
                    <a:pt x="1748789" y="91439"/>
                  </a:moveTo>
                  <a:lnTo>
                    <a:pt x="1739900" y="91439"/>
                  </a:lnTo>
                </a:path>
                <a:path extrusionOk="0" h="91439" w="2377440">
                  <a:moveTo>
                    <a:pt x="1729739" y="91439"/>
                  </a:moveTo>
                  <a:lnTo>
                    <a:pt x="1719579" y="91439"/>
                  </a:lnTo>
                </a:path>
                <a:path extrusionOk="0" h="91439" w="2377440">
                  <a:moveTo>
                    <a:pt x="1710689" y="91439"/>
                  </a:moveTo>
                  <a:lnTo>
                    <a:pt x="1700529" y="91439"/>
                  </a:lnTo>
                </a:path>
                <a:path extrusionOk="0" h="91439" w="2377440">
                  <a:moveTo>
                    <a:pt x="1691639" y="91439"/>
                  </a:moveTo>
                  <a:lnTo>
                    <a:pt x="1681479" y="91439"/>
                  </a:lnTo>
                </a:path>
                <a:path extrusionOk="0" h="91439" w="2377440">
                  <a:moveTo>
                    <a:pt x="1671320" y="91439"/>
                  </a:moveTo>
                  <a:lnTo>
                    <a:pt x="1662429" y="91439"/>
                  </a:lnTo>
                </a:path>
                <a:path extrusionOk="0" h="91439" w="2377440">
                  <a:moveTo>
                    <a:pt x="1652270" y="91439"/>
                  </a:moveTo>
                  <a:lnTo>
                    <a:pt x="1642110" y="91439"/>
                  </a:lnTo>
                </a:path>
                <a:path extrusionOk="0" h="91439" w="2377440">
                  <a:moveTo>
                    <a:pt x="1633220" y="91439"/>
                  </a:moveTo>
                  <a:lnTo>
                    <a:pt x="1623060" y="91439"/>
                  </a:lnTo>
                </a:path>
                <a:path extrusionOk="0" h="91439" w="2377440">
                  <a:moveTo>
                    <a:pt x="1612899" y="91439"/>
                  </a:moveTo>
                  <a:lnTo>
                    <a:pt x="1604010" y="91439"/>
                  </a:lnTo>
                </a:path>
                <a:path extrusionOk="0" h="91439" w="2377440">
                  <a:moveTo>
                    <a:pt x="1593849" y="91439"/>
                  </a:moveTo>
                  <a:lnTo>
                    <a:pt x="1583690" y="91439"/>
                  </a:lnTo>
                </a:path>
                <a:path extrusionOk="0" h="91439" w="2377440">
                  <a:moveTo>
                    <a:pt x="1574799" y="91439"/>
                  </a:moveTo>
                  <a:lnTo>
                    <a:pt x="1564640" y="91439"/>
                  </a:lnTo>
                </a:path>
                <a:path extrusionOk="0" h="91439" w="2377440">
                  <a:moveTo>
                    <a:pt x="1555749" y="91439"/>
                  </a:moveTo>
                  <a:lnTo>
                    <a:pt x="1545590" y="91439"/>
                  </a:lnTo>
                </a:path>
                <a:path extrusionOk="0" h="91439" w="2377440">
                  <a:moveTo>
                    <a:pt x="1535430" y="91439"/>
                  </a:moveTo>
                  <a:lnTo>
                    <a:pt x="1526540" y="91439"/>
                  </a:lnTo>
                </a:path>
                <a:path extrusionOk="0" h="91439" w="2377440">
                  <a:moveTo>
                    <a:pt x="1516380" y="91439"/>
                  </a:moveTo>
                  <a:lnTo>
                    <a:pt x="1506220" y="91439"/>
                  </a:lnTo>
                </a:path>
                <a:path extrusionOk="0" h="91439" w="2377440">
                  <a:moveTo>
                    <a:pt x="1497330" y="91439"/>
                  </a:moveTo>
                  <a:lnTo>
                    <a:pt x="1487170" y="91439"/>
                  </a:lnTo>
                </a:path>
                <a:path extrusionOk="0" h="91439" w="2377440">
                  <a:moveTo>
                    <a:pt x="1478280" y="91439"/>
                  </a:moveTo>
                  <a:lnTo>
                    <a:pt x="1468120" y="91439"/>
                  </a:lnTo>
                </a:path>
                <a:path extrusionOk="0" h="91439" w="2377440">
                  <a:moveTo>
                    <a:pt x="1457960" y="91439"/>
                  </a:moveTo>
                  <a:lnTo>
                    <a:pt x="1449070" y="91439"/>
                  </a:lnTo>
                </a:path>
                <a:path extrusionOk="0" h="91439" w="2377440">
                  <a:moveTo>
                    <a:pt x="1438910" y="91439"/>
                  </a:moveTo>
                  <a:lnTo>
                    <a:pt x="1428749" y="91439"/>
                  </a:lnTo>
                </a:path>
                <a:path extrusionOk="0" h="91439" w="2377440">
                  <a:moveTo>
                    <a:pt x="1419860" y="91439"/>
                  </a:moveTo>
                  <a:lnTo>
                    <a:pt x="1409699" y="91439"/>
                  </a:lnTo>
                </a:path>
                <a:path extrusionOk="0" h="91439" w="2377440">
                  <a:moveTo>
                    <a:pt x="1399540" y="91439"/>
                  </a:moveTo>
                  <a:lnTo>
                    <a:pt x="1390649" y="91439"/>
                  </a:lnTo>
                </a:path>
                <a:path extrusionOk="0" h="91439" w="2377440">
                  <a:moveTo>
                    <a:pt x="1380490" y="91439"/>
                  </a:moveTo>
                  <a:lnTo>
                    <a:pt x="1370330" y="91439"/>
                  </a:lnTo>
                </a:path>
                <a:path extrusionOk="0" h="91439" w="2377440">
                  <a:moveTo>
                    <a:pt x="1361440" y="91439"/>
                  </a:moveTo>
                  <a:lnTo>
                    <a:pt x="1351280" y="91439"/>
                  </a:lnTo>
                </a:path>
                <a:path extrusionOk="0" h="91439" w="2377440">
                  <a:moveTo>
                    <a:pt x="1341120" y="91439"/>
                  </a:moveTo>
                  <a:lnTo>
                    <a:pt x="1332230" y="91439"/>
                  </a:lnTo>
                </a:path>
                <a:path extrusionOk="0" h="91439" w="2377440">
                  <a:moveTo>
                    <a:pt x="1322070" y="91439"/>
                  </a:moveTo>
                  <a:lnTo>
                    <a:pt x="1311910" y="91439"/>
                  </a:lnTo>
                </a:path>
                <a:path extrusionOk="0" h="91439" w="2377440">
                  <a:moveTo>
                    <a:pt x="1303020" y="91439"/>
                  </a:moveTo>
                  <a:lnTo>
                    <a:pt x="1292860" y="91439"/>
                  </a:lnTo>
                </a:path>
                <a:path extrusionOk="0" h="91439" w="2377440">
                  <a:moveTo>
                    <a:pt x="1283970" y="91439"/>
                  </a:moveTo>
                  <a:lnTo>
                    <a:pt x="1273810" y="91439"/>
                  </a:lnTo>
                </a:path>
                <a:path extrusionOk="0" h="91439" w="2377440">
                  <a:moveTo>
                    <a:pt x="1263649" y="91439"/>
                  </a:moveTo>
                  <a:lnTo>
                    <a:pt x="1254760" y="91439"/>
                  </a:lnTo>
                </a:path>
                <a:path extrusionOk="0" h="91439" w="2377440">
                  <a:moveTo>
                    <a:pt x="1244599" y="91439"/>
                  </a:moveTo>
                  <a:lnTo>
                    <a:pt x="1235710" y="91439"/>
                  </a:lnTo>
                </a:path>
                <a:path extrusionOk="0" h="91439" w="2377440">
                  <a:moveTo>
                    <a:pt x="1225549" y="91439"/>
                  </a:moveTo>
                  <a:lnTo>
                    <a:pt x="1215390" y="91439"/>
                  </a:lnTo>
                </a:path>
                <a:path extrusionOk="0" h="91439" w="2377440">
                  <a:moveTo>
                    <a:pt x="1206499" y="91439"/>
                  </a:moveTo>
                  <a:lnTo>
                    <a:pt x="1196340" y="91439"/>
                  </a:lnTo>
                </a:path>
                <a:path extrusionOk="0" h="91439" w="2377440">
                  <a:moveTo>
                    <a:pt x="1186180" y="91439"/>
                  </a:moveTo>
                  <a:lnTo>
                    <a:pt x="1177290" y="91439"/>
                  </a:lnTo>
                </a:path>
                <a:path extrusionOk="0" h="91439" w="2377440">
                  <a:moveTo>
                    <a:pt x="1167130" y="91439"/>
                  </a:moveTo>
                  <a:lnTo>
                    <a:pt x="1156970" y="91439"/>
                  </a:lnTo>
                </a:path>
                <a:path extrusionOk="0" h="91439" w="2377440">
                  <a:moveTo>
                    <a:pt x="1148080" y="91439"/>
                  </a:moveTo>
                  <a:lnTo>
                    <a:pt x="1137920" y="91439"/>
                  </a:lnTo>
                </a:path>
                <a:path extrusionOk="0" h="91439" w="2377440">
                  <a:moveTo>
                    <a:pt x="1127760" y="91439"/>
                  </a:moveTo>
                  <a:lnTo>
                    <a:pt x="1118870" y="91439"/>
                  </a:lnTo>
                </a:path>
                <a:path extrusionOk="0" h="91439" w="2377440">
                  <a:moveTo>
                    <a:pt x="1108710" y="91439"/>
                  </a:moveTo>
                  <a:lnTo>
                    <a:pt x="1099820" y="91439"/>
                  </a:lnTo>
                </a:path>
                <a:path extrusionOk="0" h="91439" w="2377440">
                  <a:moveTo>
                    <a:pt x="1089660" y="91439"/>
                  </a:moveTo>
                  <a:lnTo>
                    <a:pt x="1079499" y="91439"/>
                  </a:lnTo>
                </a:path>
                <a:path extrusionOk="0" h="91439" w="2377440">
                  <a:moveTo>
                    <a:pt x="1070610" y="91439"/>
                  </a:moveTo>
                  <a:lnTo>
                    <a:pt x="1060449" y="91439"/>
                  </a:lnTo>
                </a:path>
                <a:path extrusionOk="0" h="91439" w="2377440">
                  <a:moveTo>
                    <a:pt x="1050290" y="91439"/>
                  </a:moveTo>
                  <a:lnTo>
                    <a:pt x="1041399" y="91439"/>
                  </a:lnTo>
                </a:path>
                <a:path extrusionOk="0" h="91439" w="2377440">
                  <a:moveTo>
                    <a:pt x="1031240" y="91439"/>
                  </a:moveTo>
                  <a:lnTo>
                    <a:pt x="1021079" y="91439"/>
                  </a:lnTo>
                </a:path>
                <a:path extrusionOk="0" h="91439" w="2377440">
                  <a:moveTo>
                    <a:pt x="1012190" y="91439"/>
                  </a:moveTo>
                  <a:lnTo>
                    <a:pt x="1002029" y="91439"/>
                  </a:lnTo>
                </a:path>
                <a:path extrusionOk="0" h="91439" w="2377440">
                  <a:moveTo>
                    <a:pt x="991870" y="91439"/>
                  </a:moveTo>
                  <a:lnTo>
                    <a:pt x="982979" y="91439"/>
                  </a:lnTo>
                </a:path>
                <a:path extrusionOk="0" h="91439" w="2377440">
                  <a:moveTo>
                    <a:pt x="972820" y="91439"/>
                  </a:moveTo>
                  <a:lnTo>
                    <a:pt x="963929" y="91439"/>
                  </a:lnTo>
                </a:path>
                <a:path extrusionOk="0" h="91439" w="2377440">
                  <a:moveTo>
                    <a:pt x="953770" y="91439"/>
                  </a:moveTo>
                  <a:lnTo>
                    <a:pt x="943610" y="91439"/>
                  </a:lnTo>
                </a:path>
                <a:path extrusionOk="0" h="91439" w="2377440">
                  <a:moveTo>
                    <a:pt x="934720" y="91439"/>
                  </a:moveTo>
                  <a:lnTo>
                    <a:pt x="924560" y="91439"/>
                  </a:lnTo>
                </a:path>
                <a:path extrusionOk="0" h="91439" w="2377440">
                  <a:moveTo>
                    <a:pt x="915670" y="91439"/>
                  </a:moveTo>
                  <a:lnTo>
                    <a:pt x="905510" y="91439"/>
                  </a:lnTo>
                </a:path>
                <a:path extrusionOk="0" h="91439" w="2377440">
                  <a:moveTo>
                    <a:pt x="895349" y="91439"/>
                  </a:moveTo>
                  <a:lnTo>
                    <a:pt x="886460" y="91439"/>
                  </a:lnTo>
                </a:path>
                <a:path extrusionOk="0" h="91439" w="2377440">
                  <a:moveTo>
                    <a:pt x="876299" y="91439"/>
                  </a:moveTo>
                  <a:lnTo>
                    <a:pt x="866140" y="91439"/>
                  </a:lnTo>
                </a:path>
                <a:path extrusionOk="0" h="91439" w="2377440">
                  <a:moveTo>
                    <a:pt x="857249" y="91439"/>
                  </a:moveTo>
                  <a:lnTo>
                    <a:pt x="847090" y="91439"/>
                  </a:lnTo>
                </a:path>
                <a:path extrusionOk="0" h="91439" w="2377440">
                  <a:moveTo>
                    <a:pt x="836929" y="91439"/>
                  </a:moveTo>
                  <a:lnTo>
                    <a:pt x="828040" y="91439"/>
                  </a:lnTo>
                </a:path>
                <a:path extrusionOk="0" h="91439" w="2377440">
                  <a:moveTo>
                    <a:pt x="817879" y="91439"/>
                  </a:moveTo>
                  <a:lnTo>
                    <a:pt x="807720" y="91439"/>
                  </a:lnTo>
                </a:path>
                <a:path extrusionOk="0" h="91439" w="2377440">
                  <a:moveTo>
                    <a:pt x="798829" y="91439"/>
                  </a:moveTo>
                  <a:lnTo>
                    <a:pt x="788670" y="91439"/>
                  </a:lnTo>
                </a:path>
                <a:path extrusionOk="0" h="91439" w="2377440">
                  <a:moveTo>
                    <a:pt x="778510" y="91439"/>
                  </a:moveTo>
                  <a:lnTo>
                    <a:pt x="769620" y="91439"/>
                  </a:lnTo>
                </a:path>
                <a:path extrusionOk="0" h="91439" w="2377440">
                  <a:moveTo>
                    <a:pt x="759460" y="91439"/>
                  </a:moveTo>
                  <a:lnTo>
                    <a:pt x="749299" y="91439"/>
                  </a:lnTo>
                </a:path>
                <a:path extrusionOk="0" h="91439" w="2377440">
                  <a:moveTo>
                    <a:pt x="740410" y="91439"/>
                  </a:moveTo>
                  <a:lnTo>
                    <a:pt x="730249" y="91439"/>
                  </a:lnTo>
                </a:path>
                <a:path extrusionOk="0" h="91439" w="2377440">
                  <a:moveTo>
                    <a:pt x="721360" y="91439"/>
                  </a:moveTo>
                  <a:lnTo>
                    <a:pt x="711200" y="91439"/>
                  </a:lnTo>
                </a:path>
                <a:path extrusionOk="0" h="91439" w="2377440">
                  <a:moveTo>
                    <a:pt x="701040" y="91439"/>
                  </a:moveTo>
                  <a:lnTo>
                    <a:pt x="692150" y="91439"/>
                  </a:lnTo>
                </a:path>
                <a:path extrusionOk="0" h="91439" w="2377440">
                  <a:moveTo>
                    <a:pt x="681990" y="91439"/>
                  </a:moveTo>
                  <a:lnTo>
                    <a:pt x="671829" y="91439"/>
                  </a:lnTo>
                </a:path>
                <a:path extrusionOk="0" h="91439" w="2377440">
                  <a:moveTo>
                    <a:pt x="662940" y="91439"/>
                  </a:moveTo>
                  <a:lnTo>
                    <a:pt x="652779" y="91439"/>
                  </a:lnTo>
                </a:path>
                <a:path extrusionOk="0" h="91439" w="2377440">
                  <a:moveTo>
                    <a:pt x="643890" y="91439"/>
                  </a:moveTo>
                  <a:lnTo>
                    <a:pt x="633729" y="91439"/>
                  </a:lnTo>
                </a:path>
                <a:path extrusionOk="0" h="91439" w="2377440">
                  <a:moveTo>
                    <a:pt x="623569" y="91439"/>
                  </a:moveTo>
                  <a:lnTo>
                    <a:pt x="614679" y="91439"/>
                  </a:lnTo>
                </a:path>
                <a:path extrusionOk="0" h="91439" w="2377440">
                  <a:moveTo>
                    <a:pt x="604519" y="91439"/>
                  </a:moveTo>
                  <a:lnTo>
                    <a:pt x="594360" y="91439"/>
                  </a:lnTo>
                </a:path>
                <a:path extrusionOk="0" h="91439" w="2377440">
                  <a:moveTo>
                    <a:pt x="585469" y="91439"/>
                  </a:moveTo>
                  <a:lnTo>
                    <a:pt x="575310" y="91439"/>
                  </a:lnTo>
                </a:path>
                <a:path extrusionOk="0" h="91439" w="2377440">
                  <a:moveTo>
                    <a:pt x="565150" y="91439"/>
                  </a:moveTo>
                  <a:lnTo>
                    <a:pt x="556260" y="91439"/>
                  </a:lnTo>
                </a:path>
                <a:path extrusionOk="0" h="91439" w="2377440">
                  <a:moveTo>
                    <a:pt x="546100" y="91439"/>
                  </a:moveTo>
                  <a:lnTo>
                    <a:pt x="535940" y="91439"/>
                  </a:lnTo>
                </a:path>
                <a:path extrusionOk="0" h="91439" w="2377440">
                  <a:moveTo>
                    <a:pt x="527050" y="91439"/>
                  </a:moveTo>
                  <a:lnTo>
                    <a:pt x="516890" y="91439"/>
                  </a:lnTo>
                </a:path>
                <a:path extrusionOk="0" h="91439" w="2377440">
                  <a:moveTo>
                    <a:pt x="508000" y="91439"/>
                  </a:moveTo>
                  <a:lnTo>
                    <a:pt x="497840" y="91439"/>
                  </a:lnTo>
                </a:path>
                <a:path extrusionOk="0" h="91439" w="2377440">
                  <a:moveTo>
                    <a:pt x="487679" y="91439"/>
                  </a:moveTo>
                  <a:lnTo>
                    <a:pt x="478790" y="91439"/>
                  </a:lnTo>
                </a:path>
                <a:path extrusionOk="0" h="91439" w="2377440">
                  <a:moveTo>
                    <a:pt x="468629" y="91439"/>
                  </a:moveTo>
                  <a:lnTo>
                    <a:pt x="458469" y="91439"/>
                  </a:lnTo>
                </a:path>
                <a:path extrusionOk="0" h="91439" w="2377440">
                  <a:moveTo>
                    <a:pt x="449579" y="91439"/>
                  </a:moveTo>
                  <a:lnTo>
                    <a:pt x="439419" y="91439"/>
                  </a:lnTo>
                </a:path>
                <a:path extrusionOk="0" h="91439" w="2377440">
                  <a:moveTo>
                    <a:pt x="429259" y="91439"/>
                  </a:moveTo>
                  <a:lnTo>
                    <a:pt x="420369" y="91439"/>
                  </a:lnTo>
                </a:path>
                <a:path extrusionOk="0" h="91439" w="2377440">
                  <a:moveTo>
                    <a:pt x="410209" y="91439"/>
                  </a:moveTo>
                  <a:lnTo>
                    <a:pt x="400050" y="91439"/>
                  </a:lnTo>
                </a:path>
                <a:path extrusionOk="0" h="91439" w="2377440">
                  <a:moveTo>
                    <a:pt x="391159" y="91439"/>
                  </a:moveTo>
                  <a:lnTo>
                    <a:pt x="381000" y="91439"/>
                  </a:lnTo>
                </a:path>
                <a:path extrusionOk="0" h="91439" w="2377440">
                  <a:moveTo>
                    <a:pt x="370840" y="91439"/>
                  </a:moveTo>
                  <a:lnTo>
                    <a:pt x="361950" y="91439"/>
                  </a:lnTo>
                </a:path>
                <a:path extrusionOk="0" h="91439" w="2377440">
                  <a:moveTo>
                    <a:pt x="351790" y="91439"/>
                  </a:moveTo>
                  <a:lnTo>
                    <a:pt x="342900" y="91439"/>
                  </a:lnTo>
                </a:path>
                <a:path extrusionOk="0" h="91439" w="2377440">
                  <a:moveTo>
                    <a:pt x="332740" y="91439"/>
                  </a:moveTo>
                  <a:lnTo>
                    <a:pt x="323850" y="91439"/>
                  </a:lnTo>
                </a:path>
                <a:path extrusionOk="0" h="91439" w="2377440">
                  <a:moveTo>
                    <a:pt x="313690" y="91439"/>
                  </a:moveTo>
                  <a:lnTo>
                    <a:pt x="303529" y="91439"/>
                  </a:lnTo>
                </a:path>
                <a:path extrusionOk="0" h="91439" w="2377440">
                  <a:moveTo>
                    <a:pt x="294640" y="91439"/>
                  </a:moveTo>
                  <a:lnTo>
                    <a:pt x="284479" y="91439"/>
                  </a:lnTo>
                </a:path>
                <a:path extrusionOk="0" h="91439" w="2377440">
                  <a:moveTo>
                    <a:pt x="274319" y="91439"/>
                  </a:moveTo>
                  <a:lnTo>
                    <a:pt x="271779" y="91439"/>
                  </a:lnTo>
                  <a:lnTo>
                    <a:pt x="267969" y="91439"/>
                  </a:lnTo>
                  <a:lnTo>
                    <a:pt x="265429" y="91439"/>
                  </a:lnTo>
                </a:path>
                <a:path extrusionOk="0" h="91439" w="2377440">
                  <a:moveTo>
                    <a:pt x="255269" y="91439"/>
                  </a:moveTo>
                  <a:lnTo>
                    <a:pt x="251459" y="91439"/>
                  </a:lnTo>
                  <a:lnTo>
                    <a:pt x="248919" y="91439"/>
                  </a:lnTo>
                  <a:lnTo>
                    <a:pt x="245109" y="91439"/>
                  </a:lnTo>
                </a:path>
                <a:path extrusionOk="0" h="91439" w="2377440">
                  <a:moveTo>
                    <a:pt x="236219" y="90170"/>
                  </a:moveTo>
                  <a:lnTo>
                    <a:pt x="232409" y="90170"/>
                  </a:lnTo>
                  <a:lnTo>
                    <a:pt x="229869" y="90170"/>
                  </a:lnTo>
                  <a:lnTo>
                    <a:pt x="226059" y="90170"/>
                  </a:lnTo>
                </a:path>
                <a:path extrusionOk="0" h="91439" w="2377440">
                  <a:moveTo>
                    <a:pt x="215900" y="88900"/>
                  </a:moveTo>
                  <a:lnTo>
                    <a:pt x="213359" y="88900"/>
                  </a:lnTo>
                  <a:lnTo>
                    <a:pt x="209550" y="88900"/>
                  </a:lnTo>
                  <a:lnTo>
                    <a:pt x="207009" y="88900"/>
                  </a:lnTo>
                </a:path>
                <a:path extrusionOk="0" h="91439" w="2377440">
                  <a:moveTo>
                    <a:pt x="196850" y="87629"/>
                  </a:moveTo>
                  <a:lnTo>
                    <a:pt x="194309" y="86360"/>
                  </a:lnTo>
                  <a:lnTo>
                    <a:pt x="190500" y="86360"/>
                  </a:lnTo>
                  <a:lnTo>
                    <a:pt x="187959" y="86360"/>
                  </a:lnTo>
                </a:path>
                <a:path extrusionOk="0" h="91439" w="2377440">
                  <a:moveTo>
                    <a:pt x="177800" y="85089"/>
                  </a:moveTo>
                  <a:lnTo>
                    <a:pt x="173990" y="83820"/>
                  </a:lnTo>
                  <a:lnTo>
                    <a:pt x="171450" y="83820"/>
                  </a:lnTo>
                  <a:lnTo>
                    <a:pt x="167640" y="83820"/>
                  </a:lnTo>
                </a:path>
                <a:path extrusionOk="0" h="91439" w="2377440">
                  <a:moveTo>
                    <a:pt x="158750" y="81279"/>
                  </a:moveTo>
                  <a:lnTo>
                    <a:pt x="154940" y="81279"/>
                  </a:lnTo>
                  <a:lnTo>
                    <a:pt x="152400" y="81279"/>
                  </a:lnTo>
                  <a:lnTo>
                    <a:pt x="148590" y="80010"/>
                  </a:lnTo>
                </a:path>
                <a:path extrusionOk="0" h="91439" w="2377440">
                  <a:moveTo>
                    <a:pt x="139700" y="78739"/>
                  </a:moveTo>
                  <a:lnTo>
                    <a:pt x="135890" y="77470"/>
                  </a:lnTo>
                  <a:lnTo>
                    <a:pt x="133350" y="76200"/>
                  </a:lnTo>
                  <a:lnTo>
                    <a:pt x="129540" y="76200"/>
                  </a:lnTo>
                </a:path>
                <a:path extrusionOk="0" h="91439" w="2377440">
                  <a:moveTo>
                    <a:pt x="120650" y="73660"/>
                  </a:moveTo>
                  <a:lnTo>
                    <a:pt x="116840" y="73660"/>
                  </a:lnTo>
                  <a:lnTo>
                    <a:pt x="114300" y="72389"/>
                  </a:lnTo>
                  <a:lnTo>
                    <a:pt x="110490" y="72389"/>
                  </a:lnTo>
                </a:path>
                <a:path extrusionOk="0" h="91439" w="2377440">
                  <a:moveTo>
                    <a:pt x="101600" y="69850"/>
                  </a:moveTo>
                  <a:lnTo>
                    <a:pt x="97790" y="68579"/>
                  </a:lnTo>
                  <a:lnTo>
                    <a:pt x="95250" y="67310"/>
                  </a:lnTo>
                  <a:lnTo>
                    <a:pt x="92709" y="67310"/>
                  </a:lnTo>
                </a:path>
                <a:path extrusionOk="0" h="91439" w="2377440">
                  <a:moveTo>
                    <a:pt x="82550" y="63500"/>
                  </a:moveTo>
                  <a:lnTo>
                    <a:pt x="80009" y="63500"/>
                  </a:lnTo>
                  <a:lnTo>
                    <a:pt x="76200" y="62229"/>
                  </a:lnTo>
                  <a:lnTo>
                    <a:pt x="73659" y="60960"/>
                  </a:lnTo>
                </a:path>
                <a:path extrusionOk="0" h="91439" w="2377440">
                  <a:moveTo>
                    <a:pt x="64769" y="57150"/>
                  </a:moveTo>
                  <a:lnTo>
                    <a:pt x="60959" y="57150"/>
                  </a:lnTo>
                  <a:lnTo>
                    <a:pt x="58419" y="54610"/>
                  </a:lnTo>
                  <a:lnTo>
                    <a:pt x="55879" y="54610"/>
                  </a:lnTo>
                </a:path>
                <a:path extrusionOk="0" h="91439" w="2377440">
                  <a:moveTo>
                    <a:pt x="46990" y="49529"/>
                  </a:moveTo>
                  <a:lnTo>
                    <a:pt x="43179" y="48260"/>
                  </a:lnTo>
                  <a:lnTo>
                    <a:pt x="40640" y="46989"/>
                  </a:lnTo>
                  <a:lnTo>
                    <a:pt x="38100" y="45720"/>
                  </a:lnTo>
                </a:path>
                <a:path extrusionOk="0" h="91439" w="2377440">
                  <a:moveTo>
                    <a:pt x="29209" y="40639"/>
                  </a:moveTo>
                  <a:lnTo>
                    <a:pt x="26669" y="39370"/>
                  </a:lnTo>
                  <a:lnTo>
                    <a:pt x="22859" y="38100"/>
                  </a:lnTo>
                  <a:lnTo>
                    <a:pt x="20319" y="35560"/>
                  </a:lnTo>
                </a:path>
                <a:path extrusionOk="0" h="91439" w="2377440">
                  <a:moveTo>
                    <a:pt x="12700" y="30479"/>
                  </a:moveTo>
                  <a:lnTo>
                    <a:pt x="10159" y="27939"/>
                  </a:lnTo>
                  <a:lnTo>
                    <a:pt x="8890" y="25400"/>
                  </a:lnTo>
                  <a:lnTo>
                    <a:pt x="6350" y="22860"/>
                  </a:lnTo>
                </a:path>
                <a:path extrusionOk="0" h="91439" w="2377440">
                  <a:moveTo>
                    <a:pt x="1269" y="15239"/>
                  </a:moveTo>
                  <a:lnTo>
                    <a:pt x="1269" y="12700"/>
                  </a:lnTo>
                  <a:lnTo>
                    <a:pt x="0" y="10160"/>
                  </a:lnTo>
                  <a:lnTo>
                    <a:pt x="0" y="7620"/>
                  </a:lnTo>
                  <a:lnTo>
                    <a:pt x="0" y="507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25" name="Google Shape;1225;p66"/>
            <p:cNvSpPr/>
            <p:nvPr/>
          </p:nvSpPr>
          <p:spPr>
            <a:xfrm>
              <a:off x="897889" y="3034030"/>
              <a:ext cx="0" cy="10160"/>
            </a:xfrm>
            <a:custGeom>
              <a:rect b="b" l="l" r="r" t="t"/>
              <a:pathLst>
                <a:path extrusionOk="0" h="10160" w="120000">
                  <a:moveTo>
                    <a:pt x="0" y="5079"/>
                  </a:moveTo>
                  <a:lnTo>
                    <a:pt x="0" y="507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26" name="Google Shape;1226;p66"/>
            <p:cNvSpPr/>
            <p:nvPr/>
          </p:nvSpPr>
          <p:spPr>
            <a:xfrm>
              <a:off x="897889" y="301498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27" name="Google Shape;1227;p66"/>
            <p:cNvSpPr/>
            <p:nvPr/>
          </p:nvSpPr>
          <p:spPr>
            <a:xfrm>
              <a:off x="893444" y="2980690"/>
              <a:ext cx="8890" cy="19050"/>
            </a:xfrm>
            <a:custGeom>
              <a:rect b="b" l="l" r="r" t="t"/>
              <a:pathLst>
                <a:path extrusionOk="0" h="19050" w="8890">
                  <a:moveTo>
                    <a:pt x="0" y="19050"/>
                  </a:moveTo>
                  <a:lnTo>
                    <a:pt x="8889" y="19050"/>
                  </a:lnTo>
                </a:path>
                <a:path extrusionOk="0" h="19050" w="8890">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28" name="Google Shape;1228;p66"/>
            <p:cNvSpPr/>
            <p:nvPr/>
          </p:nvSpPr>
          <p:spPr>
            <a:xfrm>
              <a:off x="893444" y="2941955"/>
              <a:ext cx="8890" cy="19050"/>
            </a:xfrm>
            <a:custGeom>
              <a:rect b="b" l="l" r="r" t="t"/>
              <a:pathLst>
                <a:path extrusionOk="0" h="19050" w="8890">
                  <a:moveTo>
                    <a:pt x="0" y="19050"/>
                  </a:moveTo>
                  <a:lnTo>
                    <a:pt x="8889" y="19050"/>
                  </a:lnTo>
                </a:path>
                <a:path extrusionOk="0" h="19050" w="8890">
                  <a:moveTo>
                    <a:pt x="0" y="0"/>
                  </a:moveTo>
                  <a:lnTo>
                    <a:pt x="8889"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29" name="Google Shape;1229;p66"/>
            <p:cNvSpPr/>
            <p:nvPr/>
          </p:nvSpPr>
          <p:spPr>
            <a:xfrm>
              <a:off x="893444" y="2884169"/>
              <a:ext cx="8890" cy="38100"/>
            </a:xfrm>
            <a:custGeom>
              <a:rect b="b" l="l" r="r" t="t"/>
              <a:pathLst>
                <a:path extrusionOk="0" h="38100" w="8890">
                  <a:moveTo>
                    <a:pt x="0" y="38100"/>
                  </a:moveTo>
                  <a:lnTo>
                    <a:pt x="8889" y="38100"/>
                  </a:lnTo>
                </a:path>
                <a:path extrusionOk="0" h="38100" w="8890">
                  <a:moveTo>
                    <a:pt x="0" y="19050"/>
                  </a:moveTo>
                  <a:lnTo>
                    <a:pt x="8889" y="19050"/>
                  </a:lnTo>
                </a:path>
                <a:path extrusionOk="0" h="38100" w="8890">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30" name="Google Shape;1230;p66"/>
            <p:cNvSpPr/>
            <p:nvPr/>
          </p:nvSpPr>
          <p:spPr>
            <a:xfrm>
              <a:off x="897889" y="286004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31" name="Google Shape;1231;p66"/>
            <p:cNvSpPr/>
            <p:nvPr/>
          </p:nvSpPr>
          <p:spPr>
            <a:xfrm>
              <a:off x="893444" y="2825750"/>
              <a:ext cx="8890" cy="19050"/>
            </a:xfrm>
            <a:custGeom>
              <a:rect b="b" l="l" r="r" t="t"/>
              <a:pathLst>
                <a:path extrusionOk="0" h="19050" w="8890">
                  <a:moveTo>
                    <a:pt x="0" y="19050"/>
                  </a:moveTo>
                  <a:lnTo>
                    <a:pt x="8889" y="19050"/>
                  </a:lnTo>
                </a:path>
                <a:path extrusionOk="0" h="19050" w="8890">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32" name="Google Shape;1232;p66"/>
            <p:cNvSpPr/>
            <p:nvPr/>
          </p:nvSpPr>
          <p:spPr>
            <a:xfrm>
              <a:off x="897889" y="280162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33" name="Google Shape;1233;p66"/>
            <p:cNvSpPr/>
            <p:nvPr/>
          </p:nvSpPr>
          <p:spPr>
            <a:xfrm>
              <a:off x="893444" y="2767329"/>
              <a:ext cx="8890" cy="19050"/>
            </a:xfrm>
            <a:custGeom>
              <a:rect b="b" l="l" r="r" t="t"/>
              <a:pathLst>
                <a:path extrusionOk="0" h="19050" w="8890">
                  <a:moveTo>
                    <a:pt x="0" y="19050"/>
                  </a:moveTo>
                  <a:lnTo>
                    <a:pt x="8889" y="19050"/>
                  </a:lnTo>
                </a:path>
                <a:path extrusionOk="0" h="19050" w="8890">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34" name="Google Shape;1234;p66"/>
            <p:cNvSpPr/>
            <p:nvPr/>
          </p:nvSpPr>
          <p:spPr>
            <a:xfrm>
              <a:off x="893444" y="2728595"/>
              <a:ext cx="8890" cy="19050"/>
            </a:xfrm>
            <a:custGeom>
              <a:rect b="b" l="l" r="r" t="t"/>
              <a:pathLst>
                <a:path extrusionOk="0" h="19050" w="8890">
                  <a:moveTo>
                    <a:pt x="0" y="19050"/>
                  </a:moveTo>
                  <a:lnTo>
                    <a:pt x="8889" y="19050"/>
                  </a:lnTo>
                </a:path>
                <a:path extrusionOk="0" h="19050" w="8890">
                  <a:moveTo>
                    <a:pt x="0" y="0"/>
                  </a:moveTo>
                  <a:lnTo>
                    <a:pt x="8889"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35" name="Google Shape;1235;p66"/>
            <p:cNvSpPr/>
            <p:nvPr/>
          </p:nvSpPr>
          <p:spPr>
            <a:xfrm>
              <a:off x="893444" y="2689859"/>
              <a:ext cx="8890" cy="19050"/>
            </a:xfrm>
            <a:custGeom>
              <a:rect b="b" l="l" r="r" t="t"/>
              <a:pathLst>
                <a:path extrusionOk="0" h="19050" w="8890">
                  <a:moveTo>
                    <a:pt x="0" y="19050"/>
                  </a:moveTo>
                  <a:lnTo>
                    <a:pt x="8889" y="19050"/>
                  </a:lnTo>
                </a:path>
                <a:path extrusionOk="0" h="19050" w="8890">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36" name="Google Shape;1236;p66"/>
            <p:cNvSpPr/>
            <p:nvPr/>
          </p:nvSpPr>
          <p:spPr>
            <a:xfrm>
              <a:off x="897889" y="266572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37" name="Google Shape;1237;p66"/>
            <p:cNvSpPr/>
            <p:nvPr/>
          </p:nvSpPr>
          <p:spPr>
            <a:xfrm>
              <a:off x="893444" y="2612389"/>
              <a:ext cx="8890" cy="38100"/>
            </a:xfrm>
            <a:custGeom>
              <a:rect b="b" l="l" r="r" t="t"/>
              <a:pathLst>
                <a:path extrusionOk="0" h="38100" w="8890">
                  <a:moveTo>
                    <a:pt x="0" y="38100"/>
                  </a:moveTo>
                  <a:lnTo>
                    <a:pt x="8889" y="38100"/>
                  </a:lnTo>
                </a:path>
                <a:path extrusionOk="0" h="38100" w="8890">
                  <a:moveTo>
                    <a:pt x="0" y="19050"/>
                  </a:moveTo>
                  <a:lnTo>
                    <a:pt x="8889" y="19050"/>
                  </a:lnTo>
                </a:path>
                <a:path extrusionOk="0" h="38100" w="8890">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38" name="Google Shape;1238;p66"/>
            <p:cNvSpPr/>
            <p:nvPr/>
          </p:nvSpPr>
          <p:spPr>
            <a:xfrm>
              <a:off x="897889" y="25882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39" name="Google Shape;1239;p66"/>
            <p:cNvSpPr/>
            <p:nvPr/>
          </p:nvSpPr>
          <p:spPr>
            <a:xfrm>
              <a:off x="893444" y="2534920"/>
              <a:ext cx="8890" cy="38100"/>
            </a:xfrm>
            <a:custGeom>
              <a:rect b="b" l="l" r="r" t="t"/>
              <a:pathLst>
                <a:path extrusionOk="0" h="38100" w="8890">
                  <a:moveTo>
                    <a:pt x="0" y="38100"/>
                  </a:moveTo>
                  <a:lnTo>
                    <a:pt x="8889" y="38100"/>
                  </a:lnTo>
                </a:path>
                <a:path extrusionOk="0" h="38100" w="8890">
                  <a:moveTo>
                    <a:pt x="0" y="19050"/>
                  </a:moveTo>
                  <a:lnTo>
                    <a:pt x="8889" y="19050"/>
                  </a:lnTo>
                </a:path>
                <a:path extrusionOk="0" h="38100" w="8890">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40" name="Google Shape;1240;p66"/>
            <p:cNvSpPr/>
            <p:nvPr/>
          </p:nvSpPr>
          <p:spPr>
            <a:xfrm>
              <a:off x="897889" y="2510789"/>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41" name="Google Shape;1241;p66"/>
            <p:cNvSpPr/>
            <p:nvPr/>
          </p:nvSpPr>
          <p:spPr>
            <a:xfrm>
              <a:off x="1004569" y="2517139"/>
              <a:ext cx="538480" cy="539750"/>
            </a:xfrm>
            <a:prstGeom prst="rect">
              <a:avLst/>
            </a:prstGeom>
            <a:blipFill rotWithShape="1">
              <a:blip r:embed="rId1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242" name="Google Shape;1242;p66"/>
          <p:cNvSpPr txBox="1"/>
          <p:nvPr/>
        </p:nvSpPr>
        <p:spPr>
          <a:xfrm>
            <a:off x="1888489" y="2493009"/>
            <a:ext cx="1024255" cy="574040"/>
          </a:xfrm>
          <a:prstGeom prst="rect">
            <a:avLst/>
          </a:prstGeom>
          <a:noFill/>
          <a:ln>
            <a:noFill/>
          </a:ln>
        </p:spPr>
        <p:txBody>
          <a:bodyPr anchorCtr="0" anchor="t" bIns="0" lIns="0" spcFirstLastPara="1" rIns="0" wrap="square" tIns="12700">
            <a:spAutoFit/>
          </a:bodyPr>
          <a:lstStyle/>
          <a:p>
            <a:pPr indent="81280" lvl="0" marL="12700" marR="5080" rtl="0" algn="l">
              <a:lnSpc>
                <a:spcPct val="100000"/>
              </a:lnSpc>
              <a:spcBef>
                <a:spcPts val="0"/>
              </a:spcBef>
              <a:spcAft>
                <a:spcPts val="0"/>
              </a:spcAft>
              <a:buNone/>
            </a:pPr>
            <a:r>
              <a:rPr b="1" lang="en-US" sz="1800">
                <a:solidFill>
                  <a:srgbClr val="7F0000"/>
                </a:solidFill>
                <a:latin typeface="Arial"/>
                <a:ea typeface="Arial"/>
                <a:cs typeface="Arial"/>
                <a:sym typeface="Arial"/>
              </a:rPr>
              <a:t>Quản lý  công văn</a:t>
            </a:r>
            <a:endParaRPr sz="1800">
              <a:solidFill>
                <a:schemeClr val="dk1"/>
              </a:solidFill>
              <a:latin typeface="Arial"/>
              <a:ea typeface="Arial"/>
              <a:cs typeface="Arial"/>
              <a:sym typeface="Arial"/>
            </a:endParaRPr>
          </a:p>
        </p:txBody>
      </p:sp>
      <p:grpSp>
        <p:nvGrpSpPr>
          <p:cNvPr id="1243" name="Google Shape;1243;p66"/>
          <p:cNvGrpSpPr/>
          <p:nvPr/>
        </p:nvGrpSpPr>
        <p:grpSpPr>
          <a:xfrm>
            <a:off x="3126105" y="5013960"/>
            <a:ext cx="2816860" cy="718820"/>
            <a:chOff x="3126105" y="5013960"/>
            <a:chExt cx="2816860" cy="718820"/>
          </a:xfrm>
        </p:grpSpPr>
        <p:sp>
          <p:nvSpPr>
            <p:cNvPr id="1244" name="Google Shape;1244;p66"/>
            <p:cNvSpPr/>
            <p:nvPr/>
          </p:nvSpPr>
          <p:spPr>
            <a:xfrm>
              <a:off x="3130550" y="5013960"/>
              <a:ext cx="2807970" cy="92710"/>
            </a:xfrm>
            <a:custGeom>
              <a:rect b="b" l="l" r="r" t="t"/>
              <a:pathLst>
                <a:path extrusionOk="0" h="92710" w="2807970">
                  <a:moveTo>
                    <a:pt x="0" y="83819"/>
                  </a:moveTo>
                  <a:lnTo>
                    <a:pt x="0" y="81279"/>
                  </a:lnTo>
                  <a:lnTo>
                    <a:pt x="0" y="77469"/>
                  </a:lnTo>
                  <a:lnTo>
                    <a:pt x="2539" y="74929"/>
                  </a:lnTo>
                </a:path>
                <a:path extrusionOk="0" h="92710" w="2807970">
                  <a:moveTo>
                    <a:pt x="7619" y="67309"/>
                  </a:moveTo>
                  <a:lnTo>
                    <a:pt x="10160" y="64769"/>
                  </a:lnTo>
                  <a:lnTo>
                    <a:pt x="12700" y="63500"/>
                  </a:lnTo>
                  <a:lnTo>
                    <a:pt x="15239" y="60959"/>
                  </a:lnTo>
                </a:path>
                <a:path extrusionOk="0" h="92710" w="2807970">
                  <a:moveTo>
                    <a:pt x="22860" y="55879"/>
                  </a:moveTo>
                  <a:lnTo>
                    <a:pt x="25400" y="54609"/>
                  </a:lnTo>
                  <a:lnTo>
                    <a:pt x="29210" y="52069"/>
                  </a:lnTo>
                  <a:lnTo>
                    <a:pt x="31750" y="50800"/>
                  </a:lnTo>
                </a:path>
                <a:path extrusionOk="0" h="92710" w="2807970">
                  <a:moveTo>
                    <a:pt x="40639" y="46989"/>
                  </a:moveTo>
                  <a:lnTo>
                    <a:pt x="43180" y="45719"/>
                  </a:lnTo>
                  <a:lnTo>
                    <a:pt x="46989" y="44450"/>
                  </a:lnTo>
                  <a:lnTo>
                    <a:pt x="49530" y="43179"/>
                  </a:lnTo>
                </a:path>
                <a:path extrusionOk="0" h="92710" w="2807970">
                  <a:moveTo>
                    <a:pt x="58419" y="39369"/>
                  </a:moveTo>
                  <a:lnTo>
                    <a:pt x="60960" y="38100"/>
                  </a:lnTo>
                  <a:lnTo>
                    <a:pt x="64769" y="36829"/>
                  </a:lnTo>
                  <a:lnTo>
                    <a:pt x="68580" y="35559"/>
                  </a:lnTo>
                </a:path>
                <a:path extrusionOk="0" h="92710" w="2807970">
                  <a:moveTo>
                    <a:pt x="77469" y="33019"/>
                  </a:moveTo>
                  <a:lnTo>
                    <a:pt x="80010" y="31750"/>
                  </a:lnTo>
                  <a:lnTo>
                    <a:pt x="82550" y="30479"/>
                  </a:lnTo>
                  <a:lnTo>
                    <a:pt x="86360" y="30479"/>
                  </a:lnTo>
                </a:path>
                <a:path extrusionOk="0" h="92710" w="2807970">
                  <a:moveTo>
                    <a:pt x="95250" y="27939"/>
                  </a:moveTo>
                  <a:lnTo>
                    <a:pt x="99060" y="26669"/>
                  </a:lnTo>
                  <a:lnTo>
                    <a:pt x="102869" y="26669"/>
                  </a:lnTo>
                  <a:lnTo>
                    <a:pt x="105410" y="25400"/>
                  </a:lnTo>
                </a:path>
                <a:path extrusionOk="0" h="92710" w="2807970">
                  <a:moveTo>
                    <a:pt x="114300" y="22859"/>
                  </a:moveTo>
                  <a:lnTo>
                    <a:pt x="118110" y="21589"/>
                  </a:lnTo>
                  <a:lnTo>
                    <a:pt x="120650" y="21589"/>
                  </a:lnTo>
                  <a:lnTo>
                    <a:pt x="124460" y="20319"/>
                  </a:lnTo>
                </a:path>
                <a:path extrusionOk="0" h="92710" w="2807970">
                  <a:moveTo>
                    <a:pt x="133350" y="19050"/>
                  </a:moveTo>
                  <a:lnTo>
                    <a:pt x="137160" y="17779"/>
                  </a:lnTo>
                  <a:lnTo>
                    <a:pt x="139700" y="17779"/>
                  </a:lnTo>
                  <a:lnTo>
                    <a:pt x="143510" y="16509"/>
                  </a:lnTo>
                </a:path>
                <a:path extrusionOk="0" h="92710" w="2807970">
                  <a:moveTo>
                    <a:pt x="152400" y="15239"/>
                  </a:moveTo>
                  <a:lnTo>
                    <a:pt x="156210" y="13969"/>
                  </a:lnTo>
                  <a:lnTo>
                    <a:pt x="158750" y="13969"/>
                  </a:lnTo>
                  <a:lnTo>
                    <a:pt x="162560" y="13969"/>
                  </a:lnTo>
                </a:path>
                <a:path extrusionOk="0" h="92710" w="2807970">
                  <a:moveTo>
                    <a:pt x="171450" y="11429"/>
                  </a:moveTo>
                  <a:lnTo>
                    <a:pt x="175260" y="11429"/>
                  </a:lnTo>
                  <a:lnTo>
                    <a:pt x="177800" y="10159"/>
                  </a:lnTo>
                  <a:lnTo>
                    <a:pt x="181610" y="10159"/>
                  </a:lnTo>
                </a:path>
                <a:path extrusionOk="0" h="92710" w="2807970">
                  <a:moveTo>
                    <a:pt x="191770" y="8889"/>
                  </a:moveTo>
                  <a:lnTo>
                    <a:pt x="194310" y="8889"/>
                  </a:lnTo>
                  <a:lnTo>
                    <a:pt x="196850" y="7619"/>
                  </a:lnTo>
                  <a:lnTo>
                    <a:pt x="200660" y="7619"/>
                  </a:lnTo>
                </a:path>
                <a:path extrusionOk="0" h="92710" w="2807970">
                  <a:moveTo>
                    <a:pt x="210820" y="6350"/>
                  </a:moveTo>
                  <a:lnTo>
                    <a:pt x="213360" y="6350"/>
                  </a:lnTo>
                  <a:lnTo>
                    <a:pt x="217170" y="5079"/>
                  </a:lnTo>
                  <a:lnTo>
                    <a:pt x="219710" y="5079"/>
                  </a:lnTo>
                </a:path>
                <a:path extrusionOk="0" h="92710" w="2807970">
                  <a:moveTo>
                    <a:pt x="229870" y="3809"/>
                  </a:moveTo>
                  <a:lnTo>
                    <a:pt x="232410" y="3809"/>
                  </a:lnTo>
                  <a:lnTo>
                    <a:pt x="236220" y="3809"/>
                  </a:lnTo>
                  <a:lnTo>
                    <a:pt x="240029" y="3809"/>
                  </a:lnTo>
                </a:path>
                <a:path extrusionOk="0" h="92710" w="2807970">
                  <a:moveTo>
                    <a:pt x="248920" y="2539"/>
                  </a:moveTo>
                  <a:lnTo>
                    <a:pt x="252729" y="2539"/>
                  </a:lnTo>
                  <a:lnTo>
                    <a:pt x="255270" y="2539"/>
                  </a:lnTo>
                  <a:lnTo>
                    <a:pt x="259079" y="2539"/>
                  </a:lnTo>
                </a:path>
                <a:path extrusionOk="0" h="92710" w="2807970">
                  <a:moveTo>
                    <a:pt x="267970" y="1269"/>
                  </a:moveTo>
                  <a:lnTo>
                    <a:pt x="271779" y="1269"/>
                  </a:lnTo>
                  <a:lnTo>
                    <a:pt x="275589" y="1269"/>
                  </a:lnTo>
                  <a:lnTo>
                    <a:pt x="278129" y="1269"/>
                  </a:lnTo>
                </a:path>
                <a:path extrusionOk="0" h="92710" w="2807970">
                  <a:moveTo>
                    <a:pt x="288289" y="0"/>
                  </a:moveTo>
                  <a:lnTo>
                    <a:pt x="290829" y="0"/>
                  </a:lnTo>
                  <a:lnTo>
                    <a:pt x="294639" y="0"/>
                  </a:lnTo>
                  <a:lnTo>
                    <a:pt x="297179" y="0"/>
                  </a:lnTo>
                </a:path>
                <a:path extrusionOk="0" h="92710" w="2807970">
                  <a:moveTo>
                    <a:pt x="307339" y="0"/>
                  </a:moveTo>
                  <a:lnTo>
                    <a:pt x="309879" y="0"/>
                  </a:lnTo>
                  <a:lnTo>
                    <a:pt x="313689" y="0"/>
                  </a:lnTo>
                  <a:lnTo>
                    <a:pt x="316229" y="0"/>
                  </a:lnTo>
                </a:path>
                <a:path extrusionOk="0" h="92710" w="2807970">
                  <a:moveTo>
                    <a:pt x="326389" y="0"/>
                  </a:moveTo>
                  <a:lnTo>
                    <a:pt x="327660" y="0"/>
                  </a:lnTo>
                  <a:lnTo>
                    <a:pt x="328929" y="0"/>
                  </a:lnTo>
                  <a:lnTo>
                    <a:pt x="330200" y="0"/>
                  </a:lnTo>
                  <a:lnTo>
                    <a:pt x="336550" y="0"/>
                  </a:lnTo>
                </a:path>
                <a:path extrusionOk="0" h="92710" w="2807970">
                  <a:moveTo>
                    <a:pt x="345439" y="0"/>
                  </a:moveTo>
                  <a:lnTo>
                    <a:pt x="355600" y="0"/>
                  </a:lnTo>
                </a:path>
                <a:path extrusionOk="0" h="92710" w="2807970">
                  <a:moveTo>
                    <a:pt x="365760" y="0"/>
                  </a:moveTo>
                  <a:lnTo>
                    <a:pt x="374650" y="0"/>
                  </a:lnTo>
                </a:path>
                <a:path extrusionOk="0" h="92710" w="2807970">
                  <a:moveTo>
                    <a:pt x="384810" y="0"/>
                  </a:moveTo>
                  <a:lnTo>
                    <a:pt x="394970" y="0"/>
                  </a:lnTo>
                </a:path>
                <a:path extrusionOk="0" h="92710" w="2807970">
                  <a:moveTo>
                    <a:pt x="403860" y="0"/>
                  </a:moveTo>
                  <a:lnTo>
                    <a:pt x="414020" y="0"/>
                  </a:lnTo>
                </a:path>
                <a:path extrusionOk="0" h="92710" w="2807970">
                  <a:moveTo>
                    <a:pt x="424179" y="0"/>
                  </a:moveTo>
                  <a:lnTo>
                    <a:pt x="433070" y="0"/>
                  </a:lnTo>
                </a:path>
                <a:path extrusionOk="0" h="92710" w="2807970">
                  <a:moveTo>
                    <a:pt x="443229" y="0"/>
                  </a:moveTo>
                  <a:lnTo>
                    <a:pt x="453389" y="0"/>
                  </a:lnTo>
                </a:path>
                <a:path extrusionOk="0" h="92710" w="2807970">
                  <a:moveTo>
                    <a:pt x="462279" y="0"/>
                  </a:moveTo>
                  <a:lnTo>
                    <a:pt x="472439" y="0"/>
                  </a:lnTo>
                </a:path>
                <a:path extrusionOk="0" h="92710" w="2807970">
                  <a:moveTo>
                    <a:pt x="482600" y="0"/>
                  </a:moveTo>
                  <a:lnTo>
                    <a:pt x="491489" y="0"/>
                  </a:lnTo>
                </a:path>
                <a:path extrusionOk="0" h="92710" w="2807970">
                  <a:moveTo>
                    <a:pt x="501650" y="0"/>
                  </a:moveTo>
                  <a:lnTo>
                    <a:pt x="511810" y="0"/>
                  </a:lnTo>
                </a:path>
                <a:path extrusionOk="0" h="92710" w="2807970">
                  <a:moveTo>
                    <a:pt x="520700" y="0"/>
                  </a:moveTo>
                  <a:lnTo>
                    <a:pt x="530860" y="0"/>
                  </a:lnTo>
                </a:path>
                <a:path extrusionOk="0" h="92710" w="2807970">
                  <a:moveTo>
                    <a:pt x="539750" y="0"/>
                  </a:moveTo>
                  <a:lnTo>
                    <a:pt x="549910" y="0"/>
                  </a:lnTo>
                </a:path>
                <a:path extrusionOk="0" h="92710" w="2807970">
                  <a:moveTo>
                    <a:pt x="560070" y="0"/>
                  </a:moveTo>
                  <a:lnTo>
                    <a:pt x="568960" y="0"/>
                  </a:lnTo>
                </a:path>
                <a:path extrusionOk="0" h="92710" w="2807970">
                  <a:moveTo>
                    <a:pt x="579120" y="0"/>
                  </a:moveTo>
                  <a:lnTo>
                    <a:pt x="588010" y="0"/>
                  </a:lnTo>
                </a:path>
                <a:path extrusionOk="0" h="92710" w="2807970">
                  <a:moveTo>
                    <a:pt x="598170" y="0"/>
                  </a:moveTo>
                  <a:lnTo>
                    <a:pt x="608329" y="0"/>
                  </a:lnTo>
                </a:path>
                <a:path extrusionOk="0" h="92710" w="2807970">
                  <a:moveTo>
                    <a:pt x="617220" y="0"/>
                  </a:moveTo>
                  <a:lnTo>
                    <a:pt x="627379" y="0"/>
                  </a:lnTo>
                </a:path>
                <a:path extrusionOk="0" h="92710" w="2807970">
                  <a:moveTo>
                    <a:pt x="637539" y="0"/>
                  </a:moveTo>
                  <a:lnTo>
                    <a:pt x="646429" y="0"/>
                  </a:lnTo>
                </a:path>
                <a:path extrusionOk="0" h="92710" w="2807970">
                  <a:moveTo>
                    <a:pt x="656589" y="0"/>
                  </a:moveTo>
                  <a:lnTo>
                    <a:pt x="666750" y="0"/>
                  </a:lnTo>
                </a:path>
                <a:path extrusionOk="0" h="92710" w="2807970">
                  <a:moveTo>
                    <a:pt x="675639" y="0"/>
                  </a:moveTo>
                  <a:lnTo>
                    <a:pt x="685800" y="0"/>
                  </a:lnTo>
                </a:path>
                <a:path extrusionOk="0" h="92710" w="2807970">
                  <a:moveTo>
                    <a:pt x="695960" y="0"/>
                  </a:moveTo>
                  <a:lnTo>
                    <a:pt x="704850" y="0"/>
                  </a:lnTo>
                </a:path>
                <a:path extrusionOk="0" h="92710" w="2807970">
                  <a:moveTo>
                    <a:pt x="715010" y="0"/>
                  </a:moveTo>
                  <a:lnTo>
                    <a:pt x="723900" y="0"/>
                  </a:lnTo>
                </a:path>
                <a:path extrusionOk="0" h="92710" w="2807970">
                  <a:moveTo>
                    <a:pt x="734060" y="0"/>
                  </a:moveTo>
                  <a:lnTo>
                    <a:pt x="744220" y="0"/>
                  </a:lnTo>
                </a:path>
                <a:path extrusionOk="0" h="92710" w="2807970">
                  <a:moveTo>
                    <a:pt x="753110" y="0"/>
                  </a:moveTo>
                  <a:lnTo>
                    <a:pt x="763270" y="0"/>
                  </a:lnTo>
                </a:path>
                <a:path extrusionOk="0" h="92710" w="2807970">
                  <a:moveTo>
                    <a:pt x="773429" y="0"/>
                  </a:moveTo>
                  <a:lnTo>
                    <a:pt x="782320" y="0"/>
                  </a:lnTo>
                </a:path>
                <a:path extrusionOk="0" h="92710" w="2807970">
                  <a:moveTo>
                    <a:pt x="792479" y="0"/>
                  </a:moveTo>
                  <a:lnTo>
                    <a:pt x="802639" y="0"/>
                  </a:lnTo>
                </a:path>
                <a:path extrusionOk="0" h="92710" w="2807970">
                  <a:moveTo>
                    <a:pt x="811529" y="0"/>
                  </a:moveTo>
                  <a:lnTo>
                    <a:pt x="821689" y="0"/>
                  </a:lnTo>
                </a:path>
                <a:path extrusionOk="0" h="92710" w="2807970">
                  <a:moveTo>
                    <a:pt x="831850" y="0"/>
                  </a:moveTo>
                  <a:lnTo>
                    <a:pt x="840739" y="0"/>
                  </a:lnTo>
                </a:path>
                <a:path extrusionOk="0" h="92710" w="2807970">
                  <a:moveTo>
                    <a:pt x="850900" y="0"/>
                  </a:moveTo>
                  <a:lnTo>
                    <a:pt x="859789" y="0"/>
                  </a:lnTo>
                </a:path>
                <a:path extrusionOk="0" h="92710" w="2807970">
                  <a:moveTo>
                    <a:pt x="869950" y="0"/>
                  </a:moveTo>
                  <a:lnTo>
                    <a:pt x="880110" y="0"/>
                  </a:lnTo>
                </a:path>
                <a:path extrusionOk="0" h="92710" w="2807970">
                  <a:moveTo>
                    <a:pt x="889000" y="0"/>
                  </a:moveTo>
                  <a:lnTo>
                    <a:pt x="899160" y="0"/>
                  </a:lnTo>
                </a:path>
                <a:path extrusionOk="0" h="92710" w="2807970">
                  <a:moveTo>
                    <a:pt x="908050" y="0"/>
                  </a:moveTo>
                  <a:lnTo>
                    <a:pt x="918210" y="0"/>
                  </a:lnTo>
                </a:path>
                <a:path extrusionOk="0" h="92710" w="2807970">
                  <a:moveTo>
                    <a:pt x="928370" y="0"/>
                  </a:moveTo>
                  <a:lnTo>
                    <a:pt x="937260" y="0"/>
                  </a:lnTo>
                </a:path>
                <a:path extrusionOk="0" h="92710" w="2807970">
                  <a:moveTo>
                    <a:pt x="947420" y="0"/>
                  </a:moveTo>
                  <a:lnTo>
                    <a:pt x="957579" y="0"/>
                  </a:lnTo>
                </a:path>
                <a:path extrusionOk="0" h="92710" w="2807970">
                  <a:moveTo>
                    <a:pt x="966470" y="0"/>
                  </a:moveTo>
                  <a:lnTo>
                    <a:pt x="976629" y="0"/>
                  </a:lnTo>
                </a:path>
                <a:path extrusionOk="0" h="92710" w="2807970">
                  <a:moveTo>
                    <a:pt x="986789" y="0"/>
                  </a:moveTo>
                  <a:lnTo>
                    <a:pt x="995679" y="0"/>
                  </a:lnTo>
                </a:path>
                <a:path extrusionOk="0" h="92710" w="2807970">
                  <a:moveTo>
                    <a:pt x="1005839" y="0"/>
                  </a:moveTo>
                  <a:lnTo>
                    <a:pt x="1016000" y="0"/>
                  </a:lnTo>
                </a:path>
                <a:path extrusionOk="0" h="92710" w="2807970">
                  <a:moveTo>
                    <a:pt x="1024889" y="0"/>
                  </a:moveTo>
                  <a:lnTo>
                    <a:pt x="1035050" y="0"/>
                  </a:lnTo>
                </a:path>
                <a:path extrusionOk="0" h="92710" w="2807970">
                  <a:moveTo>
                    <a:pt x="1045210" y="0"/>
                  </a:moveTo>
                  <a:lnTo>
                    <a:pt x="1054100" y="0"/>
                  </a:lnTo>
                </a:path>
                <a:path extrusionOk="0" h="92710" w="2807970">
                  <a:moveTo>
                    <a:pt x="1064260" y="0"/>
                  </a:moveTo>
                  <a:lnTo>
                    <a:pt x="1074420" y="0"/>
                  </a:lnTo>
                </a:path>
                <a:path extrusionOk="0" h="92710" w="2807970">
                  <a:moveTo>
                    <a:pt x="1083310" y="0"/>
                  </a:moveTo>
                  <a:lnTo>
                    <a:pt x="1093470" y="0"/>
                  </a:lnTo>
                </a:path>
                <a:path extrusionOk="0" h="92710" w="2807970">
                  <a:moveTo>
                    <a:pt x="1102360" y="0"/>
                  </a:moveTo>
                  <a:lnTo>
                    <a:pt x="1112520" y="0"/>
                  </a:lnTo>
                </a:path>
                <a:path extrusionOk="0" h="92710" w="2807970">
                  <a:moveTo>
                    <a:pt x="1122679" y="0"/>
                  </a:moveTo>
                  <a:lnTo>
                    <a:pt x="1131570" y="0"/>
                  </a:lnTo>
                </a:path>
                <a:path extrusionOk="0" h="92710" w="2807970">
                  <a:moveTo>
                    <a:pt x="1141729" y="0"/>
                  </a:moveTo>
                  <a:lnTo>
                    <a:pt x="1151889" y="0"/>
                  </a:lnTo>
                </a:path>
                <a:path extrusionOk="0" h="92710" w="2807970">
                  <a:moveTo>
                    <a:pt x="1160779" y="0"/>
                  </a:moveTo>
                  <a:lnTo>
                    <a:pt x="1170939" y="0"/>
                  </a:lnTo>
                </a:path>
                <a:path extrusionOk="0" h="92710" w="2807970">
                  <a:moveTo>
                    <a:pt x="1179829" y="0"/>
                  </a:moveTo>
                  <a:lnTo>
                    <a:pt x="1189989" y="0"/>
                  </a:lnTo>
                </a:path>
                <a:path extrusionOk="0" h="92710" w="2807970">
                  <a:moveTo>
                    <a:pt x="1200150" y="0"/>
                  </a:moveTo>
                  <a:lnTo>
                    <a:pt x="1209039" y="0"/>
                  </a:lnTo>
                </a:path>
                <a:path extrusionOk="0" h="92710" w="2807970">
                  <a:moveTo>
                    <a:pt x="1219200" y="0"/>
                  </a:moveTo>
                  <a:lnTo>
                    <a:pt x="1229360" y="0"/>
                  </a:lnTo>
                </a:path>
                <a:path extrusionOk="0" h="92710" w="2807970">
                  <a:moveTo>
                    <a:pt x="1238250" y="0"/>
                  </a:moveTo>
                  <a:lnTo>
                    <a:pt x="1248410" y="0"/>
                  </a:lnTo>
                </a:path>
                <a:path extrusionOk="0" h="92710" w="2807970">
                  <a:moveTo>
                    <a:pt x="1258570" y="0"/>
                  </a:moveTo>
                  <a:lnTo>
                    <a:pt x="1267460" y="0"/>
                  </a:lnTo>
                </a:path>
                <a:path extrusionOk="0" h="92710" w="2807970">
                  <a:moveTo>
                    <a:pt x="1277620" y="0"/>
                  </a:moveTo>
                  <a:lnTo>
                    <a:pt x="1287779" y="0"/>
                  </a:lnTo>
                </a:path>
                <a:path extrusionOk="0" h="92710" w="2807970">
                  <a:moveTo>
                    <a:pt x="1296670" y="0"/>
                  </a:moveTo>
                  <a:lnTo>
                    <a:pt x="1306829" y="0"/>
                  </a:lnTo>
                </a:path>
                <a:path extrusionOk="0" h="92710" w="2807970">
                  <a:moveTo>
                    <a:pt x="1315720" y="0"/>
                  </a:moveTo>
                  <a:lnTo>
                    <a:pt x="1325879" y="0"/>
                  </a:lnTo>
                </a:path>
                <a:path extrusionOk="0" h="92710" w="2807970">
                  <a:moveTo>
                    <a:pt x="1336039" y="0"/>
                  </a:moveTo>
                  <a:lnTo>
                    <a:pt x="1344929" y="0"/>
                  </a:lnTo>
                </a:path>
                <a:path extrusionOk="0" h="92710" w="2807970">
                  <a:moveTo>
                    <a:pt x="1355089" y="0"/>
                  </a:moveTo>
                  <a:lnTo>
                    <a:pt x="1365250" y="0"/>
                  </a:lnTo>
                </a:path>
                <a:path extrusionOk="0" h="92710" w="2807970">
                  <a:moveTo>
                    <a:pt x="1374139" y="0"/>
                  </a:moveTo>
                  <a:lnTo>
                    <a:pt x="1384300" y="0"/>
                  </a:lnTo>
                </a:path>
                <a:path extrusionOk="0" h="92710" w="2807970">
                  <a:moveTo>
                    <a:pt x="1394460" y="0"/>
                  </a:moveTo>
                  <a:lnTo>
                    <a:pt x="1403350" y="0"/>
                  </a:lnTo>
                </a:path>
                <a:path extrusionOk="0" h="92710" w="2807970">
                  <a:moveTo>
                    <a:pt x="1413510" y="0"/>
                  </a:moveTo>
                  <a:lnTo>
                    <a:pt x="1423670" y="0"/>
                  </a:lnTo>
                </a:path>
                <a:path extrusionOk="0" h="92710" w="2807970">
                  <a:moveTo>
                    <a:pt x="1432560" y="0"/>
                  </a:moveTo>
                  <a:lnTo>
                    <a:pt x="1442720" y="0"/>
                  </a:lnTo>
                </a:path>
                <a:path extrusionOk="0" h="92710" w="2807970">
                  <a:moveTo>
                    <a:pt x="1452879" y="0"/>
                  </a:moveTo>
                  <a:lnTo>
                    <a:pt x="1461770" y="0"/>
                  </a:lnTo>
                </a:path>
                <a:path extrusionOk="0" h="92710" w="2807970">
                  <a:moveTo>
                    <a:pt x="1471929" y="0"/>
                  </a:moveTo>
                  <a:lnTo>
                    <a:pt x="1480820" y="0"/>
                  </a:lnTo>
                </a:path>
                <a:path extrusionOk="0" h="92710" w="2807970">
                  <a:moveTo>
                    <a:pt x="1490979" y="0"/>
                  </a:moveTo>
                  <a:lnTo>
                    <a:pt x="1499870" y="0"/>
                  </a:lnTo>
                </a:path>
                <a:path extrusionOk="0" h="92710" w="2807970">
                  <a:moveTo>
                    <a:pt x="1510029" y="0"/>
                  </a:moveTo>
                  <a:lnTo>
                    <a:pt x="1520189" y="0"/>
                  </a:lnTo>
                </a:path>
                <a:path extrusionOk="0" h="92710" w="2807970">
                  <a:moveTo>
                    <a:pt x="1529079" y="0"/>
                  </a:moveTo>
                  <a:lnTo>
                    <a:pt x="1539239" y="0"/>
                  </a:lnTo>
                </a:path>
                <a:path extrusionOk="0" h="92710" w="2807970">
                  <a:moveTo>
                    <a:pt x="1549400" y="0"/>
                  </a:moveTo>
                  <a:lnTo>
                    <a:pt x="1558289" y="0"/>
                  </a:lnTo>
                </a:path>
                <a:path extrusionOk="0" h="92710" w="2807970">
                  <a:moveTo>
                    <a:pt x="1568450" y="0"/>
                  </a:moveTo>
                  <a:lnTo>
                    <a:pt x="1578610" y="0"/>
                  </a:lnTo>
                </a:path>
                <a:path extrusionOk="0" h="92710" w="2807970">
                  <a:moveTo>
                    <a:pt x="1587500" y="0"/>
                  </a:moveTo>
                  <a:lnTo>
                    <a:pt x="1597660" y="0"/>
                  </a:lnTo>
                </a:path>
                <a:path extrusionOk="0" h="92710" w="2807970">
                  <a:moveTo>
                    <a:pt x="1607820" y="0"/>
                  </a:moveTo>
                  <a:lnTo>
                    <a:pt x="1616710" y="0"/>
                  </a:lnTo>
                </a:path>
                <a:path extrusionOk="0" h="92710" w="2807970">
                  <a:moveTo>
                    <a:pt x="1626870" y="0"/>
                  </a:moveTo>
                  <a:lnTo>
                    <a:pt x="1637029" y="0"/>
                  </a:lnTo>
                </a:path>
                <a:path extrusionOk="0" h="92710" w="2807970">
                  <a:moveTo>
                    <a:pt x="1645920" y="0"/>
                  </a:moveTo>
                  <a:lnTo>
                    <a:pt x="1656079" y="0"/>
                  </a:lnTo>
                </a:path>
                <a:path extrusionOk="0" h="92710" w="2807970">
                  <a:moveTo>
                    <a:pt x="1666239" y="0"/>
                  </a:moveTo>
                  <a:lnTo>
                    <a:pt x="1675129" y="0"/>
                  </a:lnTo>
                </a:path>
                <a:path extrusionOk="0" h="92710" w="2807970">
                  <a:moveTo>
                    <a:pt x="1685289" y="0"/>
                  </a:moveTo>
                  <a:lnTo>
                    <a:pt x="1694179" y="0"/>
                  </a:lnTo>
                </a:path>
                <a:path extrusionOk="0" h="92710" w="2807970">
                  <a:moveTo>
                    <a:pt x="1704339" y="0"/>
                  </a:moveTo>
                  <a:lnTo>
                    <a:pt x="1714500" y="0"/>
                  </a:lnTo>
                </a:path>
                <a:path extrusionOk="0" h="92710" w="2807970">
                  <a:moveTo>
                    <a:pt x="1723389" y="0"/>
                  </a:moveTo>
                  <a:lnTo>
                    <a:pt x="1733550" y="0"/>
                  </a:lnTo>
                </a:path>
                <a:path extrusionOk="0" h="92710" w="2807970">
                  <a:moveTo>
                    <a:pt x="1743710" y="0"/>
                  </a:moveTo>
                  <a:lnTo>
                    <a:pt x="1752600" y="0"/>
                  </a:lnTo>
                </a:path>
                <a:path extrusionOk="0" h="92710" w="2807970">
                  <a:moveTo>
                    <a:pt x="1762760" y="0"/>
                  </a:moveTo>
                  <a:lnTo>
                    <a:pt x="1772920" y="0"/>
                  </a:lnTo>
                </a:path>
                <a:path extrusionOk="0" h="92710" w="2807970">
                  <a:moveTo>
                    <a:pt x="1781810" y="0"/>
                  </a:moveTo>
                  <a:lnTo>
                    <a:pt x="1791970" y="0"/>
                  </a:lnTo>
                </a:path>
                <a:path extrusionOk="0" h="92710" w="2807970">
                  <a:moveTo>
                    <a:pt x="1800860" y="0"/>
                  </a:moveTo>
                  <a:lnTo>
                    <a:pt x="1811020" y="0"/>
                  </a:lnTo>
                </a:path>
                <a:path extrusionOk="0" h="92710" w="2807970">
                  <a:moveTo>
                    <a:pt x="1821179" y="0"/>
                  </a:moveTo>
                  <a:lnTo>
                    <a:pt x="1830070" y="0"/>
                  </a:lnTo>
                </a:path>
                <a:path extrusionOk="0" h="92710" w="2807970">
                  <a:moveTo>
                    <a:pt x="1840229" y="0"/>
                  </a:moveTo>
                  <a:lnTo>
                    <a:pt x="1850389" y="0"/>
                  </a:lnTo>
                </a:path>
                <a:path extrusionOk="0" h="92710" w="2807970">
                  <a:moveTo>
                    <a:pt x="1859279" y="0"/>
                  </a:moveTo>
                  <a:lnTo>
                    <a:pt x="1869439" y="0"/>
                  </a:lnTo>
                </a:path>
                <a:path extrusionOk="0" h="92710" w="2807970">
                  <a:moveTo>
                    <a:pt x="1878329" y="0"/>
                  </a:moveTo>
                  <a:lnTo>
                    <a:pt x="1888489" y="0"/>
                  </a:lnTo>
                </a:path>
                <a:path extrusionOk="0" h="92710" w="2807970">
                  <a:moveTo>
                    <a:pt x="1898650" y="0"/>
                  </a:moveTo>
                  <a:lnTo>
                    <a:pt x="1907539" y="0"/>
                  </a:lnTo>
                </a:path>
                <a:path extrusionOk="0" h="92710" w="2807970">
                  <a:moveTo>
                    <a:pt x="1917700" y="0"/>
                  </a:moveTo>
                  <a:lnTo>
                    <a:pt x="1927860" y="0"/>
                  </a:lnTo>
                </a:path>
                <a:path extrusionOk="0" h="92710" w="2807970">
                  <a:moveTo>
                    <a:pt x="1936750" y="0"/>
                  </a:moveTo>
                  <a:lnTo>
                    <a:pt x="1946910" y="0"/>
                  </a:lnTo>
                </a:path>
                <a:path extrusionOk="0" h="92710" w="2807970">
                  <a:moveTo>
                    <a:pt x="1957070" y="0"/>
                  </a:moveTo>
                  <a:lnTo>
                    <a:pt x="1965960" y="0"/>
                  </a:lnTo>
                </a:path>
                <a:path extrusionOk="0" h="92710" w="2807970">
                  <a:moveTo>
                    <a:pt x="1976120" y="0"/>
                  </a:moveTo>
                  <a:lnTo>
                    <a:pt x="1986279" y="0"/>
                  </a:lnTo>
                </a:path>
                <a:path extrusionOk="0" h="92710" w="2807970">
                  <a:moveTo>
                    <a:pt x="1995170" y="0"/>
                  </a:moveTo>
                  <a:lnTo>
                    <a:pt x="2005329" y="0"/>
                  </a:lnTo>
                </a:path>
                <a:path extrusionOk="0" h="92710" w="2807970">
                  <a:moveTo>
                    <a:pt x="2015489" y="0"/>
                  </a:moveTo>
                  <a:lnTo>
                    <a:pt x="2024379" y="0"/>
                  </a:lnTo>
                </a:path>
                <a:path extrusionOk="0" h="92710" w="2807970">
                  <a:moveTo>
                    <a:pt x="2034539" y="0"/>
                  </a:moveTo>
                  <a:lnTo>
                    <a:pt x="2044700" y="0"/>
                  </a:lnTo>
                </a:path>
                <a:path extrusionOk="0" h="92710" w="2807970">
                  <a:moveTo>
                    <a:pt x="2053589" y="0"/>
                  </a:moveTo>
                  <a:lnTo>
                    <a:pt x="2063750" y="0"/>
                  </a:lnTo>
                </a:path>
                <a:path extrusionOk="0" h="92710" w="2807970">
                  <a:moveTo>
                    <a:pt x="2072639" y="0"/>
                  </a:moveTo>
                  <a:lnTo>
                    <a:pt x="2082800" y="0"/>
                  </a:lnTo>
                </a:path>
                <a:path extrusionOk="0" h="92710" w="2807970">
                  <a:moveTo>
                    <a:pt x="2092960" y="0"/>
                  </a:moveTo>
                  <a:lnTo>
                    <a:pt x="2101850" y="0"/>
                  </a:lnTo>
                </a:path>
                <a:path extrusionOk="0" h="92710" w="2807970">
                  <a:moveTo>
                    <a:pt x="2112010" y="0"/>
                  </a:moveTo>
                  <a:lnTo>
                    <a:pt x="2120900" y="0"/>
                  </a:lnTo>
                </a:path>
                <a:path extrusionOk="0" h="92710" w="2807970">
                  <a:moveTo>
                    <a:pt x="2131060" y="0"/>
                  </a:moveTo>
                  <a:lnTo>
                    <a:pt x="2141220" y="0"/>
                  </a:lnTo>
                </a:path>
                <a:path extrusionOk="0" h="92710" w="2807970">
                  <a:moveTo>
                    <a:pt x="2150110" y="0"/>
                  </a:moveTo>
                  <a:lnTo>
                    <a:pt x="2160270" y="0"/>
                  </a:lnTo>
                </a:path>
                <a:path extrusionOk="0" h="92710" w="2807970">
                  <a:moveTo>
                    <a:pt x="2170429" y="0"/>
                  </a:moveTo>
                  <a:lnTo>
                    <a:pt x="2179320" y="0"/>
                  </a:lnTo>
                </a:path>
                <a:path extrusionOk="0" h="92710" w="2807970">
                  <a:moveTo>
                    <a:pt x="2189479" y="0"/>
                  </a:moveTo>
                  <a:lnTo>
                    <a:pt x="2199640" y="0"/>
                  </a:lnTo>
                </a:path>
                <a:path extrusionOk="0" h="92710" w="2807970">
                  <a:moveTo>
                    <a:pt x="2208529" y="0"/>
                  </a:moveTo>
                  <a:lnTo>
                    <a:pt x="2218690" y="0"/>
                  </a:lnTo>
                </a:path>
                <a:path extrusionOk="0" h="92710" w="2807970">
                  <a:moveTo>
                    <a:pt x="2228850" y="0"/>
                  </a:moveTo>
                  <a:lnTo>
                    <a:pt x="2237740" y="0"/>
                  </a:lnTo>
                </a:path>
                <a:path extrusionOk="0" h="92710" w="2807970">
                  <a:moveTo>
                    <a:pt x="2247900" y="0"/>
                  </a:moveTo>
                  <a:lnTo>
                    <a:pt x="2258060" y="0"/>
                  </a:lnTo>
                </a:path>
                <a:path extrusionOk="0" h="92710" w="2807970">
                  <a:moveTo>
                    <a:pt x="2266950" y="0"/>
                  </a:moveTo>
                  <a:lnTo>
                    <a:pt x="2277110" y="0"/>
                  </a:lnTo>
                </a:path>
                <a:path extrusionOk="0" h="92710" w="2807970">
                  <a:moveTo>
                    <a:pt x="2286000" y="0"/>
                  </a:moveTo>
                  <a:lnTo>
                    <a:pt x="2296160" y="0"/>
                  </a:lnTo>
                </a:path>
                <a:path extrusionOk="0" h="92710" w="2807970">
                  <a:moveTo>
                    <a:pt x="2306320" y="0"/>
                  </a:moveTo>
                  <a:lnTo>
                    <a:pt x="2315210" y="0"/>
                  </a:lnTo>
                </a:path>
                <a:path extrusionOk="0" h="92710" w="2807970">
                  <a:moveTo>
                    <a:pt x="2325370" y="0"/>
                  </a:moveTo>
                  <a:lnTo>
                    <a:pt x="2335529" y="0"/>
                  </a:lnTo>
                </a:path>
                <a:path extrusionOk="0" h="92710" w="2807970">
                  <a:moveTo>
                    <a:pt x="2344420" y="0"/>
                  </a:moveTo>
                  <a:lnTo>
                    <a:pt x="2354579" y="0"/>
                  </a:lnTo>
                </a:path>
                <a:path extrusionOk="0" h="92710" w="2807970">
                  <a:moveTo>
                    <a:pt x="2364740" y="0"/>
                  </a:moveTo>
                  <a:lnTo>
                    <a:pt x="2373629" y="0"/>
                  </a:lnTo>
                </a:path>
                <a:path extrusionOk="0" h="92710" w="2807970">
                  <a:moveTo>
                    <a:pt x="2383790" y="0"/>
                  </a:moveTo>
                  <a:lnTo>
                    <a:pt x="2392679" y="0"/>
                  </a:lnTo>
                </a:path>
                <a:path extrusionOk="0" h="92710" w="2807970">
                  <a:moveTo>
                    <a:pt x="2402840" y="0"/>
                  </a:moveTo>
                  <a:lnTo>
                    <a:pt x="2413000" y="0"/>
                  </a:lnTo>
                </a:path>
                <a:path extrusionOk="0" h="92710" w="2807970">
                  <a:moveTo>
                    <a:pt x="2421890" y="0"/>
                  </a:moveTo>
                  <a:lnTo>
                    <a:pt x="2432050" y="0"/>
                  </a:lnTo>
                </a:path>
                <a:path extrusionOk="0" h="92710" w="2807970">
                  <a:moveTo>
                    <a:pt x="2442210" y="0"/>
                  </a:moveTo>
                  <a:lnTo>
                    <a:pt x="2451100" y="0"/>
                  </a:lnTo>
                </a:path>
                <a:path extrusionOk="0" h="92710" w="2807970">
                  <a:moveTo>
                    <a:pt x="2461260" y="0"/>
                  </a:moveTo>
                  <a:lnTo>
                    <a:pt x="2470150" y="0"/>
                  </a:lnTo>
                </a:path>
                <a:path extrusionOk="0" h="92710" w="2807970">
                  <a:moveTo>
                    <a:pt x="2480310" y="0"/>
                  </a:moveTo>
                  <a:lnTo>
                    <a:pt x="2484120" y="0"/>
                  </a:lnTo>
                  <a:lnTo>
                    <a:pt x="2486660" y="0"/>
                  </a:lnTo>
                  <a:lnTo>
                    <a:pt x="2490470" y="0"/>
                  </a:lnTo>
                </a:path>
                <a:path extrusionOk="0" h="92710" w="2807970">
                  <a:moveTo>
                    <a:pt x="2499360" y="0"/>
                  </a:moveTo>
                  <a:lnTo>
                    <a:pt x="2503170" y="0"/>
                  </a:lnTo>
                  <a:lnTo>
                    <a:pt x="2505710" y="0"/>
                  </a:lnTo>
                  <a:lnTo>
                    <a:pt x="2509520" y="0"/>
                  </a:lnTo>
                </a:path>
                <a:path extrusionOk="0" h="92710" w="2807970">
                  <a:moveTo>
                    <a:pt x="2519679" y="0"/>
                  </a:moveTo>
                  <a:lnTo>
                    <a:pt x="2522220" y="0"/>
                  </a:lnTo>
                  <a:lnTo>
                    <a:pt x="2526029" y="0"/>
                  </a:lnTo>
                  <a:lnTo>
                    <a:pt x="2528570" y="1269"/>
                  </a:lnTo>
                </a:path>
                <a:path extrusionOk="0" h="92710" w="2807970">
                  <a:moveTo>
                    <a:pt x="2538729" y="1269"/>
                  </a:moveTo>
                  <a:lnTo>
                    <a:pt x="2542540" y="1269"/>
                  </a:lnTo>
                  <a:lnTo>
                    <a:pt x="2545079" y="1269"/>
                  </a:lnTo>
                  <a:lnTo>
                    <a:pt x="2548890" y="2539"/>
                  </a:lnTo>
                </a:path>
                <a:path extrusionOk="0" h="92710" w="2807970">
                  <a:moveTo>
                    <a:pt x="2557779" y="2539"/>
                  </a:moveTo>
                  <a:lnTo>
                    <a:pt x="2561590" y="2539"/>
                  </a:lnTo>
                  <a:lnTo>
                    <a:pt x="2564129" y="2539"/>
                  </a:lnTo>
                  <a:lnTo>
                    <a:pt x="2567940" y="3809"/>
                  </a:lnTo>
                </a:path>
                <a:path extrusionOk="0" h="92710" w="2807970">
                  <a:moveTo>
                    <a:pt x="2578100" y="3809"/>
                  </a:moveTo>
                  <a:lnTo>
                    <a:pt x="2580640" y="3809"/>
                  </a:lnTo>
                  <a:lnTo>
                    <a:pt x="2584450" y="5079"/>
                  </a:lnTo>
                  <a:lnTo>
                    <a:pt x="2586990" y="5079"/>
                  </a:lnTo>
                </a:path>
                <a:path extrusionOk="0" h="92710" w="2807970">
                  <a:moveTo>
                    <a:pt x="2597150" y="6350"/>
                  </a:moveTo>
                  <a:lnTo>
                    <a:pt x="2599690" y="6350"/>
                  </a:lnTo>
                  <a:lnTo>
                    <a:pt x="2603500" y="7619"/>
                  </a:lnTo>
                  <a:lnTo>
                    <a:pt x="2607310" y="7619"/>
                  </a:lnTo>
                </a:path>
                <a:path extrusionOk="0" h="92710" w="2807970">
                  <a:moveTo>
                    <a:pt x="2616200" y="8889"/>
                  </a:moveTo>
                  <a:lnTo>
                    <a:pt x="2618740" y="8889"/>
                  </a:lnTo>
                  <a:lnTo>
                    <a:pt x="2622550" y="10159"/>
                  </a:lnTo>
                  <a:lnTo>
                    <a:pt x="2626360" y="10159"/>
                  </a:lnTo>
                </a:path>
                <a:path extrusionOk="0" h="92710" w="2807970">
                  <a:moveTo>
                    <a:pt x="2635250" y="11429"/>
                  </a:moveTo>
                  <a:lnTo>
                    <a:pt x="2639060" y="11429"/>
                  </a:lnTo>
                  <a:lnTo>
                    <a:pt x="2641600" y="12700"/>
                  </a:lnTo>
                  <a:lnTo>
                    <a:pt x="2645410" y="12700"/>
                  </a:lnTo>
                </a:path>
                <a:path extrusionOk="0" h="92710" w="2807970">
                  <a:moveTo>
                    <a:pt x="2654300" y="15239"/>
                  </a:moveTo>
                  <a:lnTo>
                    <a:pt x="2658110" y="15239"/>
                  </a:lnTo>
                  <a:lnTo>
                    <a:pt x="2660650" y="16509"/>
                  </a:lnTo>
                  <a:lnTo>
                    <a:pt x="2664460" y="16509"/>
                  </a:lnTo>
                </a:path>
                <a:path extrusionOk="0" h="92710" w="2807970">
                  <a:moveTo>
                    <a:pt x="2673350" y="19050"/>
                  </a:moveTo>
                  <a:lnTo>
                    <a:pt x="2677160" y="19050"/>
                  </a:lnTo>
                  <a:lnTo>
                    <a:pt x="2679700" y="20319"/>
                  </a:lnTo>
                  <a:lnTo>
                    <a:pt x="2683510" y="20319"/>
                  </a:lnTo>
                </a:path>
                <a:path extrusionOk="0" h="92710" w="2807970">
                  <a:moveTo>
                    <a:pt x="2692400" y="22859"/>
                  </a:moveTo>
                  <a:lnTo>
                    <a:pt x="2696210" y="24129"/>
                  </a:lnTo>
                  <a:lnTo>
                    <a:pt x="2698750" y="24129"/>
                  </a:lnTo>
                  <a:lnTo>
                    <a:pt x="2701290" y="25400"/>
                  </a:lnTo>
                </a:path>
                <a:path extrusionOk="0" h="92710" w="2807970">
                  <a:moveTo>
                    <a:pt x="2711450" y="27939"/>
                  </a:moveTo>
                  <a:lnTo>
                    <a:pt x="2715260" y="27939"/>
                  </a:lnTo>
                  <a:lnTo>
                    <a:pt x="2717800" y="29209"/>
                  </a:lnTo>
                  <a:lnTo>
                    <a:pt x="2720340" y="30479"/>
                  </a:lnTo>
                </a:path>
                <a:path extrusionOk="0" h="92710" w="2807970">
                  <a:moveTo>
                    <a:pt x="2730500" y="33019"/>
                  </a:moveTo>
                  <a:lnTo>
                    <a:pt x="2733040" y="34289"/>
                  </a:lnTo>
                  <a:lnTo>
                    <a:pt x="2736850" y="34289"/>
                  </a:lnTo>
                  <a:lnTo>
                    <a:pt x="2739390" y="35559"/>
                  </a:lnTo>
                </a:path>
                <a:path extrusionOk="0" h="92710" w="2807970">
                  <a:moveTo>
                    <a:pt x="2748279" y="39369"/>
                  </a:moveTo>
                  <a:lnTo>
                    <a:pt x="2752090" y="40639"/>
                  </a:lnTo>
                  <a:lnTo>
                    <a:pt x="2754629" y="41909"/>
                  </a:lnTo>
                  <a:lnTo>
                    <a:pt x="2758440" y="43179"/>
                  </a:lnTo>
                </a:path>
                <a:path extrusionOk="0" h="92710" w="2807970">
                  <a:moveTo>
                    <a:pt x="2766060" y="45719"/>
                  </a:moveTo>
                  <a:lnTo>
                    <a:pt x="2769870" y="48259"/>
                  </a:lnTo>
                  <a:lnTo>
                    <a:pt x="2772410" y="49529"/>
                  </a:lnTo>
                  <a:lnTo>
                    <a:pt x="2776220" y="50800"/>
                  </a:lnTo>
                </a:path>
                <a:path extrusionOk="0" h="92710" w="2807970">
                  <a:moveTo>
                    <a:pt x="2783840" y="54609"/>
                  </a:moveTo>
                  <a:lnTo>
                    <a:pt x="2786379" y="57150"/>
                  </a:lnTo>
                  <a:lnTo>
                    <a:pt x="2790190" y="58419"/>
                  </a:lnTo>
                  <a:lnTo>
                    <a:pt x="2791460" y="59689"/>
                  </a:lnTo>
                </a:path>
                <a:path extrusionOk="0" h="92710" w="2807970">
                  <a:moveTo>
                    <a:pt x="2800350" y="67309"/>
                  </a:moveTo>
                  <a:lnTo>
                    <a:pt x="2801620" y="69850"/>
                  </a:lnTo>
                  <a:lnTo>
                    <a:pt x="2804160" y="72389"/>
                  </a:lnTo>
                  <a:lnTo>
                    <a:pt x="2805429" y="73659"/>
                  </a:lnTo>
                </a:path>
                <a:path extrusionOk="0" h="92710" w="2807970">
                  <a:moveTo>
                    <a:pt x="2807970" y="83819"/>
                  </a:moveTo>
                  <a:lnTo>
                    <a:pt x="2807970" y="9270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45" name="Google Shape;1245;p66"/>
            <p:cNvSpPr/>
            <p:nvPr/>
          </p:nvSpPr>
          <p:spPr>
            <a:xfrm>
              <a:off x="5934075" y="5121910"/>
              <a:ext cx="8890" cy="38100"/>
            </a:xfrm>
            <a:custGeom>
              <a:rect b="b" l="l" r="r" t="t"/>
              <a:pathLst>
                <a:path extrusionOk="0" h="38100" w="8889">
                  <a:moveTo>
                    <a:pt x="0" y="0"/>
                  </a:moveTo>
                  <a:lnTo>
                    <a:pt x="8890" y="0"/>
                  </a:lnTo>
                </a:path>
                <a:path extrusionOk="0" h="38100" w="8889">
                  <a:moveTo>
                    <a:pt x="0" y="19050"/>
                  </a:moveTo>
                  <a:lnTo>
                    <a:pt x="8890" y="19050"/>
                  </a:lnTo>
                </a:path>
                <a:path extrusionOk="0" h="38100" w="8889">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46" name="Google Shape;1246;p66"/>
            <p:cNvSpPr/>
            <p:nvPr/>
          </p:nvSpPr>
          <p:spPr>
            <a:xfrm>
              <a:off x="5934075" y="5179695"/>
              <a:ext cx="8890" cy="19050"/>
            </a:xfrm>
            <a:custGeom>
              <a:rect b="b" l="l" r="r" t="t"/>
              <a:pathLst>
                <a:path extrusionOk="0" h="19050" w="8889">
                  <a:moveTo>
                    <a:pt x="0" y="0"/>
                  </a:moveTo>
                  <a:lnTo>
                    <a:pt x="8890" y="0"/>
                  </a:lnTo>
                </a:path>
                <a:path extrusionOk="0" h="19050" w="8889">
                  <a:moveTo>
                    <a:pt x="0" y="19049"/>
                  </a:moveTo>
                  <a:lnTo>
                    <a:pt x="8890" y="1904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47" name="Google Shape;1247;p66"/>
            <p:cNvSpPr/>
            <p:nvPr/>
          </p:nvSpPr>
          <p:spPr>
            <a:xfrm>
              <a:off x="5938520" y="5213350"/>
              <a:ext cx="0" cy="10160"/>
            </a:xfrm>
            <a:custGeom>
              <a:rect b="b" l="l" r="r" t="t"/>
              <a:pathLst>
                <a:path extrusionOk="0" h="10160" w="120000">
                  <a:moveTo>
                    <a:pt x="0" y="5080"/>
                  </a:moveTo>
                  <a:lnTo>
                    <a:pt x="0" y="508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48" name="Google Shape;1248;p66"/>
            <p:cNvSpPr/>
            <p:nvPr/>
          </p:nvSpPr>
          <p:spPr>
            <a:xfrm>
              <a:off x="5938520" y="5232400"/>
              <a:ext cx="0" cy="10160"/>
            </a:xfrm>
            <a:custGeom>
              <a:rect b="b" l="l" r="r" t="t"/>
              <a:pathLst>
                <a:path extrusionOk="0" h="10160" w="120000">
                  <a:moveTo>
                    <a:pt x="0" y="5080"/>
                  </a:moveTo>
                  <a:lnTo>
                    <a:pt x="0" y="508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49" name="Google Shape;1249;p66"/>
            <p:cNvSpPr/>
            <p:nvPr/>
          </p:nvSpPr>
          <p:spPr>
            <a:xfrm>
              <a:off x="5938520" y="52527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50" name="Google Shape;1250;p66"/>
            <p:cNvSpPr/>
            <p:nvPr/>
          </p:nvSpPr>
          <p:spPr>
            <a:xfrm>
              <a:off x="5934075" y="527685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51" name="Google Shape;1251;p66"/>
            <p:cNvSpPr/>
            <p:nvPr/>
          </p:nvSpPr>
          <p:spPr>
            <a:xfrm>
              <a:off x="5938520" y="531114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52" name="Google Shape;1252;p66"/>
            <p:cNvSpPr/>
            <p:nvPr/>
          </p:nvSpPr>
          <p:spPr>
            <a:xfrm>
              <a:off x="5934075" y="5335270"/>
              <a:ext cx="8890" cy="38100"/>
            </a:xfrm>
            <a:custGeom>
              <a:rect b="b" l="l" r="r" t="t"/>
              <a:pathLst>
                <a:path extrusionOk="0" h="38100" w="8889">
                  <a:moveTo>
                    <a:pt x="0" y="0"/>
                  </a:moveTo>
                  <a:lnTo>
                    <a:pt x="8890" y="0"/>
                  </a:lnTo>
                </a:path>
                <a:path extrusionOk="0" h="38100" w="8889">
                  <a:moveTo>
                    <a:pt x="0" y="19049"/>
                  </a:moveTo>
                  <a:lnTo>
                    <a:pt x="8890" y="19049"/>
                  </a:lnTo>
                </a:path>
                <a:path extrusionOk="0" h="38100" w="8889">
                  <a:moveTo>
                    <a:pt x="0" y="38099"/>
                  </a:moveTo>
                  <a:lnTo>
                    <a:pt x="8890" y="3809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53" name="Google Shape;1253;p66"/>
            <p:cNvSpPr/>
            <p:nvPr/>
          </p:nvSpPr>
          <p:spPr>
            <a:xfrm>
              <a:off x="5938520" y="538861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54" name="Google Shape;1254;p66"/>
            <p:cNvSpPr/>
            <p:nvPr/>
          </p:nvSpPr>
          <p:spPr>
            <a:xfrm>
              <a:off x="5934075" y="541274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55" name="Google Shape;1255;p66"/>
            <p:cNvSpPr/>
            <p:nvPr/>
          </p:nvSpPr>
          <p:spPr>
            <a:xfrm>
              <a:off x="5934075" y="5451475"/>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56" name="Google Shape;1256;p66"/>
            <p:cNvSpPr/>
            <p:nvPr/>
          </p:nvSpPr>
          <p:spPr>
            <a:xfrm>
              <a:off x="5934075" y="549021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57" name="Google Shape;1257;p66"/>
            <p:cNvSpPr/>
            <p:nvPr/>
          </p:nvSpPr>
          <p:spPr>
            <a:xfrm>
              <a:off x="5938520" y="55245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58" name="Google Shape;1258;p66"/>
            <p:cNvSpPr/>
            <p:nvPr/>
          </p:nvSpPr>
          <p:spPr>
            <a:xfrm>
              <a:off x="5934075" y="5548630"/>
              <a:ext cx="8890" cy="38100"/>
            </a:xfrm>
            <a:custGeom>
              <a:rect b="b" l="l" r="r" t="t"/>
              <a:pathLst>
                <a:path extrusionOk="0" h="38100" w="8889">
                  <a:moveTo>
                    <a:pt x="0" y="0"/>
                  </a:moveTo>
                  <a:lnTo>
                    <a:pt x="8890" y="0"/>
                  </a:lnTo>
                </a:path>
                <a:path extrusionOk="0" h="38100" w="8889">
                  <a:moveTo>
                    <a:pt x="0" y="19050"/>
                  </a:moveTo>
                  <a:lnTo>
                    <a:pt x="8890" y="19050"/>
                  </a:lnTo>
                </a:path>
                <a:path extrusionOk="0" h="38100" w="8889">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59" name="Google Shape;1259;p66"/>
            <p:cNvSpPr/>
            <p:nvPr/>
          </p:nvSpPr>
          <p:spPr>
            <a:xfrm>
              <a:off x="5938520" y="560197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60" name="Google Shape;1260;p66"/>
            <p:cNvSpPr/>
            <p:nvPr/>
          </p:nvSpPr>
          <p:spPr>
            <a:xfrm>
              <a:off x="5938520" y="5621020"/>
              <a:ext cx="0" cy="10160"/>
            </a:xfrm>
            <a:custGeom>
              <a:rect b="b" l="l" r="r" t="t"/>
              <a:pathLst>
                <a:path extrusionOk="0" h="10160" w="120000">
                  <a:moveTo>
                    <a:pt x="0" y="5079"/>
                  </a:moveTo>
                  <a:lnTo>
                    <a:pt x="0" y="507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61" name="Google Shape;1261;p66"/>
            <p:cNvSpPr/>
            <p:nvPr/>
          </p:nvSpPr>
          <p:spPr>
            <a:xfrm>
              <a:off x="3130550" y="5640070"/>
              <a:ext cx="2807970" cy="92710"/>
            </a:xfrm>
            <a:custGeom>
              <a:rect b="b" l="l" r="r" t="t"/>
              <a:pathLst>
                <a:path extrusionOk="0" h="92710" w="2807970">
                  <a:moveTo>
                    <a:pt x="2807970" y="0"/>
                  </a:moveTo>
                  <a:lnTo>
                    <a:pt x="2807970" y="7619"/>
                  </a:lnTo>
                  <a:lnTo>
                    <a:pt x="2807970" y="8889"/>
                  </a:lnTo>
                  <a:lnTo>
                    <a:pt x="2807970" y="10159"/>
                  </a:lnTo>
                </a:path>
                <a:path extrusionOk="0" h="92710" w="2807970">
                  <a:moveTo>
                    <a:pt x="2804160" y="19049"/>
                  </a:moveTo>
                  <a:lnTo>
                    <a:pt x="2802890" y="21589"/>
                  </a:lnTo>
                  <a:lnTo>
                    <a:pt x="2801620" y="24129"/>
                  </a:lnTo>
                  <a:lnTo>
                    <a:pt x="2799079" y="25399"/>
                  </a:lnTo>
                </a:path>
                <a:path extrusionOk="0" h="92710" w="2807970">
                  <a:moveTo>
                    <a:pt x="2790190" y="33019"/>
                  </a:moveTo>
                  <a:lnTo>
                    <a:pt x="2787650" y="34289"/>
                  </a:lnTo>
                  <a:lnTo>
                    <a:pt x="2785110" y="35559"/>
                  </a:lnTo>
                  <a:lnTo>
                    <a:pt x="2782570" y="38099"/>
                  </a:lnTo>
                </a:path>
                <a:path extrusionOk="0" h="92710" w="2807970">
                  <a:moveTo>
                    <a:pt x="2773679" y="41909"/>
                  </a:moveTo>
                  <a:lnTo>
                    <a:pt x="2771140" y="43179"/>
                  </a:lnTo>
                  <a:lnTo>
                    <a:pt x="2768600" y="44449"/>
                  </a:lnTo>
                  <a:lnTo>
                    <a:pt x="2764790" y="46989"/>
                  </a:lnTo>
                </a:path>
                <a:path extrusionOk="0" h="92710" w="2807970">
                  <a:moveTo>
                    <a:pt x="2755900" y="49529"/>
                  </a:moveTo>
                  <a:lnTo>
                    <a:pt x="2753360" y="50799"/>
                  </a:lnTo>
                  <a:lnTo>
                    <a:pt x="2750820" y="52069"/>
                  </a:lnTo>
                  <a:lnTo>
                    <a:pt x="2747010" y="53339"/>
                  </a:lnTo>
                </a:path>
                <a:path extrusionOk="0" h="92710" w="2807970">
                  <a:moveTo>
                    <a:pt x="2738120" y="57149"/>
                  </a:moveTo>
                  <a:lnTo>
                    <a:pt x="2734310" y="57149"/>
                  </a:lnTo>
                  <a:lnTo>
                    <a:pt x="2731770" y="58419"/>
                  </a:lnTo>
                  <a:lnTo>
                    <a:pt x="2729229" y="59689"/>
                  </a:lnTo>
                </a:path>
                <a:path extrusionOk="0" h="92710" w="2807970">
                  <a:moveTo>
                    <a:pt x="2720340" y="62229"/>
                  </a:moveTo>
                  <a:lnTo>
                    <a:pt x="2716529" y="63499"/>
                  </a:lnTo>
                  <a:lnTo>
                    <a:pt x="2712720" y="63499"/>
                  </a:lnTo>
                  <a:lnTo>
                    <a:pt x="2710179" y="64769"/>
                  </a:lnTo>
                </a:path>
                <a:path extrusionOk="0" h="92710" w="2807970">
                  <a:moveTo>
                    <a:pt x="2701290" y="67309"/>
                  </a:moveTo>
                  <a:lnTo>
                    <a:pt x="2697479" y="68579"/>
                  </a:lnTo>
                  <a:lnTo>
                    <a:pt x="2694940" y="68579"/>
                  </a:lnTo>
                  <a:lnTo>
                    <a:pt x="2691129" y="69849"/>
                  </a:lnTo>
                </a:path>
                <a:path extrusionOk="0" h="92710" w="2807970">
                  <a:moveTo>
                    <a:pt x="2682240" y="71119"/>
                  </a:moveTo>
                  <a:lnTo>
                    <a:pt x="2678429" y="72389"/>
                  </a:lnTo>
                  <a:lnTo>
                    <a:pt x="2675890" y="73659"/>
                  </a:lnTo>
                  <a:lnTo>
                    <a:pt x="2672079" y="73659"/>
                  </a:lnTo>
                </a:path>
                <a:path extrusionOk="0" h="92710" w="2807970">
                  <a:moveTo>
                    <a:pt x="2663190" y="76199"/>
                  </a:moveTo>
                  <a:lnTo>
                    <a:pt x="2659379" y="76199"/>
                  </a:lnTo>
                  <a:lnTo>
                    <a:pt x="2656840" y="77469"/>
                  </a:lnTo>
                  <a:lnTo>
                    <a:pt x="2653029" y="77469"/>
                  </a:lnTo>
                </a:path>
                <a:path extrusionOk="0" h="92710" w="2807970">
                  <a:moveTo>
                    <a:pt x="2644140" y="78739"/>
                  </a:moveTo>
                  <a:lnTo>
                    <a:pt x="2640329" y="80009"/>
                  </a:lnTo>
                  <a:lnTo>
                    <a:pt x="2637790" y="80009"/>
                  </a:lnTo>
                  <a:lnTo>
                    <a:pt x="2633979" y="81279"/>
                  </a:lnTo>
                </a:path>
                <a:path extrusionOk="0" h="92710" w="2807970">
                  <a:moveTo>
                    <a:pt x="2623820" y="82549"/>
                  </a:moveTo>
                  <a:lnTo>
                    <a:pt x="2621279" y="82549"/>
                  </a:lnTo>
                  <a:lnTo>
                    <a:pt x="2617470" y="83819"/>
                  </a:lnTo>
                  <a:lnTo>
                    <a:pt x="2614929" y="83819"/>
                  </a:lnTo>
                </a:path>
                <a:path extrusionOk="0" h="92710" w="2807970">
                  <a:moveTo>
                    <a:pt x="2604770" y="85089"/>
                  </a:moveTo>
                  <a:lnTo>
                    <a:pt x="2602229" y="85089"/>
                  </a:lnTo>
                  <a:lnTo>
                    <a:pt x="2598420" y="86359"/>
                  </a:lnTo>
                  <a:lnTo>
                    <a:pt x="2595879" y="86359"/>
                  </a:lnTo>
                </a:path>
                <a:path extrusionOk="0" h="92710" w="2807970">
                  <a:moveTo>
                    <a:pt x="2585720" y="87629"/>
                  </a:moveTo>
                  <a:lnTo>
                    <a:pt x="2583179" y="87629"/>
                  </a:lnTo>
                  <a:lnTo>
                    <a:pt x="2579370" y="87629"/>
                  </a:lnTo>
                  <a:lnTo>
                    <a:pt x="2575560" y="87629"/>
                  </a:lnTo>
                </a:path>
                <a:path extrusionOk="0" h="92710" w="2807970">
                  <a:moveTo>
                    <a:pt x="2566670" y="88899"/>
                  </a:moveTo>
                  <a:lnTo>
                    <a:pt x="2562860" y="88899"/>
                  </a:lnTo>
                  <a:lnTo>
                    <a:pt x="2560320" y="90169"/>
                  </a:lnTo>
                  <a:lnTo>
                    <a:pt x="2556510" y="90169"/>
                  </a:lnTo>
                </a:path>
                <a:path extrusionOk="0" h="92710" w="2807970">
                  <a:moveTo>
                    <a:pt x="2547620" y="90169"/>
                  </a:moveTo>
                  <a:lnTo>
                    <a:pt x="2543810" y="90169"/>
                  </a:lnTo>
                  <a:lnTo>
                    <a:pt x="2541270" y="91439"/>
                  </a:lnTo>
                  <a:lnTo>
                    <a:pt x="2537460" y="91439"/>
                  </a:lnTo>
                </a:path>
                <a:path extrusionOk="0" h="92710" w="2807970">
                  <a:moveTo>
                    <a:pt x="2527300" y="91439"/>
                  </a:moveTo>
                  <a:lnTo>
                    <a:pt x="2524760" y="91439"/>
                  </a:lnTo>
                  <a:lnTo>
                    <a:pt x="2520950" y="91439"/>
                  </a:lnTo>
                  <a:lnTo>
                    <a:pt x="2518410" y="92709"/>
                  </a:lnTo>
                </a:path>
                <a:path extrusionOk="0" h="92710" w="2807970">
                  <a:moveTo>
                    <a:pt x="2508250" y="92709"/>
                  </a:moveTo>
                  <a:lnTo>
                    <a:pt x="2505710" y="92709"/>
                  </a:lnTo>
                  <a:lnTo>
                    <a:pt x="2501900" y="92709"/>
                  </a:lnTo>
                  <a:lnTo>
                    <a:pt x="2499360" y="92709"/>
                  </a:lnTo>
                </a:path>
                <a:path extrusionOk="0" h="92710" w="2807970">
                  <a:moveTo>
                    <a:pt x="2489200" y="92709"/>
                  </a:moveTo>
                  <a:lnTo>
                    <a:pt x="2485390" y="92709"/>
                  </a:lnTo>
                  <a:lnTo>
                    <a:pt x="2482850" y="92709"/>
                  </a:lnTo>
                  <a:lnTo>
                    <a:pt x="2479040" y="92709"/>
                  </a:lnTo>
                </a:path>
                <a:path extrusionOk="0" h="92710" w="2807970">
                  <a:moveTo>
                    <a:pt x="2470150" y="92709"/>
                  </a:moveTo>
                  <a:lnTo>
                    <a:pt x="2459990" y="92709"/>
                  </a:lnTo>
                </a:path>
                <a:path extrusionOk="0" h="92710" w="2807970">
                  <a:moveTo>
                    <a:pt x="2449829" y="92709"/>
                  </a:moveTo>
                  <a:lnTo>
                    <a:pt x="2440940" y="92709"/>
                  </a:lnTo>
                </a:path>
                <a:path extrusionOk="0" h="92710" w="2807970">
                  <a:moveTo>
                    <a:pt x="2430779" y="92709"/>
                  </a:moveTo>
                  <a:lnTo>
                    <a:pt x="2420620" y="92709"/>
                  </a:lnTo>
                </a:path>
                <a:path extrusionOk="0" h="92710" w="2807970">
                  <a:moveTo>
                    <a:pt x="2411729" y="92709"/>
                  </a:moveTo>
                  <a:lnTo>
                    <a:pt x="2401570" y="92709"/>
                  </a:lnTo>
                </a:path>
                <a:path extrusionOk="0" h="92710" w="2807970">
                  <a:moveTo>
                    <a:pt x="2391410" y="92709"/>
                  </a:moveTo>
                  <a:lnTo>
                    <a:pt x="2382520" y="92709"/>
                  </a:lnTo>
                </a:path>
                <a:path extrusionOk="0" h="92710" w="2807970">
                  <a:moveTo>
                    <a:pt x="2372360" y="92709"/>
                  </a:moveTo>
                  <a:lnTo>
                    <a:pt x="2362200" y="92709"/>
                  </a:lnTo>
                </a:path>
                <a:path extrusionOk="0" h="92710" w="2807970">
                  <a:moveTo>
                    <a:pt x="2353310" y="92709"/>
                  </a:moveTo>
                  <a:lnTo>
                    <a:pt x="2343150" y="92709"/>
                  </a:lnTo>
                </a:path>
                <a:path extrusionOk="0" h="92710" w="2807970">
                  <a:moveTo>
                    <a:pt x="2332990" y="92709"/>
                  </a:moveTo>
                  <a:lnTo>
                    <a:pt x="2324100" y="92709"/>
                  </a:lnTo>
                </a:path>
                <a:path extrusionOk="0" h="92710" w="2807970">
                  <a:moveTo>
                    <a:pt x="2313940" y="92709"/>
                  </a:moveTo>
                  <a:lnTo>
                    <a:pt x="2305050" y="92709"/>
                  </a:lnTo>
                </a:path>
                <a:path extrusionOk="0" h="92710" w="2807970">
                  <a:moveTo>
                    <a:pt x="2294890" y="92709"/>
                  </a:moveTo>
                  <a:lnTo>
                    <a:pt x="2284729" y="92709"/>
                  </a:lnTo>
                </a:path>
                <a:path extrusionOk="0" h="92710" w="2807970">
                  <a:moveTo>
                    <a:pt x="2275840" y="92709"/>
                  </a:moveTo>
                  <a:lnTo>
                    <a:pt x="2265679" y="92709"/>
                  </a:lnTo>
                </a:path>
                <a:path extrusionOk="0" h="92710" w="2807970">
                  <a:moveTo>
                    <a:pt x="2255520" y="92709"/>
                  </a:moveTo>
                  <a:lnTo>
                    <a:pt x="2246629" y="92709"/>
                  </a:lnTo>
                </a:path>
                <a:path extrusionOk="0" h="92710" w="2807970">
                  <a:moveTo>
                    <a:pt x="2236470" y="92709"/>
                  </a:moveTo>
                  <a:lnTo>
                    <a:pt x="2227579" y="92709"/>
                  </a:lnTo>
                </a:path>
                <a:path extrusionOk="0" h="92710" w="2807970">
                  <a:moveTo>
                    <a:pt x="2217420" y="92709"/>
                  </a:moveTo>
                  <a:lnTo>
                    <a:pt x="2207260" y="92709"/>
                  </a:lnTo>
                </a:path>
                <a:path extrusionOk="0" h="92710" w="2807970">
                  <a:moveTo>
                    <a:pt x="2198370" y="92709"/>
                  </a:moveTo>
                  <a:lnTo>
                    <a:pt x="2188210" y="92709"/>
                  </a:lnTo>
                </a:path>
                <a:path extrusionOk="0" h="92710" w="2807970">
                  <a:moveTo>
                    <a:pt x="2178050" y="92709"/>
                  </a:moveTo>
                  <a:lnTo>
                    <a:pt x="2169160" y="92709"/>
                  </a:lnTo>
                </a:path>
                <a:path extrusionOk="0" h="92710" w="2807970">
                  <a:moveTo>
                    <a:pt x="2159000" y="92709"/>
                  </a:moveTo>
                  <a:lnTo>
                    <a:pt x="2148840" y="92709"/>
                  </a:lnTo>
                </a:path>
                <a:path extrusionOk="0" h="92710" w="2807970">
                  <a:moveTo>
                    <a:pt x="2139950" y="92709"/>
                  </a:moveTo>
                  <a:lnTo>
                    <a:pt x="2129790" y="92709"/>
                  </a:lnTo>
                </a:path>
                <a:path extrusionOk="0" h="92710" w="2807970">
                  <a:moveTo>
                    <a:pt x="2120900" y="92709"/>
                  </a:moveTo>
                  <a:lnTo>
                    <a:pt x="2110740" y="92709"/>
                  </a:lnTo>
                </a:path>
                <a:path extrusionOk="0" h="92710" w="2807970">
                  <a:moveTo>
                    <a:pt x="2100579" y="92709"/>
                  </a:moveTo>
                  <a:lnTo>
                    <a:pt x="2091689" y="92709"/>
                  </a:lnTo>
                </a:path>
                <a:path extrusionOk="0" h="92710" w="2807970">
                  <a:moveTo>
                    <a:pt x="2081529" y="92709"/>
                  </a:moveTo>
                  <a:lnTo>
                    <a:pt x="2071370" y="92709"/>
                  </a:lnTo>
                </a:path>
                <a:path extrusionOk="0" h="92710" w="2807970">
                  <a:moveTo>
                    <a:pt x="2062479" y="92709"/>
                  </a:moveTo>
                  <a:lnTo>
                    <a:pt x="2052320" y="92709"/>
                  </a:lnTo>
                </a:path>
                <a:path extrusionOk="0" h="92710" w="2807970">
                  <a:moveTo>
                    <a:pt x="2042160" y="92709"/>
                  </a:moveTo>
                  <a:lnTo>
                    <a:pt x="2033270" y="92709"/>
                  </a:lnTo>
                </a:path>
                <a:path extrusionOk="0" h="92710" w="2807970">
                  <a:moveTo>
                    <a:pt x="2023110" y="92709"/>
                  </a:moveTo>
                  <a:lnTo>
                    <a:pt x="2012950" y="92709"/>
                  </a:lnTo>
                </a:path>
                <a:path extrusionOk="0" h="92710" w="2807970">
                  <a:moveTo>
                    <a:pt x="2004060" y="92709"/>
                  </a:moveTo>
                  <a:lnTo>
                    <a:pt x="1993900" y="92709"/>
                  </a:lnTo>
                </a:path>
                <a:path extrusionOk="0" h="92710" w="2807970">
                  <a:moveTo>
                    <a:pt x="1983739" y="92709"/>
                  </a:moveTo>
                  <a:lnTo>
                    <a:pt x="1974850" y="92709"/>
                  </a:lnTo>
                </a:path>
                <a:path extrusionOk="0" h="92710" w="2807970">
                  <a:moveTo>
                    <a:pt x="1964689" y="92709"/>
                  </a:moveTo>
                  <a:lnTo>
                    <a:pt x="1955800" y="92709"/>
                  </a:lnTo>
                </a:path>
                <a:path extrusionOk="0" h="92710" w="2807970">
                  <a:moveTo>
                    <a:pt x="1945639" y="92709"/>
                  </a:moveTo>
                  <a:lnTo>
                    <a:pt x="1935479" y="92709"/>
                  </a:lnTo>
                </a:path>
                <a:path extrusionOk="0" h="92710" w="2807970">
                  <a:moveTo>
                    <a:pt x="1926589" y="92709"/>
                  </a:moveTo>
                  <a:lnTo>
                    <a:pt x="1916429" y="92709"/>
                  </a:lnTo>
                </a:path>
                <a:path extrusionOk="0" h="92710" w="2807970">
                  <a:moveTo>
                    <a:pt x="1907539" y="92709"/>
                  </a:moveTo>
                  <a:lnTo>
                    <a:pt x="1897379" y="92709"/>
                  </a:lnTo>
                </a:path>
                <a:path extrusionOk="0" h="92710" w="2807970">
                  <a:moveTo>
                    <a:pt x="1887220" y="92709"/>
                  </a:moveTo>
                  <a:lnTo>
                    <a:pt x="1878329" y="92709"/>
                  </a:lnTo>
                </a:path>
                <a:path extrusionOk="0" h="92710" w="2807970">
                  <a:moveTo>
                    <a:pt x="1868170" y="92709"/>
                  </a:moveTo>
                  <a:lnTo>
                    <a:pt x="1858010" y="92709"/>
                  </a:lnTo>
                </a:path>
                <a:path extrusionOk="0" h="92710" w="2807970">
                  <a:moveTo>
                    <a:pt x="1849120" y="92709"/>
                  </a:moveTo>
                  <a:lnTo>
                    <a:pt x="1838960" y="92709"/>
                  </a:lnTo>
                </a:path>
                <a:path extrusionOk="0" h="92710" w="2807970">
                  <a:moveTo>
                    <a:pt x="1828800" y="92709"/>
                  </a:moveTo>
                  <a:lnTo>
                    <a:pt x="1819910" y="92709"/>
                  </a:lnTo>
                </a:path>
                <a:path extrusionOk="0" h="92710" w="2807970">
                  <a:moveTo>
                    <a:pt x="1809750" y="92709"/>
                  </a:moveTo>
                  <a:lnTo>
                    <a:pt x="1799589" y="92709"/>
                  </a:lnTo>
                </a:path>
                <a:path extrusionOk="0" h="92710" w="2807970">
                  <a:moveTo>
                    <a:pt x="1790700" y="92709"/>
                  </a:moveTo>
                  <a:lnTo>
                    <a:pt x="1780539" y="92709"/>
                  </a:lnTo>
                </a:path>
                <a:path extrusionOk="0" h="92710" w="2807970">
                  <a:moveTo>
                    <a:pt x="1770379" y="92709"/>
                  </a:moveTo>
                  <a:lnTo>
                    <a:pt x="1761489" y="92709"/>
                  </a:lnTo>
                </a:path>
                <a:path extrusionOk="0" h="92710" w="2807970">
                  <a:moveTo>
                    <a:pt x="1751329" y="92709"/>
                  </a:moveTo>
                  <a:lnTo>
                    <a:pt x="1742439" y="92709"/>
                  </a:lnTo>
                </a:path>
                <a:path extrusionOk="0" h="92710" w="2807970">
                  <a:moveTo>
                    <a:pt x="1732279" y="92709"/>
                  </a:moveTo>
                  <a:lnTo>
                    <a:pt x="1722120" y="92709"/>
                  </a:lnTo>
                </a:path>
                <a:path extrusionOk="0" h="92710" w="2807970">
                  <a:moveTo>
                    <a:pt x="1713229" y="92709"/>
                  </a:moveTo>
                  <a:lnTo>
                    <a:pt x="1703070" y="92709"/>
                  </a:lnTo>
                </a:path>
                <a:path extrusionOk="0" h="92710" w="2807970">
                  <a:moveTo>
                    <a:pt x="1692910" y="92709"/>
                  </a:moveTo>
                  <a:lnTo>
                    <a:pt x="1684020" y="92709"/>
                  </a:lnTo>
                </a:path>
                <a:path extrusionOk="0" h="92710" w="2807970">
                  <a:moveTo>
                    <a:pt x="1673860" y="92709"/>
                  </a:moveTo>
                  <a:lnTo>
                    <a:pt x="1663700" y="92709"/>
                  </a:lnTo>
                </a:path>
                <a:path extrusionOk="0" h="92710" w="2807970">
                  <a:moveTo>
                    <a:pt x="1654810" y="92709"/>
                  </a:moveTo>
                  <a:lnTo>
                    <a:pt x="1644650" y="92709"/>
                  </a:lnTo>
                </a:path>
                <a:path extrusionOk="0" h="92710" w="2807970">
                  <a:moveTo>
                    <a:pt x="1635760" y="92709"/>
                  </a:moveTo>
                  <a:lnTo>
                    <a:pt x="1625600" y="92709"/>
                  </a:lnTo>
                </a:path>
                <a:path extrusionOk="0" h="92710" w="2807970">
                  <a:moveTo>
                    <a:pt x="1615439" y="92709"/>
                  </a:moveTo>
                  <a:lnTo>
                    <a:pt x="1606550" y="92709"/>
                  </a:lnTo>
                </a:path>
                <a:path extrusionOk="0" h="92710" w="2807970">
                  <a:moveTo>
                    <a:pt x="1596389" y="92709"/>
                  </a:moveTo>
                  <a:lnTo>
                    <a:pt x="1586229" y="92709"/>
                  </a:lnTo>
                </a:path>
                <a:path extrusionOk="0" h="92710" w="2807970">
                  <a:moveTo>
                    <a:pt x="1577339" y="92709"/>
                  </a:moveTo>
                  <a:lnTo>
                    <a:pt x="1567179" y="92709"/>
                  </a:lnTo>
                </a:path>
                <a:path extrusionOk="0" h="92710" w="2807970">
                  <a:moveTo>
                    <a:pt x="1557020" y="92709"/>
                  </a:moveTo>
                  <a:lnTo>
                    <a:pt x="1548129" y="92709"/>
                  </a:lnTo>
                </a:path>
                <a:path extrusionOk="0" h="92710" w="2807970">
                  <a:moveTo>
                    <a:pt x="1537970" y="92709"/>
                  </a:moveTo>
                  <a:lnTo>
                    <a:pt x="1529079" y="92709"/>
                  </a:lnTo>
                </a:path>
                <a:path extrusionOk="0" h="92710" w="2807970">
                  <a:moveTo>
                    <a:pt x="1518920" y="92709"/>
                  </a:moveTo>
                  <a:lnTo>
                    <a:pt x="1508760" y="92709"/>
                  </a:lnTo>
                </a:path>
                <a:path extrusionOk="0" h="92710" w="2807970">
                  <a:moveTo>
                    <a:pt x="1499870" y="92709"/>
                  </a:moveTo>
                  <a:lnTo>
                    <a:pt x="1489710" y="92709"/>
                  </a:lnTo>
                </a:path>
                <a:path extrusionOk="0" h="92710" w="2807970">
                  <a:moveTo>
                    <a:pt x="1479550" y="92709"/>
                  </a:moveTo>
                  <a:lnTo>
                    <a:pt x="1470660" y="92709"/>
                  </a:lnTo>
                </a:path>
                <a:path extrusionOk="0" h="92710" w="2807970">
                  <a:moveTo>
                    <a:pt x="1460500" y="92709"/>
                  </a:moveTo>
                  <a:lnTo>
                    <a:pt x="1450339" y="92709"/>
                  </a:lnTo>
                </a:path>
                <a:path extrusionOk="0" h="92710" w="2807970">
                  <a:moveTo>
                    <a:pt x="1441450" y="92709"/>
                  </a:moveTo>
                  <a:lnTo>
                    <a:pt x="1431289" y="92709"/>
                  </a:lnTo>
                </a:path>
                <a:path extrusionOk="0" h="92710" w="2807970">
                  <a:moveTo>
                    <a:pt x="1421129" y="92709"/>
                  </a:moveTo>
                  <a:lnTo>
                    <a:pt x="1412239" y="92709"/>
                  </a:lnTo>
                </a:path>
                <a:path extrusionOk="0" h="92710" w="2807970">
                  <a:moveTo>
                    <a:pt x="1402079" y="92709"/>
                  </a:moveTo>
                  <a:lnTo>
                    <a:pt x="1391920" y="92709"/>
                  </a:lnTo>
                </a:path>
                <a:path extrusionOk="0" h="92710" w="2807970">
                  <a:moveTo>
                    <a:pt x="1383029" y="92709"/>
                  </a:moveTo>
                  <a:lnTo>
                    <a:pt x="1372870" y="92709"/>
                  </a:lnTo>
                </a:path>
                <a:path extrusionOk="0" h="92710" w="2807970">
                  <a:moveTo>
                    <a:pt x="1362710" y="92709"/>
                  </a:moveTo>
                  <a:lnTo>
                    <a:pt x="1353820" y="92709"/>
                  </a:lnTo>
                </a:path>
                <a:path extrusionOk="0" h="92710" w="2807970">
                  <a:moveTo>
                    <a:pt x="1343660" y="92709"/>
                  </a:moveTo>
                  <a:lnTo>
                    <a:pt x="1334770" y="92709"/>
                  </a:lnTo>
                </a:path>
                <a:path extrusionOk="0" h="92710" w="2807970">
                  <a:moveTo>
                    <a:pt x="1324610" y="92709"/>
                  </a:moveTo>
                  <a:lnTo>
                    <a:pt x="1315720" y="92709"/>
                  </a:lnTo>
                </a:path>
                <a:path extrusionOk="0" h="92710" w="2807970">
                  <a:moveTo>
                    <a:pt x="1305560" y="92709"/>
                  </a:moveTo>
                  <a:lnTo>
                    <a:pt x="1295400" y="92709"/>
                  </a:lnTo>
                </a:path>
                <a:path extrusionOk="0" h="92710" w="2807970">
                  <a:moveTo>
                    <a:pt x="1286510" y="92709"/>
                  </a:moveTo>
                  <a:lnTo>
                    <a:pt x="1276350" y="92709"/>
                  </a:lnTo>
                </a:path>
                <a:path extrusionOk="0" h="92710" w="2807970">
                  <a:moveTo>
                    <a:pt x="1266189" y="92709"/>
                  </a:moveTo>
                  <a:lnTo>
                    <a:pt x="1257300" y="92709"/>
                  </a:lnTo>
                </a:path>
                <a:path extrusionOk="0" h="92710" w="2807970">
                  <a:moveTo>
                    <a:pt x="1247139" y="92709"/>
                  </a:moveTo>
                  <a:lnTo>
                    <a:pt x="1236979" y="92709"/>
                  </a:lnTo>
                </a:path>
                <a:path extrusionOk="0" h="92710" w="2807970">
                  <a:moveTo>
                    <a:pt x="1228089" y="92709"/>
                  </a:moveTo>
                  <a:lnTo>
                    <a:pt x="1217929" y="92709"/>
                  </a:lnTo>
                </a:path>
                <a:path extrusionOk="0" h="92710" w="2807970">
                  <a:moveTo>
                    <a:pt x="1207770" y="92709"/>
                  </a:moveTo>
                  <a:lnTo>
                    <a:pt x="1198879" y="92709"/>
                  </a:lnTo>
                </a:path>
                <a:path extrusionOk="0" h="92710" w="2807970">
                  <a:moveTo>
                    <a:pt x="1188720" y="92709"/>
                  </a:moveTo>
                  <a:lnTo>
                    <a:pt x="1178560" y="92709"/>
                  </a:lnTo>
                </a:path>
                <a:path extrusionOk="0" h="92710" w="2807970">
                  <a:moveTo>
                    <a:pt x="1169670" y="92709"/>
                  </a:moveTo>
                  <a:lnTo>
                    <a:pt x="1159510" y="92709"/>
                  </a:lnTo>
                </a:path>
                <a:path extrusionOk="0" h="92710" w="2807970">
                  <a:moveTo>
                    <a:pt x="1150620" y="92709"/>
                  </a:moveTo>
                  <a:lnTo>
                    <a:pt x="1140460" y="92709"/>
                  </a:lnTo>
                </a:path>
                <a:path extrusionOk="0" h="92710" w="2807970">
                  <a:moveTo>
                    <a:pt x="1130300" y="92709"/>
                  </a:moveTo>
                  <a:lnTo>
                    <a:pt x="1121410" y="92709"/>
                  </a:lnTo>
                </a:path>
                <a:path extrusionOk="0" h="92710" w="2807970">
                  <a:moveTo>
                    <a:pt x="1111250" y="92709"/>
                  </a:moveTo>
                  <a:lnTo>
                    <a:pt x="1101089" y="92709"/>
                  </a:lnTo>
                </a:path>
                <a:path extrusionOk="0" h="92710" w="2807970">
                  <a:moveTo>
                    <a:pt x="1092200" y="92709"/>
                  </a:moveTo>
                  <a:lnTo>
                    <a:pt x="1082039" y="92709"/>
                  </a:lnTo>
                </a:path>
                <a:path extrusionOk="0" h="92710" w="2807970">
                  <a:moveTo>
                    <a:pt x="1071879" y="92709"/>
                  </a:moveTo>
                  <a:lnTo>
                    <a:pt x="1062989" y="92709"/>
                  </a:lnTo>
                </a:path>
                <a:path extrusionOk="0" h="92710" w="2807970">
                  <a:moveTo>
                    <a:pt x="1052829" y="92709"/>
                  </a:moveTo>
                  <a:lnTo>
                    <a:pt x="1042670" y="92709"/>
                  </a:lnTo>
                </a:path>
                <a:path extrusionOk="0" h="92710" w="2807970">
                  <a:moveTo>
                    <a:pt x="1033779" y="92709"/>
                  </a:moveTo>
                  <a:lnTo>
                    <a:pt x="1023620" y="92709"/>
                  </a:lnTo>
                </a:path>
                <a:path extrusionOk="0" h="92710" w="2807970">
                  <a:moveTo>
                    <a:pt x="1014729" y="92709"/>
                  </a:moveTo>
                  <a:lnTo>
                    <a:pt x="1004570" y="92709"/>
                  </a:lnTo>
                </a:path>
                <a:path extrusionOk="0" h="92710" w="2807970">
                  <a:moveTo>
                    <a:pt x="994410" y="92709"/>
                  </a:moveTo>
                  <a:lnTo>
                    <a:pt x="985520" y="92709"/>
                  </a:lnTo>
                </a:path>
                <a:path extrusionOk="0" h="92710" w="2807970">
                  <a:moveTo>
                    <a:pt x="975360" y="92709"/>
                  </a:moveTo>
                  <a:lnTo>
                    <a:pt x="966470" y="92709"/>
                  </a:lnTo>
                </a:path>
                <a:path extrusionOk="0" h="92710" w="2807970">
                  <a:moveTo>
                    <a:pt x="956310" y="92709"/>
                  </a:moveTo>
                  <a:lnTo>
                    <a:pt x="946150" y="92709"/>
                  </a:lnTo>
                </a:path>
                <a:path extrusionOk="0" h="92710" w="2807970">
                  <a:moveTo>
                    <a:pt x="937260" y="92709"/>
                  </a:moveTo>
                  <a:lnTo>
                    <a:pt x="927100" y="92709"/>
                  </a:lnTo>
                </a:path>
                <a:path extrusionOk="0" h="92710" w="2807970">
                  <a:moveTo>
                    <a:pt x="916939" y="92709"/>
                  </a:moveTo>
                  <a:lnTo>
                    <a:pt x="908050" y="92709"/>
                  </a:lnTo>
                </a:path>
                <a:path extrusionOk="0" h="92710" w="2807970">
                  <a:moveTo>
                    <a:pt x="897889" y="92709"/>
                  </a:moveTo>
                  <a:lnTo>
                    <a:pt x="887729" y="92709"/>
                  </a:lnTo>
                </a:path>
                <a:path extrusionOk="0" h="92710" w="2807970">
                  <a:moveTo>
                    <a:pt x="878839" y="92709"/>
                  </a:moveTo>
                  <a:lnTo>
                    <a:pt x="868679" y="92709"/>
                  </a:lnTo>
                </a:path>
                <a:path extrusionOk="0" h="92710" w="2807970">
                  <a:moveTo>
                    <a:pt x="858520" y="92709"/>
                  </a:moveTo>
                  <a:lnTo>
                    <a:pt x="849629" y="92709"/>
                  </a:lnTo>
                </a:path>
                <a:path extrusionOk="0" h="92710" w="2807970">
                  <a:moveTo>
                    <a:pt x="839470" y="92709"/>
                  </a:moveTo>
                  <a:lnTo>
                    <a:pt x="829310" y="92709"/>
                  </a:lnTo>
                </a:path>
                <a:path extrusionOk="0" h="92710" w="2807970">
                  <a:moveTo>
                    <a:pt x="820420" y="92709"/>
                  </a:moveTo>
                  <a:lnTo>
                    <a:pt x="810260" y="92709"/>
                  </a:lnTo>
                </a:path>
                <a:path extrusionOk="0" h="92710" w="2807970">
                  <a:moveTo>
                    <a:pt x="800100" y="92709"/>
                  </a:moveTo>
                  <a:lnTo>
                    <a:pt x="791210" y="92709"/>
                  </a:lnTo>
                </a:path>
                <a:path extrusionOk="0" h="92710" w="2807970">
                  <a:moveTo>
                    <a:pt x="781050" y="92709"/>
                  </a:moveTo>
                  <a:lnTo>
                    <a:pt x="772160" y="92709"/>
                  </a:lnTo>
                </a:path>
                <a:path extrusionOk="0" h="92710" w="2807970">
                  <a:moveTo>
                    <a:pt x="762000" y="92709"/>
                  </a:moveTo>
                  <a:lnTo>
                    <a:pt x="751839" y="92709"/>
                  </a:lnTo>
                </a:path>
                <a:path extrusionOk="0" h="92710" w="2807970">
                  <a:moveTo>
                    <a:pt x="742950" y="92709"/>
                  </a:moveTo>
                  <a:lnTo>
                    <a:pt x="732789" y="92709"/>
                  </a:lnTo>
                </a:path>
                <a:path extrusionOk="0" h="92710" w="2807970">
                  <a:moveTo>
                    <a:pt x="722629" y="92709"/>
                  </a:moveTo>
                  <a:lnTo>
                    <a:pt x="713739" y="92709"/>
                  </a:lnTo>
                </a:path>
                <a:path extrusionOk="0" h="92710" w="2807970">
                  <a:moveTo>
                    <a:pt x="703579" y="92709"/>
                  </a:moveTo>
                  <a:lnTo>
                    <a:pt x="694689" y="92709"/>
                  </a:lnTo>
                </a:path>
                <a:path extrusionOk="0" h="92710" w="2807970">
                  <a:moveTo>
                    <a:pt x="684529" y="92709"/>
                  </a:moveTo>
                  <a:lnTo>
                    <a:pt x="674370" y="92709"/>
                  </a:lnTo>
                </a:path>
                <a:path extrusionOk="0" h="92710" w="2807970">
                  <a:moveTo>
                    <a:pt x="665479" y="92709"/>
                  </a:moveTo>
                  <a:lnTo>
                    <a:pt x="655320" y="92709"/>
                  </a:lnTo>
                </a:path>
                <a:path extrusionOk="0" h="92710" w="2807970">
                  <a:moveTo>
                    <a:pt x="645160" y="92709"/>
                  </a:moveTo>
                  <a:lnTo>
                    <a:pt x="636270" y="92709"/>
                  </a:lnTo>
                </a:path>
                <a:path extrusionOk="0" h="92710" w="2807970">
                  <a:moveTo>
                    <a:pt x="626110" y="92709"/>
                  </a:moveTo>
                  <a:lnTo>
                    <a:pt x="615950" y="92709"/>
                  </a:lnTo>
                </a:path>
                <a:path extrusionOk="0" h="92710" w="2807970">
                  <a:moveTo>
                    <a:pt x="607060" y="92709"/>
                  </a:moveTo>
                  <a:lnTo>
                    <a:pt x="596900" y="92709"/>
                  </a:lnTo>
                </a:path>
                <a:path extrusionOk="0" h="92710" w="2807970">
                  <a:moveTo>
                    <a:pt x="586739" y="92709"/>
                  </a:moveTo>
                  <a:lnTo>
                    <a:pt x="577850" y="92709"/>
                  </a:lnTo>
                </a:path>
                <a:path extrusionOk="0" h="92710" w="2807970">
                  <a:moveTo>
                    <a:pt x="567689" y="92709"/>
                  </a:moveTo>
                  <a:lnTo>
                    <a:pt x="558800" y="92709"/>
                  </a:lnTo>
                </a:path>
                <a:path extrusionOk="0" h="92710" w="2807970">
                  <a:moveTo>
                    <a:pt x="548639" y="92709"/>
                  </a:moveTo>
                  <a:lnTo>
                    <a:pt x="538479" y="92709"/>
                  </a:lnTo>
                </a:path>
                <a:path extrusionOk="0" h="92710" w="2807970">
                  <a:moveTo>
                    <a:pt x="529589" y="92709"/>
                  </a:moveTo>
                  <a:lnTo>
                    <a:pt x="519429" y="92709"/>
                  </a:lnTo>
                </a:path>
                <a:path extrusionOk="0" h="92710" w="2807970">
                  <a:moveTo>
                    <a:pt x="509270" y="92709"/>
                  </a:moveTo>
                  <a:lnTo>
                    <a:pt x="500379" y="92709"/>
                  </a:lnTo>
                </a:path>
                <a:path extrusionOk="0" h="92710" w="2807970">
                  <a:moveTo>
                    <a:pt x="490220" y="92709"/>
                  </a:moveTo>
                  <a:lnTo>
                    <a:pt x="480060" y="92709"/>
                  </a:lnTo>
                </a:path>
                <a:path extrusionOk="0" h="92710" w="2807970">
                  <a:moveTo>
                    <a:pt x="471170" y="92709"/>
                  </a:moveTo>
                  <a:lnTo>
                    <a:pt x="461010" y="92709"/>
                  </a:lnTo>
                </a:path>
                <a:path extrusionOk="0" h="92710" w="2807970">
                  <a:moveTo>
                    <a:pt x="450850" y="92709"/>
                  </a:moveTo>
                  <a:lnTo>
                    <a:pt x="441960" y="92709"/>
                  </a:lnTo>
                </a:path>
                <a:path extrusionOk="0" h="92710" w="2807970">
                  <a:moveTo>
                    <a:pt x="431800" y="92709"/>
                  </a:moveTo>
                  <a:lnTo>
                    <a:pt x="422910" y="92709"/>
                  </a:lnTo>
                </a:path>
                <a:path extrusionOk="0" h="92710" w="2807970">
                  <a:moveTo>
                    <a:pt x="412750" y="92709"/>
                  </a:moveTo>
                  <a:lnTo>
                    <a:pt x="402589" y="92709"/>
                  </a:lnTo>
                </a:path>
                <a:path extrusionOk="0" h="92710" w="2807970">
                  <a:moveTo>
                    <a:pt x="393700" y="92709"/>
                  </a:moveTo>
                  <a:lnTo>
                    <a:pt x="383539" y="92709"/>
                  </a:lnTo>
                </a:path>
                <a:path extrusionOk="0" h="92710" w="2807970">
                  <a:moveTo>
                    <a:pt x="374650" y="92709"/>
                  </a:moveTo>
                  <a:lnTo>
                    <a:pt x="364489" y="92709"/>
                  </a:lnTo>
                </a:path>
                <a:path extrusionOk="0" h="92710" w="2807970">
                  <a:moveTo>
                    <a:pt x="354329" y="92709"/>
                  </a:moveTo>
                  <a:lnTo>
                    <a:pt x="345439" y="92709"/>
                  </a:lnTo>
                </a:path>
                <a:path extrusionOk="0" h="92710" w="2807970">
                  <a:moveTo>
                    <a:pt x="335279" y="92709"/>
                  </a:moveTo>
                  <a:lnTo>
                    <a:pt x="330200" y="92709"/>
                  </a:lnTo>
                  <a:lnTo>
                    <a:pt x="328929" y="92709"/>
                  </a:lnTo>
                  <a:lnTo>
                    <a:pt x="326389" y="92709"/>
                  </a:lnTo>
                  <a:lnTo>
                    <a:pt x="325120" y="92709"/>
                  </a:lnTo>
                </a:path>
                <a:path extrusionOk="0" h="92710" w="2807970">
                  <a:moveTo>
                    <a:pt x="316229" y="92709"/>
                  </a:moveTo>
                  <a:lnTo>
                    <a:pt x="312420" y="92709"/>
                  </a:lnTo>
                  <a:lnTo>
                    <a:pt x="309879" y="92709"/>
                  </a:lnTo>
                  <a:lnTo>
                    <a:pt x="306070" y="92709"/>
                  </a:lnTo>
                </a:path>
                <a:path extrusionOk="0" h="92710" w="2807970">
                  <a:moveTo>
                    <a:pt x="295910" y="92709"/>
                  </a:moveTo>
                  <a:lnTo>
                    <a:pt x="293370" y="92709"/>
                  </a:lnTo>
                  <a:lnTo>
                    <a:pt x="289560" y="92709"/>
                  </a:lnTo>
                  <a:lnTo>
                    <a:pt x="287020" y="91439"/>
                  </a:lnTo>
                </a:path>
                <a:path extrusionOk="0" h="92710" w="2807970">
                  <a:moveTo>
                    <a:pt x="276860" y="91439"/>
                  </a:moveTo>
                  <a:lnTo>
                    <a:pt x="273050" y="91439"/>
                  </a:lnTo>
                  <a:lnTo>
                    <a:pt x="270510" y="91439"/>
                  </a:lnTo>
                  <a:lnTo>
                    <a:pt x="266700" y="91439"/>
                  </a:lnTo>
                </a:path>
                <a:path extrusionOk="0" h="92710" w="2807970">
                  <a:moveTo>
                    <a:pt x="257810" y="90169"/>
                  </a:moveTo>
                  <a:lnTo>
                    <a:pt x="254000" y="90169"/>
                  </a:lnTo>
                  <a:lnTo>
                    <a:pt x="251460" y="90169"/>
                  </a:lnTo>
                  <a:lnTo>
                    <a:pt x="247650" y="90169"/>
                  </a:lnTo>
                </a:path>
                <a:path extrusionOk="0" h="92710" w="2807970">
                  <a:moveTo>
                    <a:pt x="237489" y="88899"/>
                  </a:moveTo>
                  <a:lnTo>
                    <a:pt x="234950" y="88899"/>
                  </a:lnTo>
                  <a:lnTo>
                    <a:pt x="231139" y="87629"/>
                  </a:lnTo>
                  <a:lnTo>
                    <a:pt x="228600" y="87629"/>
                  </a:lnTo>
                </a:path>
                <a:path extrusionOk="0" h="92710" w="2807970">
                  <a:moveTo>
                    <a:pt x="218439" y="86359"/>
                  </a:moveTo>
                  <a:lnTo>
                    <a:pt x="215900" y="86359"/>
                  </a:lnTo>
                  <a:lnTo>
                    <a:pt x="212089" y="86359"/>
                  </a:lnTo>
                  <a:lnTo>
                    <a:pt x="208279" y="86359"/>
                  </a:lnTo>
                </a:path>
                <a:path extrusionOk="0" h="92710" w="2807970">
                  <a:moveTo>
                    <a:pt x="199389" y="85089"/>
                  </a:moveTo>
                  <a:lnTo>
                    <a:pt x="195579" y="83819"/>
                  </a:lnTo>
                  <a:lnTo>
                    <a:pt x="193039" y="83819"/>
                  </a:lnTo>
                  <a:lnTo>
                    <a:pt x="189229" y="83819"/>
                  </a:lnTo>
                </a:path>
                <a:path extrusionOk="0" h="92710" w="2807970">
                  <a:moveTo>
                    <a:pt x="180339" y="81279"/>
                  </a:moveTo>
                  <a:lnTo>
                    <a:pt x="176529" y="81279"/>
                  </a:lnTo>
                  <a:lnTo>
                    <a:pt x="173989" y="81279"/>
                  </a:lnTo>
                  <a:lnTo>
                    <a:pt x="170179" y="80009"/>
                  </a:lnTo>
                </a:path>
                <a:path extrusionOk="0" h="92710" w="2807970">
                  <a:moveTo>
                    <a:pt x="161289" y="78739"/>
                  </a:moveTo>
                  <a:lnTo>
                    <a:pt x="157479" y="78739"/>
                  </a:lnTo>
                  <a:lnTo>
                    <a:pt x="154939" y="77469"/>
                  </a:lnTo>
                  <a:lnTo>
                    <a:pt x="151129" y="77469"/>
                  </a:lnTo>
                </a:path>
                <a:path extrusionOk="0" h="92710" w="2807970">
                  <a:moveTo>
                    <a:pt x="142239" y="74929"/>
                  </a:moveTo>
                  <a:lnTo>
                    <a:pt x="138429" y="74929"/>
                  </a:lnTo>
                  <a:lnTo>
                    <a:pt x="135889" y="73659"/>
                  </a:lnTo>
                  <a:lnTo>
                    <a:pt x="132079" y="73659"/>
                  </a:lnTo>
                </a:path>
                <a:path extrusionOk="0" h="92710" w="2807970">
                  <a:moveTo>
                    <a:pt x="123189" y="71119"/>
                  </a:moveTo>
                  <a:lnTo>
                    <a:pt x="119380" y="71119"/>
                  </a:lnTo>
                  <a:lnTo>
                    <a:pt x="116839" y="69849"/>
                  </a:lnTo>
                  <a:lnTo>
                    <a:pt x="113030" y="68579"/>
                  </a:lnTo>
                </a:path>
                <a:path extrusionOk="0" h="92710" w="2807970">
                  <a:moveTo>
                    <a:pt x="104139" y="66039"/>
                  </a:moveTo>
                  <a:lnTo>
                    <a:pt x="100330" y="66039"/>
                  </a:lnTo>
                  <a:lnTo>
                    <a:pt x="97789" y="64769"/>
                  </a:lnTo>
                  <a:lnTo>
                    <a:pt x="93980" y="63499"/>
                  </a:lnTo>
                </a:path>
                <a:path extrusionOk="0" h="92710" w="2807970">
                  <a:moveTo>
                    <a:pt x="85089" y="62229"/>
                  </a:moveTo>
                  <a:lnTo>
                    <a:pt x="81280" y="60959"/>
                  </a:lnTo>
                  <a:lnTo>
                    <a:pt x="78739" y="59689"/>
                  </a:lnTo>
                  <a:lnTo>
                    <a:pt x="76200" y="58419"/>
                  </a:lnTo>
                </a:path>
                <a:path extrusionOk="0" h="92710" w="2807970">
                  <a:moveTo>
                    <a:pt x="67310" y="55879"/>
                  </a:moveTo>
                  <a:lnTo>
                    <a:pt x="63500" y="54609"/>
                  </a:lnTo>
                  <a:lnTo>
                    <a:pt x="60960" y="53339"/>
                  </a:lnTo>
                  <a:lnTo>
                    <a:pt x="57150" y="52069"/>
                  </a:lnTo>
                </a:path>
                <a:path extrusionOk="0" h="92710" w="2807970">
                  <a:moveTo>
                    <a:pt x="48260" y="48259"/>
                  </a:moveTo>
                  <a:lnTo>
                    <a:pt x="45719" y="46989"/>
                  </a:lnTo>
                  <a:lnTo>
                    <a:pt x="41910" y="46989"/>
                  </a:lnTo>
                  <a:lnTo>
                    <a:pt x="39369" y="44449"/>
                  </a:lnTo>
                </a:path>
                <a:path extrusionOk="0" h="92710" w="2807970">
                  <a:moveTo>
                    <a:pt x="30480" y="40639"/>
                  </a:moveTo>
                  <a:lnTo>
                    <a:pt x="27939" y="39369"/>
                  </a:lnTo>
                  <a:lnTo>
                    <a:pt x="25400" y="38099"/>
                  </a:lnTo>
                  <a:lnTo>
                    <a:pt x="22860" y="35559"/>
                  </a:lnTo>
                </a:path>
                <a:path extrusionOk="0" h="92710" w="2807970">
                  <a:moveTo>
                    <a:pt x="13969" y="30479"/>
                  </a:moveTo>
                  <a:lnTo>
                    <a:pt x="11430" y="27939"/>
                  </a:lnTo>
                  <a:lnTo>
                    <a:pt x="8889" y="25399"/>
                  </a:lnTo>
                  <a:lnTo>
                    <a:pt x="7619" y="24129"/>
                  </a:lnTo>
                </a:path>
                <a:path extrusionOk="0" h="92710" w="2807970">
                  <a:moveTo>
                    <a:pt x="1269" y="16509"/>
                  </a:moveTo>
                  <a:lnTo>
                    <a:pt x="0" y="13969"/>
                  </a:lnTo>
                  <a:lnTo>
                    <a:pt x="0" y="10159"/>
                  </a:lnTo>
                  <a:lnTo>
                    <a:pt x="0" y="7619"/>
                  </a:lnTo>
                  <a:lnTo>
                    <a:pt x="0" y="634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62" name="Google Shape;1262;p66"/>
            <p:cNvSpPr/>
            <p:nvPr/>
          </p:nvSpPr>
          <p:spPr>
            <a:xfrm>
              <a:off x="3130550" y="5627370"/>
              <a:ext cx="0" cy="10160"/>
            </a:xfrm>
            <a:custGeom>
              <a:rect b="b" l="l" r="r" t="t"/>
              <a:pathLst>
                <a:path extrusionOk="0" h="10160" w="120000">
                  <a:moveTo>
                    <a:pt x="0" y="5079"/>
                  </a:moveTo>
                  <a:lnTo>
                    <a:pt x="0" y="507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63" name="Google Shape;1263;p66"/>
            <p:cNvSpPr/>
            <p:nvPr/>
          </p:nvSpPr>
          <p:spPr>
            <a:xfrm>
              <a:off x="3126105" y="5593715"/>
              <a:ext cx="8890" cy="19050"/>
            </a:xfrm>
            <a:custGeom>
              <a:rect b="b" l="l" r="r" t="t"/>
              <a:pathLst>
                <a:path extrusionOk="0" h="19050" w="8889">
                  <a:moveTo>
                    <a:pt x="0" y="19050"/>
                  </a:moveTo>
                  <a:lnTo>
                    <a:pt x="8889" y="19050"/>
                  </a:lnTo>
                </a:path>
                <a:path extrusionOk="0" h="19050" w="8889">
                  <a:moveTo>
                    <a:pt x="0" y="0"/>
                  </a:moveTo>
                  <a:lnTo>
                    <a:pt x="8889"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64" name="Google Shape;1264;p66"/>
            <p:cNvSpPr/>
            <p:nvPr/>
          </p:nvSpPr>
          <p:spPr>
            <a:xfrm>
              <a:off x="3126105" y="5554980"/>
              <a:ext cx="8890" cy="19050"/>
            </a:xfrm>
            <a:custGeom>
              <a:rect b="b" l="l" r="r" t="t"/>
              <a:pathLst>
                <a:path extrusionOk="0" h="19050" w="8889">
                  <a:moveTo>
                    <a:pt x="0" y="19050"/>
                  </a:moveTo>
                  <a:lnTo>
                    <a:pt x="8889" y="19050"/>
                  </a:lnTo>
                </a:path>
                <a:path extrusionOk="0" h="19050" w="8889">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65" name="Google Shape;1265;p66"/>
            <p:cNvSpPr/>
            <p:nvPr/>
          </p:nvSpPr>
          <p:spPr>
            <a:xfrm>
              <a:off x="3130550" y="553085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66" name="Google Shape;1266;p66"/>
            <p:cNvSpPr/>
            <p:nvPr/>
          </p:nvSpPr>
          <p:spPr>
            <a:xfrm>
              <a:off x="3126105" y="5477510"/>
              <a:ext cx="8890" cy="38100"/>
            </a:xfrm>
            <a:custGeom>
              <a:rect b="b" l="l" r="r" t="t"/>
              <a:pathLst>
                <a:path extrusionOk="0" h="38100" w="8889">
                  <a:moveTo>
                    <a:pt x="0" y="38100"/>
                  </a:moveTo>
                  <a:lnTo>
                    <a:pt x="8889" y="38100"/>
                  </a:lnTo>
                </a:path>
                <a:path extrusionOk="0" h="38100" w="8889">
                  <a:moveTo>
                    <a:pt x="0" y="19050"/>
                  </a:moveTo>
                  <a:lnTo>
                    <a:pt x="8889" y="19050"/>
                  </a:lnTo>
                </a:path>
                <a:path extrusionOk="0" h="38100" w="8889">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67" name="Google Shape;1267;p66"/>
            <p:cNvSpPr/>
            <p:nvPr/>
          </p:nvSpPr>
          <p:spPr>
            <a:xfrm>
              <a:off x="3130550" y="545338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68" name="Google Shape;1268;p66"/>
            <p:cNvSpPr/>
            <p:nvPr/>
          </p:nvSpPr>
          <p:spPr>
            <a:xfrm>
              <a:off x="3126105" y="5419090"/>
              <a:ext cx="8890" cy="19050"/>
            </a:xfrm>
            <a:custGeom>
              <a:rect b="b" l="l" r="r" t="t"/>
              <a:pathLst>
                <a:path extrusionOk="0" h="19050" w="8889">
                  <a:moveTo>
                    <a:pt x="0" y="19050"/>
                  </a:moveTo>
                  <a:lnTo>
                    <a:pt x="8889" y="19050"/>
                  </a:lnTo>
                </a:path>
                <a:path extrusionOk="0" h="19050" w="8889">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69" name="Google Shape;1269;p66"/>
            <p:cNvSpPr/>
            <p:nvPr/>
          </p:nvSpPr>
          <p:spPr>
            <a:xfrm>
              <a:off x="3130550" y="53949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70" name="Google Shape;1270;p66"/>
            <p:cNvSpPr/>
            <p:nvPr/>
          </p:nvSpPr>
          <p:spPr>
            <a:xfrm>
              <a:off x="3126105" y="5360670"/>
              <a:ext cx="8890" cy="19050"/>
            </a:xfrm>
            <a:custGeom>
              <a:rect b="b" l="l" r="r" t="t"/>
              <a:pathLst>
                <a:path extrusionOk="0" h="19050" w="8889">
                  <a:moveTo>
                    <a:pt x="0" y="19049"/>
                  </a:moveTo>
                  <a:lnTo>
                    <a:pt x="8889" y="19049"/>
                  </a:lnTo>
                </a:path>
                <a:path extrusionOk="0" h="19050" w="8889">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71" name="Google Shape;1271;p66"/>
            <p:cNvSpPr/>
            <p:nvPr/>
          </p:nvSpPr>
          <p:spPr>
            <a:xfrm>
              <a:off x="3130550" y="533654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72" name="Google Shape;1272;p66"/>
            <p:cNvSpPr/>
            <p:nvPr/>
          </p:nvSpPr>
          <p:spPr>
            <a:xfrm>
              <a:off x="3126105" y="5264150"/>
              <a:ext cx="8890" cy="57150"/>
            </a:xfrm>
            <a:custGeom>
              <a:rect b="b" l="l" r="r" t="t"/>
              <a:pathLst>
                <a:path extrusionOk="0" h="57150" w="8889">
                  <a:moveTo>
                    <a:pt x="0" y="57150"/>
                  </a:moveTo>
                  <a:lnTo>
                    <a:pt x="8889" y="57150"/>
                  </a:lnTo>
                </a:path>
                <a:path extrusionOk="0" h="57150" w="8889">
                  <a:moveTo>
                    <a:pt x="0" y="38100"/>
                  </a:moveTo>
                  <a:lnTo>
                    <a:pt x="8889" y="38100"/>
                  </a:lnTo>
                </a:path>
                <a:path extrusionOk="0" h="57150" w="8889">
                  <a:moveTo>
                    <a:pt x="0" y="19050"/>
                  </a:moveTo>
                  <a:lnTo>
                    <a:pt x="8889" y="19050"/>
                  </a:lnTo>
                </a:path>
                <a:path extrusionOk="0" h="57150" w="8889">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73" name="Google Shape;1273;p66"/>
            <p:cNvSpPr/>
            <p:nvPr/>
          </p:nvSpPr>
          <p:spPr>
            <a:xfrm>
              <a:off x="3130550" y="52400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74" name="Google Shape;1274;p66"/>
            <p:cNvSpPr/>
            <p:nvPr/>
          </p:nvSpPr>
          <p:spPr>
            <a:xfrm>
              <a:off x="3126105" y="5205730"/>
              <a:ext cx="8890" cy="19050"/>
            </a:xfrm>
            <a:custGeom>
              <a:rect b="b" l="l" r="r" t="t"/>
              <a:pathLst>
                <a:path extrusionOk="0" h="19050" w="8889">
                  <a:moveTo>
                    <a:pt x="0" y="19050"/>
                  </a:moveTo>
                  <a:lnTo>
                    <a:pt x="8889" y="19050"/>
                  </a:lnTo>
                </a:path>
                <a:path extrusionOk="0" h="19050" w="8889">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75" name="Google Shape;1275;p66"/>
            <p:cNvSpPr/>
            <p:nvPr/>
          </p:nvSpPr>
          <p:spPr>
            <a:xfrm>
              <a:off x="3130550" y="51816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76" name="Google Shape;1276;p66"/>
            <p:cNvSpPr/>
            <p:nvPr/>
          </p:nvSpPr>
          <p:spPr>
            <a:xfrm>
              <a:off x="3126105" y="5147310"/>
              <a:ext cx="8890" cy="19050"/>
            </a:xfrm>
            <a:custGeom>
              <a:rect b="b" l="l" r="r" t="t"/>
              <a:pathLst>
                <a:path extrusionOk="0" h="19050" w="8889">
                  <a:moveTo>
                    <a:pt x="0" y="19050"/>
                  </a:moveTo>
                  <a:lnTo>
                    <a:pt x="8889" y="19050"/>
                  </a:lnTo>
                </a:path>
                <a:path extrusionOk="0" h="19050" w="8889">
                  <a:moveTo>
                    <a:pt x="0" y="0"/>
                  </a:moveTo>
                  <a:lnTo>
                    <a:pt x="8889"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77" name="Google Shape;1277;p66"/>
            <p:cNvSpPr/>
            <p:nvPr/>
          </p:nvSpPr>
          <p:spPr>
            <a:xfrm>
              <a:off x="3130550" y="512318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78" name="Google Shape;1278;p66"/>
            <p:cNvSpPr/>
            <p:nvPr/>
          </p:nvSpPr>
          <p:spPr>
            <a:xfrm>
              <a:off x="3130550" y="5102860"/>
              <a:ext cx="0" cy="10160"/>
            </a:xfrm>
            <a:custGeom>
              <a:rect b="b" l="l" r="r" t="t"/>
              <a:pathLst>
                <a:path extrusionOk="0" h="10160" w="120000">
                  <a:moveTo>
                    <a:pt x="0" y="5079"/>
                  </a:moveTo>
                  <a:lnTo>
                    <a:pt x="0" y="507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279" name="Google Shape;1279;p66"/>
          <p:cNvSpPr txBox="1"/>
          <p:nvPr/>
        </p:nvSpPr>
        <p:spPr>
          <a:xfrm>
            <a:off x="3843020" y="5086350"/>
            <a:ext cx="2007870" cy="574040"/>
          </a:xfrm>
          <a:prstGeom prst="rect">
            <a:avLst/>
          </a:prstGeom>
          <a:noFill/>
          <a:ln>
            <a:noFill/>
          </a:ln>
        </p:spPr>
        <p:txBody>
          <a:bodyPr anchorCtr="0" anchor="t" bIns="0" lIns="0" spcFirstLastPara="1" rIns="0" wrap="square" tIns="12700">
            <a:spAutoFit/>
          </a:bodyPr>
          <a:lstStyle/>
          <a:p>
            <a:pPr indent="574040" lvl="0" marL="12700" marR="5080" rtl="0" algn="l">
              <a:lnSpc>
                <a:spcPct val="100000"/>
              </a:lnSpc>
              <a:spcBef>
                <a:spcPts val="0"/>
              </a:spcBef>
              <a:spcAft>
                <a:spcPts val="0"/>
              </a:spcAft>
              <a:buNone/>
            </a:pPr>
            <a:r>
              <a:rPr b="1" lang="en-US" sz="1800">
                <a:solidFill>
                  <a:srgbClr val="7F0000"/>
                </a:solidFill>
                <a:latin typeface="Arial"/>
                <a:ea typeface="Arial"/>
                <a:cs typeface="Arial"/>
                <a:sym typeface="Arial"/>
              </a:rPr>
              <a:t>Quản lý  doanh nghiệp nhỏ</a:t>
            </a:r>
            <a:endParaRPr sz="1800">
              <a:solidFill>
                <a:schemeClr val="dk1"/>
              </a:solidFill>
              <a:latin typeface="Arial"/>
              <a:ea typeface="Arial"/>
              <a:cs typeface="Arial"/>
              <a:sym typeface="Arial"/>
            </a:endParaRPr>
          </a:p>
        </p:txBody>
      </p:sp>
      <p:grpSp>
        <p:nvGrpSpPr>
          <p:cNvPr id="1280" name="Google Shape;1280;p66"/>
          <p:cNvGrpSpPr/>
          <p:nvPr/>
        </p:nvGrpSpPr>
        <p:grpSpPr>
          <a:xfrm>
            <a:off x="6149975" y="3284219"/>
            <a:ext cx="2386329" cy="718821"/>
            <a:chOff x="6149975" y="3284219"/>
            <a:chExt cx="2386329" cy="718821"/>
          </a:xfrm>
        </p:grpSpPr>
        <p:sp>
          <p:nvSpPr>
            <p:cNvPr id="1281" name="Google Shape;1281;p66"/>
            <p:cNvSpPr/>
            <p:nvPr/>
          </p:nvSpPr>
          <p:spPr>
            <a:xfrm>
              <a:off x="6154419" y="3284219"/>
              <a:ext cx="2377440" cy="92710"/>
            </a:xfrm>
            <a:custGeom>
              <a:rect b="b" l="l" r="r" t="t"/>
              <a:pathLst>
                <a:path extrusionOk="0" h="92710" w="2377440">
                  <a:moveTo>
                    <a:pt x="0" y="83819"/>
                  </a:moveTo>
                  <a:lnTo>
                    <a:pt x="0" y="81279"/>
                  </a:lnTo>
                  <a:lnTo>
                    <a:pt x="1269" y="78739"/>
                  </a:lnTo>
                  <a:lnTo>
                    <a:pt x="2539" y="74929"/>
                  </a:lnTo>
                </a:path>
                <a:path extrusionOk="0" h="92710" w="2377440">
                  <a:moveTo>
                    <a:pt x="7619" y="67309"/>
                  </a:moveTo>
                  <a:lnTo>
                    <a:pt x="8889" y="64769"/>
                  </a:lnTo>
                  <a:lnTo>
                    <a:pt x="11429" y="62229"/>
                  </a:lnTo>
                  <a:lnTo>
                    <a:pt x="15239" y="59689"/>
                  </a:lnTo>
                </a:path>
                <a:path extrusionOk="0" h="92710" w="2377440">
                  <a:moveTo>
                    <a:pt x="22859" y="54609"/>
                  </a:moveTo>
                  <a:lnTo>
                    <a:pt x="25400" y="53339"/>
                  </a:lnTo>
                  <a:lnTo>
                    <a:pt x="27939" y="50800"/>
                  </a:lnTo>
                  <a:lnTo>
                    <a:pt x="30479" y="49529"/>
                  </a:lnTo>
                </a:path>
                <a:path extrusionOk="0" h="92710" w="2377440">
                  <a:moveTo>
                    <a:pt x="39369" y="44450"/>
                  </a:moveTo>
                  <a:lnTo>
                    <a:pt x="41909" y="43179"/>
                  </a:lnTo>
                  <a:lnTo>
                    <a:pt x="44450" y="41909"/>
                  </a:lnTo>
                  <a:lnTo>
                    <a:pt x="48259" y="40639"/>
                  </a:lnTo>
                </a:path>
                <a:path extrusionOk="0" h="92710" w="2377440">
                  <a:moveTo>
                    <a:pt x="57150" y="36829"/>
                  </a:moveTo>
                  <a:lnTo>
                    <a:pt x="59689" y="35559"/>
                  </a:lnTo>
                  <a:lnTo>
                    <a:pt x="63500" y="34289"/>
                  </a:lnTo>
                  <a:lnTo>
                    <a:pt x="66039" y="33019"/>
                  </a:lnTo>
                </a:path>
                <a:path extrusionOk="0" h="92710" w="2377440">
                  <a:moveTo>
                    <a:pt x="74929" y="30479"/>
                  </a:moveTo>
                  <a:lnTo>
                    <a:pt x="78739" y="29209"/>
                  </a:lnTo>
                  <a:lnTo>
                    <a:pt x="81279" y="27939"/>
                  </a:lnTo>
                  <a:lnTo>
                    <a:pt x="85089" y="26669"/>
                  </a:lnTo>
                </a:path>
                <a:path extrusionOk="0" h="92710" w="2377440">
                  <a:moveTo>
                    <a:pt x="93979" y="24129"/>
                  </a:moveTo>
                  <a:lnTo>
                    <a:pt x="96519" y="22859"/>
                  </a:lnTo>
                  <a:lnTo>
                    <a:pt x="100329" y="22859"/>
                  </a:lnTo>
                  <a:lnTo>
                    <a:pt x="102869" y="21589"/>
                  </a:lnTo>
                </a:path>
                <a:path extrusionOk="0" h="92710" w="2377440">
                  <a:moveTo>
                    <a:pt x="113029" y="19050"/>
                  </a:moveTo>
                  <a:lnTo>
                    <a:pt x="115569" y="19050"/>
                  </a:lnTo>
                  <a:lnTo>
                    <a:pt x="119379" y="17779"/>
                  </a:lnTo>
                  <a:lnTo>
                    <a:pt x="121919" y="17779"/>
                  </a:lnTo>
                </a:path>
                <a:path extrusionOk="0" h="92710" w="2377440">
                  <a:moveTo>
                    <a:pt x="132079" y="15239"/>
                  </a:moveTo>
                  <a:lnTo>
                    <a:pt x="134619" y="13969"/>
                  </a:lnTo>
                  <a:lnTo>
                    <a:pt x="138429" y="13969"/>
                  </a:lnTo>
                  <a:lnTo>
                    <a:pt x="140969" y="13969"/>
                  </a:lnTo>
                </a:path>
                <a:path extrusionOk="0" h="92710" w="2377440">
                  <a:moveTo>
                    <a:pt x="151129" y="11429"/>
                  </a:moveTo>
                  <a:lnTo>
                    <a:pt x="153669" y="11429"/>
                  </a:lnTo>
                  <a:lnTo>
                    <a:pt x="157479" y="10159"/>
                  </a:lnTo>
                  <a:lnTo>
                    <a:pt x="160019" y="10159"/>
                  </a:lnTo>
                </a:path>
                <a:path extrusionOk="0" h="92710" w="2377440">
                  <a:moveTo>
                    <a:pt x="170179" y="8889"/>
                  </a:moveTo>
                  <a:lnTo>
                    <a:pt x="172719" y="7619"/>
                  </a:lnTo>
                  <a:lnTo>
                    <a:pt x="176529" y="7619"/>
                  </a:lnTo>
                  <a:lnTo>
                    <a:pt x="179069" y="6350"/>
                  </a:lnTo>
                </a:path>
                <a:path extrusionOk="0" h="92710" w="2377440">
                  <a:moveTo>
                    <a:pt x="189229" y="6350"/>
                  </a:moveTo>
                  <a:lnTo>
                    <a:pt x="191769" y="5079"/>
                  </a:lnTo>
                  <a:lnTo>
                    <a:pt x="195579" y="5079"/>
                  </a:lnTo>
                  <a:lnTo>
                    <a:pt x="199389" y="3809"/>
                  </a:lnTo>
                </a:path>
                <a:path extrusionOk="0" h="92710" w="2377440">
                  <a:moveTo>
                    <a:pt x="208279" y="3809"/>
                  </a:moveTo>
                  <a:lnTo>
                    <a:pt x="212089" y="3809"/>
                  </a:lnTo>
                  <a:lnTo>
                    <a:pt x="214629" y="2539"/>
                  </a:lnTo>
                  <a:lnTo>
                    <a:pt x="218439" y="2539"/>
                  </a:lnTo>
                </a:path>
                <a:path extrusionOk="0" h="92710" w="2377440">
                  <a:moveTo>
                    <a:pt x="227329" y="1269"/>
                  </a:moveTo>
                  <a:lnTo>
                    <a:pt x="231139" y="1269"/>
                  </a:lnTo>
                  <a:lnTo>
                    <a:pt x="233679" y="1269"/>
                  </a:lnTo>
                  <a:lnTo>
                    <a:pt x="237489" y="1269"/>
                  </a:lnTo>
                </a:path>
                <a:path extrusionOk="0" h="92710" w="2377440">
                  <a:moveTo>
                    <a:pt x="247650" y="1269"/>
                  </a:moveTo>
                  <a:lnTo>
                    <a:pt x="250189" y="1269"/>
                  </a:lnTo>
                  <a:lnTo>
                    <a:pt x="254000" y="0"/>
                  </a:lnTo>
                  <a:lnTo>
                    <a:pt x="256539" y="0"/>
                  </a:lnTo>
                </a:path>
                <a:path extrusionOk="0" h="92710" w="2377440">
                  <a:moveTo>
                    <a:pt x="266700" y="0"/>
                  </a:moveTo>
                  <a:lnTo>
                    <a:pt x="269239" y="0"/>
                  </a:lnTo>
                  <a:lnTo>
                    <a:pt x="273050" y="0"/>
                  </a:lnTo>
                  <a:lnTo>
                    <a:pt x="276859" y="0"/>
                  </a:lnTo>
                </a:path>
                <a:path extrusionOk="0" h="92710" w="2377440">
                  <a:moveTo>
                    <a:pt x="285750" y="0"/>
                  </a:moveTo>
                  <a:lnTo>
                    <a:pt x="295909" y="0"/>
                  </a:lnTo>
                </a:path>
                <a:path extrusionOk="0" h="92710" w="2377440">
                  <a:moveTo>
                    <a:pt x="304800" y="0"/>
                  </a:moveTo>
                  <a:lnTo>
                    <a:pt x="314959" y="0"/>
                  </a:lnTo>
                </a:path>
                <a:path extrusionOk="0" h="92710" w="2377440">
                  <a:moveTo>
                    <a:pt x="325119" y="0"/>
                  </a:moveTo>
                  <a:lnTo>
                    <a:pt x="334009" y="0"/>
                  </a:lnTo>
                </a:path>
                <a:path extrusionOk="0" h="92710" w="2377440">
                  <a:moveTo>
                    <a:pt x="344169" y="0"/>
                  </a:moveTo>
                  <a:lnTo>
                    <a:pt x="354329" y="0"/>
                  </a:lnTo>
                </a:path>
                <a:path extrusionOk="0" h="92710" w="2377440">
                  <a:moveTo>
                    <a:pt x="363220" y="0"/>
                  </a:moveTo>
                  <a:lnTo>
                    <a:pt x="373379" y="0"/>
                  </a:lnTo>
                </a:path>
                <a:path extrusionOk="0" h="92710" w="2377440">
                  <a:moveTo>
                    <a:pt x="383539" y="0"/>
                  </a:moveTo>
                  <a:lnTo>
                    <a:pt x="392429" y="0"/>
                  </a:lnTo>
                </a:path>
                <a:path extrusionOk="0" h="92710" w="2377440">
                  <a:moveTo>
                    <a:pt x="402589" y="0"/>
                  </a:moveTo>
                  <a:lnTo>
                    <a:pt x="412750" y="0"/>
                  </a:lnTo>
                </a:path>
                <a:path extrusionOk="0" h="92710" w="2377440">
                  <a:moveTo>
                    <a:pt x="421639" y="0"/>
                  </a:moveTo>
                  <a:lnTo>
                    <a:pt x="431800" y="0"/>
                  </a:lnTo>
                </a:path>
                <a:path extrusionOk="0" h="92710" w="2377440">
                  <a:moveTo>
                    <a:pt x="440689" y="0"/>
                  </a:moveTo>
                  <a:lnTo>
                    <a:pt x="450850" y="0"/>
                  </a:lnTo>
                </a:path>
                <a:path extrusionOk="0" h="92710" w="2377440">
                  <a:moveTo>
                    <a:pt x="461009" y="0"/>
                  </a:moveTo>
                  <a:lnTo>
                    <a:pt x="469900" y="0"/>
                  </a:lnTo>
                </a:path>
                <a:path extrusionOk="0" h="92710" w="2377440">
                  <a:moveTo>
                    <a:pt x="480059" y="0"/>
                  </a:moveTo>
                  <a:lnTo>
                    <a:pt x="490220" y="0"/>
                  </a:lnTo>
                </a:path>
                <a:path extrusionOk="0" h="92710" w="2377440">
                  <a:moveTo>
                    <a:pt x="499109" y="0"/>
                  </a:moveTo>
                  <a:lnTo>
                    <a:pt x="509270" y="0"/>
                  </a:lnTo>
                </a:path>
                <a:path extrusionOk="0" h="92710" w="2377440">
                  <a:moveTo>
                    <a:pt x="519429" y="0"/>
                  </a:moveTo>
                  <a:lnTo>
                    <a:pt x="528320" y="0"/>
                  </a:lnTo>
                </a:path>
                <a:path extrusionOk="0" h="92710" w="2377440">
                  <a:moveTo>
                    <a:pt x="538479" y="0"/>
                  </a:moveTo>
                  <a:lnTo>
                    <a:pt x="548639" y="0"/>
                  </a:lnTo>
                </a:path>
                <a:path extrusionOk="0" h="92710" w="2377440">
                  <a:moveTo>
                    <a:pt x="557529" y="0"/>
                  </a:moveTo>
                  <a:lnTo>
                    <a:pt x="567689" y="0"/>
                  </a:lnTo>
                </a:path>
                <a:path extrusionOk="0" h="92710" w="2377440">
                  <a:moveTo>
                    <a:pt x="577850" y="0"/>
                  </a:moveTo>
                  <a:lnTo>
                    <a:pt x="586739" y="0"/>
                  </a:lnTo>
                </a:path>
                <a:path extrusionOk="0" h="92710" w="2377440">
                  <a:moveTo>
                    <a:pt x="596900" y="0"/>
                  </a:moveTo>
                  <a:lnTo>
                    <a:pt x="605789" y="0"/>
                  </a:lnTo>
                </a:path>
                <a:path extrusionOk="0" h="92710" w="2377440">
                  <a:moveTo>
                    <a:pt x="615950" y="0"/>
                  </a:moveTo>
                  <a:lnTo>
                    <a:pt x="626109" y="0"/>
                  </a:lnTo>
                </a:path>
                <a:path extrusionOk="0" h="92710" w="2377440">
                  <a:moveTo>
                    <a:pt x="635000" y="0"/>
                  </a:moveTo>
                  <a:lnTo>
                    <a:pt x="645159" y="0"/>
                  </a:lnTo>
                </a:path>
                <a:path extrusionOk="0" h="92710" w="2377440">
                  <a:moveTo>
                    <a:pt x="654050" y="0"/>
                  </a:moveTo>
                  <a:lnTo>
                    <a:pt x="664209" y="0"/>
                  </a:lnTo>
                </a:path>
                <a:path extrusionOk="0" h="92710" w="2377440">
                  <a:moveTo>
                    <a:pt x="674370" y="0"/>
                  </a:moveTo>
                  <a:lnTo>
                    <a:pt x="683259" y="0"/>
                  </a:lnTo>
                </a:path>
                <a:path extrusionOk="0" h="92710" w="2377440">
                  <a:moveTo>
                    <a:pt x="693420" y="0"/>
                  </a:moveTo>
                  <a:lnTo>
                    <a:pt x="703579" y="0"/>
                  </a:lnTo>
                </a:path>
                <a:path extrusionOk="0" h="92710" w="2377440">
                  <a:moveTo>
                    <a:pt x="712470" y="0"/>
                  </a:moveTo>
                  <a:lnTo>
                    <a:pt x="722629" y="0"/>
                  </a:lnTo>
                </a:path>
                <a:path extrusionOk="0" h="92710" w="2377440">
                  <a:moveTo>
                    <a:pt x="732789" y="0"/>
                  </a:moveTo>
                  <a:lnTo>
                    <a:pt x="741679" y="0"/>
                  </a:lnTo>
                </a:path>
                <a:path extrusionOk="0" h="92710" w="2377440">
                  <a:moveTo>
                    <a:pt x="751839" y="0"/>
                  </a:moveTo>
                  <a:lnTo>
                    <a:pt x="762000" y="0"/>
                  </a:lnTo>
                </a:path>
                <a:path extrusionOk="0" h="92710" w="2377440">
                  <a:moveTo>
                    <a:pt x="770889" y="0"/>
                  </a:moveTo>
                  <a:lnTo>
                    <a:pt x="781050" y="0"/>
                  </a:lnTo>
                </a:path>
                <a:path extrusionOk="0" h="92710" w="2377440">
                  <a:moveTo>
                    <a:pt x="791209" y="0"/>
                  </a:moveTo>
                  <a:lnTo>
                    <a:pt x="800100" y="0"/>
                  </a:lnTo>
                </a:path>
                <a:path extrusionOk="0" h="92710" w="2377440">
                  <a:moveTo>
                    <a:pt x="810259" y="0"/>
                  </a:moveTo>
                  <a:lnTo>
                    <a:pt x="820420" y="0"/>
                  </a:lnTo>
                </a:path>
                <a:path extrusionOk="0" h="92710" w="2377440">
                  <a:moveTo>
                    <a:pt x="829309" y="0"/>
                  </a:moveTo>
                  <a:lnTo>
                    <a:pt x="839470" y="0"/>
                  </a:lnTo>
                </a:path>
                <a:path extrusionOk="0" h="92710" w="2377440">
                  <a:moveTo>
                    <a:pt x="848359" y="0"/>
                  </a:moveTo>
                  <a:lnTo>
                    <a:pt x="858520" y="0"/>
                  </a:lnTo>
                </a:path>
                <a:path extrusionOk="0" h="92710" w="2377440">
                  <a:moveTo>
                    <a:pt x="868679" y="0"/>
                  </a:moveTo>
                  <a:lnTo>
                    <a:pt x="877570" y="0"/>
                  </a:lnTo>
                </a:path>
                <a:path extrusionOk="0" h="92710" w="2377440">
                  <a:moveTo>
                    <a:pt x="887729" y="0"/>
                  </a:moveTo>
                  <a:lnTo>
                    <a:pt x="897889" y="0"/>
                  </a:lnTo>
                </a:path>
                <a:path extrusionOk="0" h="92710" w="2377440">
                  <a:moveTo>
                    <a:pt x="906779" y="0"/>
                  </a:moveTo>
                  <a:lnTo>
                    <a:pt x="916939" y="0"/>
                  </a:lnTo>
                </a:path>
                <a:path extrusionOk="0" h="92710" w="2377440">
                  <a:moveTo>
                    <a:pt x="925829" y="0"/>
                  </a:moveTo>
                  <a:lnTo>
                    <a:pt x="935989" y="0"/>
                  </a:lnTo>
                </a:path>
                <a:path extrusionOk="0" h="92710" w="2377440">
                  <a:moveTo>
                    <a:pt x="946150" y="0"/>
                  </a:moveTo>
                  <a:lnTo>
                    <a:pt x="955039" y="0"/>
                  </a:lnTo>
                </a:path>
                <a:path extrusionOk="0" h="92710" w="2377440">
                  <a:moveTo>
                    <a:pt x="965200" y="0"/>
                  </a:moveTo>
                  <a:lnTo>
                    <a:pt x="975359" y="0"/>
                  </a:lnTo>
                </a:path>
                <a:path extrusionOk="0" h="92710" w="2377440">
                  <a:moveTo>
                    <a:pt x="984250" y="0"/>
                  </a:moveTo>
                  <a:lnTo>
                    <a:pt x="994409" y="0"/>
                  </a:lnTo>
                </a:path>
                <a:path extrusionOk="0" h="92710" w="2377440">
                  <a:moveTo>
                    <a:pt x="1004570" y="0"/>
                  </a:moveTo>
                  <a:lnTo>
                    <a:pt x="1013459" y="0"/>
                  </a:lnTo>
                </a:path>
                <a:path extrusionOk="0" h="92710" w="2377440">
                  <a:moveTo>
                    <a:pt x="1023620" y="0"/>
                  </a:moveTo>
                  <a:lnTo>
                    <a:pt x="1032509" y="0"/>
                  </a:lnTo>
                </a:path>
                <a:path extrusionOk="0" h="92710" w="2377440">
                  <a:moveTo>
                    <a:pt x="1042670" y="0"/>
                  </a:moveTo>
                  <a:lnTo>
                    <a:pt x="1052829" y="0"/>
                  </a:lnTo>
                </a:path>
                <a:path extrusionOk="0" h="92710" w="2377440">
                  <a:moveTo>
                    <a:pt x="1061720" y="0"/>
                  </a:moveTo>
                  <a:lnTo>
                    <a:pt x="1071879" y="0"/>
                  </a:lnTo>
                </a:path>
                <a:path extrusionOk="0" h="92710" w="2377440">
                  <a:moveTo>
                    <a:pt x="1082039" y="0"/>
                  </a:moveTo>
                  <a:lnTo>
                    <a:pt x="1090929" y="0"/>
                  </a:lnTo>
                </a:path>
                <a:path extrusionOk="0" h="92710" w="2377440">
                  <a:moveTo>
                    <a:pt x="1101089" y="0"/>
                  </a:moveTo>
                  <a:lnTo>
                    <a:pt x="1111250" y="0"/>
                  </a:lnTo>
                </a:path>
                <a:path extrusionOk="0" h="92710" w="2377440">
                  <a:moveTo>
                    <a:pt x="1120139" y="0"/>
                  </a:moveTo>
                  <a:lnTo>
                    <a:pt x="1130300" y="0"/>
                  </a:lnTo>
                </a:path>
                <a:path extrusionOk="0" h="92710" w="2377440">
                  <a:moveTo>
                    <a:pt x="1140459" y="0"/>
                  </a:moveTo>
                  <a:lnTo>
                    <a:pt x="1149350" y="0"/>
                  </a:lnTo>
                </a:path>
                <a:path extrusionOk="0" h="92710" w="2377440">
                  <a:moveTo>
                    <a:pt x="1159509" y="0"/>
                  </a:moveTo>
                  <a:lnTo>
                    <a:pt x="1169670" y="0"/>
                  </a:lnTo>
                </a:path>
                <a:path extrusionOk="0" h="92710" w="2377440">
                  <a:moveTo>
                    <a:pt x="1178559" y="0"/>
                  </a:moveTo>
                  <a:lnTo>
                    <a:pt x="1188720" y="0"/>
                  </a:lnTo>
                </a:path>
                <a:path extrusionOk="0" h="92710" w="2377440">
                  <a:moveTo>
                    <a:pt x="1197609" y="0"/>
                  </a:moveTo>
                  <a:lnTo>
                    <a:pt x="1207770" y="0"/>
                  </a:lnTo>
                </a:path>
                <a:path extrusionOk="0" h="92710" w="2377440">
                  <a:moveTo>
                    <a:pt x="1217929" y="0"/>
                  </a:moveTo>
                  <a:lnTo>
                    <a:pt x="1226820" y="0"/>
                  </a:lnTo>
                </a:path>
                <a:path extrusionOk="0" h="92710" w="2377440">
                  <a:moveTo>
                    <a:pt x="1236979" y="0"/>
                  </a:moveTo>
                  <a:lnTo>
                    <a:pt x="1245870" y="0"/>
                  </a:lnTo>
                </a:path>
                <a:path extrusionOk="0" h="92710" w="2377440">
                  <a:moveTo>
                    <a:pt x="1256029" y="0"/>
                  </a:moveTo>
                  <a:lnTo>
                    <a:pt x="1266189" y="0"/>
                  </a:lnTo>
                </a:path>
                <a:path extrusionOk="0" h="92710" w="2377440">
                  <a:moveTo>
                    <a:pt x="1275079" y="0"/>
                  </a:moveTo>
                  <a:lnTo>
                    <a:pt x="1285239" y="0"/>
                  </a:lnTo>
                </a:path>
                <a:path extrusionOk="0" h="92710" w="2377440">
                  <a:moveTo>
                    <a:pt x="1295400" y="0"/>
                  </a:moveTo>
                  <a:lnTo>
                    <a:pt x="1304289" y="0"/>
                  </a:lnTo>
                </a:path>
                <a:path extrusionOk="0" h="92710" w="2377440">
                  <a:moveTo>
                    <a:pt x="1314450" y="0"/>
                  </a:moveTo>
                  <a:lnTo>
                    <a:pt x="1324609" y="0"/>
                  </a:lnTo>
                </a:path>
                <a:path extrusionOk="0" h="92710" w="2377440">
                  <a:moveTo>
                    <a:pt x="1333500" y="0"/>
                  </a:moveTo>
                  <a:lnTo>
                    <a:pt x="1343659" y="0"/>
                  </a:lnTo>
                </a:path>
                <a:path extrusionOk="0" h="92710" w="2377440">
                  <a:moveTo>
                    <a:pt x="1353820" y="0"/>
                  </a:moveTo>
                  <a:lnTo>
                    <a:pt x="1362709" y="0"/>
                  </a:lnTo>
                </a:path>
                <a:path extrusionOk="0" h="92710" w="2377440">
                  <a:moveTo>
                    <a:pt x="1372870" y="0"/>
                  </a:moveTo>
                  <a:lnTo>
                    <a:pt x="1383029" y="0"/>
                  </a:lnTo>
                </a:path>
                <a:path extrusionOk="0" h="92710" w="2377440">
                  <a:moveTo>
                    <a:pt x="1391920" y="0"/>
                  </a:moveTo>
                  <a:lnTo>
                    <a:pt x="1402079" y="0"/>
                  </a:lnTo>
                </a:path>
                <a:path extrusionOk="0" h="92710" w="2377440">
                  <a:moveTo>
                    <a:pt x="1410970" y="0"/>
                  </a:moveTo>
                  <a:lnTo>
                    <a:pt x="1421129" y="0"/>
                  </a:lnTo>
                </a:path>
                <a:path extrusionOk="0" h="92710" w="2377440">
                  <a:moveTo>
                    <a:pt x="1431289" y="0"/>
                  </a:moveTo>
                  <a:lnTo>
                    <a:pt x="1440179" y="0"/>
                  </a:lnTo>
                </a:path>
                <a:path extrusionOk="0" h="92710" w="2377440">
                  <a:moveTo>
                    <a:pt x="1450339" y="0"/>
                  </a:moveTo>
                  <a:lnTo>
                    <a:pt x="1460500" y="0"/>
                  </a:lnTo>
                </a:path>
                <a:path extrusionOk="0" h="92710" w="2377440">
                  <a:moveTo>
                    <a:pt x="1469389" y="0"/>
                  </a:moveTo>
                  <a:lnTo>
                    <a:pt x="1479550" y="0"/>
                  </a:lnTo>
                </a:path>
                <a:path extrusionOk="0" h="92710" w="2377440">
                  <a:moveTo>
                    <a:pt x="1489709" y="0"/>
                  </a:moveTo>
                  <a:lnTo>
                    <a:pt x="1498600" y="0"/>
                  </a:lnTo>
                </a:path>
                <a:path extrusionOk="0" h="92710" w="2377440">
                  <a:moveTo>
                    <a:pt x="1508759" y="0"/>
                  </a:moveTo>
                  <a:lnTo>
                    <a:pt x="1517650" y="0"/>
                  </a:lnTo>
                </a:path>
                <a:path extrusionOk="0" h="92710" w="2377440">
                  <a:moveTo>
                    <a:pt x="1527809" y="0"/>
                  </a:moveTo>
                  <a:lnTo>
                    <a:pt x="1537970" y="0"/>
                  </a:lnTo>
                </a:path>
                <a:path extrusionOk="0" h="92710" w="2377440">
                  <a:moveTo>
                    <a:pt x="1546859" y="0"/>
                  </a:moveTo>
                  <a:lnTo>
                    <a:pt x="1557020" y="0"/>
                  </a:lnTo>
                </a:path>
                <a:path extrusionOk="0" h="92710" w="2377440">
                  <a:moveTo>
                    <a:pt x="1567179" y="0"/>
                  </a:moveTo>
                  <a:lnTo>
                    <a:pt x="1576070" y="0"/>
                  </a:lnTo>
                </a:path>
                <a:path extrusionOk="0" h="92710" w="2377440">
                  <a:moveTo>
                    <a:pt x="1586229" y="0"/>
                  </a:moveTo>
                  <a:lnTo>
                    <a:pt x="1596389" y="0"/>
                  </a:lnTo>
                </a:path>
                <a:path extrusionOk="0" h="92710" w="2377440">
                  <a:moveTo>
                    <a:pt x="1605279" y="0"/>
                  </a:moveTo>
                  <a:lnTo>
                    <a:pt x="1615439" y="0"/>
                  </a:lnTo>
                </a:path>
                <a:path extrusionOk="0" h="92710" w="2377440">
                  <a:moveTo>
                    <a:pt x="1624329" y="0"/>
                  </a:moveTo>
                  <a:lnTo>
                    <a:pt x="1634489" y="0"/>
                  </a:lnTo>
                </a:path>
                <a:path extrusionOk="0" h="92710" w="2377440">
                  <a:moveTo>
                    <a:pt x="1644650" y="0"/>
                  </a:moveTo>
                  <a:lnTo>
                    <a:pt x="1653539" y="0"/>
                  </a:lnTo>
                </a:path>
                <a:path extrusionOk="0" h="92710" w="2377440">
                  <a:moveTo>
                    <a:pt x="1663700" y="0"/>
                  </a:moveTo>
                  <a:lnTo>
                    <a:pt x="1673859" y="0"/>
                  </a:lnTo>
                </a:path>
                <a:path extrusionOk="0" h="92710" w="2377440">
                  <a:moveTo>
                    <a:pt x="1682750" y="0"/>
                  </a:moveTo>
                  <a:lnTo>
                    <a:pt x="1692909" y="0"/>
                  </a:lnTo>
                </a:path>
                <a:path extrusionOk="0" h="92710" w="2377440">
                  <a:moveTo>
                    <a:pt x="1703070" y="0"/>
                  </a:moveTo>
                  <a:lnTo>
                    <a:pt x="1711959" y="0"/>
                  </a:lnTo>
                </a:path>
                <a:path extrusionOk="0" h="92710" w="2377440">
                  <a:moveTo>
                    <a:pt x="1722120" y="0"/>
                  </a:moveTo>
                  <a:lnTo>
                    <a:pt x="1732279" y="0"/>
                  </a:lnTo>
                </a:path>
                <a:path extrusionOk="0" h="92710" w="2377440">
                  <a:moveTo>
                    <a:pt x="1741170" y="0"/>
                  </a:moveTo>
                  <a:lnTo>
                    <a:pt x="1751329" y="0"/>
                  </a:lnTo>
                </a:path>
                <a:path extrusionOk="0" h="92710" w="2377440">
                  <a:moveTo>
                    <a:pt x="1761489" y="0"/>
                  </a:moveTo>
                  <a:lnTo>
                    <a:pt x="1770379" y="0"/>
                  </a:lnTo>
                </a:path>
                <a:path extrusionOk="0" h="92710" w="2377440">
                  <a:moveTo>
                    <a:pt x="1780539" y="0"/>
                  </a:moveTo>
                  <a:lnTo>
                    <a:pt x="1789429" y="0"/>
                  </a:lnTo>
                </a:path>
                <a:path extrusionOk="0" h="92710" w="2377440">
                  <a:moveTo>
                    <a:pt x="1799589" y="0"/>
                  </a:moveTo>
                  <a:lnTo>
                    <a:pt x="1809750" y="0"/>
                  </a:lnTo>
                </a:path>
                <a:path extrusionOk="0" h="92710" w="2377440">
                  <a:moveTo>
                    <a:pt x="1818639" y="0"/>
                  </a:moveTo>
                  <a:lnTo>
                    <a:pt x="1828800" y="0"/>
                  </a:lnTo>
                </a:path>
                <a:path extrusionOk="0" h="92710" w="2377440">
                  <a:moveTo>
                    <a:pt x="1837689" y="0"/>
                  </a:moveTo>
                  <a:lnTo>
                    <a:pt x="1847850" y="0"/>
                  </a:lnTo>
                </a:path>
                <a:path extrusionOk="0" h="92710" w="2377440">
                  <a:moveTo>
                    <a:pt x="1858009" y="0"/>
                  </a:moveTo>
                  <a:lnTo>
                    <a:pt x="1866900" y="0"/>
                  </a:lnTo>
                </a:path>
                <a:path extrusionOk="0" h="92710" w="2377440">
                  <a:moveTo>
                    <a:pt x="1877059" y="0"/>
                  </a:moveTo>
                  <a:lnTo>
                    <a:pt x="1887220" y="0"/>
                  </a:lnTo>
                </a:path>
                <a:path extrusionOk="0" h="92710" w="2377440">
                  <a:moveTo>
                    <a:pt x="1896109" y="0"/>
                  </a:moveTo>
                  <a:lnTo>
                    <a:pt x="1906270" y="0"/>
                  </a:lnTo>
                </a:path>
                <a:path extrusionOk="0" h="92710" w="2377440">
                  <a:moveTo>
                    <a:pt x="1916429" y="0"/>
                  </a:moveTo>
                  <a:lnTo>
                    <a:pt x="1925320" y="0"/>
                  </a:lnTo>
                </a:path>
                <a:path extrusionOk="0" h="92710" w="2377440">
                  <a:moveTo>
                    <a:pt x="1935479" y="0"/>
                  </a:moveTo>
                  <a:lnTo>
                    <a:pt x="1945639" y="0"/>
                  </a:lnTo>
                </a:path>
                <a:path extrusionOk="0" h="92710" w="2377440">
                  <a:moveTo>
                    <a:pt x="1954529" y="0"/>
                  </a:moveTo>
                  <a:lnTo>
                    <a:pt x="1964689" y="0"/>
                  </a:lnTo>
                </a:path>
                <a:path extrusionOk="0" h="92710" w="2377440">
                  <a:moveTo>
                    <a:pt x="1974850" y="0"/>
                  </a:moveTo>
                  <a:lnTo>
                    <a:pt x="1983739" y="0"/>
                  </a:lnTo>
                </a:path>
                <a:path extrusionOk="0" h="92710" w="2377440">
                  <a:moveTo>
                    <a:pt x="1993900" y="0"/>
                  </a:moveTo>
                  <a:lnTo>
                    <a:pt x="2002789" y="0"/>
                  </a:lnTo>
                </a:path>
                <a:path extrusionOk="0" h="92710" w="2377440">
                  <a:moveTo>
                    <a:pt x="2012950" y="0"/>
                  </a:moveTo>
                  <a:lnTo>
                    <a:pt x="2023109" y="0"/>
                  </a:lnTo>
                </a:path>
                <a:path extrusionOk="0" h="92710" w="2377440">
                  <a:moveTo>
                    <a:pt x="2032000" y="0"/>
                  </a:moveTo>
                  <a:lnTo>
                    <a:pt x="2042159" y="0"/>
                  </a:lnTo>
                </a:path>
                <a:path extrusionOk="0" h="92710" w="2377440">
                  <a:moveTo>
                    <a:pt x="2052320" y="0"/>
                  </a:moveTo>
                  <a:lnTo>
                    <a:pt x="2061209" y="0"/>
                  </a:lnTo>
                </a:path>
                <a:path extrusionOk="0" h="92710" w="2377440">
                  <a:moveTo>
                    <a:pt x="2071370" y="0"/>
                  </a:moveTo>
                  <a:lnTo>
                    <a:pt x="2081529" y="0"/>
                  </a:lnTo>
                </a:path>
                <a:path extrusionOk="0" h="92710" w="2377440">
                  <a:moveTo>
                    <a:pt x="2090420" y="0"/>
                  </a:moveTo>
                  <a:lnTo>
                    <a:pt x="2098039" y="0"/>
                  </a:lnTo>
                  <a:lnTo>
                    <a:pt x="2099309" y="0"/>
                  </a:lnTo>
                  <a:lnTo>
                    <a:pt x="2100579" y="0"/>
                  </a:lnTo>
                </a:path>
                <a:path extrusionOk="0" h="92710" w="2377440">
                  <a:moveTo>
                    <a:pt x="2109470" y="0"/>
                  </a:moveTo>
                  <a:lnTo>
                    <a:pt x="2113279" y="0"/>
                  </a:lnTo>
                  <a:lnTo>
                    <a:pt x="2117089" y="0"/>
                  </a:lnTo>
                  <a:lnTo>
                    <a:pt x="2119629" y="0"/>
                  </a:lnTo>
                </a:path>
                <a:path extrusionOk="0" h="92710" w="2377440">
                  <a:moveTo>
                    <a:pt x="2129789" y="1269"/>
                  </a:moveTo>
                  <a:lnTo>
                    <a:pt x="2132329" y="1269"/>
                  </a:lnTo>
                  <a:lnTo>
                    <a:pt x="2136139" y="1269"/>
                  </a:lnTo>
                  <a:lnTo>
                    <a:pt x="2138679" y="1269"/>
                  </a:lnTo>
                </a:path>
                <a:path extrusionOk="0" h="92710" w="2377440">
                  <a:moveTo>
                    <a:pt x="2148839" y="1269"/>
                  </a:moveTo>
                  <a:lnTo>
                    <a:pt x="2152650" y="2539"/>
                  </a:lnTo>
                  <a:lnTo>
                    <a:pt x="2155189" y="2539"/>
                  </a:lnTo>
                  <a:lnTo>
                    <a:pt x="2159000" y="2539"/>
                  </a:lnTo>
                </a:path>
                <a:path extrusionOk="0" h="92710" w="2377440">
                  <a:moveTo>
                    <a:pt x="2167889" y="3809"/>
                  </a:moveTo>
                  <a:lnTo>
                    <a:pt x="2171700" y="3809"/>
                  </a:lnTo>
                  <a:lnTo>
                    <a:pt x="2174239" y="3809"/>
                  </a:lnTo>
                  <a:lnTo>
                    <a:pt x="2178050" y="3809"/>
                  </a:lnTo>
                </a:path>
                <a:path extrusionOk="0" h="92710" w="2377440">
                  <a:moveTo>
                    <a:pt x="2186939" y="6350"/>
                  </a:moveTo>
                  <a:lnTo>
                    <a:pt x="2190750" y="6350"/>
                  </a:lnTo>
                  <a:lnTo>
                    <a:pt x="2194559" y="6350"/>
                  </a:lnTo>
                  <a:lnTo>
                    <a:pt x="2197100" y="6350"/>
                  </a:lnTo>
                </a:path>
                <a:path extrusionOk="0" h="92710" w="2377440">
                  <a:moveTo>
                    <a:pt x="2207259" y="8889"/>
                  </a:moveTo>
                  <a:lnTo>
                    <a:pt x="2209800" y="8889"/>
                  </a:lnTo>
                  <a:lnTo>
                    <a:pt x="2213609" y="8889"/>
                  </a:lnTo>
                  <a:lnTo>
                    <a:pt x="2216150" y="10159"/>
                  </a:lnTo>
                </a:path>
                <a:path extrusionOk="0" h="92710" w="2377440">
                  <a:moveTo>
                    <a:pt x="2226309" y="11429"/>
                  </a:moveTo>
                  <a:lnTo>
                    <a:pt x="2228850" y="11429"/>
                  </a:lnTo>
                  <a:lnTo>
                    <a:pt x="2232659" y="12700"/>
                  </a:lnTo>
                  <a:lnTo>
                    <a:pt x="2235200" y="13969"/>
                  </a:lnTo>
                </a:path>
                <a:path extrusionOk="0" h="92710" w="2377440">
                  <a:moveTo>
                    <a:pt x="2245359" y="15239"/>
                  </a:moveTo>
                  <a:lnTo>
                    <a:pt x="2247900" y="16509"/>
                  </a:lnTo>
                  <a:lnTo>
                    <a:pt x="2251709" y="16509"/>
                  </a:lnTo>
                  <a:lnTo>
                    <a:pt x="2254250" y="16509"/>
                  </a:lnTo>
                </a:path>
                <a:path extrusionOk="0" h="92710" w="2377440">
                  <a:moveTo>
                    <a:pt x="2264409" y="19050"/>
                  </a:moveTo>
                  <a:lnTo>
                    <a:pt x="2266950" y="20319"/>
                  </a:lnTo>
                  <a:lnTo>
                    <a:pt x="2270759" y="20319"/>
                  </a:lnTo>
                  <a:lnTo>
                    <a:pt x="2273300" y="21589"/>
                  </a:lnTo>
                </a:path>
                <a:path extrusionOk="0" h="92710" w="2377440">
                  <a:moveTo>
                    <a:pt x="2283459" y="24129"/>
                  </a:moveTo>
                  <a:lnTo>
                    <a:pt x="2286000" y="25400"/>
                  </a:lnTo>
                  <a:lnTo>
                    <a:pt x="2288539" y="25400"/>
                  </a:lnTo>
                  <a:lnTo>
                    <a:pt x="2292350" y="26669"/>
                  </a:lnTo>
                </a:path>
                <a:path extrusionOk="0" h="92710" w="2377440">
                  <a:moveTo>
                    <a:pt x="2301239" y="30479"/>
                  </a:moveTo>
                  <a:lnTo>
                    <a:pt x="2305050" y="30479"/>
                  </a:lnTo>
                  <a:lnTo>
                    <a:pt x="2307589" y="31750"/>
                  </a:lnTo>
                  <a:lnTo>
                    <a:pt x="2310129" y="33019"/>
                  </a:lnTo>
                </a:path>
                <a:path extrusionOk="0" h="92710" w="2377440">
                  <a:moveTo>
                    <a:pt x="2319020" y="36829"/>
                  </a:moveTo>
                  <a:lnTo>
                    <a:pt x="2322829" y="38100"/>
                  </a:lnTo>
                  <a:lnTo>
                    <a:pt x="2325370" y="39369"/>
                  </a:lnTo>
                  <a:lnTo>
                    <a:pt x="2329179" y="40639"/>
                  </a:lnTo>
                </a:path>
                <a:path extrusionOk="0" h="92710" w="2377440">
                  <a:moveTo>
                    <a:pt x="2338070" y="44450"/>
                  </a:moveTo>
                  <a:lnTo>
                    <a:pt x="2340609" y="45719"/>
                  </a:lnTo>
                  <a:lnTo>
                    <a:pt x="2343150" y="46989"/>
                  </a:lnTo>
                  <a:lnTo>
                    <a:pt x="2345689" y="49529"/>
                  </a:lnTo>
                </a:path>
                <a:path extrusionOk="0" h="92710" w="2377440">
                  <a:moveTo>
                    <a:pt x="2354579" y="54609"/>
                  </a:moveTo>
                  <a:lnTo>
                    <a:pt x="2357120" y="55879"/>
                  </a:lnTo>
                  <a:lnTo>
                    <a:pt x="2359659" y="58419"/>
                  </a:lnTo>
                  <a:lnTo>
                    <a:pt x="2362200" y="59689"/>
                  </a:lnTo>
                </a:path>
                <a:path extrusionOk="0" h="92710" w="2377440">
                  <a:moveTo>
                    <a:pt x="2369820" y="66039"/>
                  </a:moveTo>
                  <a:lnTo>
                    <a:pt x="2371089" y="68579"/>
                  </a:lnTo>
                  <a:lnTo>
                    <a:pt x="2373629" y="72389"/>
                  </a:lnTo>
                  <a:lnTo>
                    <a:pt x="2374900" y="74929"/>
                  </a:lnTo>
                </a:path>
                <a:path extrusionOk="0" h="92710" w="2377440">
                  <a:moveTo>
                    <a:pt x="2377439" y="83819"/>
                  </a:moveTo>
                  <a:lnTo>
                    <a:pt x="2377439" y="9270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82" name="Google Shape;1282;p66"/>
            <p:cNvSpPr/>
            <p:nvPr/>
          </p:nvSpPr>
          <p:spPr>
            <a:xfrm>
              <a:off x="8527414" y="339217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83" name="Google Shape;1283;p66"/>
            <p:cNvSpPr/>
            <p:nvPr/>
          </p:nvSpPr>
          <p:spPr>
            <a:xfrm>
              <a:off x="8531860" y="34264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84" name="Google Shape;1284;p66"/>
            <p:cNvSpPr/>
            <p:nvPr/>
          </p:nvSpPr>
          <p:spPr>
            <a:xfrm>
              <a:off x="8527414" y="3450589"/>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85" name="Google Shape;1285;p66"/>
            <p:cNvSpPr/>
            <p:nvPr/>
          </p:nvSpPr>
          <p:spPr>
            <a:xfrm>
              <a:off x="8531860" y="348487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86" name="Google Shape;1286;p66"/>
            <p:cNvSpPr/>
            <p:nvPr/>
          </p:nvSpPr>
          <p:spPr>
            <a:xfrm>
              <a:off x="8527414" y="3509009"/>
              <a:ext cx="8890" cy="38100"/>
            </a:xfrm>
            <a:custGeom>
              <a:rect b="b" l="l" r="r" t="t"/>
              <a:pathLst>
                <a:path extrusionOk="0" h="38100" w="8890">
                  <a:moveTo>
                    <a:pt x="0" y="0"/>
                  </a:moveTo>
                  <a:lnTo>
                    <a:pt x="8890" y="0"/>
                  </a:lnTo>
                </a:path>
                <a:path extrusionOk="0" h="38100" w="8890">
                  <a:moveTo>
                    <a:pt x="0" y="19050"/>
                  </a:moveTo>
                  <a:lnTo>
                    <a:pt x="8890" y="19050"/>
                  </a:lnTo>
                </a:path>
                <a:path extrusionOk="0" h="38100" w="8890">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87" name="Google Shape;1287;p66"/>
            <p:cNvSpPr/>
            <p:nvPr/>
          </p:nvSpPr>
          <p:spPr>
            <a:xfrm>
              <a:off x="8531860" y="356235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88" name="Google Shape;1288;p66"/>
            <p:cNvSpPr/>
            <p:nvPr/>
          </p:nvSpPr>
          <p:spPr>
            <a:xfrm>
              <a:off x="8527414" y="3586479"/>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89" name="Google Shape;1289;p66"/>
            <p:cNvSpPr/>
            <p:nvPr/>
          </p:nvSpPr>
          <p:spPr>
            <a:xfrm>
              <a:off x="8527414" y="3625215"/>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90" name="Google Shape;1290;p66"/>
            <p:cNvSpPr/>
            <p:nvPr/>
          </p:nvSpPr>
          <p:spPr>
            <a:xfrm>
              <a:off x="8527414" y="366395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91" name="Google Shape;1291;p66"/>
            <p:cNvSpPr/>
            <p:nvPr/>
          </p:nvSpPr>
          <p:spPr>
            <a:xfrm>
              <a:off x="8527414" y="3702684"/>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92" name="Google Shape;1292;p66"/>
            <p:cNvSpPr/>
            <p:nvPr/>
          </p:nvSpPr>
          <p:spPr>
            <a:xfrm>
              <a:off x="8527414" y="3741419"/>
              <a:ext cx="8890" cy="19050"/>
            </a:xfrm>
            <a:custGeom>
              <a:rect b="b" l="l" r="r" t="t"/>
              <a:pathLst>
                <a:path extrusionOk="0" h="19050" w="8890">
                  <a:moveTo>
                    <a:pt x="0" y="0"/>
                  </a:moveTo>
                  <a:lnTo>
                    <a:pt x="8890" y="0"/>
                  </a:lnTo>
                </a:path>
                <a:path extrusionOk="0" h="19050" w="8890">
                  <a:moveTo>
                    <a:pt x="0" y="19049"/>
                  </a:moveTo>
                  <a:lnTo>
                    <a:pt x="8890" y="1904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93" name="Google Shape;1293;p66"/>
            <p:cNvSpPr/>
            <p:nvPr/>
          </p:nvSpPr>
          <p:spPr>
            <a:xfrm>
              <a:off x="8531860" y="3775709"/>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94" name="Google Shape;1294;p66"/>
            <p:cNvSpPr/>
            <p:nvPr/>
          </p:nvSpPr>
          <p:spPr>
            <a:xfrm>
              <a:off x="8527414" y="379984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95" name="Google Shape;1295;p66"/>
            <p:cNvSpPr/>
            <p:nvPr/>
          </p:nvSpPr>
          <p:spPr>
            <a:xfrm>
              <a:off x="8531860" y="383413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96" name="Google Shape;1296;p66"/>
            <p:cNvSpPr/>
            <p:nvPr/>
          </p:nvSpPr>
          <p:spPr>
            <a:xfrm>
              <a:off x="8527414" y="3858259"/>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97" name="Google Shape;1297;p66"/>
            <p:cNvSpPr/>
            <p:nvPr/>
          </p:nvSpPr>
          <p:spPr>
            <a:xfrm>
              <a:off x="8531860" y="389255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98" name="Google Shape;1298;p66"/>
            <p:cNvSpPr/>
            <p:nvPr/>
          </p:nvSpPr>
          <p:spPr>
            <a:xfrm>
              <a:off x="6154419" y="3911600"/>
              <a:ext cx="2377440" cy="91440"/>
            </a:xfrm>
            <a:custGeom>
              <a:rect b="b" l="l" r="r" t="t"/>
              <a:pathLst>
                <a:path extrusionOk="0" h="91439" w="2377440">
                  <a:moveTo>
                    <a:pt x="2377439" y="0"/>
                  </a:moveTo>
                  <a:lnTo>
                    <a:pt x="2377439" y="7619"/>
                  </a:lnTo>
                  <a:lnTo>
                    <a:pt x="2377439" y="8889"/>
                  </a:lnTo>
                </a:path>
                <a:path extrusionOk="0" h="91439" w="2377440">
                  <a:moveTo>
                    <a:pt x="2373629" y="19050"/>
                  </a:moveTo>
                  <a:lnTo>
                    <a:pt x="2372359" y="21589"/>
                  </a:lnTo>
                  <a:lnTo>
                    <a:pt x="2371089" y="24130"/>
                  </a:lnTo>
                  <a:lnTo>
                    <a:pt x="2368550" y="26669"/>
                  </a:lnTo>
                </a:path>
                <a:path extrusionOk="0" h="91439" w="2377440">
                  <a:moveTo>
                    <a:pt x="2360929" y="33019"/>
                  </a:moveTo>
                  <a:lnTo>
                    <a:pt x="2358389" y="34289"/>
                  </a:lnTo>
                  <a:lnTo>
                    <a:pt x="2355850" y="36830"/>
                  </a:lnTo>
                  <a:lnTo>
                    <a:pt x="2353309" y="38100"/>
                  </a:lnTo>
                </a:path>
                <a:path extrusionOk="0" h="91439" w="2377440">
                  <a:moveTo>
                    <a:pt x="2344420" y="43180"/>
                  </a:moveTo>
                  <a:lnTo>
                    <a:pt x="2341879" y="44450"/>
                  </a:lnTo>
                  <a:lnTo>
                    <a:pt x="2339339" y="45719"/>
                  </a:lnTo>
                  <a:lnTo>
                    <a:pt x="2336800" y="48260"/>
                  </a:lnTo>
                </a:path>
                <a:path extrusionOk="0" h="91439" w="2377440">
                  <a:moveTo>
                    <a:pt x="2327909" y="52069"/>
                  </a:moveTo>
                  <a:lnTo>
                    <a:pt x="2324100" y="53339"/>
                  </a:lnTo>
                  <a:lnTo>
                    <a:pt x="2321559" y="54610"/>
                  </a:lnTo>
                  <a:lnTo>
                    <a:pt x="2317750" y="55880"/>
                  </a:lnTo>
                </a:path>
                <a:path extrusionOk="0" h="91439" w="2377440">
                  <a:moveTo>
                    <a:pt x="2310129" y="58419"/>
                  </a:moveTo>
                  <a:lnTo>
                    <a:pt x="2306320" y="59689"/>
                  </a:lnTo>
                  <a:lnTo>
                    <a:pt x="2303779" y="60960"/>
                  </a:lnTo>
                  <a:lnTo>
                    <a:pt x="2299970" y="62230"/>
                  </a:lnTo>
                </a:path>
                <a:path extrusionOk="0" h="91439" w="2377440">
                  <a:moveTo>
                    <a:pt x="2291079" y="64769"/>
                  </a:moveTo>
                  <a:lnTo>
                    <a:pt x="2287270" y="66039"/>
                  </a:lnTo>
                  <a:lnTo>
                    <a:pt x="2284729" y="67310"/>
                  </a:lnTo>
                  <a:lnTo>
                    <a:pt x="2282189" y="67310"/>
                  </a:lnTo>
                </a:path>
                <a:path extrusionOk="0" h="91439" w="2377440">
                  <a:moveTo>
                    <a:pt x="2272029" y="69850"/>
                  </a:moveTo>
                  <a:lnTo>
                    <a:pt x="2269489" y="71119"/>
                  </a:lnTo>
                  <a:lnTo>
                    <a:pt x="2265679" y="72389"/>
                  </a:lnTo>
                  <a:lnTo>
                    <a:pt x="2263139" y="72389"/>
                  </a:lnTo>
                </a:path>
                <a:path extrusionOk="0" h="91439" w="2377440">
                  <a:moveTo>
                    <a:pt x="2252979" y="74930"/>
                  </a:moveTo>
                  <a:lnTo>
                    <a:pt x="2250439" y="76200"/>
                  </a:lnTo>
                  <a:lnTo>
                    <a:pt x="2246629" y="76200"/>
                  </a:lnTo>
                  <a:lnTo>
                    <a:pt x="2244089" y="77469"/>
                  </a:lnTo>
                </a:path>
                <a:path extrusionOk="0" h="91439" w="2377440">
                  <a:moveTo>
                    <a:pt x="2233929" y="78739"/>
                  </a:moveTo>
                  <a:lnTo>
                    <a:pt x="2231389" y="80010"/>
                  </a:lnTo>
                  <a:lnTo>
                    <a:pt x="2227579" y="80010"/>
                  </a:lnTo>
                  <a:lnTo>
                    <a:pt x="2225039" y="81280"/>
                  </a:lnTo>
                </a:path>
                <a:path extrusionOk="0" h="91439" w="2377440">
                  <a:moveTo>
                    <a:pt x="2214879" y="82550"/>
                  </a:moveTo>
                  <a:lnTo>
                    <a:pt x="2212339" y="82550"/>
                  </a:lnTo>
                  <a:lnTo>
                    <a:pt x="2208529" y="83819"/>
                  </a:lnTo>
                  <a:lnTo>
                    <a:pt x="2205989" y="83819"/>
                  </a:lnTo>
                </a:path>
                <a:path extrusionOk="0" h="91439" w="2377440">
                  <a:moveTo>
                    <a:pt x="2195829" y="85089"/>
                  </a:moveTo>
                  <a:lnTo>
                    <a:pt x="2193289" y="86360"/>
                  </a:lnTo>
                  <a:lnTo>
                    <a:pt x="2189479" y="86360"/>
                  </a:lnTo>
                  <a:lnTo>
                    <a:pt x="2186939" y="86360"/>
                  </a:lnTo>
                </a:path>
                <a:path extrusionOk="0" h="91439" w="2377440">
                  <a:moveTo>
                    <a:pt x="2176779" y="87630"/>
                  </a:moveTo>
                  <a:lnTo>
                    <a:pt x="2172970" y="87630"/>
                  </a:lnTo>
                  <a:lnTo>
                    <a:pt x="2170429" y="88900"/>
                  </a:lnTo>
                  <a:lnTo>
                    <a:pt x="2166620" y="88900"/>
                  </a:lnTo>
                </a:path>
                <a:path extrusionOk="0" h="91439" w="2377440">
                  <a:moveTo>
                    <a:pt x="2157729" y="88900"/>
                  </a:moveTo>
                  <a:lnTo>
                    <a:pt x="2153920" y="90169"/>
                  </a:lnTo>
                  <a:lnTo>
                    <a:pt x="2151379" y="90169"/>
                  </a:lnTo>
                  <a:lnTo>
                    <a:pt x="2147570" y="90169"/>
                  </a:lnTo>
                </a:path>
                <a:path extrusionOk="0" h="91439" w="2377440">
                  <a:moveTo>
                    <a:pt x="2137409" y="91439"/>
                  </a:moveTo>
                  <a:lnTo>
                    <a:pt x="2134870" y="91439"/>
                  </a:lnTo>
                  <a:lnTo>
                    <a:pt x="2131059" y="91439"/>
                  </a:lnTo>
                  <a:lnTo>
                    <a:pt x="2128520" y="91439"/>
                  </a:lnTo>
                </a:path>
                <a:path extrusionOk="0" h="91439" w="2377440">
                  <a:moveTo>
                    <a:pt x="2118359" y="91439"/>
                  </a:moveTo>
                  <a:lnTo>
                    <a:pt x="2114550" y="91439"/>
                  </a:lnTo>
                  <a:lnTo>
                    <a:pt x="2112009" y="91439"/>
                  </a:lnTo>
                  <a:lnTo>
                    <a:pt x="2108200" y="91439"/>
                  </a:lnTo>
                </a:path>
                <a:path extrusionOk="0" h="91439" w="2377440">
                  <a:moveTo>
                    <a:pt x="2099309" y="91439"/>
                  </a:moveTo>
                  <a:lnTo>
                    <a:pt x="2098039" y="91439"/>
                  </a:lnTo>
                  <a:lnTo>
                    <a:pt x="2089150" y="91439"/>
                  </a:lnTo>
                </a:path>
                <a:path extrusionOk="0" h="91439" w="2377440">
                  <a:moveTo>
                    <a:pt x="2080259" y="91439"/>
                  </a:moveTo>
                  <a:lnTo>
                    <a:pt x="2070100" y="91439"/>
                  </a:lnTo>
                </a:path>
                <a:path extrusionOk="0" h="91439" w="2377440">
                  <a:moveTo>
                    <a:pt x="2059939" y="91439"/>
                  </a:moveTo>
                  <a:lnTo>
                    <a:pt x="2051050" y="91439"/>
                  </a:lnTo>
                </a:path>
                <a:path extrusionOk="0" h="91439" w="2377440">
                  <a:moveTo>
                    <a:pt x="2040889" y="91439"/>
                  </a:moveTo>
                  <a:lnTo>
                    <a:pt x="2030729" y="91439"/>
                  </a:lnTo>
                </a:path>
                <a:path extrusionOk="0" h="91439" w="2377440">
                  <a:moveTo>
                    <a:pt x="2021839" y="91439"/>
                  </a:moveTo>
                  <a:lnTo>
                    <a:pt x="2011679" y="91439"/>
                  </a:lnTo>
                </a:path>
                <a:path extrusionOk="0" h="91439" w="2377440">
                  <a:moveTo>
                    <a:pt x="2001520" y="91439"/>
                  </a:moveTo>
                  <a:lnTo>
                    <a:pt x="1992629" y="91439"/>
                  </a:lnTo>
                </a:path>
                <a:path extrusionOk="0" h="91439" w="2377440">
                  <a:moveTo>
                    <a:pt x="1982470" y="91439"/>
                  </a:moveTo>
                  <a:lnTo>
                    <a:pt x="1972309" y="91439"/>
                  </a:lnTo>
                </a:path>
                <a:path extrusionOk="0" h="91439" w="2377440">
                  <a:moveTo>
                    <a:pt x="1963420" y="91439"/>
                  </a:moveTo>
                  <a:lnTo>
                    <a:pt x="1953259" y="91439"/>
                  </a:lnTo>
                </a:path>
                <a:path extrusionOk="0" h="91439" w="2377440">
                  <a:moveTo>
                    <a:pt x="1944370" y="91439"/>
                  </a:moveTo>
                  <a:lnTo>
                    <a:pt x="1934209" y="91439"/>
                  </a:lnTo>
                </a:path>
                <a:path extrusionOk="0" h="91439" w="2377440">
                  <a:moveTo>
                    <a:pt x="1924050" y="91439"/>
                  </a:moveTo>
                  <a:lnTo>
                    <a:pt x="1915159" y="91439"/>
                  </a:lnTo>
                </a:path>
                <a:path extrusionOk="0" h="91439" w="2377440">
                  <a:moveTo>
                    <a:pt x="1905000" y="91439"/>
                  </a:moveTo>
                  <a:lnTo>
                    <a:pt x="1894839" y="91439"/>
                  </a:lnTo>
                </a:path>
                <a:path extrusionOk="0" h="91439" w="2377440">
                  <a:moveTo>
                    <a:pt x="1885950" y="91439"/>
                  </a:moveTo>
                  <a:lnTo>
                    <a:pt x="1875789" y="91439"/>
                  </a:lnTo>
                </a:path>
                <a:path extrusionOk="0" h="91439" w="2377440">
                  <a:moveTo>
                    <a:pt x="1866900" y="91439"/>
                  </a:moveTo>
                  <a:lnTo>
                    <a:pt x="1856739" y="91439"/>
                  </a:lnTo>
                </a:path>
                <a:path extrusionOk="0" h="91439" w="2377440">
                  <a:moveTo>
                    <a:pt x="1846579" y="91439"/>
                  </a:moveTo>
                  <a:lnTo>
                    <a:pt x="1837689" y="91439"/>
                  </a:lnTo>
                </a:path>
                <a:path extrusionOk="0" h="91439" w="2377440">
                  <a:moveTo>
                    <a:pt x="1827529" y="91439"/>
                  </a:moveTo>
                  <a:lnTo>
                    <a:pt x="1817370" y="91439"/>
                  </a:lnTo>
                </a:path>
                <a:path extrusionOk="0" h="91439" w="2377440">
                  <a:moveTo>
                    <a:pt x="1808479" y="91439"/>
                  </a:moveTo>
                  <a:lnTo>
                    <a:pt x="1798320" y="91439"/>
                  </a:lnTo>
                </a:path>
                <a:path extrusionOk="0" h="91439" w="2377440">
                  <a:moveTo>
                    <a:pt x="1788159" y="91439"/>
                  </a:moveTo>
                  <a:lnTo>
                    <a:pt x="1779270" y="91439"/>
                  </a:lnTo>
                </a:path>
                <a:path extrusionOk="0" h="91439" w="2377440">
                  <a:moveTo>
                    <a:pt x="1769109" y="91439"/>
                  </a:moveTo>
                  <a:lnTo>
                    <a:pt x="1758950" y="91439"/>
                  </a:lnTo>
                </a:path>
                <a:path extrusionOk="0" h="91439" w="2377440">
                  <a:moveTo>
                    <a:pt x="1750059" y="91439"/>
                  </a:moveTo>
                  <a:lnTo>
                    <a:pt x="1739900" y="91439"/>
                  </a:lnTo>
                </a:path>
                <a:path extrusionOk="0" h="91439" w="2377440">
                  <a:moveTo>
                    <a:pt x="1729739" y="91439"/>
                  </a:moveTo>
                  <a:lnTo>
                    <a:pt x="1720850" y="91439"/>
                  </a:lnTo>
                </a:path>
                <a:path extrusionOk="0" h="91439" w="2377440">
                  <a:moveTo>
                    <a:pt x="1710689" y="91439"/>
                  </a:moveTo>
                  <a:lnTo>
                    <a:pt x="1700529" y="91439"/>
                  </a:lnTo>
                </a:path>
                <a:path extrusionOk="0" h="91439" w="2377440">
                  <a:moveTo>
                    <a:pt x="1691639" y="91439"/>
                  </a:moveTo>
                  <a:lnTo>
                    <a:pt x="1681479" y="91439"/>
                  </a:lnTo>
                </a:path>
                <a:path extrusionOk="0" h="91439" w="2377440">
                  <a:moveTo>
                    <a:pt x="1672589" y="91439"/>
                  </a:moveTo>
                  <a:lnTo>
                    <a:pt x="1662429" y="91439"/>
                  </a:lnTo>
                </a:path>
                <a:path extrusionOk="0" h="91439" w="2377440">
                  <a:moveTo>
                    <a:pt x="1652270" y="91439"/>
                  </a:moveTo>
                  <a:lnTo>
                    <a:pt x="1643379" y="91439"/>
                  </a:lnTo>
                </a:path>
                <a:path extrusionOk="0" h="91439" w="2377440">
                  <a:moveTo>
                    <a:pt x="1633220" y="91439"/>
                  </a:moveTo>
                  <a:lnTo>
                    <a:pt x="1624329" y="91439"/>
                  </a:lnTo>
                </a:path>
                <a:path extrusionOk="0" h="91439" w="2377440">
                  <a:moveTo>
                    <a:pt x="1614170" y="91439"/>
                  </a:moveTo>
                  <a:lnTo>
                    <a:pt x="1604009" y="91439"/>
                  </a:lnTo>
                </a:path>
                <a:path extrusionOk="0" h="91439" w="2377440">
                  <a:moveTo>
                    <a:pt x="1595120" y="91439"/>
                  </a:moveTo>
                  <a:lnTo>
                    <a:pt x="1584959" y="91439"/>
                  </a:lnTo>
                </a:path>
                <a:path extrusionOk="0" h="91439" w="2377440">
                  <a:moveTo>
                    <a:pt x="1574800" y="91439"/>
                  </a:moveTo>
                  <a:lnTo>
                    <a:pt x="1565909" y="91439"/>
                  </a:lnTo>
                </a:path>
                <a:path extrusionOk="0" h="91439" w="2377440">
                  <a:moveTo>
                    <a:pt x="1555750" y="91439"/>
                  </a:moveTo>
                  <a:lnTo>
                    <a:pt x="1545589" y="91439"/>
                  </a:lnTo>
                </a:path>
                <a:path extrusionOk="0" h="91439" w="2377440">
                  <a:moveTo>
                    <a:pt x="1536700" y="91439"/>
                  </a:moveTo>
                  <a:lnTo>
                    <a:pt x="1526539" y="91439"/>
                  </a:lnTo>
                </a:path>
                <a:path extrusionOk="0" h="91439" w="2377440">
                  <a:moveTo>
                    <a:pt x="1516379" y="91439"/>
                  </a:moveTo>
                  <a:lnTo>
                    <a:pt x="1507489" y="91439"/>
                  </a:lnTo>
                </a:path>
                <a:path extrusionOk="0" h="91439" w="2377440">
                  <a:moveTo>
                    <a:pt x="1497329" y="91439"/>
                  </a:moveTo>
                  <a:lnTo>
                    <a:pt x="1488439" y="91439"/>
                  </a:lnTo>
                </a:path>
                <a:path extrusionOk="0" h="91439" w="2377440">
                  <a:moveTo>
                    <a:pt x="1478279" y="91439"/>
                  </a:moveTo>
                  <a:lnTo>
                    <a:pt x="1468120" y="91439"/>
                  </a:lnTo>
                </a:path>
                <a:path extrusionOk="0" h="91439" w="2377440">
                  <a:moveTo>
                    <a:pt x="1459229" y="91439"/>
                  </a:moveTo>
                  <a:lnTo>
                    <a:pt x="1449070" y="91439"/>
                  </a:lnTo>
                </a:path>
                <a:path extrusionOk="0" h="91439" w="2377440">
                  <a:moveTo>
                    <a:pt x="1438909" y="91439"/>
                  </a:moveTo>
                  <a:lnTo>
                    <a:pt x="1430020" y="91439"/>
                  </a:lnTo>
                </a:path>
                <a:path extrusionOk="0" h="91439" w="2377440">
                  <a:moveTo>
                    <a:pt x="1419859" y="91439"/>
                  </a:moveTo>
                  <a:lnTo>
                    <a:pt x="1409700" y="91439"/>
                  </a:lnTo>
                </a:path>
                <a:path extrusionOk="0" h="91439" w="2377440">
                  <a:moveTo>
                    <a:pt x="1400809" y="91439"/>
                  </a:moveTo>
                  <a:lnTo>
                    <a:pt x="1390650" y="91439"/>
                  </a:lnTo>
                </a:path>
                <a:path extrusionOk="0" h="91439" w="2377440">
                  <a:moveTo>
                    <a:pt x="1380489" y="91439"/>
                  </a:moveTo>
                  <a:lnTo>
                    <a:pt x="1371600" y="91439"/>
                  </a:lnTo>
                </a:path>
                <a:path extrusionOk="0" h="91439" w="2377440">
                  <a:moveTo>
                    <a:pt x="1361439" y="91439"/>
                  </a:moveTo>
                  <a:lnTo>
                    <a:pt x="1352550" y="91439"/>
                  </a:lnTo>
                </a:path>
                <a:path extrusionOk="0" h="91439" w="2377440">
                  <a:moveTo>
                    <a:pt x="1342389" y="91439"/>
                  </a:moveTo>
                  <a:lnTo>
                    <a:pt x="1332229" y="91439"/>
                  </a:lnTo>
                </a:path>
                <a:path extrusionOk="0" h="91439" w="2377440">
                  <a:moveTo>
                    <a:pt x="1323339" y="91439"/>
                  </a:moveTo>
                  <a:lnTo>
                    <a:pt x="1313179" y="91439"/>
                  </a:lnTo>
                </a:path>
                <a:path extrusionOk="0" h="91439" w="2377440">
                  <a:moveTo>
                    <a:pt x="1304289" y="91439"/>
                  </a:moveTo>
                  <a:lnTo>
                    <a:pt x="1294129" y="91439"/>
                  </a:lnTo>
                </a:path>
                <a:path extrusionOk="0" h="91439" w="2377440">
                  <a:moveTo>
                    <a:pt x="1283970" y="91439"/>
                  </a:moveTo>
                  <a:lnTo>
                    <a:pt x="1275079" y="91439"/>
                  </a:lnTo>
                </a:path>
                <a:path extrusionOk="0" h="91439" w="2377440">
                  <a:moveTo>
                    <a:pt x="1264920" y="91439"/>
                  </a:moveTo>
                  <a:lnTo>
                    <a:pt x="1254759" y="91439"/>
                  </a:lnTo>
                </a:path>
                <a:path extrusionOk="0" h="91439" w="2377440">
                  <a:moveTo>
                    <a:pt x="1245870" y="91439"/>
                  </a:moveTo>
                  <a:lnTo>
                    <a:pt x="1235709" y="91439"/>
                  </a:lnTo>
                </a:path>
                <a:path extrusionOk="0" h="91439" w="2377440">
                  <a:moveTo>
                    <a:pt x="1225550" y="91439"/>
                  </a:moveTo>
                  <a:lnTo>
                    <a:pt x="1216659" y="91439"/>
                  </a:lnTo>
                </a:path>
                <a:path extrusionOk="0" h="91439" w="2377440">
                  <a:moveTo>
                    <a:pt x="1206500" y="91439"/>
                  </a:moveTo>
                  <a:lnTo>
                    <a:pt x="1196339" y="91439"/>
                  </a:lnTo>
                </a:path>
                <a:path extrusionOk="0" h="91439" w="2377440">
                  <a:moveTo>
                    <a:pt x="1187450" y="91439"/>
                  </a:moveTo>
                  <a:lnTo>
                    <a:pt x="1177289" y="91439"/>
                  </a:lnTo>
                </a:path>
                <a:path extrusionOk="0" h="91439" w="2377440">
                  <a:moveTo>
                    <a:pt x="1167129" y="91439"/>
                  </a:moveTo>
                  <a:lnTo>
                    <a:pt x="1158239" y="91439"/>
                  </a:lnTo>
                </a:path>
                <a:path extrusionOk="0" h="91439" w="2377440">
                  <a:moveTo>
                    <a:pt x="1148079" y="91439"/>
                  </a:moveTo>
                  <a:lnTo>
                    <a:pt x="1137920" y="91439"/>
                  </a:lnTo>
                </a:path>
                <a:path extrusionOk="0" h="91439" w="2377440">
                  <a:moveTo>
                    <a:pt x="1129029" y="91439"/>
                  </a:moveTo>
                  <a:lnTo>
                    <a:pt x="1118870" y="91439"/>
                  </a:lnTo>
                </a:path>
                <a:path extrusionOk="0" h="91439" w="2377440">
                  <a:moveTo>
                    <a:pt x="1109979" y="91439"/>
                  </a:moveTo>
                  <a:lnTo>
                    <a:pt x="1099820" y="91439"/>
                  </a:lnTo>
                </a:path>
                <a:path extrusionOk="0" h="91439" w="2377440">
                  <a:moveTo>
                    <a:pt x="1089659" y="91439"/>
                  </a:moveTo>
                  <a:lnTo>
                    <a:pt x="1080770" y="91439"/>
                  </a:lnTo>
                </a:path>
                <a:path extrusionOk="0" h="91439" w="2377440">
                  <a:moveTo>
                    <a:pt x="1070609" y="91439"/>
                  </a:moveTo>
                  <a:lnTo>
                    <a:pt x="1060450" y="91439"/>
                  </a:lnTo>
                </a:path>
                <a:path extrusionOk="0" h="91439" w="2377440">
                  <a:moveTo>
                    <a:pt x="1051559" y="91439"/>
                  </a:moveTo>
                  <a:lnTo>
                    <a:pt x="1041400" y="91439"/>
                  </a:lnTo>
                </a:path>
                <a:path extrusionOk="0" h="91439" w="2377440">
                  <a:moveTo>
                    <a:pt x="1032509" y="91439"/>
                  </a:moveTo>
                  <a:lnTo>
                    <a:pt x="1022350" y="91439"/>
                  </a:lnTo>
                </a:path>
                <a:path extrusionOk="0" h="91439" w="2377440">
                  <a:moveTo>
                    <a:pt x="1012189" y="91439"/>
                  </a:moveTo>
                  <a:lnTo>
                    <a:pt x="1003300" y="91439"/>
                  </a:lnTo>
                </a:path>
                <a:path extrusionOk="0" h="91439" w="2377440">
                  <a:moveTo>
                    <a:pt x="993139" y="91439"/>
                  </a:moveTo>
                  <a:lnTo>
                    <a:pt x="982979" y="91439"/>
                  </a:lnTo>
                </a:path>
                <a:path extrusionOk="0" h="91439" w="2377440">
                  <a:moveTo>
                    <a:pt x="974089" y="91439"/>
                  </a:moveTo>
                  <a:lnTo>
                    <a:pt x="963929" y="91439"/>
                  </a:lnTo>
                </a:path>
                <a:path extrusionOk="0" h="91439" w="2377440">
                  <a:moveTo>
                    <a:pt x="953770" y="91439"/>
                  </a:moveTo>
                  <a:lnTo>
                    <a:pt x="944879" y="91439"/>
                  </a:lnTo>
                </a:path>
                <a:path extrusionOk="0" h="91439" w="2377440">
                  <a:moveTo>
                    <a:pt x="934720" y="91439"/>
                  </a:moveTo>
                  <a:lnTo>
                    <a:pt x="924559" y="91439"/>
                  </a:lnTo>
                </a:path>
                <a:path extrusionOk="0" h="91439" w="2377440">
                  <a:moveTo>
                    <a:pt x="915670" y="91439"/>
                  </a:moveTo>
                  <a:lnTo>
                    <a:pt x="905509" y="91439"/>
                  </a:lnTo>
                </a:path>
                <a:path extrusionOk="0" h="91439" w="2377440">
                  <a:moveTo>
                    <a:pt x="896620" y="91439"/>
                  </a:moveTo>
                  <a:lnTo>
                    <a:pt x="886459" y="91439"/>
                  </a:lnTo>
                </a:path>
                <a:path extrusionOk="0" h="91439" w="2377440">
                  <a:moveTo>
                    <a:pt x="876300" y="91439"/>
                  </a:moveTo>
                  <a:lnTo>
                    <a:pt x="867409" y="91439"/>
                  </a:lnTo>
                </a:path>
                <a:path extrusionOk="0" h="91439" w="2377440">
                  <a:moveTo>
                    <a:pt x="857250" y="91439"/>
                  </a:moveTo>
                  <a:lnTo>
                    <a:pt x="847089" y="91439"/>
                  </a:lnTo>
                </a:path>
                <a:path extrusionOk="0" h="91439" w="2377440">
                  <a:moveTo>
                    <a:pt x="838200" y="91439"/>
                  </a:moveTo>
                  <a:lnTo>
                    <a:pt x="828039" y="91439"/>
                  </a:lnTo>
                </a:path>
                <a:path extrusionOk="0" h="91439" w="2377440">
                  <a:moveTo>
                    <a:pt x="817879" y="91439"/>
                  </a:moveTo>
                  <a:lnTo>
                    <a:pt x="808989" y="91439"/>
                  </a:lnTo>
                </a:path>
                <a:path extrusionOk="0" h="91439" w="2377440">
                  <a:moveTo>
                    <a:pt x="798829" y="91439"/>
                  </a:moveTo>
                  <a:lnTo>
                    <a:pt x="788670" y="91439"/>
                  </a:lnTo>
                </a:path>
                <a:path extrusionOk="0" h="91439" w="2377440">
                  <a:moveTo>
                    <a:pt x="779779" y="91439"/>
                  </a:moveTo>
                  <a:lnTo>
                    <a:pt x="769620" y="91439"/>
                  </a:lnTo>
                </a:path>
                <a:path extrusionOk="0" h="91439" w="2377440">
                  <a:moveTo>
                    <a:pt x="760729" y="91439"/>
                  </a:moveTo>
                  <a:lnTo>
                    <a:pt x="750570" y="91439"/>
                  </a:lnTo>
                </a:path>
                <a:path extrusionOk="0" h="91439" w="2377440">
                  <a:moveTo>
                    <a:pt x="740409" y="91439"/>
                  </a:moveTo>
                  <a:lnTo>
                    <a:pt x="731520" y="91439"/>
                  </a:lnTo>
                </a:path>
                <a:path extrusionOk="0" h="91439" w="2377440">
                  <a:moveTo>
                    <a:pt x="721359" y="91439"/>
                  </a:moveTo>
                  <a:lnTo>
                    <a:pt x="712470" y="91439"/>
                  </a:lnTo>
                </a:path>
                <a:path extrusionOk="0" h="91439" w="2377440">
                  <a:moveTo>
                    <a:pt x="702309" y="91439"/>
                  </a:moveTo>
                  <a:lnTo>
                    <a:pt x="692150" y="91439"/>
                  </a:lnTo>
                </a:path>
                <a:path extrusionOk="0" h="91439" w="2377440">
                  <a:moveTo>
                    <a:pt x="683259" y="91439"/>
                  </a:moveTo>
                  <a:lnTo>
                    <a:pt x="673100" y="91439"/>
                  </a:lnTo>
                </a:path>
                <a:path extrusionOk="0" h="91439" w="2377440">
                  <a:moveTo>
                    <a:pt x="662939" y="91439"/>
                  </a:moveTo>
                  <a:lnTo>
                    <a:pt x="654050" y="91439"/>
                  </a:lnTo>
                </a:path>
                <a:path extrusionOk="0" h="91439" w="2377440">
                  <a:moveTo>
                    <a:pt x="643889" y="91439"/>
                  </a:moveTo>
                  <a:lnTo>
                    <a:pt x="633729" y="91439"/>
                  </a:lnTo>
                </a:path>
                <a:path extrusionOk="0" h="91439" w="2377440">
                  <a:moveTo>
                    <a:pt x="624839" y="91439"/>
                  </a:moveTo>
                  <a:lnTo>
                    <a:pt x="614679" y="91439"/>
                  </a:lnTo>
                </a:path>
                <a:path extrusionOk="0" h="91439" w="2377440">
                  <a:moveTo>
                    <a:pt x="604520" y="91439"/>
                  </a:moveTo>
                  <a:lnTo>
                    <a:pt x="595629" y="91439"/>
                  </a:lnTo>
                </a:path>
                <a:path extrusionOk="0" h="91439" w="2377440">
                  <a:moveTo>
                    <a:pt x="585470" y="91439"/>
                  </a:moveTo>
                  <a:lnTo>
                    <a:pt x="575309" y="91439"/>
                  </a:lnTo>
                </a:path>
                <a:path extrusionOk="0" h="91439" w="2377440">
                  <a:moveTo>
                    <a:pt x="566420" y="91439"/>
                  </a:moveTo>
                  <a:lnTo>
                    <a:pt x="556259" y="91439"/>
                  </a:lnTo>
                </a:path>
                <a:path extrusionOk="0" h="91439" w="2377440">
                  <a:moveTo>
                    <a:pt x="546100" y="91439"/>
                  </a:moveTo>
                  <a:lnTo>
                    <a:pt x="537209" y="91439"/>
                  </a:lnTo>
                </a:path>
                <a:path extrusionOk="0" h="91439" w="2377440">
                  <a:moveTo>
                    <a:pt x="527050" y="91439"/>
                  </a:moveTo>
                  <a:lnTo>
                    <a:pt x="518159" y="91439"/>
                  </a:lnTo>
                </a:path>
                <a:path extrusionOk="0" h="91439" w="2377440">
                  <a:moveTo>
                    <a:pt x="508000" y="91439"/>
                  </a:moveTo>
                  <a:lnTo>
                    <a:pt x="497839" y="91439"/>
                  </a:lnTo>
                </a:path>
                <a:path extrusionOk="0" h="91439" w="2377440">
                  <a:moveTo>
                    <a:pt x="488950" y="91439"/>
                  </a:moveTo>
                  <a:lnTo>
                    <a:pt x="478789" y="91439"/>
                  </a:lnTo>
                </a:path>
                <a:path extrusionOk="0" h="91439" w="2377440">
                  <a:moveTo>
                    <a:pt x="468629" y="91439"/>
                  </a:moveTo>
                  <a:lnTo>
                    <a:pt x="459739" y="91439"/>
                  </a:lnTo>
                </a:path>
                <a:path extrusionOk="0" h="91439" w="2377440">
                  <a:moveTo>
                    <a:pt x="449579" y="91439"/>
                  </a:moveTo>
                  <a:lnTo>
                    <a:pt x="440689" y="91439"/>
                  </a:lnTo>
                </a:path>
                <a:path extrusionOk="0" h="91439" w="2377440">
                  <a:moveTo>
                    <a:pt x="430529" y="91439"/>
                  </a:moveTo>
                  <a:lnTo>
                    <a:pt x="420370" y="91439"/>
                  </a:lnTo>
                </a:path>
                <a:path extrusionOk="0" h="91439" w="2377440">
                  <a:moveTo>
                    <a:pt x="411479" y="91439"/>
                  </a:moveTo>
                  <a:lnTo>
                    <a:pt x="401320" y="91439"/>
                  </a:lnTo>
                </a:path>
                <a:path extrusionOk="0" h="91439" w="2377440">
                  <a:moveTo>
                    <a:pt x="391159" y="91439"/>
                  </a:moveTo>
                  <a:lnTo>
                    <a:pt x="382270" y="91439"/>
                  </a:lnTo>
                </a:path>
                <a:path extrusionOk="0" h="91439" w="2377440">
                  <a:moveTo>
                    <a:pt x="372109" y="91439"/>
                  </a:moveTo>
                  <a:lnTo>
                    <a:pt x="361950" y="91439"/>
                  </a:lnTo>
                </a:path>
                <a:path extrusionOk="0" h="91439" w="2377440">
                  <a:moveTo>
                    <a:pt x="353059" y="91439"/>
                  </a:moveTo>
                  <a:lnTo>
                    <a:pt x="342900" y="91439"/>
                  </a:lnTo>
                </a:path>
                <a:path extrusionOk="0" h="91439" w="2377440">
                  <a:moveTo>
                    <a:pt x="334009" y="91439"/>
                  </a:moveTo>
                  <a:lnTo>
                    <a:pt x="323850" y="91439"/>
                  </a:lnTo>
                </a:path>
                <a:path extrusionOk="0" h="91439" w="2377440">
                  <a:moveTo>
                    <a:pt x="313689" y="91439"/>
                  </a:moveTo>
                  <a:lnTo>
                    <a:pt x="304800" y="91439"/>
                  </a:lnTo>
                </a:path>
                <a:path extrusionOk="0" h="91439" w="2377440">
                  <a:moveTo>
                    <a:pt x="294639" y="91439"/>
                  </a:moveTo>
                  <a:lnTo>
                    <a:pt x="284479" y="91439"/>
                  </a:lnTo>
                </a:path>
                <a:path extrusionOk="0" h="91439" w="2377440">
                  <a:moveTo>
                    <a:pt x="275589" y="91439"/>
                  </a:moveTo>
                  <a:lnTo>
                    <a:pt x="271779" y="91439"/>
                  </a:lnTo>
                  <a:lnTo>
                    <a:pt x="269239" y="91439"/>
                  </a:lnTo>
                  <a:lnTo>
                    <a:pt x="265429" y="91439"/>
                  </a:lnTo>
                </a:path>
                <a:path extrusionOk="0" h="91439" w="2377440">
                  <a:moveTo>
                    <a:pt x="255269" y="91439"/>
                  </a:moveTo>
                  <a:lnTo>
                    <a:pt x="252729" y="91439"/>
                  </a:lnTo>
                  <a:lnTo>
                    <a:pt x="248919" y="91439"/>
                  </a:lnTo>
                  <a:lnTo>
                    <a:pt x="246379" y="91439"/>
                  </a:lnTo>
                </a:path>
                <a:path extrusionOk="0" h="91439" w="2377440">
                  <a:moveTo>
                    <a:pt x="236219" y="90169"/>
                  </a:moveTo>
                  <a:lnTo>
                    <a:pt x="233679" y="90169"/>
                  </a:lnTo>
                  <a:lnTo>
                    <a:pt x="229869" y="90169"/>
                  </a:lnTo>
                  <a:lnTo>
                    <a:pt x="226059" y="90169"/>
                  </a:lnTo>
                </a:path>
                <a:path extrusionOk="0" h="91439" w="2377440">
                  <a:moveTo>
                    <a:pt x="217169" y="88900"/>
                  </a:moveTo>
                  <a:lnTo>
                    <a:pt x="213359" y="88900"/>
                  </a:lnTo>
                  <a:lnTo>
                    <a:pt x="210819" y="88900"/>
                  </a:lnTo>
                  <a:lnTo>
                    <a:pt x="207009" y="88900"/>
                  </a:lnTo>
                </a:path>
                <a:path extrusionOk="0" h="91439" w="2377440">
                  <a:moveTo>
                    <a:pt x="198119" y="87630"/>
                  </a:moveTo>
                  <a:lnTo>
                    <a:pt x="194309" y="86360"/>
                  </a:lnTo>
                  <a:lnTo>
                    <a:pt x="191769" y="86360"/>
                  </a:lnTo>
                  <a:lnTo>
                    <a:pt x="187959" y="86360"/>
                  </a:lnTo>
                </a:path>
                <a:path extrusionOk="0" h="91439" w="2377440">
                  <a:moveTo>
                    <a:pt x="177800" y="85089"/>
                  </a:moveTo>
                  <a:lnTo>
                    <a:pt x="175259" y="83819"/>
                  </a:lnTo>
                  <a:lnTo>
                    <a:pt x="171450" y="83819"/>
                  </a:lnTo>
                  <a:lnTo>
                    <a:pt x="168909" y="83819"/>
                  </a:lnTo>
                </a:path>
                <a:path extrusionOk="0" h="91439" w="2377440">
                  <a:moveTo>
                    <a:pt x="158750" y="81280"/>
                  </a:moveTo>
                  <a:lnTo>
                    <a:pt x="156209" y="81280"/>
                  </a:lnTo>
                  <a:lnTo>
                    <a:pt x="152400" y="81280"/>
                  </a:lnTo>
                  <a:lnTo>
                    <a:pt x="149859" y="80010"/>
                  </a:lnTo>
                </a:path>
                <a:path extrusionOk="0" h="91439" w="2377440">
                  <a:moveTo>
                    <a:pt x="139700" y="78739"/>
                  </a:moveTo>
                  <a:lnTo>
                    <a:pt x="137159" y="77469"/>
                  </a:lnTo>
                  <a:lnTo>
                    <a:pt x="133350" y="77469"/>
                  </a:lnTo>
                  <a:lnTo>
                    <a:pt x="130809" y="76200"/>
                  </a:lnTo>
                </a:path>
                <a:path extrusionOk="0" h="91439" w="2377440">
                  <a:moveTo>
                    <a:pt x="120650" y="74930"/>
                  </a:moveTo>
                  <a:lnTo>
                    <a:pt x="118109" y="73660"/>
                  </a:lnTo>
                  <a:lnTo>
                    <a:pt x="114300" y="72389"/>
                  </a:lnTo>
                  <a:lnTo>
                    <a:pt x="111759" y="72389"/>
                  </a:lnTo>
                </a:path>
                <a:path extrusionOk="0" h="91439" w="2377440">
                  <a:moveTo>
                    <a:pt x="101600" y="69850"/>
                  </a:moveTo>
                  <a:lnTo>
                    <a:pt x="99059" y="68580"/>
                  </a:lnTo>
                  <a:lnTo>
                    <a:pt x="96519" y="67310"/>
                  </a:lnTo>
                  <a:lnTo>
                    <a:pt x="92709" y="67310"/>
                  </a:lnTo>
                </a:path>
                <a:path extrusionOk="0" h="91439" w="2377440">
                  <a:moveTo>
                    <a:pt x="83819" y="64769"/>
                  </a:moveTo>
                  <a:lnTo>
                    <a:pt x="80009" y="63500"/>
                  </a:lnTo>
                  <a:lnTo>
                    <a:pt x="77469" y="62230"/>
                  </a:lnTo>
                  <a:lnTo>
                    <a:pt x="73659" y="60960"/>
                  </a:lnTo>
                </a:path>
                <a:path extrusionOk="0" h="91439" w="2377440">
                  <a:moveTo>
                    <a:pt x="64769" y="57150"/>
                  </a:moveTo>
                  <a:lnTo>
                    <a:pt x="62229" y="57150"/>
                  </a:lnTo>
                  <a:lnTo>
                    <a:pt x="58419" y="55880"/>
                  </a:lnTo>
                  <a:lnTo>
                    <a:pt x="55879" y="54610"/>
                  </a:lnTo>
                </a:path>
                <a:path extrusionOk="0" h="91439" w="2377440">
                  <a:moveTo>
                    <a:pt x="46989" y="50800"/>
                  </a:moveTo>
                  <a:lnTo>
                    <a:pt x="43179" y="49530"/>
                  </a:lnTo>
                  <a:lnTo>
                    <a:pt x="40639" y="48260"/>
                  </a:lnTo>
                  <a:lnTo>
                    <a:pt x="38100" y="45719"/>
                  </a:lnTo>
                </a:path>
                <a:path extrusionOk="0" h="91439" w="2377440">
                  <a:moveTo>
                    <a:pt x="29209" y="41910"/>
                  </a:moveTo>
                  <a:lnTo>
                    <a:pt x="26669" y="40639"/>
                  </a:lnTo>
                  <a:lnTo>
                    <a:pt x="24129" y="38100"/>
                  </a:lnTo>
                  <a:lnTo>
                    <a:pt x="21589" y="36830"/>
                  </a:lnTo>
                </a:path>
                <a:path extrusionOk="0" h="91439" w="2377440">
                  <a:moveTo>
                    <a:pt x="13969" y="30480"/>
                  </a:moveTo>
                  <a:lnTo>
                    <a:pt x="11429" y="27939"/>
                  </a:lnTo>
                  <a:lnTo>
                    <a:pt x="8889" y="26669"/>
                  </a:lnTo>
                  <a:lnTo>
                    <a:pt x="6350" y="24130"/>
                  </a:lnTo>
                </a:path>
                <a:path extrusionOk="0" h="91439" w="2377440">
                  <a:moveTo>
                    <a:pt x="2539" y="15239"/>
                  </a:moveTo>
                  <a:lnTo>
                    <a:pt x="1269" y="12700"/>
                  </a:lnTo>
                  <a:lnTo>
                    <a:pt x="0" y="10160"/>
                  </a:lnTo>
                  <a:lnTo>
                    <a:pt x="0" y="7619"/>
                  </a:lnTo>
                  <a:lnTo>
                    <a:pt x="0" y="63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99" name="Google Shape;1299;p66"/>
            <p:cNvSpPr/>
            <p:nvPr/>
          </p:nvSpPr>
          <p:spPr>
            <a:xfrm>
              <a:off x="6154419" y="38989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00" name="Google Shape;1300;p66"/>
            <p:cNvSpPr/>
            <p:nvPr/>
          </p:nvSpPr>
          <p:spPr>
            <a:xfrm>
              <a:off x="6149975" y="386460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01" name="Google Shape;1301;p66"/>
            <p:cNvSpPr/>
            <p:nvPr/>
          </p:nvSpPr>
          <p:spPr>
            <a:xfrm>
              <a:off x="6154419" y="384048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02" name="Google Shape;1302;p66"/>
            <p:cNvSpPr/>
            <p:nvPr/>
          </p:nvSpPr>
          <p:spPr>
            <a:xfrm>
              <a:off x="6149975" y="3787140"/>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03" name="Google Shape;1303;p66"/>
            <p:cNvSpPr/>
            <p:nvPr/>
          </p:nvSpPr>
          <p:spPr>
            <a:xfrm>
              <a:off x="6154419" y="3763009"/>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04" name="Google Shape;1304;p66"/>
            <p:cNvSpPr/>
            <p:nvPr/>
          </p:nvSpPr>
          <p:spPr>
            <a:xfrm>
              <a:off x="6149975" y="3709669"/>
              <a:ext cx="8890" cy="38100"/>
            </a:xfrm>
            <a:custGeom>
              <a:rect b="b" l="l" r="r" t="t"/>
              <a:pathLst>
                <a:path extrusionOk="0" h="38100" w="8889">
                  <a:moveTo>
                    <a:pt x="0" y="38099"/>
                  </a:moveTo>
                  <a:lnTo>
                    <a:pt x="8890" y="38099"/>
                  </a:lnTo>
                </a:path>
                <a:path extrusionOk="0" h="38100" w="8889">
                  <a:moveTo>
                    <a:pt x="0" y="19049"/>
                  </a:moveTo>
                  <a:lnTo>
                    <a:pt x="8890" y="19049"/>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05" name="Google Shape;1305;p66"/>
            <p:cNvSpPr/>
            <p:nvPr/>
          </p:nvSpPr>
          <p:spPr>
            <a:xfrm>
              <a:off x="6154419" y="368554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06" name="Google Shape;1306;p66"/>
            <p:cNvSpPr/>
            <p:nvPr/>
          </p:nvSpPr>
          <p:spPr>
            <a:xfrm>
              <a:off x="6149975" y="365125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07" name="Google Shape;1307;p66"/>
            <p:cNvSpPr/>
            <p:nvPr/>
          </p:nvSpPr>
          <p:spPr>
            <a:xfrm>
              <a:off x="6154419" y="36271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08" name="Google Shape;1308;p66"/>
            <p:cNvSpPr/>
            <p:nvPr/>
          </p:nvSpPr>
          <p:spPr>
            <a:xfrm>
              <a:off x="6149975" y="3573779"/>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09" name="Google Shape;1309;p66"/>
            <p:cNvSpPr/>
            <p:nvPr/>
          </p:nvSpPr>
          <p:spPr>
            <a:xfrm>
              <a:off x="6154419" y="354965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10" name="Google Shape;1310;p66"/>
            <p:cNvSpPr/>
            <p:nvPr/>
          </p:nvSpPr>
          <p:spPr>
            <a:xfrm>
              <a:off x="6149975" y="351535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11" name="Google Shape;1311;p66"/>
            <p:cNvSpPr/>
            <p:nvPr/>
          </p:nvSpPr>
          <p:spPr>
            <a:xfrm>
              <a:off x="6154419" y="349122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12" name="Google Shape;1312;p66"/>
            <p:cNvSpPr/>
            <p:nvPr/>
          </p:nvSpPr>
          <p:spPr>
            <a:xfrm>
              <a:off x="6149975" y="345693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13" name="Google Shape;1313;p66"/>
            <p:cNvSpPr/>
            <p:nvPr/>
          </p:nvSpPr>
          <p:spPr>
            <a:xfrm>
              <a:off x="6149975" y="3399154"/>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14" name="Google Shape;1314;p66"/>
            <p:cNvSpPr/>
            <p:nvPr/>
          </p:nvSpPr>
          <p:spPr>
            <a:xfrm>
              <a:off x="6154419" y="3374389"/>
              <a:ext cx="0" cy="10160"/>
            </a:xfrm>
            <a:custGeom>
              <a:rect b="b" l="l" r="r" t="t"/>
              <a:pathLst>
                <a:path extrusionOk="0" h="10160" w="120000">
                  <a:moveTo>
                    <a:pt x="0" y="5080"/>
                  </a:moveTo>
                  <a:lnTo>
                    <a:pt x="0" y="508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15" name="Google Shape;1315;p66"/>
            <p:cNvSpPr/>
            <p:nvPr/>
          </p:nvSpPr>
          <p:spPr>
            <a:xfrm>
              <a:off x="6272529" y="3375660"/>
              <a:ext cx="538479" cy="538479"/>
            </a:xfrm>
            <a:prstGeom prst="rect">
              <a:avLst/>
            </a:prstGeom>
            <a:blipFill rotWithShape="1">
              <a:blip r:embed="rId12">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16" name="Google Shape;1316;p66"/>
          <p:cNvSpPr txBox="1"/>
          <p:nvPr/>
        </p:nvSpPr>
        <p:spPr>
          <a:xfrm>
            <a:off x="7142480" y="3356609"/>
            <a:ext cx="1029335" cy="574040"/>
          </a:xfrm>
          <a:prstGeom prst="rect">
            <a:avLst/>
          </a:prstGeom>
          <a:noFill/>
          <a:ln>
            <a:noFill/>
          </a:ln>
        </p:spPr>
        <p:txBody>
          <a:bodyPr anchorCtr="0" anchor="t" bIns="0" lIns="0" spcFirstLastPara="1" rIns="0" wrap="square" tIns="12700">
            <a:spAutoFit/>
          </a:bodyPr>
          <a:lstStyle/>
          <a:p>
            <a:pPr indent="-63500" lvl="0" marL="76200" marR="5080" rtl="0" algn="l">
              <a:lnSpc>
                <a:spcPct val="100000"/>
              </a:lnSpc>
              <a:spcBef>
                <a:spcPts val="0"/>
              </a:spcBef>
              <a:spcAft>
                <a:spcPts val="0"/>
              </a:spcAft>
              <a:buNone/>
            </a:pPr>
            <a:r>
              <a:rPr b="1" lang="en-US" sz="1800">
                <a:solidFill>
                  <a:srgbClr val="7F0000"/>
                </a:solidFill>
                <a:latin typeface="Arial"/>
                <a:ea typeface="Arial"/>
                <a:cs typeface="Arial"/>
                <a:sym typeface="Arial"/>
              </a:rPr>
              <a:t>Tài chính  gia đình</a:t>
            </a:r>
            <a:endParaRPr sz="1800">
              <a:solidFill>
                <a:schemeClr val="dk1"/>
              </a:solidFill>
              <a:latin typeface="Arial"/>
              <a:ea typeface="Arial"/>
              <a:cs typeface="Arial"/>
              <a:sym typeface="Arial"/>
            </a:endParaRPr>
          </a:p>
        </p:txBody>
      </p:sp>
      <p:grpSp>
        <p:nvGrpSpPr>
          <p:cNvPr id="1317" name="Google Shape;1317;p66"/>
          <p:cNvGrpSpPr/>
          <p:nvPr/>
        </p:nvGrpSpPr>
        <p:grpSpPr>
          <a:xfrm>
            <a:off x="3414395" y="4149090"/>
            <a:ext cx="2386330" cy="720090"/>
            <a:chOff x="3414395" y="4149090"/>
            <a:chExt cx="2386330" cy="720090"/>
          </a:xfrm>
        </p:grpSpPr>
        <p:sp>
          <p:nvSpPr>
            <p:cNvPr id="1318" name="Google Shape;1318;p66"/>
            <p:cNvSpPr/>
            <p:nvPr/>
          </p:nvSpPr>
          <p:spPr>
            <a:xfrm>
              <a:off x="3418840" y="4149090"/>
              <a:ext cx="2377440" cy="93980"/>
            </a:xfrm>
            <a:custGeom>
              <a:rect b="b" l="l" r="r" t="t"/>
              <a:pathLst>
                <a:path extrusionOk="0" h="93979" w="2377440">
                  <a:moveTo>
                    <a:pt x="0" y="85090"/>
                  </a:moveTo>
                  <a:lnTo>
                    <a:pt x="0" y="82550"/>
                  </a:lnTo>
                  <a:lnTo>
                    <a:pt x="1270" y="78740"/>
                  </a:lnTo>
                  <a:lnTo>
                    <a:pt x="2539" y="76200"/>
                  </a:lnTo>
                </a:path>
                <a:path extrusionOk="0" h="93979" w="2377440">
                  <a:moveTo>
                    <a:pt x="7620" y="68580"/>
                  </a:moveTo>
                  <a:lnTo>
                    <a:pt x="10160" y="66040"/>
                  </a:lnTo>
                  <a:lnTo>
                    <a:pt x="12700" y="63500"/>
                  </a:lnTo>
                  <a:lnTo>
                    <a:pt x="15239" y="60960"/>
                  </a:lnTo>
                </a:path>
                <a:path extrusionOk="0" h="93979" w="2377440">
                  <a:moveTo>
                    <a:pt x="22860" y="55880"/>
                  </a:moveTo>
                  <a:lnTo>
                    <a:pt x="25400" y="53340"/>
                  </a:lnTo>
                  <a:lnTo>
                    <a:pt x="27939" y="52070"/>
                  </a:lnTo>
                  <a:lnTo>
                    <a:pt x="30480" y="50800"/>
                  </a:lnTo>
                </a:path>
                <a:path extrusionOk="0" h="93979" w="2377440">
                  <a:moveTo>
                    <a:pt x="39370" y="45720"/>
                  </a:moveTo>
                  <a:lnTo>
                    <a:pt x="41910" y="44450"/>
                  </a:lnTo>
                  <a:lnTo>
                    <a:pt x="44450" y="43180"/>
                  </a:lnTo>
                  <a:lnTo>
                    <a:pt x="48260" y="41910"/>
                  </a:lnTo>
                </a:path>
                <a:path extrusionOk="0" h="93979" w="2377440">
                  <a:moveTo>
                    <a:pt x="57150" y="38100"/>
                  </a:moveTo>
                  <a:lnTo>
                    <a:pt x="59689" y="36830"/>
                  </a:lnTo>
                  <a:lnTo>
                    <a:pt x="63500" y="35560"/>
                  </a:lnTo>
                  <a:lnTo>
                    <a:pt x="66039" y="34290"/>
                  </a:lnTo>
                </a:path>
                <a:path extrusionOk="0" h="93979" w="2377440">
                  <a:moveTo>
                    <a:pt x="74930" y="30480"/>
                  </a:moveTo>
                  <a:lnTo>
                    <a:pt x="78739" y="29210"/>
                  </a:lnTo>
                  <a:lnTo>
                    <a:pt x="81280" y="29210"/>
                  </a:lnTo>
                  <a:lnTo>
                    <a:pt x="85089" y="27940"/>
                  </a:lnTo>
                </a:path>
                <a:path extrusionOk="0" h="93979" w="2377440">
                  <a:moveTo>
                    <a:pt x="93980" y="25400"/>
                  </a:moveTo>
                  <a:lnTo>
                    <a:pt x="96520" y="24130"/>
                  </a:lnTo>
                  <a:lnTo>
                    <a:pt x="100330" y="22860"/>
                  </a:lnTo>
                  <a:lnTo>
                    <a:pt x="102870" y="22860"/>
                  </a:lnTo>
                </a:path>
                <a:path extrusionOk="0" h="93979" w="2377440">
                  <a:moveTo>
                    <a:pt x="113030" y="20320"/>
                  </a:moveTo>
                  <a:lnTo>
                    <a:pt x="115570" y="19050"/>
                  </a:lnTo>
                  <a:lnTo>
                    <a:pt x="119380" y="19050"/>
                  </a:lnTo>
                  <a:lnTo>
                    <a:pt x="121920" y="17780"/>
                  </a:lnTo>
                </a:path>
                <a:path extrusionOk="0" h="93979" w="2377440">
                  <a:moveTo>
                    <a:pt x="132080" y="15240"/>
                  </a:moveTo>
                  <a:lnTo>
                    <a:pt x="134620" y="15240"/>
                  </a:lnTo>
                  <a:lnTo>
                    <a:pt x="138430" y="15240"/>
                  </a:lnTo>
                  <a:lnTo>
                    <a:pt x="140970" y="13970"/>
                  </a:lnTo>
                </a:path>
                <a:path extrusionOk="0" h="93979" w="2377440">
                  <a:moveTo>
                    <a:pt x="151130" y="12700"/>
                  </a:moveTo>
                  <a:lnTo>
                    <a:pt x="153670" y="11430"/>
                  </a:lnTo>
                  <a:lnTo>
                    <a:pt x="157480" y="11430"/>
                  </a:lnTo>
                  <a:lnTo>
                    <a:pt x="160020" y="10160"/>
                  </a:lnTo>
                </a:path>
                <a:path extrusionOk="0" h="93979" w="2377440">
                  <a:moveTo>
                    <a:pt x="170180" y="8890"/>
                  </a:moveTo>
                  <a:lnTo>
                    <a:pt x="172720" y="8890"/>
                  </a:lnTo>
                  <a:lnTo>
                    <a:pt x="176530" y="7620"/>
                  </a:lnTo>
                  <a:lnTo>
                    <a:pt x="179070" y="7620"/>
                  </a:lnTo>
                </a:path>
                <a:path extrusionOk="0" h="93979" w="2377440">
                  <a:moveTo>
                    <a:pt x="189230" y="6350"/>
                  </a:moveTo>
                  <a:lnTo>
                    <a:pt x="191770" y="6350"/>
                  </a:lnTo>
                  <a:lnTo>
                    <a:pt x="195580" y="5080"/>
                  </a:lnTo>
                  <a:lnTo>
                    <a:pt x="199389" y="5080"/>
                  </a:lnTo>
                </a:path>
                <a:path extrusionOk="0" h="93979" w="2377440">
                  <a:moveTo>
                    <a:pt x="208280" y="3810"/>
                  </a:moveTo>
                  <a:lnTo>
                    <a:pt x="212089" y="3810"/>
                  </a:lnTo>
                  <a:lnTo>
                    <a:pt x="214630" y="3810"/>
                  </a:lnTo>
                  <a:lnTo>
                    <a:pt x="218439" y="2540"/>
                  </a:lnTo>
                </a:path>
                <a:path extrusionOk="0" h="93979" w="2377440">
                  <a:moveTo>
                    <a:pt x="227330" y="2540"/>
                  </a:moveTo>
                  <a:lnTo>
                    <a:pt x="231139" y="2540"/>
                  </a:lnTo>
                  <a:lnTo>
                    <a:pt x="234950" y="2540"/>
                  </a:lnTo>
                  <a:lnTo>
                    <a:pt x="237489" y="1270"/>
                  </a:lnTo>
                </a:path>
                <a:path extrusionOk="0" h="93979" w="2377440">
                  <a:moveTo>
                    <a:pt x="247650" y="1270"/>
                  </a:moveTo>
                  <a:lnTo>
                    <a:pt x="250189" y="1270"/>
                  </a:lnTo>
                  <a:lnTo>
                    <a:pt x="254000" y="1270"/>
                  </a:lnTo>
                  <a:lnTo>
                    <a:pt x="256539" y="1270"/>
                  </a:lnTo>
                </a:path>
                <a:path extrusionOk="0" h="93979" w="2377440">
                  <a:moveTo>
                    <a:pt x="266700" y="0"/>
                  </a:moveTo>
                  <a:lnTo>
                    <a:pt x="270510" y="0"/>
                  </a:lnTo>
                  <a:lnTo>
                    <a:pt x="273050" y="0"/>
                  </a:lnTo>
                  <a:lnTo>
                    <a:pt x="276860" y="0"/>
                  </a:lnTo>
                </a:path>
                <a:path extrusionOk="0" h="93979" w="2377440">
                  <a:moveTo>
                    <a:pt x="285750" y="0"/>
                  </a:moveTo>
                  <a:lnTo>
                    <a:pt x="295910" y="0"/>
                  </a:lnTo>
                </a:path>
                <a:path extrusionOk="0" h="93979" w="2377440">
                  <a:moveTo>
                    <a:pt x="306070" y="0"/>
                  </a:moveTo>
                  <a:lnTo>
                    <a:pt x="314960" y="0"/>
                  </a:lnTo>
                </a:path>
                <a:path extrusionOk="0" h="93979" w="2377440">
                  <a:moveTo>
                    <a:pt x="325120" y="0"/>
                  </a:moveTo>
                  <a:lnTo>
                    <a:pt x="334010" y="0"/>
                  </a:lnTo>
                </a:path>
                <a:path extrusionOk="0" h="93979" w="2377440">
                  <a:moveTo>
                    <a:pt x="344170" y="0"/>
                  </a:moveTo>
                  <a:lnTo>
                    <a:pt x="354330" y="0"/>
                  </a:lnTo>
                </a:path>
                <a:path extrusionOk="0" h="93979" w="2377440">
                  <a:moveTo>
                    <a:pt x="363220" y="0"/>
                  </a:moveTo>
                  <a:lnTo>
                    <a:pt x="373380" y="0"/>
                  </a:lnTo>
                </a:path>
                <a:path extrusionOk="0" h="93979" w="2377440">
                  <a:moveTo>
                    <a:pt x="383539" y="0"/>
                  </a:moveTo>
                  <a:lnTo>
                    <a:pt x="392430" y="0"/>
                  </a:lnTo>
                </a:path>
                <a:path extrusionOk="0" h="93979" w="2377440">
                  <a:moveTo>
                    <a:pt x="402589" y="0"/>
                  </a:moveTo>
                  <a:lnTo>
                    <a:pt x="412750" y="0"/>
                  </a:lnTo>
                </a:path>
                <a:path extrusionOk="0" h="93979" w="2377440">
                  <a:moveTo>
                    <a:pt x="421639" y="0"/>
                  </a:moveTo>
                  <a:lnTo>
                    <a:pt x="431800" y="0"/>
                  </a:lnTo>
                </a:path>
                <a:path extrusionOk="0" h="93979" w="2377440">
                  <a:moveTo>
                    <a:pt x="441960" y="0"/>
                  </a:moveTo>
                  <a:lnTo>
                    <a:pt x="450850" y="0"/>
                  </a:lnTo>
                </a:path>
                <a:path extrusionOk="0" h="93979" w="2377440">
                  <a:moveTo>
                    <a:pt x="461010" y="0"/>
                  </a:moveTo>
                  <a:lnTo>
                    <a:pt x="471170" y="0"/>
                  </a:lnTo>
                </a:path>
                <a:path extrusionOk="0" h="93979" w="2377440">
                  <a:moveTo>
                    <a:pt x="480060" y="0"/>
                  </a:moveTo>
                  <a:lnTo>
                    <a:pt x="490220" y="0"/>
                  </a:lnTo>
                </a:path>
                <a:path extrusionOk="0" h="93979" w="2377440">
                  <a:moveTo>
                    <a:pt x="500380" y="0"/>
                  </a:moveTo>
                  <a:lnTo>
                    <a:pt x="509270" y="0"/>
                  </a:lnTo>
                </a:path>
                <a:path extrusionOk="0" h="93979" w="2377440">
                  <a:moveTo>
                    <a:pt x="519430" y="0"/>
                  </a:moveTo>
                  <a:lnTo>
                    <a:pt x="528320" y="0"/>
                  </a:lnTo>
                </a:path>
                <a:path extrusionOk="0" h="93979" w="2377440">
                  <a:moveTo>
                    <a:pt x="538480" y="0"/>
                  </a:moveTo>
                  <a:lnTo>
                    <a:pt x="547370" y="0"/>
                  </a:lnTo>
                </a:path>
                <a:path extrusionOk="0" h="93979" w="2377440">
                  <a:moveTo>
                    <a:pt x="557530" y="0"/>
                  </a:moveTo>
                  <a:lnTo>
                    <a:pt x="567689" y="0"/>
                  </a:lnTo>
                </a:path>
                <a:path extrusionOk="0" h="93979" w="2377440">
                  <a:moveTo>
                    <a:pt x="576580" y="0"/>
                  </a:moveTo>
                  <a:lnTo>
                    <a:pt x="586739" y="0"/>
                  </a:lnTo>
                </a:path>
                <a:path extrusionOk="0" h="93979" w="2377440">
                  <a:moveTo>
                    <a:pt x="596900" y="0"/>
                  </a:moveTo>
                  <a:lnTo>
                    <a:pt x="605789" y="0"/>
                  </a:lnTo>
                </a:path>
                <a:path extrusionOk="0" h="93979" w="2377440">
                  <a:moveTo>
                    <a:pt x="615950" y="0"/>
                  </a:moveTo>
                  <a:lnTo>
                    <a:pt x="626110" y="0"/>
                  </a:lnTo>
                </a:path>
                <a:path extrusionOk="0" h="93979" w="2377440">
                  <a:moveTo>
                    <a:pt x="635000" y="0"/>
                  </a:moveTo>
                  <a:lnTo>
                    <a:pt x="645160" y="0"/>
                  </a:lnTo>
                </a:path>
                <a:path extrusionOk="0" h="93979" w="2377440">
                  <a:moveTo>
                    <a:pt x="655320" y="0"/>
                  </a:moveTo>
                  <a:lnTo>
                    <a:pt x="664210" y="0"/>
                  </a:lnTo>
                </a:path>
                <a:path extrusionOk="0" h="93979" w="2377440">
                  <a:moveTo>
                    <a:pt x="674370" y="0"/>
                  </a:moveTo>
                  <a:lnTo>
                    <a:pt x="684530" y="0"/>
                  </a:lnTo>
                </a:path>
                <a:path extrusionOk="0" h="93979" w="2377440">
                  <a:moveTo>
                    <a:pt x="693420" y="0"/>
                  </a:moveTo>
                  <a:lnTo>
                    <a:pt x="703580" y="0"/>
                  </a:lnTo>
                </a:path>
                <a:path extrusionOk="0" h="93979" w="2377440">
                  <a:moveTo>
                    <a:pt x="712470" y="0"/>
                  </a:moveTo>
                  <a:lnTo>
                    <a:pt x="722630" y="0"/>
                  </a:lnTo>
                </a:path>
                <a:path extrusionOk="0" h="93979" w="2377440">
                  <a:moveTo>
                    <a:pt x="732789" y="0"/>
                  </a:moveTo>
                  <a:lnTo>
                    <a:pt x="741680" y="0"/>
                  </a:lnTo>
                </a:path>
                <a:path extrusionOk="0" h="93979" w="2377440">
                  <a:moveTo>
                    <a:pt x="751839" y="0"/>
                  </a:moveTo>
                  <a:lnTo>
                    <a:pt x="762000" y="0"/>
                  </a:lnTo>
                </a:path>
                <a:path extrusionOk="0" h="93979" w="2377440">
                  <a:moveTo>
                    <a:pt x="770889" y="0"/>
                  </a:moveTo>
                  <a:lnTo>
                    <a:pt x="781050" y="0"/>
                  </a:lnTo>
                </a:path>
                <a:path extrusionOk="0" h="93979" w="2377440">
                  <a:moveTo>
                    <a:pt x="791210" y="0"/>
                  </a:moveTo>
                  <a:lnTo>
                    <a:pt x="800100" y="0"/>
                  </a:lnTo>
                </a:path>
                <a:path extrusionOk="0" h="93979" w="2377440">
                  <a:moveTo>
                    <a:pt x="810260" y="0"/>
                  </a:moveTo>
                  <a:lnTo>
                    <a:pt x="820420" y="0"/>
                  </a:lnTo>
                </a:path>
                <a:path extrusionOk="0" h="93979" w="2377440">
                  <a:moveTo>
                    <a:pt x="829310" y="0"/>
                  </a:moveTo>
                  <a:lnTo>
                    <a:pt x="839470" y="0"/>
                  </a:lnTo>
                </a:path>
                <a:path extrusionOk="0" h="93979" w="2377440">
                  <a:moveTo>
                    <a:pt x="848360" y="0"/>
                  </a:moveTo>
                  <a:lnTo>
                    <a:pt x="858520" y="0"/>
                  </a:lnTo>
                </a:path>
                <a:path extrusionOk="0" h="93979" w="2377440">
                  <a:moveTo>
                    <a:pt x="868680" y="0"/>
                  </a:moveTo>
                  <a:lnTo>
                    <a:pt x="877570" y="0"/>
                  </a:lnTo>
                </a:path>
                <a:path extrusionOk="0" h="93979" w="2377440">
                  <a:moveTo>
                    <a:pt x="887730" y="0"/>
                  </a:moveTo>
                  <a:lnTo>
                    <a:pt x="897889" y="0"/>
                  </a:lnTo>
                </a:path>
                <a:path extrusionOk="0" h="93979" w="2377440">
                  <a:moveTo>
                    <a:pt x="906780" y="0"/>
                  </a:moveTo>
                  <a:lnTo>
                    <a:pt x="916939" y="0"/>
                  </a:lnTo>
                </a:path>
                <a:path extrusionOk="0" h="93979" w="2377440">
                  <a:moveTo>
                    <a:pt x="925830" y="0"/>
                  </a:moveTo>
                  <a:lnTo>
                    <a:pt x="935989" y="0"/>
                  </a:lnTo>
                </a:path>
                <a:path extrusionOk="0" h="93979" w="2377440">
                  <a:moveTo>
                    <a:pt x="946150" y="0"/>
                  </a:moveTo>
                  <a:lnTo>
                    <a:pt x="955039" y="0"/>
                  </a:lnTo>
                </a:path>
                <a:path extrusionOk="0" h="93979" w="2377440">
                  <a:moveTo>
                    <a:pt x="965200" y="0"/>
                  </a:moveTo>
                  <a:lnTo>
                    <a:pt x="975360" y="0"/>
                  </a:lnTo>
                </a:path>
                <a:path extrusionOk="0" h="93979" w="2377440">
                  <a:moveTo>
                    <a:pt x="984250" y="0"/>
                  </a:moveTo>
                  <a:lnTo>
                    <a:pt x="994410" y="0"/>
                  </a:lnTo>
                </a:path>
                <a:path extrusionOk="0" h="93979" w="2377440">
                  <a:moveTo>
                    <a:pt x="1004570" y="0"/>
                  </a:moveTo>
                  <a:lnTo>
                    <a:pt x="1013460" y="0"/>
                  </a:lnTo>
                </a:path>
                <a:path extrusionOk="0" h="93979" w="2377440">
                  <a:moveTo>
                    <a:pt x="1023620" y="0"/>
                  </a:moveTo>
                  <a:lnTo>
                    <a:pt x="1033780" y="0"/>
                  </a:lnTo>
                </a:path>
                <a:path extrusionOk="0" h="93979" w="2377440">
                  <a:moveTo>
                    <a:pt x="1042670" y="0"/>
                  </a:moveTo>
                  <a:lnTo>
                    <a:pt x="1052830" y="0"/>
                  </a:lnTo>
                </a:path>
                <a:path extrusionOk="0" h="93979" w="2377440">
                  <a:moveTo>
                    <a:pt x="1062989" y="0"/>
                  </a:moveTo>
                  <a:lnTo>
                    <a:pt x="1071880" y="0"/>
                  </a:lnTo>
                </a:path>
                <a:path extrusionOk="0" h="93979" w="2377440">
                  <a:moveTo>
                    <a:pt x="1082039" y="0"/>
                  </a:moveTo>
                  <a:lnTo>
                    <a:pt x="1092200" y="0"/>
                  </a:lnTo>
                </a:path>
                <a:path extrusionOk="0" h="93979" w="2377440">
                  <a:moveTo>
                    <a:pt x="1101089" y="0"/>
                  </a:moveTo>
                  <a:lnTo>
                    <a:pt x="1111250" y="0"/>
                  </a:lnTo>
                </a:path>
                <a:path extrusionOk="0" h="93979" w="2377440">
                  <a:moveTo>
                    <a:pt x="1120139" y="0"/>
                  </a:moveTo>
                  <a:lnTo>
                    <a:pt x="1130300" y="0"/>
                  </a:lnTo>
                </a:path>
                <a:path extrusionOk="0" h="93979" w="2377440">
                  <a:moveTo>
                    <a:pt x="1140460" y="0"/>
                  </a:moveTo>
                  <a:lnTo>
                    <a:pt x="1149350" y="0"/>
                  </a:lnTo>
                </a:path>
                <a:path extrusionOk="0" h="93979" w="2377440">
                  <a:moveTo>
                    <a:pt x="1159510" y="0"/>
                  </a:moveTo>
                  <a:lnTo>
                    <a:pt x="1168400" y="0"/>
                  </a:lnTo>
                </a:path>
                <a:path extrusionOk="0" h="93979" w="2377440">
                  <a:moveTo>
                    <a:pt x="1178560" y="0"/>
                  </a:moveTo>
                  <a:lnTo>
                    <a:pt x="1188720" y="0"/>
                  </a:lnTo>
                </a:path>
                <a:path extrusionOk="0" h="93979" w="2377440">
                  <a:moveTo>
                    <a:pt x="1197610" y="0"/>
                  </a:moveTo>
                  <a:lnTo>
                    <a:pt x="1207770" y="0"/>
                  </a:lnTo>
                </a:path>
                <a:path extrusionOk="0" h="93979" w="2377440">
                  <a:moveTo>
                    <a:pt x="1217930" y="0"/>
                  </a:moveTo>
                  <a:lnTo>
                    <a:pt x="1226820" y="0"/>
                  </a:lnTo>
                </a:path>
                <a:path extrusionOk="0" h="93979" w="2377440">
                  <a:moveTo>
                    <a:pt x="1236980" y="0"/>
                  </a:moveTo>
                  <a:lnTo>
                    <a:pt x="1247139" y="0"/>
                  </a:lnTo>
                </a:path>
                <a:path extrusionOk="0" h="93979" w="2377440">
                  <a:moveTo>
                    <a:pt x="1256030" y="0"/>
                  </a:moveTo>
                  <a:lnTo>
                    <a:pt x="1266189" y="0"/>
                  </a:lnTo>
                </a:path>
                <a:path extrusionOk="0" h="93979" w="2377440">
                  <a:moveTo>
                    <a:pt x="1276350" y="0"/>
                  </a:moveTo>
                  <a:lnTo>
                    <a:pt x="1285239" y="0"/>
                  </a:lnTo>
                </a:path>
                <a:path extrusionOk="0" h="93979" w="2377440">
                  <a:moveTo>
                    <a:pt x="1295400" y="0"/>
                  </a:moveTo>
                  <a:lnTo>
                    <a:pt x="1304289" y="0"/>
                  </a:lnTo>
                </a:path>
                <a:path extrusionOk="0" h="93979" w="2377440">
                  <a:moveTo>
                    <a:pt x="1314450" y="0"/>
                  </a:moveTo>
                  <a:lnTo>
                    <a:pt x="1324610" y="0"/>
                  </a:lnTo>
                </a:path>
                <a:path extrusionOk="0" h="93979" w="2377440">
                  <a:moveTo>
                    <a:pt x="1333500" y="0"/>
                  </a:moveTo>
                  <a:lnTo>
                    <a:pt x="1343660" y="0"/>
                  </a:lnTo>
                </a:path>
                <a:path extrusionOk="0" h="93979" w="2377440">
                  <a:moveTo>
                    <a:pt x="1353820" y="0"/>
                  </a:moveTo>
                  <a:lnTo>
                    <a:pt x="1362710" y="0"/>
                  </a:lnTo>
                </a:path>
                <a:path extrusionOk="0" h="93979" w="2377440">
                  <a:moveTo>
                    <a:pt x="1372870" y="0"/>
                  </a:moveTo>
                  <a:lnTo>
                    <a:pt x="1383030" y="0"/>
                  </a:lnTo>
                </a:path>
                <a:path extrusionOk="0" h="93979" w="2377440">
                  <a:moveTo>
                    <a:pt x="1391920" y="0"/>
                  </a:moveTo>
                  <a:lnTo>
                    <a:pt x="1402080" y="0"/>
                  </a:lnTo>
                </a:path>
                <a:path extrusionOk="0" h="93979" w="2377440">
                  <a:moveTo>
                    <a:pt x="1412239" y="0"/>
                  </a:moveTo>
                  <a:lnTo>
                    <a:pt x="1421130" y="0"/>
                  </a:lnTo>
                </a:path>
                <a:path extrusionOk="0" h="93979" w="2377440">
                  <a:moveTo>
                    <a:pt x="1431289" y="0"/>
                  </a:moveTo>
                  <a:lnTo>
                    <a:pt x="1440180" y="0"/>
                  </a:lnTo>
                </a:path>
                <a:path extrusionOk="0" h="93979" w="2377440">
                  <a:moveTo>
                    <a:pt x="1450339" y="0"/>
                  </a:moveTo>
                  <a:lnTo>
                    <a:pt x="1460500" y="0"/>
                  </a:lnTo>
                </a:path>
                <a:path extrusionOk="0" h="93979" w="2377440">
                  <a:moveTo>
                    <a:pt x="1469389" y="0"/>
                  </a:moveTo>
                  <a:lnTo>
                    <a:pt x="1479550" y="0"/>
                  </a:lnTo>
                </a:path>
                <a:path extrusionOk="0" h="93979" w="2377440">
                  <a:moveTo>
                    <a:pt x="1488439" y="0"/>
                  </a:moveTo>
                  <a:lnTo>
                    <a:pt x="1498600" y="0"/>
                  </a:lnTo>
                </a:path>
                <a:path extrusionOk="0" h="93979" w="2377440">
                  <a:moveTo>
                    <a:pt x="1508760" y="0"/>
                  </a:moveTo>
                  <a:lnTo>
                    <a:pt x="1517650" y="0"/>
                  </a:lnTo>
                </a:path>
                <a:path extrusionOk="0" h="93979" w="2377440">
                  <a:moveTo>
                    <a:pt x="1527810" y="0"/>
                  </a:moveTo>
                  <a:lnTo>
                    <a:pt x="1537970" y="0"/>
                  </a:lnTo>
                </a:path>
                <a:path extrusionOk="0" h="93979" w="2377440">
                  <a:moveTo>
                    <a:pt x="1546860" y="0"/>
                  </a:moveTo>
                  <a:lnTo>
                    <a:pt x="1557020" y="0"/>
                  </a:lnTo>
                </a:path>
                <a:path extrusionOk="0" h="93979" w="2377440">
                  <a:moveTo>
                    <a:pt x="1567180" y="0"/>
                  </a:moveTo>
                  <a:lnTo>
                    <a:pt x="1576070" y="0"/>
                  </a:lnTo>
                </a:path>
                <a:path extrusionOk="0" h="93979" w="2377440">
                  <a:moveTo>
                    <a:pt x="1586230" y="0"/>
                  </a:moveTo>
                  <a:lnTo>
                    <a:pt x="1596389" y="0"/>
                  </a:lnTo>
                </a:path>
                <a:path extrusionOk="0" h="93979" w="2377440">
                  <a:moveTo>
                    <a:pt x="1605280" y="0"/>
                  </a:moveTo>
                  <a:lnTo>
                    <a:pt x="1615439" y="0"/>
                  </a:lnTo>
                </a:path>
                <a:path extrusionOk="0" h="93979" w="2377440">
                  <a:moveTo>
                    <a:pt x="1625600" y="0"/>
                  </a:moveTo>
                  <a:lnTo>
                    <a:pt x="1634489" y="0"/>
                  </a:lnTo>
                </a:path>
                <a:path extrusionOk="0" h="93979" w="2377440">
                  <a:moveTo>
                    <a:pt x="1644650" y="0"/>
                  </a:moveTo>
                  <a:lnTo>
                    <a:pt x="1654810" y="0"/>
                  </a:lnTo>
                </a:path>
                <a:path extrusionOk="0" h="93979" w="2377440">
                  <a:moveTo>
                    <a:pt x="1663700" y="0"/>
                  </a:moveTo>
                  <a:lnTo>
                    <a:pt x="1673860" y="0"/>
                  </a:lnTo>
                </a:path>
                <a:path extrusionOk="0" h="93979" w="2377440">
                  <a:moveTo>
                    <a:pt x="1682750" y="0"/>
                  </a:moveTo>
                  <a:lnTo>
                    <a:pt x="1692910" y="0"/>
                  </a:lnTo>
                </a:path>
                <a:path extrusionOk="0" h="93979" w="2377440">
                  <a:moveTo>
                    <a:pt x="1703070" y="0"/>
                  </a:moveTo>
                  <a:lnTo>
                    <a:pt x="1711960" y="0"/>
                  </a:lnTo>
                </a:path>
                <a:path extrusionOk="0" h="93979" w="2377440">
                  <a:moveTo>
                    <a:pt x="1722120" y="0"/>
                  </a:moveTo>
                  <a:lnTo>
                    <a:pt x="1732280" y="0"/>
                  </a:lnTo>
                </a:path>
                <a:path extrusionOk="0" h="93979" w="2377440">
                  <a:moveTo>
                    <a:pt x="1741170" y="0"/>
                  </a:moveTo>
                  <a:lnTo>
                    <a:pt x="1751330" y="0"/>
                  </a:lnTo>
                </a:path>
                <a:path extrusionOk="0" h="93979" w="2377440">
                  <a:moveTo>
                    <a:pt x="1760220" y="0"/>
                  </a:moveTo>
                  <a:lnTo>
                    <a:pt x="1770380" y="0"/>
                  </a:lnTo>
                </a:path>
                <a:path extrusionOk="0" h="93979" w="2377440">
                  <a:moveTo>
                    <a:pt x="1780539" y="0"/>
                  </a:moveTo>
                  <a:lnTo>
                    <a:pt x="1789430" y="0"/>
                  </a:lnTo>
                </a:path>
                <a:path extrusionOk="0" h="93979" w="2377440">
                  <a:moveTo>
                    <a:pt x="1799589" y="0"/>
                  </a:moveTo>
                  <a:lnTo>
                    <a:pt x="1809750" y="0"/>
                  </a:lnTo>
                </a:path>
                <a:path extrusionOk="0" h="93979" w="2377440">
                  <a:moveTo>
                    <a:pt x="1818639" y="0"/>
                  </a:moveTo>
                  <a:lnTo>
                    <a:pt x="1828800" y="0"/>
                  </a:lnTo>
                </a:path>
                <a:path extrusionOk="0" h="93979" w="2377440">
                  <a:moveTo>
                    <a:pt x="1838960" y="0"/>
                  </a:moveTo>
                  <a:lnTo>
                    <a:pt x="1847850" y="0"/>
                  </a:lnTo>
                </a:path>
                <a:path extrusionOk="0" h="93979" w="2377440">
                  <a:moveTo>
                    <a:pt x="1858010" y="0"/>
                  </a:moveTo>
                  <a:lnTo>
                    <a:pt x="1868170" y="0"/>
                  </a:lnTo>
                </a:path>
                <a:path extrusionOk="0" h="93979" w="2377440">
                  <a:moveTo>
                    <a:pt x="1877060" y="0"/>
                  </a:moveTo>
                  <a:lnTo>
                    <a:pt x="1887220" y="0"/>
                  </a:lnTo>
                </a:path>
                <a:path extrusionOk="0" h="93979" w="2377440">
                  <a:moveTo>
                    <a:pt x="1896110" y="0"/>
                  </a:moveTo>
                  <a:lnTo>
                    <a:pt x="1906270" y="0"/>
                  </a:lnTo>
                </a:path>
                <a:path extrusionOk="0" h="93979" w="2377440">
                  <a:moveTo>
                    <a:pt x="1916430" y="0"/>
                  </a:moveTo>
                  <a:lnTo>
                    <a:pt x="1925320" y="0"/>
                  </a:lnTo>
                </a:path>
                <a:path extrusionOk="0" h="93979" w="2377440">
                  <a:moveTo>
                    <a:pt x="1935480" y="0"/>
                  </a:moveTo>
                  <a:lnTo>
                    <a:pt x="1945639" y="0"/>
                  </a:lnTo>
                </a:path>
                <a:path extrusionOk="0" h="93979" w="2377440">
                  <a:moveTo>
                    <a:pt x="1954530" y="0"/>
                  </a:moveTo>
                  <a:lnTo>
                    <a:pt x="1964689" y="0"/>
                  </a:lnTo>
                </a:path>
                <a:path extrusionOk="0" h="93979" w="2377440">
                  <a:moveTo>
                    <a:pt x="1974850" y="0"/>
                  </a:moveTo>
                  <a:lnTo>
                    <a:pt x="1983739" y="0"/>
                  </a:lnTo>
                </a:path>
                <a:path extrusionOk="0" h="93979" w="2377440">
                  <a:moveTo>
                    <a:pt x="1993900" y="0"/>
                  </a:moveTo>
                  <a:lnTo>
                    <a:pt x="2004060" y="0"/>
                  </a:lnTo>
                </a:path>
                <a:path extrusionOk="0" h="93979" w="2377440">
                  <a:moveTo>
                    <a:pt x="2012950" y="0"/>
                  </a:moveTo>
                  <a:lnTo>
                    <a:pt x="2023110" y="0"/>
                  </a:lnTo>
                </a:path>
                <a:path extrusionOk="0" h="93979" w="2377440">
                  <a:moveTo>
                    <a:pt x="2033270" y="0"/>
                  </a:moveTo>
                  <a:lnTo>
                    <a:pt x="2042160" y="0"/>
                  </a:lnTo>
                </a:path>
                <a:path extrusionOk="0" h="93979" w="2377440">
                  <a:moveTo>
                    <a:pt x="2052320" y="0"/>
                  </a:moveTo>
                  <a:lnTo>
                    <a:pt x="2061210" y="0"/>
                  </a:lnTo>
                </a:path>
                <a:path extrusionOk="0" h="93979" w="2377440">
                  <a:moveTo>
                    <a:pt x="2071370" y="0"/>
                  </a:moveTo>
                  <a:lnTo>
                    <a:pt x="2080260" y="0"/>
                  </a:lnTo>
                </a:path>
                <a:path extrusionOk="0" h="93979" w="2377440">
                  <a:moveTo>
                    <a:pt x="2090420" y="0"/>
                  </a:moveTo>
                  <a:lnTo>
                    <a:pt x="2098040" y="0"/>
                  </a:lnTo>
                  <a:lnTo>
                    <a:pt x="2099310" y="0"/>
                  </a:lnTo>
                  <a:lnTo>
                    <a:pt x="2100580" y="0"/>
                  </a:lnTo>
                </a:path>
                <a:path extrusionOk="0" h="93979" w="2377440">
                  <a:moveTo>
                    <a:pt x="2109470" y="0"/>
                  </a:moveTo>
                  <a:lnTo>
                    <a:pt x="2113280" y="0"/>
                  </a:lnTo>
                  <a:lnTo>
                    <a:pt x="2117090" y="1270"/>
                  </a:lnTo>
                  <a:lnTo>
                    <a:pt x="2119630" y="1270"/>
                  </a:lnTo>
                </a:path>
                <a:path extrusionOk="0" h="93979" w="2377440">
                  <a:moveTo>
                    <a:pt x="2129790" y="1270"/>
                  </a:moveTo>
                  <a:lnTo>
                    <a:pt x="2132330" y="1270"/>
                  </a:lnTo>
                  <a:lnTo>
                    <a:pt x="2136140" y="1270"/>
                  </a:lnTo>
                  <a:lnTo>
                    <a:pt x="2138680" y="1270"/>
                  </a:lnTo>
                </a:path>
                <a:path extrusionOk="0" h="93979" w="2377440">
                  <a:moveTo>
                    <a:pt x="2148840" y="2540"/>
                  </a:moveTo>
                  <a:lnTo>
                    <a:pt x="2152650" y="2540"/>
                  </a:lnTo>
                  <a:lnTo>
                    <a:pt x="2155190" y="2540"/>
                  </a:lnTo>
                  <a:lnTo>
                    <a:pt x="2159000" y="2540"/>
                  </a:lnTo>
                </a:path>
                <a:path extrusionOk="0" h="93979" w="2377440">
                  <a:moveTo>
                    <a:pt x="2167890" y="3810"/>
                  </a:moveTo>
                  <a:lnTo>
                    <a:pt x="2171700" y="5080"/>
                  </a:lnTo>
                  <a:lnTo>
                    <a:pt x="2174240" y="5080"/>
                  </a:lnTo>
                  <a:lnTo>
                    <a:pt x="2178050" y="5080"/>
                  </a:lnTo>
                </a:path>
                <a:path extrusionOk="0" h="93979" w="2377440">
                  <a:moveTo>
                    <a:pt x="2188210" y="6350"/>
                  </a:moveTo>
                  <a:lnTo>
                    <a:pt x="2190750" y="6350"/>
                  </a:lnTo>
                  <a:lnTo>
                    <a:pt x="2194560" y="7620"/>
                  </a:lnTo>
                  <a:lnTo>
                    <a:pt x="2197100" y="7620"/>
                  </a:lnTo>
                </a:path>
                <a:path extrusionOk="0" h="93979" w="2377440">
                  <a:moveTo>
                    <a:pt x="2207260" y="8890"/>
                  </a:moveTo>
                  <a:lnTo>
                    <a:pt x="2209800" y="8890"/>
                  </a:lnTo>
                  <a:lnTo>
                    <a:pt x="2213610" y="10160"/>
                  </a:lnTo>
                  <a:lnTo>
                    <a:pt x="2216150" y="10160"/>
                  </a:lnTo>
                </a:path>
                <a:path extrusionOk="0" h="93979" w="2377440">
                  <a:moveTo>
                    <a:pt x="2226310" y="12700"/>
                  </a:moveTo>
                  <a:lnTo>
                    <a:pt x="2228850" y="12700"/>
                  </a:lnTo>
                  <a:lnTo>
                    <a:pt x="2232660" y="12700"/>
                  </a:lnTo>
                  <a:lnTo>
                    <a:pt x="2235200" y="13970"/>
                  </a:lnTo>
                </a:path>
                <a:path extrusionOk="0" h="93979" w="2377440">
                  <a:moveTo>
                    <a:pt x="2245360" y="15240"/>
                  </a:moveTo>
                  <a:lnTo>
                    <a:pt x="2247900" y="16510"/>
                  </a:lnTo>
                  <a:lnTo>
                    <a:pt x="2251710" y="17780"/>
                  </a:lnTo>
                  <a:lnTo>
                    <a:pt x="2254250" y="17780"/>
                  </a:lnTo>
                </a:path>
                <a:path extrusionOk="0" h="93979" w="2377440">
                  <a:moveTo>
                    <a:pt x="2264410" y="20320"/>
                  </a:moveTo>
                  <a:lnTo>
                    <a:pt x="2266950" y="20320"/>
                  </a:lnTo>
                  <a:lnTo>
                    <a:pt x="2270760" y="21590"/>
                  </a:lnTo>
                  <a:lnTo>
                    <a:pt x="2273300" y="22860"/>
                  </a:lnTo>
                </a:path>
                <a:path extrusionOk="0" h="93979" w="2377440">
                  <a:moveTo>
                    <a:pt x="2283460" y="25400"/>
                  </a:moveTo>
                  <a:lnTo>
                    <a:pt x="2286000" y="25400"/>
                  </a:lnTo>
                  <a:lnTo>
                    <a:pt x="2288540" y="26670"/>
                  </a:lnTo>
                  <a:lnTo>
                    <a:pt x="2292350" y="27940"/>
                  </a:lnTo>
                </a:path>
                <a:path extrusionOk="0" h="93979" w="2377440">
                  <a:moveTo>
                    <a:pt x="2301240" y="30480"/>
                  </a:moveTo>
                  <a:lnTo>
                    <a:pt x="2305050" y="31750"/>
                  </a:lnTo>
                  <a:lnTo>
                    <a:pt x="2307590" y="33020"/>
                  </a:lnTo>
                  <a:lnTo>
                    <a:pt x="2311400" y="34290"/>
                  </a:lnTo>
                </a:path>
                <a:path extrusionOk="0" h="93979" w="2377440">
                  <a:moveTo>
                    <a:pt x="2319020" y="36830"/>
                  </a:moveTo>
                  <a:lnTo>
                    <a:pt x="2322830" y="39370"/>
                  </a:lnTo>
                  <a:lnTo>
                    <a:pt x="2325370" y="39370"/>
                  </a:lnTo>
                  <a:lnTo>
                    <a:pt x="2329180" y="41910"/>
                  </a:lnTo>
                </a:path>
                <a:path extrusionOk="0" h="93979" w="2377440">
                  <a:moveTo>
                    <a:pt x="2338070" y="45720"/>
                  </a:moveTo>
                  <a:lnTo>
                    <a:pt x="2340610" y="46990"/>
                  </a:lnTo>
                  <a:lnTo>
                    <a:pt x="2343150" y="48260"/>
                  </a:lnTo>
                  <a:lnTo>
                    <a:pt x="2345690" y="49530"/>
                  </a:lnTo>
                </a:path>
                <a:path extrusionOk="0" h="93979" w="2377440">
                  <a:moveTo>
                    <a:pt x="2354580" y="54610"/>
                  </a:moveTo>
                  <a:lnTo>
                    <a:pt x="2357120" y="57150"/>
                  </a:lnTo>
                  <a:lnTo>
                    <a:pt x="2359660" y="58420"/>
                  </a:lnTo>
                  <a:lnTo>
                    <a:pt x="2362200" y="60960"/>
                  </a:lnTo>
                </a:path>
                <a:path extrusionOk="0" h="93979" w="2377440">
                  <a:moveTo>
                    <a:pt x="2369820" y="67310"/>
                  </a:moveTo>
                  <a:lnTo>
                    <a:pt x="2372360" y="69850"/>
                  </a:lnTo>
                  <a:lnTo>
                    <a:pt x="2373630" y="72390"/>
                  </a:lnTo>
                  <a:lnTo>
                    <a:pt x="2374900" y="74930"/>
                  </a:lnTo>
                </a:path>
                <a:path extrusionOk="0" h="93979" w="2377440">
                  <a:moveTo>
                    <a:pt x="2377440" y="85090"/>
                  </a:moveTo>
                  <a:lnTo>
                    <a:pt x="2377440" y="9398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19" name="Google Shape;1319;p66"/>
            <p:cNvSpPr/>
            <p:nvPr/>
          </p:nvSpPr>
          <p:spPr>
            <a:xfrm>
              <a:off x="5791835" y="4258310"/>
              <a:ext cx="8890" cy="38100"/>
            </a:xfrm>
            <a:custGeom>
              <a:rect b="b" l="l" r="r" t="t"/>
              <a:pathLst>
                <a:path extrusionOk="0" h="38100" w="8889">
                  <a:moveTo>
                    <a:pt x="0" y="0"/>
                  </a:moveTo>
                  <a:lnTo>
                    <a:pt x="8890" y="0"/>
                  </a:lnTo>
                </a:path>
                <a:path extrusionOk="0" h="38100" w="8889">
                  <a:moveTo>
                    <a:pt x="0" y="19050"/>
                  </a:moveTo>
                  <a:lnTo>
                    <a:pt x="8890" y="19050"/>
                  </a:lnTo>
                </a:path>
                <a:path extrusionOk="0" h="38100" w="8889">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20" name="Google Shape;1320;p66"/>
            <p:cNvSpPr/>
            <p:nvPr/>
          </p:nvSpPr>
          <p:spPr>
            <a:xfrm>
              <a:off x="5796280" y="431165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21" name="Google Shape;1321;p66"/>
            <p:cNvSpPr/>
            <p:nvPr/>
          </p:nvSpPr>
          <p:spPr>
            <a:xfrm>
              <a:off x="5791835" y="4335780"/>
              <a:ext cx="8890" cy="38100"/>
            </a:xfrm>
            <a:custGeom>
              <a:rect b="b" l="l" r="r" t="t"/>
              <a:pathLst>
                <a:path extrusionOk="0" h="38100" w="8889">
                  <a:moveTo>
                    <a:pt x="0" y="0"/>
                  </a:moveTo>
                  <a:lnTo>
                    <a:pt x="8890" y="0"/>
                  </a:lnTo>
                </a:path>
                <a:path extrusionOk="0" h="38100" w="8889">
                  <a:moveTo>
                    <a:pt x="0" y="19050"/>
                  </a:moveTo>
                  <a:lnTo>
                    <a:pt x="8890" y="19050"/>
                  </a:lnTo>
                </a:path>
                <a:path extrusionOk="0" h="38100" w="8889">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22" name="Google Shape;1322;p66"/>
            <p:cNvSpPr/>
            <p:nvPr/>
          </p:nvSpPr>
          <p:spPr>
            <a:xfrm>
              <a:off x="5796280" y="438912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23" name="Google Shape;1323;p66"/>
            <p:cNvSpPr/>
            <p:nvPr/>
          </p:nvSpPr>
          <p:spPr>
            <a:xfrm>
              <a:off x="5791835" y="441325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24" name="Google Shape;1324;p66"/>
            <p:cNvSpPr/>
            <p:nvPr/>
          </p:nvSpPr>
          <p:spPr>
            <a:xfrm>
              <a:off x="5796280" y="444754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25" name="Google Shape;1325;p66"/>
            <p:cNvSpPr/>
            <p:nvPr/>
          </p:nvSpPr>
          <p:spPr>
            <a:xfrm>
              <a:off x="5791835" y="4471670"/>
              <a:ext cx="8890" cy="19050"/>
            </a:xfrm>
            <a:custGeom>
              <a:rect b="b" l="l" r="r" t="t"/>
              <a:pathLst>
                <a:path extrusionOk="0" h="19050" w="8889">
                  <a:moveTo>
                    <a:pt x="0" y="0"/>
                  </a:moveTo>
                  <a:lnTo>
                    <a:pt x="8890" y="0"/>
                  </a:lnTo>
                </a:path>
                <a:path extrusionOk="0" h="19050" w="8889">
                  <a:moveTo>
                    <a:pt x="0" y="19049"/>
                  </a:moveTo>
                  <a:lnTo>
                    <a:pt x="8890" y="1904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26" name="Google Shape;1326;p66"/>
            <p:cNvSpPr/>
            <p:nvPr/>
          </p:nvSpPr>
          <p:spPr>
            <a:xfrm>
              <a:off x="5796280" y="45059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27" name="Google Shape;1327;p66"/>
            <p:cNvSpPr/>
            <p:nvPr/>
          </p:nvSpPr>
          <p:spPr>
            <a:xfrm>
              <a:off x="5791835" y="4530090"/>
              <a:ext cx="8890" cy="38100"/>
            </a:xfrm>
            <a:custGeom>
              <a:rect b="b" l="l" r="r" t="t"/>
              <a:pathLst>
                <a:path extrusionOk="0" h="38100" w="8889">
                  <a:moveTo>
                    <a:pt x="0" y="0"/>
                  </a:moveTo>
                  <a:lnTo>
                    <a:pt x="8890" y="0"/>
                  </a:lnTo>
                </a:path>
                <a:path extrusionOk="0" h="38100" w="8889">
                  <a:moveTo>
                    <a:pt x="0" y="19050"/>
                  </a:moveTo>
                  <a:lnTo>
                    <a:pt x="8890" y="19050"/>
                  </a:lnTo>
                </a:path>
                <a:path extrusionOk="0" h="38100" w="8889">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28" name="Google Shape;1328;p66"/>
            <p:cNvSpPr/>
            <p:nvPr/>
          </p:nvSpPr>
          <p:spPr>
            <a:xfrm>
              <a:off x="5791835" y="4587875"/>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29" name="Google Shape;1329;p66"/>
            <p:cNvSpPr/>
            <p:nvPr/>
          </p:nvSpPr>
          <p:spPr>
            <a:xfrm>
              <a:off x="5791835" y="462661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30" name="Google Shape;1330;p66"/>
            <p:cNvSpPr/>
            <p:nvPr/>
          </p:nvSpPr>
          <p:spPr>
            <a:xfrm>
              <a:off x="5796280" y="46609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31" name="Google Shape;1331;p66"/>
            <p:cNvSpPr/>
            <p:nvPr/>
          </p:nvSpPr>
          <p:spPr>
            <a:xfrm>
              <a:off x="5791835" y="468503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32" name="Google Shape;1332;p66"/>
            <p:cNvSpPr/>
            <p:nvPr/>
          </p:nvSpPr>
          <p:spPr>
            <a:xfrm>
              <a:off x="5791835" y="4723765"/>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33" name="Google Shape;1333;p66"/>
            <p:cNvSpPr/>
            <p:nvPr/>
          </p:nvSpPr>
          <p:spPr>
            <a:xfrm>
              <a:off x="5796280" y="4757420"/>
              <a:ext cx="0" cy="10160"/>
            </a:xfrm>
            <a:custGeom>
              <a:rect b="b" l="l" r="r" t="t"/>
              <a:pathLst>
                <a:path extrusionOk="0" h="10160" w="120000">
                  <a:moveTo>
                    <a:pt x="0" y="5079"/>
                  </a:moveTo>
                  <a:lnTo>
                    <a:pt x="0" y="507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34" name="Google Shape;1334;p66"/>
            <p:cNvSpPr/>
            <p:nvPr/>
          </p:nvSpPr>
          <p:spPr>
            <a:xfrm>
              <a:off x="3418840" y="4776470"/>
              <a:ext cx="2377440" cy="92710"/>
            </a:xfrm>
            <a:custGeom>
              <a:rect b="b" l="l" r="r" t="t"/>
              <a:pathLst>
                <a:path extrusionOk="0" h="92710" w="2377440">
                  <a:moveTo>
                    <a:pt x="2377440" y="0"/>
                  </a:moveTo>
                  <a:lnTo>
                    <a:pt x="2377440" y="7619"/>
                  </a:lnTo>
                  <a:lnTo>
                    <a:pt x="2377440" y="8889"/>
                  </a:lnTo>
                  <a:lnTo>
                    <a:pt x="2377440" y="10159"/>
                  </a:lnTo>
                </a:path>
                <a:path extrusionOk="0" h="92710" w="2377440">
                  <a:moveTo>
                    <a:pt x="2373630" y="19049"/>
                  </a:moveTo>
                  <a:lnTo>
                    <a:pt x="2372360" y="21589"/>
                  </a:lnTo>
                  <a:lnTo>
                    <a:pt x="2371090" y="24129"/>
                  </a:lnTo>
                  <a:lnTo>
                    <a:pt x="2368550" y="26669"/>
                  </a:lnTo>
                </a:path>
                <a:path extrusionOk="0" h="92710" w="2377440">
                  <a:moveTo>
                    <a:pt x="2360930" y="33019"/>
                  </a:moveTo>
                  <a:lnTo>
                    <a:pt x="2358390" y="35559"/>
                  </a:lnTo>
                  <a:lnTo>
                    <a:pt x="2355850" y="36829"/>
                  </a:lnTo>
                  <a:lnTo>
                    <a:pt x="2353310" y="39369"/>
                  </a:lnTo>
                </a:path>
                <a:path extrusionOk="0" h="92710" w="2377440">
                  <a:moveTo>
                    <a:pt x="2344420" y="44449"/>
                  </a:moveTo>
                  <a:lnTo>
                    <a:pt x="2341880" y="45719"/>
                  </a:lnTo>
                  <a:lnTo>
                    <a:pt x="2339340" y="46989"/>
                  </a:lnTo>
                  <a:lnTo>
                    <a:pt x="2335530" y="48259"/>
                  </a:lnTo>
                </a:path>
                <a:path extrusionOk="0" h="92710" w="2377440">
                  <a:moveTo>
                    <a:pt x="2327910" y="52069"/>
                  </a:moveTo>
                  <a:lnTo>
                    <a:pt x="2324100" y="54609"/>
                  </a:lnTo>
                  <a:lnTo>
                    <a:pt x="2321560" y="54609"/>
                  </a:lnTo>
                  <a:lnTo>
                    <a:pt x="2317750" y="57149"/>
                  </a:lnTo>
                </a:path>
                <a:path extrusionOk="0" h="92710" w="2377440">
                  <a:moveTo>
                    <a:pt x="2308860" y="59689"/>
                  </a:moveTo>
                  <a:lnTo>
                    <a:pt x="2306320" y="60959"/>
                  </a:lnTo>
                  <a:lnTo>
                    <a:pt x="2303780" y="62229"/>
                  </a:lnTo>
                  <a:lnTo>
                    <a:pt x="2299970" y="63499"/>
                  </a:lnTo>
                </a:path>
                <a:path extrusionOk="0" h="92710" w="2377440">
                  <a:moveTo>
                    <a:pt x="2291080" y="66039"/>
                  </a:moveTo>
                  <a:lnTo>
                    <a:pt x="2287270" y="67309"/>
                  </a:lnTo>
                  <a:lnTo>
                    <a:pt x="2284730" y="67309"/>
                  </a:lnTo>
                  <a:lnTo>
                    <a:pt x="2280920" y="68579"/>
                  </a:lnTo>
                </a:path>
                <a:path extrusionOk="0" h="92710" w="2377440">
                  <a:moveTo>
                    <a:pt x="2272030" y="71119"/>
                  </a:moveTo>
                  <a:lnTo>
                    <a:pt x="2269490" y="72389"/>
                  </a:lnTo>
                  <a:lnTo>
                    <a:pt x="2265680" y="72389"/>
                  </a:lnTo>
                  <a:lnTo>
                    <a:pt x="2263140" y="73659"/>
                  </a:lnTo>
                </a:path>
                <a:path extrusionOk="0" h="92710" w="2377440">
                  <a:moveTo>
                    <a:pt x="2252980" y="76199"/>
                  </a:moveTo>
                  <a:lnTo>
                    <a:pt x="2250440" y="76199"/>
                  </a:lnTo>
                  <a:lnTo>
                    <a:pt x="2246630" y="77469"/>
                  </a:lnTo>
                  <a:lnTo>
                    <a:pt x="2244090" y="78739"/>
                  </a:lnTo>
                </a:path>
                <a:path extrusionOk="0" h="92710" w="2377440">
                  <a:moveTo>
                    <a:pt x="2233930" y="80009"/>
                  </a:moveTo>
                  <a:lnTo>
                    <a:pt x="2231390" y="81279"/>
                  </a:lnTo>
                  <a:lnTo>
                    <a:pt x="2227580" y="81279"/>
                  </a:lnTo>
                  <a:lnTo>
                    <a:pt x="2225040" y="81279"/>
                  </a:lnTo>
                </a:path>
                <a:path extrusionOk="0" h="92710" w="2377440">
                  <a:moveTo>
                    <a:pt x="2214880" y="82549"/>
                  </a:moveTo>
                  <a:lnTo>
                    <a:pt x="2212340" y="83819"/>
                  </a:lnTo>
                  <a:lnTo>
                    <a:pt x="2208530" y="83819"/>
                  </a:lnTo>
                  <a:lnTo>
                    <a:pt x="2205990" y="85089"/>
                  </a:lnTo>
                </a:path>
                <a:path extrusionOk="0" h="92710" w="2377440">
                  <a:moveTo>
                    <a:pt x="2195830" y="86359"/>
                  </a:moveTo>
                  <a:lnTo>
                    <a:pt x="2193290" y="86359"/>
                  </a:lnTo>
                  <a:lnTo>
                    <a:pt x="2189480" y="87629"/>
                  </a:lnTo>
                  <a:lnTo>
                    <a:pt x="2186940" y="87629"/>
                  </a:lnTo>
                </a:path>
                <a:path extrusionOk="0" h="92710" w="2377440">
                  <a:moveTo>
                    <a:pt x="2176780" y="88899"/>
                  </a:moveTo>
                  <a:lnTo>
                    <a:pt x="2172970" y="88899"/>
                  </a:lnTo>
                  <a:lnTo>
                    <a:pt x="2170430" y="88899"/>
                  </a:lnTo>
                  <a:lnTo>
                    <a:pt x="2166620" y="90169"/>
                  </a:lnTo>
                </a:path>
                <a:path extrusionOk="0" h="92710" w="2377440">
                  <a:moveTo>
                    <a:pt x="2157730" y="90169"/>
                  </a:moveTo>
                  <a:lnTo>
                    <a:pt x="2153920" y="90169"/>
                  </a:lnTo>
                  <a:lnTo>
                    <a:pt x="2150110" y="90169"/>
                  </a:lnTo>
                  <a:lnTo>
                    <a:pt x="2147570" y="91439"/>
                  </a:lnTo>
                </a:path>
                <a:path extrusionOk="0" h="92710" w="2377440">
                  <a:moveTo>
                    <a:pt x="2137410" y="91439"/>
                  </a:moveTo>
                  <a:lnTo>
                    <a:pt x="2134870" y="91439"/>
                  </a:lnTo>
                  <a:lnTo>
                    <a:pt x="2131060" y="92709"/>
                  </a:lnTo>
                  <a:lnTo>
                    <a:pt x="2128520" y="92709"/>
                  </a:lnTo>
                </a:path>
                <a:path extrusionOk="0" h="92710" w="2377440">
                  <a:moveTo>
                    <a:pt x="2118360" y="92709"/>
                  </a:moveTo>
                  <a:lnTo>
                    <a:pt x="2114550" y="92709"/>
                  </a:lnTo>
                  <a:lnTo>
                    <a:pt x="2112010" y="92709"/>
                  </a:lnTo>
                  <a:lnTo>
                    <a:pt x="2108200" y="92709"/>
                  </a:lnTo>
                </a:path>
                <a:path extrusionOk="0" h="92710" w="2377440">
                  <a:moveTo>
                    <a:pt x="2099310" y="92709"/>
                  </a:moveTo>
                  <a:lnTo>
                    <a:pt x="2098040" y="92709"/>
                  </a:lnTo>
                  <a:lnTo>
                    <a:pt x="2089150" y="92709"/>
                  </a:lnTo>
                </a:path>
                <a:path extrusionOk="0" h="92710" w="2377440">
                  <a:moveTo>
                    <a:pt x="2078989" y="92709"/>
                  </a:moveTo>
                  <a:lnTo>
                    <a:pt x="2070100" y="92709"/>
                  </a:lnTo>
                </a:path>
                <a:path extrusionOk="0" h="92710" w="2377440">
                  <a:moveTo>
                    <a:pt x="2059939" y="92709"/>
                  </a:moveTo>
                  <a:lnTo>
                    <a:pt x="2051050" y="92709"/>
                  </a:lnTo>
                </a:path>
                <a:path extrusionOk="0" h="92710" w="2377440">
                  <a:moveTo>
                    <a:pt x="2040889" y="92709"/>
                  </a:moveTo>
                  <a:lnTo>
                    <a:pt x="2030730" y="92709"/>
                  </a:lnTo>
                </a:path>
                <a:path extrusionOk="0" h="92710" w="2377440">
                  <a:moveTo>
                    <a:pt x="2021839" y="92709"/>
                  </a:moveTo>
                  <a:lnTo>
                    <a:pt x="2011680" y="92709"/>
                  </a:lnTo>
                </a:path>
                <a:path extrusionOk="0" h="92710" w="2377440">
                  <a:moveTo>
                    <a:pt x="2001520" y="92709"/>
                  </a:moveTo>
                  <a:lnTo>
                    <a:pt x="1992630" y="92709"/>
                  </a:lnTo>
                </a:path>
                <a:path extrusionOk="0" h="92710" w="2377440">
                  <a:moveTo>
                    <a:pt x="1982470" y="92709"/>
                  </a:moveTo>
                  <a:lnTo>
                    <a:pt x="1972310" y="92709"/>
                  </a:lnTo>
                </a:path>
                <a:path extrusionOk="0" h="92710" w="2377440">
                  <a:moveTo>
                    <a:pt x="1963420" y="92709"/>
                  </a:moveTo>
                  <a:lnTo>
                    <a:pt x="1953260" y="92709"/>
                  </a:lnTo>
                </a:path>
                <a:path extrusionOk="0" h="92710" w="2377440">
                  <a:moveTo>
                    <a:pt x="1943100" y="92709"/>
                  </a:moveTo>
                  <a:lnTo>
                    <a:pt x="1934210" y="92709"/>
                  </a:lnTo>
                </a:path>
                <a:path extrusionOk="0" h="92710" w="2377440">
                  <a:moveTo>
                    <a:pt x="1924050" y="92709"/>
                  </a:moveTo>
                  <a:lnTo>
                    <a:pt x="1915160" y="92709"/>
                  </a:lnTo>
                </a:path>
                <a:path extrusionOk="0" h="92710" w="2377440">
                  <a:moveTo>
                    <a:pt x="1905000" y="92709"/>
                  </a:moveTo>
                  <a:lnTo>
                    <a:pt x="1894839" y="92709"/>
                  </a:lnTo>
                </a:path>
                <a:path extrusionOk="0" h="92710" w="2377440">
                  <a:moveTo>
                    <a:pt x="1885950" y="92709"/>
                  </a:moveTo>
                  <a:lnTo>
                    <a:pt x="1875789" y="92709"/>
                  </a:lnTo>
                </a:path>
                <a:path extrusionOk="0" h="92710" w="2377440">
                  <a:moveTo>
                    <a:pt x="1865630" y="92709"/>
                  </a:moveTo>
                  <a:lnTo>
                    <a:pt x="1856739" y="92709"/>
                  </a:lnTo>
                </a:path>
                <a:path extrusionOk="0" h="92710" w="2377440">
                  <a:moveTo>
                    <a:pt x="1846580" y="92709"/>
                  </a:moveTo>
                  <a:lnTo>
                    <a:pt x="1837689" y="92709"/>
                  </a:lnTo>
                </a:path>
                <a:path extrusionOk="0" h="92710" w="2377440">
                  <a:moveTo>
                    <a:pt x="1827530" y="92709"/>
                  </a:moveTo>
                  <a:lnTo>
                    <a:pt x="1817370" y="92709"/>
                  </a:lnTo>
                </a:path>
                <a:path extrusionOk="0" h="92710" w="2377440">
                  <a:moveTo>
                    <a:pt x="1808480" y="92709"/>
                  </a:moveTo>
                  <a:lnTo>
                    <a:pt x="1798320" y="92709"/>
                  </a:lnTo>
                </a:path>
                <a:path extrusionOk="0" h="92710" w="2377440">
                  <a:moveTo>
                    <a:pt x="1788160" y="92709"/>
                  </a:moveTo>
                  <a:lnTo>
                    <a:pt x="1779270" y="92709"/>
                  </a:lnTo>
                </a:path>
                <a:path extrusionOk="0" h="92710" w="2377440">
                  <a:moveTo>
                    <a:pt x="1769110" y="92709"/>
                  </a:moveTo>
                  <a:lnTo>
                    <a:pt x="1758950" y="92709"/>
                  </a:lnTo>
                </a:path>
                <a:path extrusionOk="0" h="92710" w="2377440">
                  <a:moveTo>
                    <a:pt x="1750060" y="92709"/>
                  </a:moveTo>
                  <a:lnTo>
                    <a:pt x="1739900" y="92709"/>
                  </a:lnTo>
                </a:path>
                <a:path extrusionOk="0" h="92710" w="2377440">
                  <a:moveTo>
                    <a:pt x="1729739" y="92709"/>
                  </a:moveTo>
                  <a:lnTo>
                    <a:pt x="1720850" y="92709"/>
                  </a:lnTo>
                </a:path>
                <a:path extrusionOk="0" h="92710" w="2377440">
                  <a:moveTo>
                    <a:pt x="1710689" y="92709"/>
                  </a:moveTo>
                  <a:lnTo>
                    <a:pt x="1700530" y="92709"/>
                  </a:lnTo>
                </a:path>
                <a:path extrusionOk="0" h="92710" w="2377440">
                  <a:moveTo>
                    <a:pt x="1691639" y="92709"/>
                  </a:moveTo>
                  <a:lnTo>
                    <a:pt x="1681480" y="92709"/>
                  </a:lnTo>
                </a:path>
                <a:path extrusionOk="0" h="92710" w="2377440">
                  <a:moveTo>
                    <a:pt x="1671320" y="92709"/>
                  </a:moveTo>
                  <a:lnTo>
                    <a:pt x="1662430" y="92709"/>
                  </a:lnTo>
                </a:path>
                <a:path extrusionOk="0" h="92710" w="2377440">
                  <a:moveTo>
                    <a:pt x="1652270" y="92709"/>
                  </a:moveTo>
                  <a:lnTo>
                    <a:pt x="1643380" y="92709"/>
                  </a:lnTo>
                </a:path>
                <a:path extrusionOk="0" h="92710" w="2377440">
                  <a:moveTo>
                    <a:pt x="1633220" y="92709"/>
                  </a:moveTo>
                  <a:lnTo>
                    <a:pt x="1623060" y="92709"/>
                  </a:lnTo>
                </a:path>
                <a:path extrusionOk="0" h="92710" w="2377440">
                  <a:moveTo>
                    <a:pt x="1614170" y="92709"/>
                  </a:moveTo>
                  <a:lnTo>
                    <a:pt x="1604010" y="92709"/>
                  </a:lnTo>
                </a:path>
                <a:path extrusionOk="0" h="92710" w="2377440">
                  <a:moveTo>
                    <a:pt x="1595120" y="92709"/>
                  </a:moveTo>
                  <a:lnTo>
                    <a:pt x="1584960" y="92709"/>
                  </a:lnTo>
                </a:path>
                <a:path extrusionOk="0" h="92710" w="2377440">
                  <a:moveTo>
                    <a:pt x="1574800" y="92709"/>
                  </a:moveTo>
                  <a:lnTo>
                    <a:pt x="1565910" y="92709"/>
                  </a:lnTo>
                </a:path>
                <a:path extrusionOk="0" h="92710" w="2377440">
                  <a:moveTo>
                    <a:pt x="1555750" y="92709"/>
                  </a:moveTo>
                  <a:lnTo>
                    <a:pt x="1545589" y="92709"/>
                  </a:lnTo>
                </a:path>
                <a:path extrusionOk="0" h="92710" w="2377440">
                  <a:moveTo>
                    <a:pt x="1536700" y="92709"/>
                  </a:moveTo>
                  <a:lnTo>
                    <a:pt x="1526539" y="92709"/>
                  </a:lnTo>
                </a:path>
                <a:path extrusionOk="0" h="92710" w="2377440">
                  <a:moveTo>
                    <a:pt x="1516380" y="92709"/>
                  </a:moveTo>
                  <a:lnTo>
                    <a:pt x="1507489" y="92709"/>
                  </a:lnTo>
                </a:path>
                <a:path extrusionOk="0" h="92710" w="2377440">
                  <a:moveTo>
                    <a:pt x="1497330" y="92709"/>
                  </a:moveTo>
                  <a:lnTo>
                    <a:pt x="1487170" y="92709"/>
                  </a:lnTo>
                </a:path>
                <a:path extrusionOk="0" h="92710" w="2377440">
                  <a:moveTo>
                    <a:pt x="1478280" y="92709"/>
                  </a:moveTo>
                  <a:lnTo>
                    <a:pt x="1468120" y="92709"/>
                  </a:lnTo>
                </a:path>
                <a:path extrusionOk="0" h="92710" w="2377440">
                  <a:moveTo>
                    <a:pt x="1459230" y="92709"/>
                  </a:moveTo>
                  <a:lnTo>
                    <a:pt x="1449070" y="92709"/>
                  </a:lnTo>
                </a:path>
                <a:path extrusionOk="0" h="92710" w="2377440">
                  <a:moveTo>
                    <a:pt x="1438910" y="92709"/>
                  </a:moveTo>
                  <a:lnTo>
                    <a:pt x="1430020" y="92709"/>
                  </a:lnTo>
                </a:path>
                <a:path extrusionOk="0" h="92710" w="2377440">
                  <a:moveTo>
                    <a:pt x="1419860" y="92709"/>
                  </a:moveTo>
                  <a:lnTo>
                    <a:pt x="1409700" y="92709"/>
                  </a:lnTo>
                </a:path>
                <a:path extrusionOk="0" h="92710" w="2377440">
                  <a:moveTo>
                    <a:pt x="1400810" y="92709"/>
                  </a:moveTo>
                  <a:lnTo>
                    <a:pt x="1390650" y="92709"/>
                  </a:lnTo>
                </a:path>
                <a:path extrusionOk="0" h="92710" w="2377440">
                  <a:moveTo>
                    <a:pt x="1380489" y="92709"/>
                  </a:moveTo>
                  <a:lnTo>
                    <a:pt x="1371600" y="92709"/>
                  </a:lnTo>
                </a:path>
                <a:path extrusionOk="0" h="92710" w="2377440">
                  <a:moveTo>
                    <a:pt x="1361439" y="92709"/>
                  </a:moveTo>
                  <a:lnTo>
                    <a:pt x="1351280" y="92709"/>
                  </a:lnTo>
                </a:path>
                <a:path extrusionOk="0" h="92710" w="2377440">
                  <a:moveTo>
                    <a:pt x="1342389" y="92709"/>
                  </a:moveTo>
                  <a:lnTo>
                    <a:pt x="1332230" y="92709"/>
                  </a:lnTo>
                </a:path>
                <a:path extrusionOk="0" h="92710" w="2377440">
                  <a:moveTo>
                    <a:pt x="1323339" y="92709"/>
                  </a:moveTo>
                  <a:lnTo>
                    <a:pt x="1313180" y="92709"/>
                  </a:lnTo>
                </a:path>
                <a:path extrusionOk="0" h="92710" w="2377440">
                  <a:moveTo>
                    <a:pt x="1303020" y="92709"/>
                  </a:moveTo>
                  <a:lnTo>
                    <a:pt x="1294130" y="92709"/>
                  </a:lnTo>
                </a:path>
                <a:path extrusionOk="0" h="92710" w="2377440">
                  <a:moveTo>
                    <a:pt x="1283970" y="92709"/>
                  </a:moveTo>
                  <a:lnTo>
                    <a:pt x="1275080" y="92709"/>
                  </a:lnTo>
                </a:path>
                <a:path extrusionOk="0" h="92710" w="2377440">
                  <a:moveTo>
                    <a:pt x="1264920" y="92709"/>
                  </a:moveTo>
                  <a:lnTo>
                    <a:pt x="1254760" y="92709"/>
                  </a:lnTo>
                </a:path>
                <a:path extrusionOk="0" h="92710" w="2377440">
                  <a:moveTo>
                    <a:pt x="1245870" y="92709"/>
                  </a:moveTo>
                  <a:lnTo>
                    <a:pt x="1235710" y="92709"/>
                  </a:lnTo>
                </a:path>
                <a:path extrusionOk="0" h="92710" w="2377440">
                  <a:moveTo>
                    <a:pt x="1225550" y="92709"/>
                  </a:moveTo>
                  <a:lnTo>
                    <a:pt x="1216660" y="92709"/>
                  </a:lnTo>
                </a:path>
                <a:path extrusionOk="0" h="92710" w="2377440">
                  <a:moveTo>
                    <a:pt x="1206500" y="92709"/>
                  </a:moveTo>
                  <a:lnTo>
                    <a:pt x="1196339" y="92709"/>
                  </a:lnTo>
                </a:path>
                <a:path extrusionOk="0" h="92710" w="2377440">
                  <a:moveTo>
                    <a:pt x="1187450" y="92709"/>
                  </a:moveTo>
                  <a:lnTo>
                    <a:pt x="1177289" y="92709"/>
                  </a:lnTo>
                </a:path>
                <a:path extrusionOk="0" h="92710" w="2377440">
                  <a:moveTo>
                    <a:pt x="1167130" y="92709"/>
                  </a:moveTo>
                  <a:lnTo>
                    <a:pt x="1158239" y="92709"/>
                  </a:lnTo>
                </a:path>
                <a:path extrusionOk="0" h="92710" w="2377440">
                  <a:moveTo>
                    <a:pt x="1148080" y="92709"/>
                  </a:moveTo>
                  <a:lnTo>
                    <a:pt x="1137920" y="92709"/>
                  </a:lnTo>
                </a:path>
                <a:path extrusionOk="0" h="92710" w="2377440">
                  <a:moveTo>
                    <a:pt x="1129030" y="92709"/>
                  </a:moveTo>
                  <a:lnTo>
                    <a:pt x="1118870" y="92709"/>
                  </a:lnTo>
                </a:path>
                <a:path extrusionOk="0" h="92710" w="2377440">
                  <a:moveTo>
                    <a:pt x="1108710" y="92709"/>
                  </a:moveTo>
                  <a:lnTo>
                    <a:pt x="1099820" y="92709"/>
                  </a:lnTo>
                </a:path>
                <a:path extrusionOk="0" h="92710" w="2377440">
                  <a:moveTo>
                    <a:pt x="1089660" y="92709"/>
                  </a:moveTo>
                  <a:lnTo>
                    <a:pt x="1080770" y="92709"/>
                  </a:lnTo>
                </a:path>
                <a:path extrusionOk="0" h="92710" w="2377440">
                  <a:moveTo>
                    <a:pt x="1070610" y="92709"/>
                  </a:moveTo>
                  <a:lnTo>
                    <a:pt x="1060450" y="92709"/>
                  </a:lnTo>
                </a:path>
                <a:path extrusionOk="0" h="92710" w="2377440">
                  <a:moveTo>
                    <a:pt x="1051560" y="92709"/>
                  </a:moveTo>
                  <a:lnTo>
                    <a:pt x="1041400" y="92709"/>
                  </a:lnTo>
                </a:path>
                <a:path extrusionOk="0" h="92710" w="2377440">
                  <a:moveTo>
                    <a:pt x="1031239" y="92709"/>
                  </a:moveTo>
                  <a:lnTo>
                    <a:pt x="1022350" y="92709"/>
                  </a:lnTo>
                </a:path>
                <a:path extrusionOk="0" h="92710" w="2377440">
                  <a:moveTo>
                    <a:pt x="1012189" y="92709"/>
                  </a:moveTo>
                  <a:lnTo>
                    <a:pt x="1003300" y="92709"/>
                  </a:lnTo>
                </a:path>
                <a:path extrusionOk="0" h="92710" w="2377440">
                  <a:moveTo>
                    <a:pt x="993139" y="92709"/>
                  </a:moveTo>
                  <a:lnTo>
                    <a:pt x="982980" y="92709"/>
                  </a:lnTo>
                </a:path>
                <a:path extrusionOk="0" h="92710" w="2377440">
                  <a:moveTo>
                    <a:pt x="974089" y="92709"/>
                  </a:moveTo>
                  <a:lnTo>
                    <a:pt x="963930" y="92709"/>
                  </a:lnTo>
                </a:path>
                <a:path extrusionOk="0" h="92710" w="2377440">
                  <a:moveTo>
                    <a:pt x="953770" y="92709"/>
                  </a:moveTo>
                  <a:lnTo>
                    <a:pt x="944880" y="92709"/>
                  </a:lnTo>
                </a:path>
                <a:path extrusionOk="0" h="92710" w="2377440">
                  <a:moveTo>
                    <a:pt x="934720" y="92709"/>
                  </a:moveTo>
                  <a:lnTo>
                    <a:pt x="924560" y="92709"/>
                  </a:lnTo>
                </a:path>
                <a:path extrusionOk="0" h="92710" w="2377440">
                  <a:moveTo>
                    <a:pt x="915670" y="92709"/>
                  </a:moveTo>
                  <a:lnTo>
                    <a:pt x="905510" y="92709"/>
                  </a:lnTo>
                </a:path>
                <a:path extrusionOk="0" h="92710" w="2377440">
                  <a:moveTo>
                    <a:pt x="895350" y="92709"/>
                  </a:moveTo>
                  <a:lnTo>
                    <a:pt x="886460" y="92709"/>
                  </a:lnTo>
                </a:path>
                <a:path extrusionOk="0" h="92710" w="2377440">
                  <a:moveTo>
                    <a:pt x="876300" y="92709"/>
                  </a:moveTo>
                  <a:lnTo>
                    <a:pt x="867410" y="92709"/>
                  </a:lnTo>
                </a:path>
                <a:path extrusionOk="0" h="92710" w="2377440">
                  <a:moveTo>
                    <a:pt x="857250" y="92709"/>
                  </a:moveTo>
                  <a:lnTo>
                    <a:pt x="847089" y="92709"/>
                  </a:lnTo>
                </a:path>
                <a:path extrusionOk="0" h="92710" w="2377440">
                  <a:moveTo>
                    <a:pt x="838200" y="92709"/>
                  </a:moveTo>
                  <a:lnTo>
                    <a:pt x="828039" y="92709"/>
                  </a:lnTo>
                </a:path>
                <a:path extrusionOk="0" h="92710" w="2377440">
                  <a:moveTo>
                    <a:pt x="817880" y="92709"/>
                  </a:moveTo>
                  <a:lnTo>
                    <a:pt x="808989" y="92709"/>
                  </a:lnTo>
                </a:path>
                <a:path extrusionOk="0" h="92710" w="2377440">
                  <a:moveTo>
                    <a:pt x="798830" y="92709"/>
                  </a:moveTo>
                  <a:lnTo>
                    <a:pt x="788670" y="92709"/>
                  </a:lnTo>
                </a:path>
                <a:path extrusionOk="0" h="92710" w="2377440">
                  <a:moveTo>
                    <a:pt x="779780" y="92709"/>
                  </a:moveTo>
                  <a:lnTo>
                    <a:pt x="769620" y="92709"/>
                  </a:lnTo>
                </a:path>
                <a:path extrusionOk="0" h="92710" w="2377440">
                  <a:moveTo>
                    <a:pt x="759460" y="92709"/>
                  </a:moveTo>
                  <a:lnTo>
                    <a:pt x="750570" y="92709"/>
                  </a:lnTo>
                </a:path>
                <a:path extrusionOk="0" h="92710" w="2377440">
                  <a:moveTo>
                    <a:pt x="740410" y="92709"/>
                  </a:moveTo>
                  <a:lnTo>
                    <a:pt x="730250" y="92709"/>
                  </a:lnTo>
                </a:path>
                <a:path extrusionOk="0" h="92710" w="2377440">
                  <a:moveTo>
                    <a:pt x="721360" y="92709"/>
                  </a:moveTo>
                  <a:lnTo>
                    <a:pt x="711200" y="92709"/>
                  </a:lnTo>
                </a:path>
                <a:path extrusionOk="0" h="92710" w="2377440">
                  <a:moveTo>
                    <a:pt x="702310" y="92709"/>
                  </a:moveTo>
                  <a:lnTo>
                    <a:pt x="692150" y="92709"/>
                  </a:lnTo>
                </a:path>
                <a:path extrusionOk="0" h="92710" w="2377440">
                  <a:moveTo>
                    <a:pt x="683260" y="92709"/>
                  </a:moveTo>
                  <a:lnTo>
                    <a:pt x="673100" y="92709"/>
                  </a:lnTo>
                </a:path>
                <a:path extrusionOk="0" h="92710" w="2377440">
                  <a:moveTo>
                    <a:pt x="662939" y="92709"/>
                  </a:moveTo>
                  <a:lnTo>
                    <a:pt x="654050" y="92709"/>
                  </a:lnTo>
                </a:path>
                <a:path extrusionOk="0" h="92710" w="2377440">
                  <a:moveTo>
                    <a:pt x="643889" y="92709"/>
                  </a:moveTo>
                  <a:lnTo>
                    <a:pt x="633730" y="92709"/>
                  </a:lnTo>
                </a:path>
                <a:path extrusionOk="0" h="92710" w="2377440">
                  <a:moveTo>
                    <a:pt x="624839" y="92709"/>
                  </a:moveTo>
                  <a:lnTo>
                    <a:pt x="614680" y="92709"/>
                  </a:lnTo>
                </a:path>
                <a:path extrusionOk="0" h="92710" w="2377440">
                  <a:moveTo>
                    <a:pt x="604520" y="92709"/>
                  </a:moveTo>
                  <a:lnTo>
                    <a:pt x="595630" y="92709"/>
                  </a:lnTo>
                </a:path>
                <a:path extrusionOk="0" h="92710" w="2377440">
                  <a:moveTo>
                    <a:pt x="585470" y="92709"/>
                  </a:moveTo>
                  <a:lnTo>
                    <a:pt x="575310" y="92709"/>
                  </a:lnTo>
                </a:path>
                <a:path extrusionOk="0" h="92710" w="2377440">
                  <a:moveTo>
                    <a:pt x="566420" y="92709"/>
                  </a:moveTo>
                  <a:lnTo>
                    <a:pt x="556260" y="92709"/>
                  </a:lnTo>
                </a:path>
                <a:path extrusionOk="0" h="92710" w="2377440">
                  <a:moveTo>
                    <a:pt x="546100" y="92709"/>
                  </a:moveTo>
                  <a:lnTo>
                    <a:pt x="537210" y="92709"/>
                  </a:lnTo>
                </a:path>
                <a:path extrusionOk="0" h="92710" w="2377440">
                  <a:moveTo>
                    <a:pt x="527050" y="92709"/>
                  </a:moveTo>
                  <a:lnTo>
                    <a:pt x="516889" y="92709"/>
                  </a:lnTo>
                </a:path>
                <a:path extrusionOk="0" h="92710" w="2377440">
                  <a:moveTo>
                    <a:pt x="508000" y="92709"/>
                  </a:moveTo>
                  <a:lnTo>
                    <a:pt x="497839" y="92709"/>
                  </a:lnTo>
                </a:path>
                <a:path extrusionOk="0" h="92710" w="2377440">
                  <a:moveTo>
                    <a:pt x="488950" y="92709"/>
                  </a:moveTo>
                  <a:lnTo>
                    <a:pt x="478789" y="92709"/>
                  </a:lnTo>
                </a:path>
                <a:path extrusionOk="0" h="92710" w="2377440">
                  <a:moveTo>
                    <a:pt x="468630" y="92709"/>
                  </a:moveTo>
                  <a:lnTo>
                    <a:pt x="459739" y="92709"/>
                  </a:lnTo>
                </a:path>
                <a:path extrusionOk="0" h="92710" w="2377440">
                  <a:moveTo>
                    <a:pt x="449580" y="92709"/>
                  </a:moveTo>
                  <a:lnTo>
                    <a:pt x="439420" y="92709"/>
                  </a:lnTo>
                </a:path>
                <a:path extrusionOk="0" h="92710" w="2377440">
                  <a:moveTo>
                    <a:pt x="430530" y="92709"/>
                  </a:moveTo>
                  <a:lnTo>
                    <a:pt x="420370" y="92709"/>
                  </a:lnTo>
                </a:path>
                <a:path extrusionOk="0" h="92710" w="2377440">
                  <a:moveTo>
                    <a:pt x="410210" y="92709"/>
                  </a:moveTo>
                  <a:lnTo>
                    <a:pt x="401320" y="92709"/>
                  </a:lnTo>
                </a:path>
                <a:path extrusionOk="0" h="92710" w="2377440">
                  <a:moveTo>
                    <a:pt x="391160" y="92709"/>
                  </a:moveTo>
                  <a:lnTo>
                    <a:pt x="382270" y="92709"/>
                  </a:lnTo>
                </a:path>
                <a:path extrusionOk="0" h="92710" w="2377440">
                  <a:moveTo>
                    <a:pt x="372110" y="92709"/>
                  </a:moveTo>
                  <a:lnTo>
                    <a:pt x="361950" y="92709"/>
                  </a:lnTo>
                </a:path>
                <a:path extrusionOk="0" h="92710" w="2377440">
                  <a:moveTo>
                    <a:pt x="353060" y="92709"/>
                  </a:moveTo>
                  <a:lnTo>
                    <a:pt x="342900" y="92709"/>
                  </a:lnTo>
                </a:path>
                <a:path extrusionOk="0" h="92710" w="2377440">
                  <a:moveTo>
                    <a:pt x="332739" y="92709"/>
                  </a:moveTo>
                  <a:lnTo>
                    <a:pt x="323850" y="92709"/>
                  </a:lnTo>
                </a:path>
                <a:path extrusionOk="0" h="92710" w="2377440">
                  <a:moveTo>
                    <a:pt x="313689" y="92709"/>
                  </a:moveTo>
                  <a:lnTo>
                    <a:pt x="304800" y="92709"/>
                  </a:lnTo>
                </a:path>
                <a:path extrusionOk="0" h="92710" w="2377440">
                  <a:moveTo>
                    <a:pt x="294639" y="92709"/>
                  </a:moveTo>
                  <a:lnTo>
                    <a:pt x="284480" y="92709"/>
                  </a:lnTo>
                </a:path>
                <a:path extrusionOk="0" h="92710" w="2377440">
                  <a:moveTo>
                    <a:pt x="275589" y="92709"/>
                  </a:moveTo>
                  <a:lnTo>
                    <a:pt x="271780" y="92709"/>
                  </a:lnTo>
                  <a:lnTo>
                    <a:pt x="269239" y="92709"/>
                  </a:lnTo>
                  <a:lnTo>
                    <a:pt x="265430" y="92709"/>
                  </a:lnTo>
                </a:path>
                <a:path extrusionOk="0" h="92710" w="2377440">
                  <a:moveTo>
                    <a:pt x="255270" y="92709"/>
                  </a:moveTo>
                  <a:lnTo>
                    <a:pt x="252730" y="92709"/>
                  </a:lnTo>
                  <a:lnTo>
                    <a:pt x="248920" y="92709"/>
                  </a:lnTo>
                  <a:lnTo>
                    <a:pt x="246380" y="92709"/>
                  </a:lnTo>
                </a:path>
                <a:path extrusionOk="0" h="92710" w="2377440">
                  <a:moveTo>
                    <a:pt x="236220" y="91439"/>
                  </a:moveTo>
                  <a:lnTo>
                    <a:pt x="232410" y="91439"/>
                  </a:lnTo>
                  <a:lnTo>
                    <a:pt x="229870" y="91439"/>
                  </a:lnTo>
                  <a:lnTo>
                    <a:pt x="226060" y="90169"/>
                  </a:lnTo>
                </a:path>
                <a:path extrusionOk="0" h="92710" w="2377440">
                  <a:moveTo>
                    <a:pt x="217170" y="90169"/>
                  </a:moveTo>
                  <a:lnTo>
                    <a:pt x="213360" y="90169"/>
                  </a:lnTo>
                  <a:lnTo>
                    <a:pt x="210820" y="90169"/>
                  </a:lnTo>
                  <a:lnTo>
                    <a:pt x="207010" y="88899"/>
                  </a:lnTo>
                </a:path>
                <a:path extrusionOk="0" h="92710" w="2377440">
                  <a:moveTo>
                    <a:pt x="198120" y="87629"/>
                  </a:moveTo>
                  <a:lnTo>
                    <a:pt x="194310" y="87629"/>
                  </a:lnTo>
                  <a:lnTo>
                    <a:pt x="190500" y="87629"/>
                  </a:lnTo>
                  <a:lnTo>
                    <a:pt x="187960" y="87629"/>
                  </a:lnTo>
                </a:path>
                <a:path extrusionOk="0" h="92710" w="2377440">
                  <a:moveTo>
                    <a:pt x="177800" y="85089"/>
                  </a:moveTo>
                  <a:lnTo>
                    <a:pt x="175260" y="85089"/>
                  </a:lnTo>
                  <a:lnTo>
                    <a:pt x="171450" y="85089"/>
                  </a:lnTo>
                  <a:lnTo>
                    <a:pt x="168910" y="83819"/>
                  </a:lnTo>
                </a:path>
                <a:path extrusionOk="0" h="92710" w="2377440">
                  <a:moveTo>
                    <a:pt x="158750" y="82549"/>
                  </a:moveTo>
                  <a:lnTo>
                    <a:pt x="156210" y="82549"/>
                  </a:lnTo>
                  <a:lnTo>
                    <a:pt x="152400" y="81279"/>
                  </a:lnTo>
                  <a:lnTo>
                    <a:pt x="149860" y="81279"/>
                  </a:lnTo>
                </a:path>
                <a:path extrusionOk="0" h="92710" w="2377440">
                  <a:moveTo>
                    <a:pt x="139700" y="78739"/>
                  </a:moveTo>
                  <a:lnTo>
                    <a:pt x="135889" y="78739"/>
                  </a:lnTo>
                  <a:lnTo>
                    <a:pt x="133350" y="77469"/>
                  </a:lnTo>
                  <a:lnTo>
                    <a:pt x="130810" y="77469"/>
                  </a:lnTo>
                </a:path>
                <a:path extrusionOk="0" h="92710" w="2377440">
                  <a:moveTo>
                    <a:pt x="120650" y="74929"/>
                  </a:moveTo>
                  <a:lnTo>
                    <a:pt x="118110" y="74929"/>
                  </a:lnTo>
                  <a:lnTo>
                    <a:pt x="114300" y="73659"/>
                  </a:lnTo>
                  <a:lnTo>
                    <a:pt x="111760" y="72389"/>
                  </a:lnTo>
                </a:path>
                <a:path extrusionOk="0" h="92710" w="2377440">
                  <a:moveTo>
                    <a:pt x="101600" y="69849"/>
                  </a:moveTo>
                  <a:lnTo>
                    <a:pt x="99060" y="69849"/>
                  </a:lnTo>
                  <a:lnTo>
                    <a:pt x="95250" y="68579"/>
                  </a:lnTo>
                  <a:lnTo>
                    <a:pt x="92710" y="67309"/>
                  </a:lnTo>
                </a:path>
                <a:path extrusionOk="0" h="92710" w="2377440">
                  <a:moveTo>
                    <a:pt x="83820" y="64769"/>
                  </a:moveTo>
                  <a:lnTo>
                    <a:pt x="80010" y="63499"/>
                  </a:lnTo>
                  <a:lnTo>
                    <a:pt x="77470" y="63499"/>
                  </a:lnTo>
                  <a:lnTo>
                    <a:pt x="73660" y="62229"/>
                  </a:lnTo>
                </a:path>
                <a:path extrusionOk="0" h="92710" w="2377440">
                  <a:moveTo>
                    <a:pt x="64770" y="58419"/>
                  </a:moveTo>
                  <a:lnTo>
                    <a:pt x="62230" y="57149"/>
                  </a:lnTo>
                  <a:lnTo>
                    <a:pt x="58420" y="55879"/>
                  </a:lnTo>
                  <a:lnTo>
                    <a:pt x="55880" y="54609"/>
                  </a:lnTo>
                </a:path>
                <a:path extrusionOk="0" h="92710" w="2377440">
                  <a:moveTo>
                    <a:pt x="46989" y="50799"/>
                  </a:moveTo>
                  <a:lnTo>
                    <a:pt x="43180" y="49529"/>
                  </a:lnTo>
                  <a:lnTo>
                    <a:pt x="40639" y="48259"/>
                  </a:lnTo>
                  <a:lnTo>
                    <a:pt x="38100" y="46989"/>
                  </a:lnTo>
                </a:path>
                <a:path extrusionOk="0" h="92710" w="2377440">
                  <a:moveTo>
                    <a:pt x="29210" y="41909"/>
                  </a:moveTo>
                  <a:lnTo>
                    <a:pt x="26670" y="40639"/>
                  </a:lnTo>
                  <a:lnTo>
                    <a:pt x="24130" y="39369"/>
                  </a:lnTo>
                  <a:lnTo>
                    <a:pt x="21589" y="36829"/>
                  </a:lnTo>
                </a:path>
                <a:path extrusionOk="0" h="92710" w="2377440">
                  <a:moveTo>
                    <a:pt x="13970" y="31749"/>
                  </a:moveTo>
                  <a:lnTo>
                    <a:pt x="11430" y="29209"/>
                  </a:lnTo>
                  <a:lnTo>
                    <a:pt x="8889" y="26669"/>
                  </a:lnTo>
                  <a:lnTo>
                    <a:pt x="6350" y="24129"/>
                  </a:lnTo>
                </a:path>
                <a:path extrusionOk="0" h="92710" w="2377440">
                  <a:moveTo>
                    <a:pt x="2539" y="15239"/>
                  </a:moveTo>
                  <a:lnTo>
                    <a:pt x="1270" y="12699"/>
                  </a:lnTo>
                  <a:lnTo>
                    <a:pt x="0" y="10159"/>
                  </a:lnTo>
                  <a:lnTo>
                    <a:pt x="0" y="7619"/>
                  </a:lnTo>
                  <a:lnTo>
                    <a:pt x="0" y="634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35" name="Google Shape;1335;p66"/>
            <p:cNvSpPr/>
            <p:nvPr/>
          </p:nvSpPr>
          <p:spPr>
            <a:xfrm>
              <a:off x="3414395" y="474916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36" name="Google Shape;1336;p66"/>
            <p:cNvSpPr/>
            <p:nvPr/>
          </p:nvSpPr>
          <p:spPr>
            <a:xfrm>
              <a:off x="3414395" y="4691380"/>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37" name="Google Shape;1337;p66"/>
            <p:cNvSpPr/>
            <p:nvPr/>
          </p:nvSpPr>
          <p:spPr>
            <a:xfrm>
              <a:off x="3418840" y="466725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38" name="Google Shape;1338;p66"/>
            <p:cNvSpPr/>
            <p:nvPr/>
          </p:nvSpPr>
          <p:spPr>
            <a:xfrm>
              <a:off x="3414395" y="463296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39" name="Google Shape;1339;p66"/>
            <p:cNvSpPr/>
            <p:nvPr/>
          </p:nvSpPr>
          <p:spPr>
            <a:xfrm>
              <a:off x="3418840" y="460883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40" name="Google Shape;1340;p66"/>
            <p:cNvSpPr/>
            <p:nvPr/>
          </p:nvSpPr>
          <p:spPr>
            <a:xfrm>
              <a:off x="3414395" y="457454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41" name="Google Shape;1341;p66"/>
            <p:cNvSpPr/>
            <p:nvPr/>
          </p:nvSpPr>
          <p:spPr>
            <a:xfrm>
              <a:off x="3414395" y="453580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42" name="Google Shape;1342;p66"/>
            <p:cNvSpPr/>
            <p:nvPr/>
          </p:nvSpPr>
          <p:spPr>
            <a:xfrm>
              <a:off x="3414395" y="4497070"/>
              <a:ext cx="8890" cy="19050"/>
            </a:xfrm>
            <a:custGeom>
              <a:rect b="b" l="l" r="r" t="t"/>
              <a:pathLst>
                <a:path extrusionOk="0" h="19050" w="8889">
                  <a:moveTo>
                    <a:pt x="0" y="19049"/>
                  </a:moveTo>
                  <a:lnTo>
                    <a:pt x="8890" y="19049"/>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43" name="Google Shape;1343;p66"/>
            <p:cNvSpPr/>
            <p:nvPr/>
          </p:nvSpPr>
          <p:spPr>
            <a:xfrm>
              <a:off x="3418840" y="447294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44" name="Google Shape;1344;p66"/>
            <p:cNvSpPr/>
            <p:nvPr/>
          </p:nvSpPr>
          <p:spPr>
            <a:xfrm>
              <a:off x="3414395" y="443865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45" name="Google Shape;1345;p66"/>
            <p:cNvSpPr/>
            <p:nvPr/>
          </p:nvSpPr>
          <p:spPr>
            <a:xfrm>
              <a:off x="3414395" y="439991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46" name="Google Shape;1346;p66"/>
            <p:cNvSpPr/>
            <p:nvPr/>
          </p:nvSpPr>
          <p:spPr>
            <a:xfrm>
              <a:off x="3414395" y="4342130"/>
              <a:ext cx="8890" cy="38100"/>
            </a:xfrm>
            <a:custGeom>
              <a:rect b="b" l="l" r="r" t="t"/>
              <a:pathLst>
                <a:path extrusionOk="0" h="38100" w="8889">
                  <a:moveTo>
                    <a:pt x="0" y="38100"/>
                  </a:moveTo>
                  <a:lnTo>
                    <a:pt x="8890" y="38100"/>
                  </a:lnTo>
                </a:path>
                <a:path extrusionOk="0" h="38100" w="8889">
                  <a:moveTo>
                    <a:pt x="0" y="19050"/>
                  </a:moveTo>
                  <a:lnTo>
                    <a:pt x="8890" y="19050"/>
                  </a:lnTo>
                </a:path>
                <a:path extrusionOk="0" h="3810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47" name="Google Shape;1347;p66"/>
            <p:cNvSpPr/>
            <p:nvPr/>
          </p:nvSpPr>
          <p:spPr>
            <a:xfrm>
              <a:off x="3418840" y="431800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48" name="Google Shape;1348;p66"/>
            <p:cNvSpPr/>
            <p:nvPr/>
          </p:nvSpPr>
          <p:spPr>
            <a:xfrm>
              <a:off x="3414395" y="428371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49" name="Google Shape;1349;p66"/>
            <p:cNvSpPr/>
            <p:nvPr/>
          </p:nvSpPr>
          <p:spPr>
            <a:xfrm>
              <a:off x="3418840" y="425958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50" name="Google Shape;1350;p66"/>
            <p:cNvSpPr/>
            <p:nvPr/>
          </p:nvSpPr>
          <p:spPr>
            <a:xfrm>
              <a:off x="3418840" y="4239260"/>
              <a:ext cx="0" cy="10160"/>
            </a:xfrm>
            <a:custGeom>
              <a:rect b="b" l="l" r="r" t="t"/>
              <a:pathLst>
                <a:path extrusionOk="0" h="10160" w="120000">
                  <a:moveTo>
                    <a:pt x="0" y="5079"/>
                  </a:moveTo>
                  <a:lnTo>
                    <a:pt x="0" y="5079"/>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51" name="Google Shape;1351;p66"/>
            <p:cNvSpPr/>
            <p:nvPr/>
          </p:nvSpPr>
          <p:spPr>
            <a:xfrm>
              <a:off x="3512820" y="4246880"/>
              <a:ext cx="538479" cy="538480"/>
            </a:xfrm>
            <a:prstGeom prst="rect">
              <a:avLst/>
            </a:prstGeom>
            <a:blipFill rotWithShape="1">
              <a:blip r:embed="rId1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52" name="Google Shape;1352;p66"/>
          <p:cNvSpPr txBox="1"/>
          <p:nvPr/>
        </p:nvSpPr>
        <p:spPr>
          <a:xfrm>
            <a:off x="4286250" y="4222750"/>
            <a:ext cx="1270000" cy="574040"/>
          </a:xfrm>
          <a:prstGeom prst="rect">
            <a:avLst/>
          </a:prstGeom>
          <a:noFill/>
          <a:ln>
            <a:noFill/>
          </a:ln>
        </p:spPr>
        <p:txBody>
          <a:bodyPr anchorCtr="0" anchor="t" bIns="0" lIns="0" spcFirstLastPara="1" rIns="0" wrap="square" tIns="12700">
            <a:spAutoFit/>
          </a:bodyPr>
          <a:lstStyle/>
          <a:p>
            <a:pPr indent="-69850" lvl="0" marL="82550" marR="5080" rtl="0" algn="l">
              <a:lnSpc>
                <a:spcPct val="100000"/>
              </a:lnSpc>
              <a:spcBef>
                <a:spcPts val="0"/>
              </a:spcBef>
              <a:spcAft>
                <a:spcPts val="0"/>
              </a:spcAft>
              <a:buNone/>
            </a:pPr>
            <a:r>
              <a:rPr b="1" lang="en-US" sz="1800">
                <a:solidFill>
                  <a:srgbClr val="7F0000"/>
                </a:solidFill>
                <a:latin typeface="Arial"/>
                <a:ea typeface="Arial"/>
                <a:cs typeface="Arial"/>
                <a:sym typeface="Arial"/>
              </a:rPr>
              <a:t>Hành chính  sự nghiệp</a:t>
            </a:r>
            <a:endParaRPr sz="1800">
              <a:solidFill>
                <a:schemeClr val="dk1"/>
              </a:solidFill>
              <a:latin typeface="Arial"/>
              <a:ea typeface="Arial"/>
              <a:cs typeface="Arial"/>
              <a:sym typeface="Arial"/>
            </a:endParaRPr>
          </a:p>
        </p:txBody>
      </p:sp>
      <p:grpSp>
        <p:nvGrpSpPr>
          <p:cNvPr id="1353" name="Google Shape;1353;p66"/>
          <p:cNvGrpSpPr/>
          <p:nvPr/>
        </p:nvGrpSpPr>
        <p:grpSpPr>
          <a:xfrm>
            <a:off x="5357495" y="1557019"/>
            <a:ext cx="2386330" cy="720091"/>
            <a:chOff x="5357495" y="1557019"/>
            <a:chExt cx="2386330" cy="720091"/>
          </a:xfrm>
        </p:grpSpPr>
        <p:sp>
          <p:nvSpPr>
            <p:cNvPr id="1354" name="Google Shape;1354;p66"/>
            <p:cNvSpPr/>
            <p:nvPr/>
          </p:nvSpPr>
          <p:spPr>
            <a:xfrm>
              <a:off x="5361940" y="1557019"/>
              <a:ext cx="2377440" cy="93980"/>
            </a:xfrm>
            <a:custGeom>
              <a:rect b="b" l="l" r="r" t="t"/>
              <a:pathLst>
                <a:path extrusionOk="0" h="93980" w="2377440">
                  <a:moveTo>
                    <a:pt x="0" y="85089"/>
                  </a:moveTo>
                  <a:lnTo>
                    <a:pt x="0" y="81279"/>
                  </a:lnTo>
                  <a:lnTo>
                    <a:pt x="1270" y="78739"/>
                  </a:lnTo>
                  <a:lnTo>
                    <a:pt x="2539" y="76200"/>
                  </a:lnTo>
                </a:path>
                <a:path extrusionOk="0" h="93980" w="2377440">
                  <a:moveTo>
                    <a:pt x="7620" y="67309"/>
                  </a:moveTo>
                  <a:lnTo>
                    <a:pt x="10160" y="66039"/>
                  </a:lnTo>
                  <a:lnTo>
                    <a:pt x="12700" y="63500"/>
                  </a:lnTo>
                  <a:lnTo>
                    <a:pt x="15239" y="60959"/>
                  </a:lnTo>
                </a:path>
                <a:path extrusionOk="0" h="93980" w="2377440">
                  <a:moveTo>
                    <a:pt x="21589" y="54609"/>
                  </a:moveTo>
                  <a:lnTo>
                    <a:pt x="24130" y="53339"/>
                  </a:lnTo>
                  <a:lnTo>
                    <a:pt x="27939" y="52069"/>
                  </a:lnTo>
                  <a:lnTo>
                    <a:pt x="30480" y="49529"/>
                  </a:lnTo>
                </a:path>
                <a:path extrusionOk="0" h="93980" w="2377440">
                  <a:moveTo>
                    <a:pt x="39370" y="45719"/>
                  </a:moveTo>
                  <a:lnTo>
                    <a:pt x="41910" y="44450"/>
                  </a:lnTo>
                  <a:lnTo>
                    <a:pt x="44450" y="41909"/>
                  </a:lnTo>
                  <a:lnTo>
                    <a:pt x="48260" y="41909"/>
                  </a:lnTo>
                </a:path>
                <a:path extrusionOk="0" h="93980" w="2377440">
                  <a:moveTo>
                    <a:pt x="57150" y="36829"/>
                  </a:moveTo>
                  <a:lnTo>
                    <a:pt x="59689" y="35559"/>
                  </a:lnTo>
                  <a:lnTo>
                    <a:pt x="63500" y="34289"/>
                  </a:lnTo>
                  <a:lnTo>
                    <a:pt x="66039" y="34289"/>
                  </a:lnTo>
                </a:path>
                <a:path extrusionOk="0" h="93980" w="2377440">
                  <a:moveTo>
                    <a:pt x="74930" y="30479"/>
                  </a:moveTo>
                  <a:lnTo>
                    <a:pt x="77470" y="29209"/>
                  </a:lnTo>
                  <a:lnTo>
                    <a:pt x="81280" y="29209"/>
                  </a:lnTo>
                  <a:lnTo>
                    <a:pt x="85089" y="27939"/>
                  </a:lnTo>
                </a:path>
                <a:path extrusionOk="0" h="93980" w="2377440">
                  <a:moveTo>
                    <a:pt x="93980" y="25400"/>
                  </a:moveTo>
                  <a:lnTo>
                    <a:pt x="96520" y="24129"/>
                  </a:lnTo>
                  <a:lnTo>
                    <a:pt x="100330" y="22859"/>
                  </a:lnTo>
                  <a:lnTo>
                    <a:pt x="102870" y="22859"/>
                  </a:lnTo>
                </a:path>
                <a:path extrusionOk="0" h="93980" w="2377440">
                  <a:moveTo>
                    <a:pt x="113030" y="20319"/>
                  </a:moveTo>
                  <a:lnTo>
                    <a:pt x="115570" y="19050"/>
                  </a:lnTo>
                  <a:lnTo>
                    <a:pt x="119380" y="17779"/>
                  </a:lnTo>
                  <a:lnTo>
                    <a:pt x="121920" y="17779"/>
                  </a:lnTo>
                </a:path>
                <a:path extrusionOk="0" h="93980" w="2377440">
                  <a:moveTo>
                    <a:pt x="132080" y="15239"/>
                  </a:moveTo>
                  <a:lnTo>
                    <a:pt x="134620" y="15239"/>
                  </a:lnTo>
                  <a:lnTo>
                    <a:pt x="137160" y="13969"/>
                  </a:lnTo>
                  <a:lnTo>
                    <a:pt x="140970" y="13969"/>
                  </a:lnTo>
                </a:path>
                <a:path extrusionOk="0" h="93980" w="2377440">
                  <a:moveTo>
                    <a:pt x="151130" y="11429"/>
                  </a:moveTo>
                  <a:lnTo>
                    <a:pt x="153670" y="11429"/>
                  </a:lnTo>
                  <a:lnTo>
                    <a:pt x="157480" y="10159"/>
                  </a:lnTo>
                  <a:lnTo>
                    <a:pt x="160020" y="10159"/>
                  </a:lnTo>
                </a:path>
                <a:path extrusionOk="0" h="93980" w="2377440">
                  <a:moveTo>
                    <a:pt x="170180" y="8889"/>
                  </a:moveTo>
                  <a:lnTo>
                    <a:pt x="172720" y="8889"/>
                  </a:lnTo>
                  <a:lnTo>
                    <a:pt x="176530" y="7619"/>
                  </a:lnTo>
                  <a:lnTo>
                    <a:pt x="179070" y="7619"/>
                  </a:lnTo>
                </a:path>
                <a:path extrusionOk="0" h="93980" w="2377440">
                  <a:moveTo>
                    <a:pt x="189230" y="6350"/>
                  </a:moveTo>
                  <a:lnTo>
                    <a:pt x="191770" y="6350"/>
                  </a:lnTo>
                  <a:lnTo>
                    <a:pt x="195580" y="5079"/>
                  </a:lnTo>
                  <a:lnTo>
                    <a:pt x="198120" y="5079"/>
                  </a:lnTo>
                </a:path>
                <a:path extrusionOk="0" h="93980" w="2377440">
                  <a:moveTo>
                    <a:pt x="208280" y="3809"/>
                  </a:moveTo>
                  <a:lnTo>
                    <a:pt x="212089" y="3809"/>
                  </a:lnTo>
                  <a:lnTo>
                    <a:pt x="214630" y="3809"/>
                  </a:lnTo>
                  <a:lnTo>
                    <a:pt x="218439" y="2539"/>
                  </a:lnTo>
                </a:path>
                <a:path extrusionOk="0" h="93980" w="2377440">
                  <a:moveTo>
                    <a:pt x="227330" y="2539"/>
                  </a:moveTo>
                  <a:lnTo>
                    <a:pt x="231139" y="2539"/>
                  </a:lnTo>
                  <a:lnTo>
                    <a:pt x="233680" y="1269"/>
                  </a:lnTo>
                  <a:lnTo>
                    <a:pt x="237489" y="1269"/>
                  </a:lnTo>
                </a:path>
                <a:path extrusionOk="0" h="93980" w="2377440">
                  <a:moveTo>
                    <a:pt x="247650" y="1269"/>
                  </a:moveTo>
                  <a:lnTo>
                    <a:pt x="250189" y="1269"/>
                  </a:lnTo>
                  <a:lnTo>
                    <a:pt x="254000" y="1269"/>
                  </a:lnTo>
                  <a:lnTo>
                    <a:pt x="256539" y="1269"/>
                  </a:lnTo>
                </a:path>
                <a:path extrusionOk="0" h="93980" w="2377440">
                  <a:moveTo>
                    <a:pt x="266700" y="0"/>
                  </a:moveTo>
                  <a:lnTo>
                    <a:pt x="270510" y="0"/>
                  </a:lnTo>
                  <a:lnTo>
                    <a:pt x="273050" y="0"/>
                  </a:lnTo>
                  <a:lnTo>
                    <a:pt x="276860" y="0"/>
                  </a:lnTo>
                </a:path>
                <a:path extrusionOk="0" h="93980" w="2377440">
                  <a:moveTo>
                    <a:pt x="285750" y="0"/>
                  </a:moveTo>
                  <a:lnTo>
                    <a:pt x="295910" y="0"/>
                  </a:lnTo>
                </a:path>
                <a:path extrusionOk="0" h="93980" w="2377440">
                  <a:moveTo>
                    <a:pt x="306070" y="0"/>
                  </a:moveTo>
                  <a:lnTo>
                    <a:pt x="314960" y="0"/>
                  </a:lnTo>
                </a:path>
                <a:path extrusionOk="0" h="93980" w="2377440">
                  <a:moveTo>
                    <a:pt x="325120" y="0"/>
                  </a:moveTo>
                  <a:lnTo>
                    <a:pt x="334010" y="0"/>
                  </a:lnTo>
                </a:path>
                <a:path extrusionOk="0" h="93980" w="2377440">
                  <a:moveTo>
                    <a:pt x="344170" y="0"/>
                  </a:moveTo>
                  <a:lnTo>
                    <a:pt x="354330" y="0"/>
                  </a:lnTo>
                </a:path>
                <a:path extrusionOk="0" h="93980" w="2377440">
                  <a:moveTo>
                    <a:pt x="363220" y="0"/>
                  </a:moveTo>
                  <a:lnTo>
                    <a:pt x="373380" y="0"/>
                  </a:lnTo>
                </a:path>
                <a:path extrusionOk="0" h="93980" w="2377440">
                  <a:moveTo>
                    <a:pt x="383539" y="0"/>
                  </a:moveTo>
                  <a:lnTo>
                    <a:pt x="392430" y="0"/>
                  </a:lnTo>
                </a:path>
                <a:path extrusionOk="0" h="93980" w="2377440">
                  <a:moveTo>
                    <a:pt x="402589" y="0"/>
                  </a:moveTo>
                  <a:lnTo>
                    <a:pt x="411480" y="0"/>
                  </a:lnTo>
                </a:path>
                <a:path extrusionOk="0" h="93980" w="2377440">
                  <a:moveTo>
                    <a:pt x="421639" y="0"/>
                  </a:moveTo>
                  <a:lnTo>
                    <a:pt x="431800" y="0"/>
                  </a:lnTo>
                </a:path>
                <a:path extrusionOk="0" h="93980" w="2377440">
                  <a:moveTo>
                    <a:pt x="440689" y="0"/>
                  </a:moveTo>
                  <a:lnTo>
                    <a:pt x="450850" y="0"/>
                  </a:lnTo>
                </a:path>
                <a:path extrusionOk="0" h="93980" w="2377440">
                  <a:moveTo>
                    <a:pt x="461010" y="0"/>
                  </a:moveTo>
                  <a:lnTo>
                    <a:pt x="469900" y="0"/>
                  </a:lnTo>
                </a:path>
                <a:path extrusionOk="0" h="93980" w="2377440">
                  <a:moveTo>
                    <a:pt x="480060" y="0"/>
                  </a:moveTo>
                  <a:lnTo>
                    <a:pt x="490220" y="0"/>
                  </a:lnTo>
                </a:path>
                <a:path extrusionOk="0" h="93980" w="2377440">
                  <a:moveTo>
                    <a:pt x="499110" y="0"/>
                  </a:moveTo>
                  <a:lnTo>
                    <a:pt x="509270" y="0"/>
                  </a:lnTo>
                </a:path>
                <a:path extrusionOk="0" h="93980" w="2377440">
                  <a:moveTo>
                    <a:pt x="518160" y="0"/>
                  </a:moveTo>
                  <a:lnTo>
                    <a:pt x="528320" y="0"/>
                  </a:lnTo>
                </a:path>
                <a:path extrusionOk="0" h="93980" w="2377440">
                  <a:moveTo>
                    <a:pt x="538480" y="0"/>
                  </a:moveTo>
                  <a:lnTo>
                    <a:pt x="547370" y="0"/>
                  </a:lnTo>
                </a:path>
                <a:path extrusionOk="0" h="93980" w="2377440">
                  <a:moveTo>
                    <a:pt x="557530" y="0"/>
                  </a:moveTo>
                  <a:lnTo>
                    <a:pt x="567689" y="0"/>
                  </a:lnTo>
                </a:path>
                <a:path extrusionOk="0" h="93980" w="2377440">
                  <a:moveTo>
                    <a:pt x="576580" y="0"/>
                  </a:moveTo>
                  <a:lnTo>
                    <a:pt x="586739" y="0"/>
                  </a:lnTo>
                </a:path>
                <a:path extrusionOk="0" h="93980" w="2377440">
                  <a:moveTo>
                    <a:pt x="596900" y="0"/>
                  </a:moveTo>
                  <a:lnTo>
                    <a:pt x="605789" y="0"/>
                  </a:lnTo>
                </a:path>
                <a:path extrusionOk="0" h="93980" w="2377440">
                  <a:moveTo>
                    <a:pt x="615950" y="0"/>
                  </a:moveTo>
                  <a:lnTo>
                    <a:pt x="626110" y="0"/>
                  </a:lnTo>
                </a:path>
                <a:path extrusionOk="0" h="93980" w="2377440">
                  <a:moveTo>
                    <a:pt x="635000" y="0"/>
                  </a:moveTo>
                  <a:lnTo>
                    <a:pt x="645160" y="0"/>
                  </a:lnTo>
                </a:path>
                <a:path extrusionOk="0" h="93980" w="2377440">
                  <a:moveTo>
                    <a:pt x="655320" y="0"/>
                  </a:moveTo>
                  <a:lnTo>
                    <a:pt x="664210" y="0"/>
                  </a:lnTo>
                </a:path>
                <a:path extrusionOk="0" h="93980" w="2377440">
                  <a:moveTo>
                    <a:pt x="674370" y="0"/>
                  </a:moveTo>
                  <a:lnTo>
                    <a:pt x="684530" y="0"/>
                  </a:lnTo>
                </a:path>
                <a:path extrusionOk="0" h="93980" w="2377440">
                  <a:moveTo>
                    <a:pt x="693420" y="0"/>
                  </a:moveTo>
                  <a:lnTo>
                    <a:pt x="703580" y="0"/>
                  </a:lnTo>
                </a:path>
                <a:path extrusionOk="0" h="93980" w="2377440">
                  <a:moveTo>
                    <a:pt x="712470" y="0"/>
                  </a:moveTo>
                  <a:lnTo>
                    <a:pt x="722630" y="0"/>
                  </a:lnTo>
                </a:path>
                <a:path extrusionOk="0" h="93980" w="2377440">
                  <a:moveTo>
                    <a:pt x="731520" y="0"/>
                  </a:moveTo>
                  <a:lnTo>
                    <a:pt x="741680" y="0"/>
                  </a:lnTo>
                </a:path>
                <a:path extrusionOk="0" h="93980" w="2377440">
                  <a:moveTo>
                    <a:pt x="751839" y="0"/>
                  </a:moveTo>
                  <a:lnTo>
                    <a:pt x="760730" y="0"/>
                  </a:lnTo>
                </a:path>
                <a:path extrusionOk="0" h="93980" w="2377440">
                  <a:moveTo>
                    <a:pt x="770889" y="0"/>
                  </a:moveTo>
                  <a:lnTo>
                    <a:pt x="781050" y="0"/>
                  </a:lnTo>
                </a:path>
                <a:path extrusionOk="0" h="93980" w="2377440">
                  <a:moveTo>
                    <a:pt x="789939" y="0"/>
                  </a:moveTo>
                  <a:lnTo>
                    <a:pt x="800100" y="0"/>
                  </a:lnTo>
                </a:path>
                <a:path extrusionOk="0" h="93980" w="2377440">
                  <a:moveTo>
                    <a:pt x="810260" y="0"/>
                  </a:moveTo>
                  <a:lnTo>
                    <a:pt x="819150" y="0"/>
                  </a:lnTo>
                </a:path>
                <a:path extrusionOk="0" h="93980" w="2377440">
                  <a:moveTo>
                    <a:pt x="829310" y="0"/>
                  </a:moveTo>
                  <a:lnTo>
                    <a:pt x="839470" y="0"/>
                  </a:lnTo>
                </a:path>
                <a:path extrusionOk="0" h="93980" w="2377440">
                  <a:moveTo>
                    <a:pt x="848360" y="0"/>
                  </a:moveTo>
                  <a:lnTo>
                    <a:pt x="858520" y="0"/>
                  </a:lnTo>
                </a:path>
                <a:path extrusionOk="0" h="93980" w="2377440">
                  <a:moveTo>
                    <a:pt x="868680" y="0"/>
                  </a:moveTo>
                  <a:lnTo>
                    <a:pt x="877570" y="0"/>
                  </a:lnTo>
                </a:path>
                <a:path extrusionOk="0" h="93980" w="2377440">
                  <a:moveTo>
                    <a:pt x="887730" y="0"/>
                  </a:moveTo>
                  <a:lnTo>
                    <a:pt x="897889" y="0"/>
                  </a:lnTo>
                </a:path>
                <a:path extrusionOk="0" h="93980" w="2377440">
                  <a:moveTo>
                    <a:pt x="906780" y="0"/>
                  </a:moveTo>
                  <a:lnTo>
                    <a:pt x="916939" y="0"/>
                  </a:lnTo>
                </a:path>
                <a:path extrusionOk="0" h="93980" w="2377440">
                  <a:moveTo>
                    <a:pt x="925830" y="0"/>
                  </a:moveTo>
                  <a:lnTo>
                    <a:pt x="935989" y="0"/>
                  </a:lnTo>
                </a:path>
                <a:path extrusionOk="0" h="93980" w="2377440">
                  <a:moveTo>
                    <a:pt x="946150" y="0"/>
                  </a:moveTo>
                  <a:lnTo>
                    <a:pt x="955039" y="0"/>
                  </a:lnTo>
                </a:path>
                <a:path extrusionOk="0" h="93980" w="2377440">
                  <a:moveTo>
                    <a:pt x="965200" y="0"/>
                  </a:moveTo>
                  <a:lnTo>
                    <a:pt x="975360" y="0"/>
                  </a:lnTo>
                </a:path>
                <a:path extrusionOk="0" h="93980" w="2377440">
                  <a:moveTo>
                    <a:pt x="984250" y="0"/>
                  </a:moveTo>
                  <a:lnTo>
                    <a:pt x="994410" y="0"/>
                  </a:lnTo>
                </a:path>
                <a:path extrusionOk="0" h="93980" w="2377440">
                  <a:moveTo>
                    <a:pt x="1004570" y="0"/>
                  </a:moveTo>
                  <a:lnTo>
                    <a:pt x="1013460" y="0"/>
                  </a:lnTo>
                </a:path>
                <a:path extrusionOk="0" h="93980" w="2377440">
                  <a:moveTo>
                    <a:pt x="1023620" y="0"/>
                  </a:moveTo>
                  <a:lnTo>
                    <a:pt x="1032510" y="0"/>
                  </a:lnTo>
                </a:path>
                <a:path extrusionOk="0" h="93980" w="2377440">
                  <a:moveTo>
                    <a:pt x="1042670" y="0"/>
                  </a:moveTo>
                  <a:lnTo>
                    <a:pt x="1052830" y="0"/>
                  </a:lnTo>
                </a:path>
                <a:path extrusionOk="0" h="93980" w="2377440">
                  <a:moveTo>
                    <a:pt x="1061720" y="0"/>
                  </a:moveTo>
                  <a:lnTo>
                    <a:pt x="1071880" y="0"/>
                  </a:lnTo>
                </a:path>
                <a:path extrusionOk="0" h="93980" w="2377440">
                  <a:moveTo>
                    <a:pt x="1082039" y="0"/>
                  </a:moveTo>
                  <a:lnTo>
                    <a:pt x="1090930" y="0"/>
                  </a:lnTo>
                </a:path>
                <a:path extrusionOk="0" h="93980" w="2377440">
                  <a:moveTo>
                    <a:pt x="1101089" y="0"/>
                  </a:moveTo>
                  <a:lnTo>
                    <a:pt x="1109980" y="0"/>
                  </a:lnTo>
                </a:path>
                <a:path extrusionOk="0" h="93980" w="2377440">
                  <a:moveTo>
                    <a:pt x="1120139" y="0"/>
                  </a:moveTo>
                  <a:lnTo>
                    <a:pt x="1130300" y="0"/>
                  </a:lnTo>
                </a:path>
                <a:path extrusionOk="0" h="93980" w="2377440">
                  <a:moveTo>
                    <a:pt x="1139189" y="0"/>
                  </a:moveTo>
                  <a:lnTo>
                    <a:pt x="1149350" y="0"/>
                  </a:lnTo>
                </a:path>
                <a:path extrusionOk="0" h="93980" w="2377440">
                  <a:moveTo>
                    <a:pt x="1159510" y="0"/>
                  </a:moveTo>
                  <a:lnTo>
                    <a:pt x="1168400" y="0"/>
                  </a:lnTo>
                </a:path>
                <a:path extrusionOk="0" h="93980" w="2377440">
                  <a:moveTo>
                    <a:pt x="1178560" y="0"/>
                  </a:moveTo>
                  <a:lnTo>
                    <a:pt x="1188719" y="0"/>
                  </a:lnTo>
                </a:path>
                <a:path extrusionOk="0" h="93980" w="2377440">
                  <a:moveTo>
                    <a:pt x="1197610" y="0"/>
                  </a:moveTo>
                  <a:lnTo>
                    <a:pt x="1207769" y="0"/>
                  </a:lnTo>
                </a:path>
                <a:path extrusionOk="0" h="93980" w="2377440">
                  <a:moveTo>
                    <a:pt x="1217930" y="0"/>
                  </a:moveTo>
                  <a:lnTo>
                    <a:pt x="1226819" y="0"/>
                  </a:lnTo>
                </a:path>
                <a:path extrusionOk="0" h="93980" w="2377440">
                  <a:moveTo>
                    <a:pt x="1236980" y="0"/>
                  </a:moveTo>
                  <a:lnTo>
                    <a:pt x="1247139" y="0"/>
                  </a:lnTo>
                </a:path>
                <a:path extrusionOk="0" h="93980" w="2377440">
                  <a:moveTo>
                    <a:pt x="1256030" y="0"/>
                  </a:moveTo>
                  <a:lnTo>
                    <a:pt x="1266189" y="0"/>
                  </a:lnTo>
                </a:path>
                <a:path extrusionOk="0" h="93980" w="2377440">
                  <a:moveTo>
                    <a:pt x="1276350" y="0"/>
                  </a:moveTo>
                  <a:lnTo>
                    <a:pt x="1285239" y="0"/>
                  </a:lnTo>
                </a:path>
                <a:path extrusionOk="0" h="93980" w="2377440">
                  <a:moveTo>
                    <a:pt x="1295400" y="0"/>
                  </a:moveTo>
                  <a:lnTo>
                    <a:pt x="1304289" y="0"/>
                  </a:lnTo>
                </a:path>
                <a:path extrusionOk="0" h="93980" w="2377440">
                  <a:moveTo>
                    <a:pt x="1314450" y="0"/>
                  </a:moveTo>
                  <a:lnTo>
                    <a:pt x="1324610" y="0"/>
                  </a:lnTo>
                </a:path>
                <a:path extrusionOk="0" h="93980" w="2377440">
                  <a:moveTo>
                    <a:pt x="1333500" y="0"/>
                  </a:moveTo>
                  <a:lnTo>
                    <a:pt x="1343660" y="0"/>
                  </a:lnTo>
                </a:path>
                <a:path extrusionOk="0" h="93980" w="2377440">
                  <a:moveTo>
                    <a:pt x="1352550" y="0"/>
                  </a:moveTo>
                  <a:lnTo>
                    <a:pt x="1362710" y="0"/>
                  </a:lnTo>
                </a:path>
                <a:path extrusionOk="0" h="93980" w="2377440">
                  <a:moveTo>
                    <a:pt x="1372869" y="0"/>
                  </a:moveTo>
                  <a:lnTo>
                    <a:pt x="1381760" y="0"/>
                  </a:lnTo>
                </a:path>
                <a:path extrusionOk="0" h="93980" w="2377440">
                  <a:moveTo>
                    <a:pt x="1391919" y="0"/>
                  </a:moveTo>
                  <a:lnTo>
                    <a:pt x="1402080" y="0"/>
                  </a:lnTo>
                </a:path>
                <a:path extrusionOk="0" h="93980" w="2377440">
                  <a:moveTo>
                    <a:pt x="1410969" y="0"/>
                  </a:moveTo>
                  <a:lnTo>
                    <a:pt x="1421130" y="0"/>
                  </a:lnTo>
                </a:path>
                <a:path extrusionOk="0" h="93980" w="2377440">
                  <a:moveTo>
                    <a:pt x="1431289" y="0"/>
                  </a:moveTo>
                  <a:lnTo>
                    <a:pt x="1440180" y="0"/>
                  </a:lnTo>
                </a:path>
                <a:path extrusionOk="0" h="93980" w="2377440">
                  <a:moveTo>
                    <a:pt x="1450339" y="0"/>
                  </a:moveTo>
                  <a:lnTo>
                    <a:pt x="1460500" y="0"/>
                  </a:lnTo>
                </a:path>
                <a:path extrusionOk="0" h="93980" w="2377440">
                  <a:moveTo>
                    <a:pt x="1469389" y="0"/>
                  </a:moveTo>
                  <a:lnTo>
                    <a:pt x="1479550" y="0"/>
                  </a:lnTo>
                </a:path>
                <a:path extrusionOk="0" h="93980" w="2377440">
                  <a:moveTo>
                    <a:pt x="1488439" y="0"/>
                  </a:moveTo>
                  <a:lnTo>
                    <a:pt x="1498600" y="0"/>
                  </a:lnTo>
                </a:path>
                <a:path extrusionOk="0" h="93980" w="2377440">
                  <a:moveTo>
                    <a:pt x="1508760" y="0"/>
                  </a:moveTo>
                  <a:lnTo>
                    <a:pt x="1517650" y="0"/>
                  </a:lnTo>
                </a:path>
                <a:path extrusionOk="0" h="93980" w="2377440">
                  <a:moveTo>
                    <a:pt x="1527810" y="0"/>
                  </a:moveTo>
                  <a:lnTo>
                    <a:pt x="1537969" y="0"/>
                  </a:lnTo>
                </a:path>
                <a:path extrusionOk="0" h="93980" w="2377440">
                  <a:moveTo>
                    <a:pt x="1546860" y="0"/>
                  </a:moveTo>
                  <a:lnTo>
                    <a:pt x="1557019" y="0"/>
                  </a:lnTo>
                </a:path>
                <a:path extrusionOk="0" h="93980" w="2377440">
                  <a:moveTo>
                    <a:pt x="1567180" y="0"/>
                  </a:moveTo>
                  <a:lnTo>
                    <a:pt x="1576069" y="0"/>
                  </a:lnTo>
                </a:path>
                <a:path extrusionOk="0" h="93980" w="2377440">
                  <a:moveTo>
                    <a:pt x="1586230" y="0"/>
                  </a:moveTo>
                  <a:lnTo>
                    <a:pt x="1596389" y="0"/>
                  </a:lnTo>
                </a:path>
                <a:path extrusionOk="0" h="93980" w="2377440">
                  <a:moveTo>
                    <a:pt x="1605280" y="0"/>
                  </a:moveTo>
                  <a:lnTo>
                    <a:pt x="1615439" y="0"/>
                  </a:lnTo>
                </a:path>
                <a:path extrusionOk="0" h="93980" w="2377440">
                  <a:moveTo>
                    <a:pt x="1624330" y="0"/>
                  </a:moveTo>
                  <a:lnTo>
                    <a:pt x="1634489" y="0"/>
                  </a:lnTo>
                </a:path>
                <a:path extrusionOk="0" h="93980" w="2377440">
                  <a:moveTo>
                    <a:pt x="1644650" y="0"/>
                  </a:moveTo>
                  <a:lnTo>
                    <a:pt x="1653539" y="0"/>
                  </a:lnTo>
                </a:path>
                <a:path extrusionOk="0" h="93980" w="2377440">
                  <a:moveTo>
                    <a:pt x="1663700" y="0"/>
                  </a:moveTo>
                  <a:lnTo>
                    <a:pt x="1673860" y="0"/>
                  </a:lnTo>
                </a:path>
                <a:path extrusionOk="0" h="93980" w="2377440">
                  <a:moveTo>
                    <a:pt x="1682750" y="0"/>
                  </a:moveTo>
                  <a:lnTo>
                    <a:pt x="1692910" y="0"/>
                  </a:lnTo>
                </a:path>
                <a:path extrusionOk="0" h="93980" w="2377440">
                  <a:moveTo>
                    <a:pt x="1701800" y="0"/>
                  </a:moveTo>
                  <a:lnTo>
                    <a:pt x="1711960" y="0"/>
                  </a:lnTo>
                </a:path>
                <a:path extrusionOk="0" h="93980" w="2377440">
                  <a:moveTo>
                    <a:pt x="1722119" y="0"/>
                  </a:moveTo>
                  <a:lnTo>
                    <a:pt x="1731010" y="0"/>
                  </a:lnTo>
                </a:path>
                <a:path extrusionOk="0" h="93980" w="2377440">
                  <a:moveTo>
                    <a:pt x="1741169" y="0"/>
                  </a:moveTo>
                  <a:lnTo>
                    <a:pt x="1751330" y="0"/>
                  </a:lnTo>
                </a:path>
                <a:path extrusionOk="0" h="93980" w="2377440">
                  <a:moveTo>
                    <a:pt x="1760219" y="0"/>
                  </a:moveTo>
                  <a:lnTo>
                    <a:pt x="1770380" y="0"/>
                  </a:lnTo>
                </a:path>
                <a:path extrusionOk="0" h="93980" w="2377440">
                  <a:moveTo>
                    <a:pt x="1780539" y="0"/>
                  </a:moveTo>
                  <a:lnTo>
                    <a:pt x="1789430" y="0"/>
                  </a:lnTo>
                </a:path>
                <a:path extrusionOk="0" h="93980" w="2377440">
                  <a:moveTo>
                    <a:pt x="1799589" y="0"/>
                  </a:moveTo>
                  <a:lnTo>
                    <a:pt x="1809750" y="0"/>
                  </a:lnTo>
                </a:path>
                <a:path extrusionOk="0" h="93980" w="2377440">
                  <a:moveTo>
                    <a:pt x="1818639" y="0"/>
                  </a:moveTo>
                  <a:lnTo>
                    <a:pt x="1828800" y="0"/>
                  </a:lnTo>
                </a:path>
                <a:path extrusionOk="0" h="93980" w="2377440">
                  <a:moveTo>
                    <a:pt x="1838960" y="0"/>
                  </a:moveTo>
                  <a:lnTo>
                    <a:pt x="1847850" y="0"/>
                  </a:lnTo>
                </a:path>
                <a:path extrusionOk="0" h="93980" w="2377440">
                  <a:moveTo>
                    <a:pt x="1858010" y="0"/>
                  </a:moveTo>
                  <a:lnTo>
                    <a:pt x="1868169" y="0"/>
                  </a:lnTo>
                </a:path>
                <a:path extrusionOk="0" h="93980" w="2377440">
                  <a:moveTo>
                    <a:pt x="1877060" y="0"/>
                  </a:moveTo>
                  <a:lnTo>
                    <a:pt x="1887219" y="0"/>
                  </a:lnTo>
                </a:path>
                <a:path extrusionOk="0" h="93980" w="2377440">
                  <a:moveTo>
                    <a:pt x="1896110" y="0"/>
                  </a:moveTo>
                  <a:lnTo>
                    <a:pt x="1906269" y="0"/>
                  </a:lnTo>
                </a:path>
                <a:path extrusionOk="0" h="93980" w="2377440">
                  <a:moveTo>
                    <a:pt x="1916430" y="0"/>
                  </a:moveTo>
                  <a:lnTo>
                    <a:pt x="1925319" y="0"/>
                  </a:lnTo>
                </a:path>
                <a:path extrusionOk="0" h="93980" w="2377440">
                  <a:moveTo>
                    <a:pt x="1935480" y="0"/>
                  </a:moveTo>
                  <a:lnTo>
                    <a:pt x="1944369" y="0"/>
                  </a:lnTo>
                </a:path>
                <a:path extrusionOk="0" h="93980" w="2377440">
                  <a:moveTo>
                    <a:pt x="1954530" y="0"/>
                  </a:moveTo>
                  <a:lnTo>
                    <a:pt x="1964689" y="0"/>
                  </a:lnTo>
                </a:path>
                <a:path extrusionOk="0" h="93980" w="2377440">
                  <a:moveTo>
                    <a:pt x="1973580" y="0"/>
                  </a:moveTo>
                  <a:lnTo>
                    <a:pt x="1983739" y="0"/>
                  </a:lnTo>
                </a:path>
                <a:path extrusionOk="0" h="93980" w="2377440">
                  <a:moveTo>
                    <a:pt x="1993900" y="0"/>
                  </a:moveTo>
                  <a:lnTo>
                    <a:pt x="2002789" y="0"/>
                  </a:lnTo>
                </a:path>
                <a:path extrusionOk="0" h="93980" w="2377440">
                  <a:moveTo>
                    <a:pt x="2012950" y="0"/>
                  </a:moveTo>
                  <a:lnTo>
                    <a:pt x="2023110" y="0"/>
                  </a:lnTo>
                </a:path>
                <a:path extrusionOk="0" h="93980" w="2377440">
                  <a:moveTo>
                    <a:pt x="2032000" y="0"/>
                  </a:moveTo>
                  <a:lnTo>
                    <a:pt x="2042160" y="0"/>
                  </a:lnTo>
                </a:path>
                <a:path extrusionOk="0" h="93980" w="2377440">
                  <a:moveTo>
                    <a:pt x="2052319" y="0"/>
                  </a:moveTo>
                  <a:lnTo>
                    <a:pt x="2061210" y="0"/>
                  </a:lnTo>
                </a:path>
                <a:path extrusionOk="0" h="93980" w="2377440">
                  <a:moveTo>
                    <a:pt x="2071369" y="0"/>
                  </a:moveTo>
                  <a:lnTo>
                    <a:pt x="2080260" y="0"/>
                  </a:lnTo>
                </a:path>
                <a:path extrusionOk="0" h="93980" w="2377440">
                  <a:moveTo>
                    <a:pt x="2090419" y="0"/>
                  </a:moveTo>
                  <a:lnTo>
                    <a:pt x="2096769" y="0"/>
                  </a:lnTo>
                  <a:lnTo>
                    <a:pt x="2098040" y="0"/>
                  </a:lnTo>
                  <a:lnTo>
                    <a:pt x="2099310" y="0"/>
                  </a:lnTo>
                  <a:lnTo>
                    <a:pt x="2100580" y="0"/>
                  </a:lnTo>
                </a:path>
                <a:path extrusionOk="0" h="93980" w="2377440">
                  <a:moveTo>
                    <a:pt x="2109469" y="0"/>
                  </a:moveTo>
                  <a:lnTo>
                    <a:pt x="2113280" y="0"/>
                  </a:lnTo>
                  <a:lnTo>
                    <a:pt x="2115819" y="1269"/>
                  </a:lnTo>
                  <a:lnTo>
                    <a:pt x="2119630" y="1269"/>
                  </a:lnTo>
                </a:path>
                <a:path extrusionOk="0" h="93980" w="2377440">
                  <a:moveTo>
                    <a:pt x="2129790" y="1269"/>
                  </a:moveTo>
                  <a:lnTo>
                    <a:pt x="2132330" y="1269"/>
                  </a:lnTo>
                  <a:lnTo>
                    <a:pt x="2136140" y="1269"/>
                  </a:lnTo>
                  <a:lnTo>
                    <a:pt x="2138680" y="1269"/>
                  </a:lnTo>
                </a:path>
                <a:path extrusionOk="0" h="93980" w="2377440">
                  <a:moveTo>
                    <a:pt x="2148840" y="2539"/>
                  </a:moveTo>
                  <a:lnTo>
                    <a:pt x="2151380" y="2539"/>
                  </a:lnTo>
                  <a:lnTo>
                    <a:pt x="2155190" y="2539"/>
                  </a:lnTo>
                  <a:lnTo>
                    <a:pt x="2159000" y="2539"/>
                  </a:lnTo>
                </a:path>
                <a:path extrusionOk="0" h="93980" w="2377440">
                  <a:moveTo>
                    <a:pt x="2167890" y="3809"/>
                  </a:moveTo>
                  <a:lnTo>
                    <a:pt x="2171700" y="3809"/>
                  </a:lnTo>
                  <a:lnTo>
                    <a:pt x="2174240" y="3809"/>
                  </a:lnTo>
                  <a:lnTo>
                    <a:pt x="2178050" y="5079"/>
                  </a:lnTo>
                </a:path>
                <a:path extrusionOk="0" h="93980" w="2377440">
                  <a:moveTo>
                    <a:pt x="2188210" y="6350"/>
                  </a:moveTo>
                  <a:lnTo>
                    <a:pt x="2190750" y="6350"/>
                  </a:lnTo>
                  <a:lnTo>
                    <a:pt x="2194560" y="6350"/>
                  </a:lnTo>
                  <a:lnTo>
                    <a:pt x="2197100" y="7619"/>
                  </a:lnTo>
                </a:path>
                <a:path extrusionOk="0" h="93980" w="2377440">
                  <a:moveTo>
                    <a:pt x="2207260" y="8889"/>
                  </a:moveTo>
                  <a:lnTo>
                    <a:pt x="2209800" y="8889"/>
                  </a:lnTo>
                  <a:lnTo>
                    <a:pt x="2213610" y="10159"/>
                  </a:lnTo>
                  <a:lnTo>
                    <a:pt x="2216150" y="10159"/>
                  </a:lnTo>
                </a:path>
                <a:path extrusionOk="0" h="93980" w="2377440">
                  <a:moveTo>
                    <a:pt x="2226310" y="11429"/>
                  </a:moveTo>
                  <a:lnTo>
                    <a:pt x="2228850" y="12700"/>
                  </a:lnTo>
                  <a:lnTo>
                    <a:pt x="2232660" y="12700"/>
                  </a:lnTo>
                  <a:lnTo>
                    <a:pt x="2235200" y="13969"/>
                  </a:lnTo>
                </a:path>
                <a:path extrusionOk="0" h="93980" w="2377440">
                  <a:moveTo>
                    <a:pt x="2245360" y="15239"/>
                  </a:moveTo>
                  <a:lnTo>
                    <a:pt x="2247900" y="16509"/>
                  </a:lnTo>
                  <a:lnTo>
                    <a:pt x="2251710" y="16509"/>
                  </a:lnTo>
                  <a:lnTo>
                    <a:pt x="2254250" y="17779"/>
                  </a:lnTo>
                </a:path>
                <a:path extrusionOk="0" h="93980" w="2377440">
                  <a:moveTo>
                    <a:pt x="2264410" y="20319"/>
                  </a:moveTo>
                  <a:lnTo>
                    <a:pt x="2266950" y="20319"/>
                  </a:lnTo>
                  <a:lnTo>
                    <a:pt x="2270760" y="21589"/>
                  </a:lnTo>
                  <a:lnTo>
                    <a:pt x="2273300" y="22859"/>
                  </a:lnTo>
                </a:path>
                <a:path extrusionOk="0" h="93980" w="2377440">
                  <a:moveTo>
                    <a:pt x="2282190" y="25400"/>
                  </a:moveTo>
                  <a:lnTo>
                    <a:pt x="2286000" y="25400"/>
                  </a:lnTo>
                  <a:lnTo>
                    <a:pt x="2288540" y="26669"/>
                  </a:lnTo>
                  <a:lnTo>
                    <a:pt x="2292350" y="27939"/>
                  </a:lnTo>
                </a:path>
                <a:path extrusionOk="0" h="93980" w="2377440">
                  <a:moveTo>
                    <a:pt x="2301240" y="30479"/>
                  </a:moveTo>
                  <a:lnTo>
                    <a:pt x="2305050" y="31750"/>
                  </a:lnTo>
                  <a:lnTo>
                    <a:pt x="2307590" y="33019"/>
                  </a:lnTo>
                  <a:lnTo>
                    <a:pt x="2310130" y="34289"/>
                  </a:lnTo>
                </a:path>
                <a:path extrusionOk="0" h="93980" w="2377440">
                  <a:moveTo>
                    <a:pt x="2319019" y="36829"/>
                  </a:moveTo>
                  <a:lnTo>
                    <a:pt x="2322830" y="38100"/>
                  </a:lnTo>
                  <a:lnTo>
                    <a:pt x="2325369" y="39369"/>
                  </a:lnTo>
                  <a:lnTo>
                    <a:pt x="2329180" y="40639"/>
                  </a:lnTo>
                </a:path>
                <a:path extrusionOk="0" h="93980" w="2377440">
                  <a:moveTo>
                    <a:pt x="2336800" y="44450"/>
                  </a:moveTo>
                  <a:lnTo>
                    <a:pt x="2340610" y="46989"/>
                  </a:lnTo>
                  <a:lnTo>
                    <a:pt x="2343150" y="48259"/>
                  </a:lnTo>
                  <a:lnTo>
                    <a:pt x="2345690" y="49529"/>
                  </a:lnTo>
                </a:path>
                <a:path extrusionOk="0" h="93980" w="2377440">
                  <a:moveTo>
                    <a:pt x="2354580" y="54609"/>
                  </a:moveTo>
                  <a:lnTo>
                    <a:pt x="2357119" y="55879"/>
                  </a:lnTo>
                  <a:lnTo>
                    <a:pt x="2359660" y="58419"/>
                  </a:lnTo>
                  <a:lnTo>
                    <a:pt x="2362200" y="59689"/>
                  </a:lnTo>
                </a:path>
                <a:path extrusionOk="0" h="93980" w="2377440">
                  <a:moveTo>
                    <a:pt x="2368550" y="67309"/>
                  </a:moveTo>
                  <a:lnTo>
                    <a:pt x="2371090" y="69850"/>
                  </a:lnTo>
                  <a:lnTo>
                    <a:pt x="2373630" y="72389"/>
                  </a:lnTo>
                  <a:lnTo>
                    <a:pt x="2374900" y="74929"/>
                  </a:lnTo>
                </a:path>
                <a:path extrusionOk="0" h="93980" w="2377440">
                  <a:moveTo>
                    <a:pt x="2377440" y="83819"/>
                  </a:moveTo>
                  <a:lnTo>
                    <a:pt x="2377440" y="85089"/>
                  </a:lnTo>
                  <a:lnTo>
                    <a:pt x="2377440" y="93979"/>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55" name="Google Shape;1355;p66"/>
            <p:cNvSpPr/>
            <p:nvPr/>
          </p:nvSpPr>
          <p:spPr>
            <a:xfrm>
              <a:off x="7739380" y="16611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56" name="Google Shape;1356;p66"/>
            <p:cNvSpPr/>
            <p:nvPr/>
          </p:nvSpPr>
          <p:spPr>
            <a:xfrm>
              <a:off x="7734935" y="1685289"/>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57" name="Google Shape;1357;p66"/>
            <p:cNvSpPr/>
            <p:nvPr/>
          </p:nvSpPr>
          <p:spPr>
            <a:xfrm>
              <a:off x="7739380" y="1719579"/>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58" name="Google Shape;1358;p66"/>
            <p:cNvSpPr/>
            <p:nvPr/>
          </p:nvSpPr>
          <p:spPr>
            <a:xfrm>
              <a:off x="7734935" y="1743710"/>
              <a:ext cx="8890" cy="57150"/>
            </a:xfrm>
            <a:custGeom>
              <a:rect b="b" l="l" r="r" t="t"/>
              <a:pathLst>
                <a:path extrusionOk="0" h="57150" w="8890">
                  <a:moveTo>
                    <a:pt x="0" y="0"/>
                  </a:moveTo>
                  <a:lnTo>
                    <a:pt x="8890" y="0"/>
                  </a:lnTo>
                </a:path>
                <a:path extrusionOk="0" h="57150" w="8890">
                  <a:moveTo>
                    <a:pt x="0" y="19050"/>
                  </a:moveTo>
                  <a:lnTo>
                    <a:pt x="8890" y="19050"/>
                  </a:lnTo>
                </a:path>
                <a:path extrusionOk="0" h="57150" w="8890">
                  <a:moveTo>
                    <a:pt x="0" y="38100"/>
                  </a:moveTo>
                  <a:lnTo>
                    <a:pt x="8890" y="38100"/>
                  </a:lnTo>
                </a:path>
                <a:path extrusionOk="0" h="57150" w="8890">
                  <a:moveTo>
                    <a:pt x="0" y="57150"/>
                  </a:moveTo>
                  <a:lnTo>
                    <a:pt x="8890" y="571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59" name="Google Shape;1359;p66"/>
            <p:cNvSpPr/>
            <p:nvPr/>
          </p:nvSpPr>
          <p:spPr>
            <a:xfrm>
              <a:off x="7739380" y="181610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60" name="Google Shape;1360;p66"/>
            <p:cNvSpPr/>
            <p:nvPr/>
          </p:nvSpPr>
          <p:spPr>
            <a:xfrm>
              <a:off x="7734935" y="1840229"/>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61" name="Google Shape;1361;p66"/>
            <p:cNvSpPr/>
            <p:nvPr/>
          </p:nvSpPr>
          <p:spPr>
            <a:xfrm>
              <a:off x="7739380" y="187452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62" name="Google Shape;1362;p66"/>
            <p:cNvSpPr/>
            <p:nvPr/>
          </p:nvSpPr>
          <p:spPr>
            <a:xfrm>
              <a:off x="7734935" y="189865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63" name="Google Shape;1363;p66"/>
            <p:cNvSpPr/>
            <p:nvPr/>
          </p:nvSpPr>
          <p:spPr>
            <a:xfrm>
              <a:off x="7734935" y="1937384"/>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64" name="Google Shape;1364;p66"/>
            <p:cNvSpPr/>
            <p:nvPr/>
          </p:nvSpPr>
          <p:spPr>
            <a:xfrm>
              <a:off x="7734935" y="1976119"/>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65" name="Google Shape;1365;p66"/>
            <p:cNvSpPr/>
            <p:nvPr/>
          </p:nvSpPr>
          <p:spPr>
            <a:xfrm>
              <a:off x="7739380" y="2010409"/>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66" name="Google Shape;1366;p66"/>
            <p:cNvSpPr/>
            <p:nvPr/>
          </p:nvSpPr>
          <p:spPr>
            <a:xfrm>
              <a:off x="7734935" y="2034540"/>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67" name="Google Shape;1367;p66"/>
            <p:cNvSpPr/>
            <p:nvPr/>
          </p:nvSpPr>
          <p:spPr>
            <a:xfrm>
              <a:off x="7734935" y="2073275"/>
              <a:ext cx="8890" cy="19050"/>
            </a:xfrm>
            <a:custGeom>
              <a:rect b="b" l="l" r="r" t="t"/>
              <a:pathLst>
                <a:path extrusionOk="0" h="19050" w="8890">
                  <a:moveTo>
                    <a:pt x="0" y="0"/>
                  </a:moveTo>
                  <a:lnTo>
                    <a:pt x="8890" y="0"/>
                  </a:lnTo>
                </a:path>
                <a:path extrusionOk="0" h="19050" w="8890">
                  <a:moveTo>
                    <a:pt x="0" y="19050"/>
                  </a:moveTo>
                  <a:lnTo>
                    <a:pt x="8890" y="190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68" name="Google Shape;1368;p66"/>
            <p:cNvSpPr/>
            <p:nvPr/>
          </p:nvSpPr>
          <p:spPr>
            <a:xfrm>
              <a:off x="7734935" y="2112009"/>
              <a:ext cx="8890" cy="38100"/>
            </a:xfrm>
            <a:custGeom>
              <a:rect b="b" l="l" r="r" t="t"/>
              <a:pathLst>
                <a:path extrusionOk="0" h="38100" w="8890">
                  <a:moveTo>
                    <a:pt x="0" y="0"/>
                  </a:moveTo>
                  <a:lnTo>
                    <a:pt x="8890" y="0"/>
                  </a:lnTo>
                </a:path>
                <a:path extrusionOk="0" h="38100" w="8890">
                  <a:moveTo>
                    <a:pt x="0" y="19050"/>
                  </a:moveTo>
                  <a:lnTo>
                    <a:pt x="8890" y="19050"/>
                  </a:lnTo>
                </a:path>
                <a:path extrusionOk="0" h="38100" w="8890">
                  <a:moveTo>
                    <a:pt x="0" y="38100"/>
                  </a:moveTo>
                  <a:lnTo>
                    <a:pt x="8890" y="3810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69" name="Google Shape;1369;p66"/>
            <p:cNvSpPr/>
            <p:nvPr/>
          </p:nvSpPr>
          <p:spPr>
            <a:xfrm>
              <a:off x="7739380" y="216535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70" name="Google Shape;1370;p66"/>
            <p:cNvSpPr/>
            <p:nvPr/>
          </p:nvSpPr>
          <p:spPr>
            <a:xfrm>
              <a:off x="5361940" y="2184400"/>
              <a:ext cx="2377440" cy="92710"/>
            </a:xfrm>
            <a:custGeom>
              <a:rect b="b" l="l" r="r" t="t"/>
              <a:pathLst>
                <a:path extrusionOk="0" h="92710" w="2377440">
                  <a:moveTo>
                    <a:pt x="2377440" y="0"/>
                  </a:moveTo>
                  <a:lnTo>
                    <a:pt x="2377440" y="7620"/>
                  </a:lnTo>
                  <a:lnTo>
                    <a:pt x="2377440" y="8889"/>
                  </a:lnTo>
                  <a:lnTo>
                    <a:pt x="2377440" y="10160"/>
                  </a:lnTo>
                </a:path>
                <a:path extrusionOk="0" h="92710" w="2377440">
                  <a:moveTo>
                    <a:pt x="2373630" y="19050"/>
                  </a:moveTo>
                  <a:lnTo>
                    <a:pt x="2372360" y="21589"/>
                  </a:lnTo>
                  <a:lnTo>
                    <a:pt x="2371090" y="24129"/>
                  </a:lnTo>
                  <a:lnTo>
                    <a:pt x="2368550" y="26670"/>
                  </a:lnTo>
                </a:path>
                <a:path extrusionOk="0" h="92710" w="2377440">
                  <a:moveTo>
                    <a:pt x="2360930" y="33020"/>
                  </a:moveTo>
                  <a:lnTo>
                    <a:pt x="2358390" y="35560"/>
                  </a:lnTo>
                  <a:lnTo>
                    <a:pt x="2355850" y="36829"/>
                  </a:lnTo>
                  <a:lnTo>
                    <a:pt x="2353310" y="38100"/>
                  </a:lnTo>
                </a:path>
                <a:path extrusionOk="0" h="92710" w="2377440">
                  <a:moveTo>
                    <a:pt x="2344419" y="44450"/>
                  </a:moveTo>
                  <a:lnTo>
                    <a:pt x="2341880" y="45720"/>
                  </a:lnTo>
                  <a:lnTo>
                    <a:pt x="2339340" y="46989"/>
                  </a:lnTo>
                  <a:lnTo>
                    <a:pt x="2335530" y="48260"/>
                  </a:lnTo>
                </a:path>
                <a:path extrusionOk="0" h="92710" w="2377440">
                  <a:moveTo>
                    <a:pt x="2327910" y="52070"/>
                  </a:moveTo>
                  <a:lnTo>
                    <a:pt x="2324100" y="53339"/>
                  </a:lnTo>
                  <a:lnTo>
                    <a:pt x="2321560" y="54610"/>
                  </a:lnTo>
                  <a:lnTo>
                    <a:pt x="2317750" y="55879"/>
                  </a:lnTo>
                </a:path>
                <a:path extrusionOk="0" h="92710" w="2377440">
                  <a:moveTo>
                    <a:pt x="2308860" y="59689"/>
                  </a:moveTo>
                  <a:lnTo>
                    <a:pt x="2306319" y="60960"/>
                  </a:lnTo>
                  <a:lnTo>
                    <a:pt x="2303780" y="62229"/>
                  </a:lnTo>
                  <a:lnTo>
                    <a:pt x="2299969" y="62229"/>
                  </a:lnTo>
                </a:path>
                <a:path extrusionOk="0" h="92710" w="2377440">
                  <a:moveTo>
                    <a:pt x="2291080" y="66039"/>
                  </a:moveTo>
                  <a:lnTo>
                    <a:pt x="2287269" y="67310"/>
                  </a:lnTo>
                  <a:lnTo>
                    <a:pt x="2284730" y="67310"/>
                  </a:lnTo>
                  <a:lnTo>
                    <a:pt x="2280919" y="68579"/>
                  </a:lnTo>
                </a:path>
                <a:path extrusionOk="0" h="92710" w="2377440">
                  <a:moveTo>
                    <a:pt x="2272030" y="71120"/>
                  </a:moveTo>
                  <a:lnTo>
                    <a:pt x="2269490" y="71120"/>
                  </a:lnTo>
                  <a:lnTo>
                    <a:pt x="2265680" y="72389"/>
                  </a:lnTo>
                  <a:lnTo>
                    <a:pt x="2261869" y="73660"/>
                  </a:lnTo>
                </a:path>
                <a:path extrusionOk="0" h="92710" w="2377440">
                  <a:moveTo>
                    <a:pt x="2252980" y="76200"/>
                  </a:moveTo>
                  <a:lnTo>
                    <a:pt x="2250440" y="76200"/>
                  </a:lnTo>
                  <a:lnTo>
                    <a:pt x="2246630" y="77470"/>
                  </a:lnTo>
                  <a:lnTo>
                    <a:pt x="2244090" y="77470"/>
                  </a:lnTo>
                </a:path>
                <a:path extrusionOk="0" h="92710" w="2377440">
                  <a:moveTo>
                    <a:pt x="2233930" y="80010"/>
                  </a:moveTo>
                  <a:lnTo>
                    <a:pt x="2231390" y="80010"/>
                  </a:lnTo>
                  <a:lnTo>
                    <a:pt x="2227580" y="81279"/>
                  </a:lnTo>
                  <a:lnTo>
                    <a:pt x="2223769" y="81279"/>
                  </a:lnTo>
                </a:path>
                <a:path extrusionOk="0" h="92710" w="2377440">
                  <a:moveTo>
                    <a:pt x="2214880" y="82550"/>
                  </a:moveTo>
                  <a:lnTo>
                    <a:pt x="2212340" y="83820"/>
                  </a:lnTo>
                  <a:lnTo>
                    <a:pt x="2208530" y="83820"/>
                  </a:lnTo>
                  <a:lnTo>
                    <a:pt x="2204719" y="85089"/>
                  </a:lnTo>
                </a:path>
                <a:path extrusionOk="0" h="92710" w="2377440">
                  <a:moveTo>
                    <a:pt x="2195830" y="86360"/>
                  </a:moveTo>
                  <a:lnTo>
                    <a:pt x="2193290" y="86360"/>
                  </a:lnTo>
                  <a:lnTo>
                    <a:pt x="2189480" y="86360"/>
                  </a:lnTo>
                  <a:lnTo>
                    <a:pt x="2185669" y="87629"/>
                  </a:lnTo>
                </a:path>
                <a:path extrusionOk="0" h="92710" w="2377440">
                  <a:moveTo>
                    <a:pt x="2176780" y="88900"/>
                  </a:moveTo>
                  <a:lnTo>
                    <a:pt x="2172969" y="88900"/>
                  </a:lnTo>
                  <a:lnTo>
                    <a:pt x="2170430" y="88900"/>
                  </a:lnTo>
                  <a:lnTo>
                    <a:pt x="2166619" y="88900"/>
                  </a:lnTo>
                </a:path>
                <a:path extrusionOk="0" h="92710" w="2377440">
                  <a:moveTo>
                    <a:pt x="2156460" y="90170"/>
                  </a:moveTo>
                  <a:lnTo>
                    <a:pt x="2153919" y="90170"/>
                  </a:lnTo>
                  <a:lnTo>
                    <a:pt x="2150110" y="90170"/>
                  </a:lnTo>
                  <a:lnTo>
                    <a:pt x="2147569" y="90170"/>
                  </a:lnTo>
                </a:path>
                <a:path extrusionOk="0" h="92710" w="2377440">
                  <a:moveTo>
                    <a:pt x="2137410" y="91439"/>
                  </a:moveTo>
                  <a:lnTo>
                    <a:pt x="2134869" y="91439"/>
                  </a:lnTo>
                  <a:lnTo>
                    <a:pt x="2131060" y="91439"/>
                  </a:lnTo>
                  <a:lnTo>
                    <a:pt x="2127250" y="91439"/>
                  </a:lnTo>
                </a:path>
                <a:path extrusionOk="0" h="92710" w="2377440">
                  <a:moveTo>
                    <a:pt x="2118360" y="92710"/>
                  </a:moveTo>
                  <a:lnTo>
                    <a:pt x="2114550" y="92710"/>
                  </a:lnTo>
                  <a:lnTo>
                    <a:pt x="2112010" y="92710"/>
                  </a:lnTo>
                  <a:lnTo>
                    <a:pt x="2108200" y="92710"/>
                  </a:lnTo>
                </a:path>
                <a:path extrusionOk="0" h="92710" w="2377440">
                  <a:moveTo>
                    <a:pt x="2099310" y="92710"/>
                  </a:moveTo>
                  <a:lnTo>
                    <a:pt x="2098040" y="92710"/>
                  </a:lnTo>
                  <a:lnTo>
                    <a:pt x="2096769" y="92710"/>
                  </a:lnTo>
                  <a:lnTo>
                    <a:pt x="2089150" y="92710"/>
                  </a:lnTo>
                </a:path>
                <a:path extrusionOk="0" h="92710" w="2377440">
                  <a:moveTo>
                    <a:pt x="2078989" y="92710"/>
                  </a:moveTo>
                  <a:lnTo>
                    <a:pt x="2070100" y="92710"/>
                  </a:lnTo>
                </a:path>
                <a:path extrusionOk="0" h="92710" w="2377440">
                  <a:moveTo>
                    <a:pt x="2059939" y="92710"/>
                  </a:moveTo>
                  <a:lnTo>
                    <a:pt x="2051050" y="92710"/>
                  </a:lnTo>
                </a:path>
                <a:path extrusionOk="0" h="92710" w="2377440">
                  <a:moveTo>
                    <a:pt x="2040889" y="92710"/>
                  </a:moveTo>
                  <a:lnTo>
                    <a:pt x="2030730" y="92710"/>
                  </a:lnTo>
                </a:path>
                <a:path extrusionOk="0" h="92710" w="2377440">
                  <a:moveTo>
                    <a:pt x="2021839" y="92710"/>
                  </a:moveTo>
                  <a:lnTo>
                    <a:pt x="2011680" y="92710"/>
                  </a:lnTo>
                </a:path>
                <a:path extrusionOk="0" h="92710" w="2377440">
                  <a:moveTo>
                    <a:pt x="2001519" y="92710"/>
                  </a:moveTo>
                  <a:lnTo>
                    <a:pt x="1992630" y="92710"/>
                  </a:lnTo>
                </a:path>
                <a:path extrusionOk="0" h="92710" w="2377440">
                  <a:moveTo>
                    <a:pt x="1982469" y="92710"/>
                  </a:moveTo>
                  <a:lnTo>
                    <a:pt x="1972310" y="92710"/>
                  </a:lnTo>
                </a:path>
                <a:path extrusionOk="0" h="92710" w="2377440">
                  <a:moveTo>
                    <a:pt x="1963419" y="92710"/>
                  </a:moveTo>
                  <a:lnTo>
                    <a:pt x="1953260" y="92710"/>
                  </a:lnTo>
                </a:path>
                <a:path extrusionOk="0" h="92710" w="2377440">
                  <a:moveTo>
                    <a:pt x="1943100" y="92710"/>
                  </a:moveTo>
                  <a:lnTo>
                    <a:pt x="1934210" y="92710"/>
                  </a:lnTo>
                </a:path>
                <a:path extrusionOk="0" h="92710" w="2377440">
                  <a:moveTo>
                    <a:pt x="1924050" y="92710"/>
                  </a:moveTo>
                  <a:lnTo>
                    <a:pt x="1913889" y="92710"/>
                  </a:lnTo>
                </a:path>
                <a:path extrusionOk="0" h="92710" w="2377440">
                  <a:moveTo>
                    <a:pt x="1905000" y="92710"/>
                  </a:moveTo>
                  <a:lnTo>
                    <a:pt x="1894839" y="92710"/>
                  </a:lnTo>
                </a:path>
                <a:path extrusionOk="0" h="92710" w="2377440">
                  <a:moveTo>
                    <a:pt x="1884680" y="92710"/>
                  </a:moveTo>
                  <a:lnTo>
                    <a:pt x="1875789" y="92710"/>
                  </a:lnTo>
                </a:path>
                <a:path extrusionOk="0" h="92710" w="2377440">
                  <a:moveTo>
                    <a:pt x="1865630" y="92710"/>
                  </a:moveTo>
                  <a:lnTo>
                    <a:pt x="1856739" y="92710"/>
                  </a:lnTo>
                </a:path>
                <a:path extrusionOk="0" h="92710" w="2377440">
                  <a:moveTo>
                    <a:pt x="1846580" y="92710"/>
                  </a:moveTo>
                  <a:lnTo>
                    <a:pt x="1836419" y="92710"/>
                  </a:lnTo>
                </a:path>
                <a:path extrusionOk="0" h="92710" w="2377440">
                  <a:moveTo>
                    <a:pt x="1827530" y="92710"/>
                  </a:moveTo>
                  <a:lnTo>
                    <a:pt x="1817369" y="92710"/>
                  </a:lnTo>
                </a:path>
                <a:path extrusionOk="0" h="92710" w="2377440">
                  <a:moveTo>
                    <a:pt x="1807210" y="92710"/>
                  </a:moveTo>
                  <a:lnTo>
                    <a:pt x="1798319" y="92710"/>
                  </a:lnTo>
                </a:path>
                <a:path extrusionOk="0" h="92710" w="2377440">
                  <a:moveTo>
                    <a:pt x="1788160" y="92710"/>
                  </a:moveTo>
                  <a:lnTo>
                    <a:pt x="1779269" y="92710"/>
                  </a:lnTo>
                </a:path>
                <a:path extrusionOk="0" h="92710" w="2377440">
                  <a:moveTo>
                    <a:pt x="1769110" y="92710"/>
                  </a:moveTo>
                  <a:lnTo>
                    <a:pt x="1758950" y="92710"/>
                  </a:lnTo>
                </a:path>
                <a:path extrusionOk="0" h="92710" w="2377440">
                  <a:moveTo>
                    <a:pt x="1750060" y="92710"/>
                  </a:moveTo>
                  <a:lnTo>
                    <a:pt x="1739900" y="92710"/>
                  </a:lnTo>
                </a:path>
                <a:path extrusionOk="0" h="92710" w="2377440">
                  <a:moveTo>
                    <a:pt x="1729739" y="92710"/>
                  </a:moveTo>
                  <a:lnTo>
                    <a:pt x="1720850" y="92710"/>
                  </a:lnTo>
                </a:path>
                <a:path extrusionOk="0" h="92710" w="2377440">
                  <a:moveTo>
                    <a:pt x="1710689" y="92710"/>
                  </a:moveTo>
                  <a:lnTo>
                    <a:pt x="1700530" y="92710"/>
                  </a:lnTo>
                </a:path>
                <a:path extrusionOk="0" h="92710" w="2377440">
                  <a:moveTo>
                    <a:pt x="1691639" y="92710"/>
                  </a:moveTo>
                  <a:lnTo>
                    <a:pt x="1681480" y="92710"/>
                  </a:lnTo>
                </a:path>
                <a:path extrusionOk="0" h="92710" w="2377440">
                  <a:moveTo>
                    <a:pt x="1671319" y="92710"/>
                  </a:moveTo>
                  <a:lnTo>
                    <a:pt x="1662430" y="92710"/>
                  </a:lnTo>
                </a:path>
                <a:path extrusionOk="0" h="92710" w="2377440">
                  <a:moveTo>
                    <a:pt x="1652269" y="92710"/>
                  </a:moveTo>
                  <a:lnTo>
                    <a:pt x="1643380" y="92710"/>
                  </a:lnTo>
                </a:path>
                <a:path extrusionOk="0" h="92710" w="2377440">
                  <a:moveTo>
                    <a:pt x="1633219" y="92710"/>
                  </a:moveTo>
                  <a:lnTo>
                    <a:pt x="1623060" y="92710"/>
                  </a:lnTo>
                </a:path>
                <a:path extrusionOk="0" h="92710" w="2377440">
                  <a:moveTo>
                    <a:pt x="1614169" y="92710"/>
                  </a:moveTo>
                  <a:lnTo>
                    <a:pt x="1604010" y="92710"/>
                  </a:lnTo>
                </a:path>
                <a:path extrusionOk="0" h="92710" w="2377440">
                  <a:moveTo>
                    <a:pt x="1593850" y="92710"/>
                  </a:moveTo>
                  <a:lnTo>
                    <a:pt x="1584960" y="92710"/>
                  </a:lnTo>
                </a:path>
                <a:path extrusionOk="0" h="92710" w="2377440">
                  <a:moveTo>
                    <a:pt x="1574800" y="92710"/>
                  </a:moveTo>
                  <a:lnTo>
                    <a:pt x="1564639" y="92710"/>
                  </a:lnTo>
                </a:path>
                <a:path extrusionOk="0" h="92710" w="2377440">
                  <a:moveTo>
                    <a:pt x="1555750" y="92710"/>
                  </a:moveTo>
                  <a:lnTo>
                    <a:pt x="1545589" y="92710"/>
                  </a:lnTo>
                </a:path>
                <a:path extrusionOk="0" h="92710" w="2377440">
                  <a:moveTo>
                    <a:pt x="1535430" y="92710"/>
                  </a:moveTo>
                  <a:lnTo>
                    <a:pt x="1526539" y="92710"/>
                  </a:lnTo>
                </a:path>
                <a:path extrusionOk="0" h="92710" w="2377440">
                  <a:moveTo>
                    <a:pt x="1516380" y="92710"/>
                  </a:moveTo>
                  <a:lnTo>
                    <a:pt x="1507489" y="92710"/>
                  </a:lnTo>
                </a:path>
                <a:path extrusionOk="0" h="92710" w="2377440">
                  <a:moveTo>
                    <a:pt x="1497330" y="92710"/>
                  </a:moveTo>
                  <a:lnTo>
                    <a:pt x="1487169" y="92710"/>
                  </a:lnTo>
                </a:path>
                <a:path extrusionOk="0" h="92710" w="2377440">
                  <a:moveTo>
                    <a:pt x="1478280" y="92710"/>
                  </a:moveTo>
                  <a:lnTo>
                    <a:pt x="1468119" y="92710"/>
                  </a:lnTo>
                </a:path>
                <a:path extrusionOk="0" h="92710" w="2377440">
                  <a:moveTo>
                    <a:pt x="1459230" y="92710"/>
                  </a:moveTo>
                  <a:lnTo>
                    <a:pt x="1449069" y="92710"/>
                  </a:lnTo>
                </a:path>
                <a:path extrusionOk="0" h="92710" w="2377440">
                  <a:moveTo>
                    <a:pt x="1438910" y="92710"/>
                  </a:moveTo>
                  <a:lnTo>
                    <a:pt x="1430019" y="92710"/>
                  </a:lnTo>
                </a:path>
                <a:path extrusionOk="0" h="92710" w="2377440">
                  <a:moveTo>
                    <a:pt x="1419860" y="92710"/>
                  </a:moveTo>
                  <a:lnTo>
                    <a:pt x="1409700" y="92710"/>
                  </a:lnTo>
                </a:path>
                <a:path extrusionOk="0" h="92710" w="2377440">
                  <a:moveTo>
                    <a:pt x="1400810" y="92710"/>
                  </a:moveTo>
                  <a:lnTo>
                    <a:pt x="1390650" y="92710"/>
                  </a:lnTo>
                </a:path>
                <a:path extrusionOk="0" h="92710" w="2377440">
                  <a:moveTo>
                    <a:pt x="1380489" y="92710"/>
                  </a:moveTo>
                  <a:lnTo>
                    <a:pt x="1371600" y="92710"/>
                  </a:lnTo>
                </a:path>
                <a:path extrusionOk="0" h="92710" w="2377440">
                  <a:moveTo>
                    <a:pt x="1361439" y="92710"/>
                  </a:moveTo>
                  <a:lnTo>
                    <a:pt x="1351280" y="92710"/>
                  </a:lnTo>
                </a:path>
                <a:path extrusionOk="0" h="92710" w="2377440">
                  <a:moveTo>
                    <a:pt x="1342389" y="92710"/>
                  </a:moveTo>
                  <a:lnTo>
                    <a:pt x="1332230" y="92710"/>
                  </a:lnTo>
                </a:path>
                <a:path extrusionOk="0" h="92710" w="2377440">
                  <a:moveTo>
                    <a:pt x="1322069" y="92710"/>
                  </a:moveTo>
                  <a:lnTo>
                    <a:pt x="1313180" y="92710"/>
                  </a:lnTo>
                </a:path>
                <a:path extrusionOk="0" h="92710" w="2377440">
                  <a:moveTo>
                    <a:pt x="1303019" y="92710"/>
                  </a:moveTo>
                  <a:lnTo>
                    <a:pt x="1292860" y="92710"/>
                  </a:lnTo>
                </a:path>
                <a:path extrusionOk="0" h="92710" w="2377440">
                  <a:moveTo>
                    <a:pt x="1283969" y="92710"/>
                  </a:moveTo>
                  <a:lnTo>
                    <a:pt x="1273810" y="92710"/>
                  </a:lnTo>
                </a:path>
                <a:path extrusionOk="0" h="92710" w="2377440">
                  <a:moveTo>
                    <a:pt x="1264919" y="92710"/>
                  </a:moveTo>
                  <a:lnTo>
                    <a:pt x="1254760" y="92710"/>
                  </a:lnTo>
                </a:path>
                <a:path extrusionOk="0" h="92710" w="2377440">
                  <a:moveTo>
                    <a:pt x="1244600" y="92710"/>
                  </a:moveTo>
                  <a:lnTo>
                    <a:pt x="1235710" y="92710"/>
                  </a:lnTo>
                </a:path>
                <a:path extrusionOk="0" h="92710" w="2377440">
                  <a:moveTo>
                    <a:pt x="1225550" y="92710"/>
                  </a:moveTo>
                  <a:lnTo>
                    <a:pt x="1215389" y="92710"/>
                  </a:lnTo>
                </a:path>
                <a:path extrusionOk="0" h="92710" w="2377440">
                  <a:moveTo>
                    <a:pt x="1206500" y="92710"/>
                  </a:moveTo>
                  <a:lnTo>
                    <a:pt x="1196339" y="92710"/>
                  </a:lnTo>
                </a:path>
                <a:path extrusionOk="0" h="92710" w="2377440">
                  <a:moveTo>
                    <a:pt x="1187450" y="92710"/>
                  </a:moveTo>
                  <a:lnTo>
                    <a:pt x="1177289" y="92710"/>
                  </a:lnTo>
                </a:path>
                <a:path extrusionOk="0" h="92710" w="2377440">
                  <a:moveTo>
                    <a:pt x="1167130" y="92710"/>
                  </a:moveTo>
                  <a:lnTo>
                    <a:pt x="1158239" y="92710"/>
                  </a:lnTo>
                </a:path>
                <a:path extrusionOk="0" h="92710" w="2377440">
                  <a:moveTo>
                    <a:pt x="1148080" y="92710"/>
                  </a:moveTo>
                  <a:lnTo>
                    <a:pt x="1137920" y="92710"/>
                  </a:lnTo>
                </a:path>
                <a:path extrusionOk="0" h="92710" w="2377440">
                  <a:moveTo>
                    <a:pt x="1129030" y="92710"/>
                  </a:moveTo>
                  <a:lnTo>
                    <a:pt x="1118870" y="92710"/>
                  </a:lnTo>
                </a:path>
                <a:path extrusionOk="0" h="92710" w="2377440">
                  <a:moveTo>
                    <a:pt x="1108710" y="92710"/>
                  </a:moveTo>
                  <a:lnTo>
                    <a:pt x="1099820" y="92710"/>
                  </a:lnTo>
                </a:path>
                <a:path extrusionOk="0" h="92710" w="2377440">
                  <a:moveTo>
                    <a:pt x="1089660" y="92710"/>
                  </a:moveTo>
                  <a:lnTo>
                    <a:pt x="1080770" y="92710"/>
                  </a:lnTo>
                </a:path>
                <a:path extrusionOk="0" h="92710" w="2377440">
                  <a:moveTo>
                    <a:pt x="1070610" y="92710"/>
                  </a:moveTo>
                  <a:lnTo>
                    <a:pt x="1060450" y="92710"/>
                  </a:lnTo>
                </a:path>
                <a:path extrusionOk="0" h="92710" w="2377440">
                  <a:moveTo>
                    <a:pt x="1051560" y="92710"/>
                  </a:moveTo>
                  <a:lnTo>
                    <a:pt x="1041400" y="92710"/>
                  </a:lnTo>
                </a:path>
                <a:path extrusionOk="0" h="92710" w="2377440">
                  <a:moveTo>
                    <a:pt x="1031239" y="92710"/>
                  </a:moveTo>
                  <a:lnTo>
                    <a:pt x="1022350" y="92710"/>
                  </a:lnTo>
                </a:path>
                <a:path extrusionOk="0" h="92710" w="2377440">
                  <a:moveTo>
                    <a:pt x="1012189" y="92710"/>
                  </a:moveTo>
                  <a:lnTo>
                    <a:pt x="1002030" y="92710"/>
                  </a:lnTo>
                </a:path>
                <a:path extrusionOk="0" h="92710" w="2377440">
                  <a:moveTo>
                    <a:pt x="993139" y="92710"/>
                  </a:moveTo>
                  <a:lnTo>
                    <a:pt x="982980" y="92710"/>
                  </a:lnTo>
                </a:path>
                <a:path extrusionOk="0" h="92710" w="2377440">
                  <a:moveTo>
                    <a:pt x="972820" y="92710"/>
                  </a:moveTo>
                  <a:lnTo>
                    <a:pt x="963930" y="92710"/>
                  </a:lnTo>
                </a:path>
                <a:path extrusionOk="0" h="92710" w="2377440">
                  <a:moveTo>
                    <a:pt x="953770" y="92710"/>
                  </a:moveTo>
                  <a:lnTo>
                    <a:pt x="943610" y="92710"/>
                  </a:lnTo>
                </a:path>
                <a:path extrusionOk="0" h="92710" w="2377440">
                  <a:moveTo>
                    <a:pt x="934720" y="92710"/>
                  </a:moveTo>
                  <a:lnTo>
                    <a:pt x="924560" y="92710"/>
                  </a:lnTo>
                </a:path>
                <a:path extrusionOk="0" h="92710" w="2377440">
                  <a:moveTo>
                    <a:pt x="914400" y="92710"/>
                  </a:moveTo>
                  <a:lnTo>
                    <a:pt x="905510" y="92710"/>
                  </a:lnTo>
                </a:path>
                <a:path extrusionOk="0" h="92710" w="2377440">
                  <a:moveTo>
                    <a:pt x="895350" y="92710"/>
                  </a:moveTo>
                  <a:lnTo>
                    <a:pt x="886460" y="92710"/>
                  </a:lnTo>
                </a:path>
                <a:path extrusionOk="0" h="92710" w="2377440">
                  <a:moveTo>
                    <a:pt x="876300" y="92710"/>
                  </a:moveTo>
                  <a:lnTo>
                    <a:pt x="867410" y="92710"/>
                  </a:lnTo>
                </a:path>
                <a:path extrusionOk="0" h="92710" w="2377440">
                  <a:moveTo>
                    <a:pt x="857250" y="92710"/>
                  </a:moveTo>
                  <a:lnTo>
                    <a:pt x="847089" y="92710"/>
                  </a:lnTo>
                </a:path>
                <a:path extrusionOk="0" h="92710" w="2377440">
                  <a:moveTo>
                    <a:pt x="838200" y="92710"/>
                  </a:moveTo>
                  <a:lnTo>
                    <a:pt x="828039" y="92710"/>
                  </a:lnTo>
                </a:path>
                <a:path extrusionOk="0" h="92710" w="2377440">
                  <a:moveTo>
                    <a:pt x="817880" y="92710"/>
                  </a:moveTo>
                  <a:lnTo>
                    <a:pt x="808989" y="92710"/>
                  </a:lnTo>
                </a:path>
                <a:path extrusionOk="0" h="92710" w="2377440">
                  <a:moveTo>
                    <a:pt x="798830" y="92710"/>
                  </a:moveTo>
                  <a:lnTo>
                    <a:pt x="788670" y="92710"/>
                  </a:lnTo>
                </a:path>
                <a:path extrusionOk="0" h="92710" w="2377440">
                  <a:moveTo>
                    <a:pt x="779780" y="92710"/>
                  </a:moveTo>
                  <a:lnTo>
                    <a:pt x="769620" y="92710"/>
                  </a:lnTo>
                </a:path>
                <a:path extrusionOk="0" h="92710" w="2377440">
                  <a:moveTo>
                    <a:pt x="759460" y="92710"/>
                  </a:moveTo>
                  <a:lnTo>
                    <a:pt x="750570" y="92710"/>
                  </a:lnTo>
                </a:path>
                <a:path extrusionOk="0" h="92710" w="2377440">
                  <a:moveTo>
                    <a:pt x="740410" y="92710"/>
                  </a:moveTo>
                  <a:lnTo>
                    <a:pt x="730250" y="92710"/>
                  </a:lnTo>
                </a:path>
                <a:path extrusionOk="0" h="92710" w="2377440">
                  <a:moveTo>
                    <a:pt x="721360" y="92710"/>
                  </a:moveTo>
                  <a:lnTo>
                    <a:pt x="711200" y="92710"/>
                  </a:lnTo>
                </a:path>
                <a:path extrusionOk="0" h="92710" w="2377440">
                  <a:moveTo>
                    <a:pt x="701039" y="92710"/>
                  </a:moveTo>
                  <a:lnTo>
                    <a:pt x="692150" y="92710"/>
                  </a:lnTo>
                </a:path>
                <a:path extrusionOk="0" h="92710" w="2377440">
                  <a:moveTo>
                    <a:pt x="681989" y="92710"/>
                  </a:moveTo>
                  <a:lnTo>
                    <a:pt x="673100" y="92710"/>
                  </a:lnTo>
                </a:path>
                <a:path extrusionOk="0" h="92710" w="2377440">
                  <a:moveTo>
                    <a:pt x="662939" y="92710"/>
                  </a:moveTo>
                  <a:lnTo>
                    <a:pt x="652780" y="92710"/>
                  </a:lnTo>
                </a:path>
                <a:path extrusionOk="0" h="92710" w="2377440">
                  <a:moveTo>
                    <a:pt x="643889" y="92710"/>
                  </a:moveTo>
                  <a:lnTo>
                    <a:pt x="633730" y="92710"/>
                  </a:lnTo>
                </a:path>
                <a:path extrusionOk="0" h="92710" w="2377440">
                  <a:moveTo>
                    <a:pt x="623570" y="92710"/>
                  </a:moveTo>
                  <a:lnTo>
                    <a:pt x="614680" y="92710"/>
                  </a:lnTo>
                </a:path>
                <a:path extrusionOk="0" h="92710" w="2377440">
                  <a:moveTo>
                    <a:pt x="604520" y="92710"/>
                  </a:moveTo>
                  <a:lnTo>
                    <a:pt x="594360" y="92710"/>
                  </a:lnTo>
                </a:path>
                <a:path extrusionOk="0" h="92710" w="2377440">
                  <a:moveTo>
                    <a:pt x="585470" y="92710"/>
                  </a:moveTo>
                  <a:lnTo>
                    <a:pt x="575310" y="92710"/>
                  </a:lnTo>
                </a:path>
                <a:path extrusionOk="0" h="92710" w="2377440">
                  <a:moveTo>
                    <a:pt x="566420" y="92710"/>
                  </a:moveTo>
                  <a:lnTo>
                    <a:pt x="556260" y="92710"/>
                  </a:lnTo>
                </a:path>
                <a:path extrusionOk="0" h="92710" w="2377440">
                  <a:moveTo>
                    <a:pt x="546100" y="92710"/>
                  </a:moveTo>
                  <a:lnTo>
                    <a:pt x="537210" y="92710"/>
                  </a:lnTo>
                </a:path>
                <a:path extrusionOk="0" h="92710" w="2377440">
                  <a:moveTo>
                    <a:pt x="527050" y="92710"/>
                  </a:moveTo>
                  <a:lnTo>
                    <a:pt x="516889" y="92710"/>
                  </a:lnTo>
                </a:path>
                <a:path extrusionOk="0" h="92710" w="2377440">
                  <a:moveTo>
                    <a:pt x="508000" y="92710"/>
                  </a:moveTo>
                  <a:lnTo>
                    <a:pt x="497839" y="92710"/>
                  </a:lnTo>
                </a:path>
                <a:path extrusionOk="0" h="92710" w="2377440">
                  <a:moveTo>
                    <a:pt x="488950" y="92710"/>
                  </a:moveTo>
                  <a:lnTo>
                    <a:pt x="478789" y="92710"/>
                  </a:lnTo>
                </a:path>
                <a:path extrusionOk="0" h="92710" w="2377440">
                  <a:moveTo>
                    <a:pt x="468630" y="92710"/>
                  </a:moveTo>
                  <a:lnTo>
                    <a:pt x="459739" y="92710"/>
                  </a:lnTo>
                </a:path>
                <a:path extrusionOk="0" h="92710" w="2377440">
                  <a:moveTo>
                    <a:pt x="449580" y="92710"/>
                  </a:moveTo>
                  <a:lnTo>
                    <a:pt x="439420" y="92710"/>
                  </a:lnTo>
                </a:path>
                <a:path extrusionOk="0" h="92710" w="2377440">
                  <a:moveTo>
                    <a:pt x="430530" y="92710"/>
                  </a:moveTo>
                  <a:lnTo>
                    <a:pt x="420370" y="92710"/>
                  </a:lnTo>
                </a:path>
                <a:path extrusionOk="0" h="92710" w="2377440">
                  <a:moveTo>
                    <a:pt x="410210" y="92710"/>
                  </a:moveTo>
                  <a:lnTo>
                    <a:pt x="401320" y="92710"/>
                  </a:lnTo>
                </a:path>
                <a:path extrusionOk="0" h="92710" w="2377440">
                  <a:moveTo>
                    <a:pt x="391160" y="92710"/>
                  </a:moveTo>
                  <a:lnTo>
                    <a:pt x="381000" y="92710"/>
                  </a:lnTo>
                </a:path>
                <a:path extrusionOk="0" h="92710" w="2377440">
                  <a:moveTo>
                    <a:pt x="372110" y="92710"/>
                  </a:moveTo>
                  <a:lnTo>
                    <a:pt x="361950" y="92710"/>
                  </a:lnTo>
                </a:path>
                <a:path extrusionOk="0" h="92710" w="2377440">
                  <a:moveTo>
                    <a:pt x="351789" y="92710"/>
                  </a:moveTo>
                  <a:lnTo>
                    <a:pt x="342900" y="92710"/>
                  </a:lnTo>
                </a:path>
                <a:path extrusionOk="0" h="92710" w="2377440">
                  <a:moveTo>
                    <a:pt x="332739" y="92710"/>
                  </a:moveTo>
                  <a:lnTo>
                    <a:pt x="322580" y="92710"/>
                  </a:lnTo>
                </a:path>
                <a:path extrusionOk="0" h="92710" w="2377440">
                  <a:moveTo>
                    <a:pt x="313689" y="92710"/>
                  </a:moveTo>
                  <a:lnTo>
                    <a:pt x="303530" y="92710"/>
                  </a:lnTo>
                </a:path>
                <a:path extrusionOk="0" h="92710" w="2377440">
                  <a:moveTo>
                    <a:pt x="294639" y="92710"/>
                  </a:moveTo>
                  <a:lnTo>
                    <a:pt x="284480" y="92710"/>
                  </a:lnTo>
                </a:path>
                <a:path extrusionOk="0" h="92710" w="2377440">
                  <a:moveTo>
                    <a:pt x="274320" y="92710"/>
                  </a:moveTo>
                  <a:lnTo>
                    <a:pt x="271780" y="92710"/>
                  </a:lnTo>
                  <a:lnTo>
                    <a:pt x="267970" y="92710"/>
                  </a:lnTo>
                  <a:lnTo>
                    <a:pt x="265430" y="92710"/>
                  </a:lnTo>
                </a:path>
                <a:path extrusionOk="0" h="92710" w="2377440">
                  <a:moveTo>
                    <a:pt x="255270" y="92710"/>
                  </a:moveTo>
                  <a:lnTo>
                    <a:pt x="252730" y="92710"/>
                  </a:lnTo>
                  <a:lnTo>
                    <a:pt x="248920" y="91439"/>
                  </a:lnTo>
                  <a:lnTo>
                    <a:pt x="246380" y="91439"/>
                  </a:lnTo>
                </a:path>
                <a:path extrusionOk="0" h="92710" w="2377440">
                  <a:moveTo>
                    <a:pt x="236220" y="91439"/>
                  </a:moveTo>
                  <a:lnTo>
                    <a:pt x="232410" y="91439"/>
                  </a:lnTo>
                  <a:lnTo>
                    <a:pt x="229870" y="90170"/>
                  </a:lnTo>
                  <a:lnTo>
                    <a:pt x="226060" y="90170"/>
                  </a:lnTo>
                </a:path>
                <a:path extrusionOk="0" h="92710" w="2377440">
                  <a:moveTo>
                    <a:pt x="217170" y="90170"/>
                  </a:moveTo>
                  <a:lnTo>
                    <a:pt x="213360" y="88900"/>
                  </a:lnTo>
                  <a:lnTo>
                    <a:pt x="209550" y="88900"/>
                  </a:lnTo>
                  <a:lnTo>
                    <a:pt x="207010" y="88900"/>
                  </a:lnTo>
                </a:path>
                <a:path extrusionOk="0" h="92710" w="2377440">
                  <a:moveTo>
                    <a:pt x="198120" y="87629"/>
                  </a:moveTo>
                  <a:lnTo>
                    <a:pt x="194310" y="87629"/>
                  </a:lnTo>
                  <a:lnTo>
                    <a:pt x="190500" y="87629"/>
                  </a:lnTo>
                  <a:lnTo>
                    <a:pt x="187960" y="86360"/>
                  </a:lnTo>
                </a:path>
                <a:path extrusionOk="0" h="92710" w="2377440">
                  <a:moveTo>
                    <a:pt x="177800" y="85089"/>
                  </a:moveTo>
                  <a:lnTo>
                    <a:pt x="175260" y="85089"/>
                  </a:lnTo>
                  <a:lnTo>
                    <a:pt x="171450" y="83820"/>
                  </a:lnTo>
                  <a:lnTo>
                    <a:pt x="168910" y="83820"/>
                  </a:lnTo>
                </a:path>
                <a:path extrusionOk="0" h="92710" w="2377440">
                  <a:moveTo>
                    <a:pt x="158750" y="82550"/>
                  </a:moveTo>
                  <a:lnTo>
                    <a:pt x="156210" y="81279"/>
                  </a:lnTo>
                  <a:lnTo>
                    <a:pt x="152400" y="81279"/>
                  </a:lnTo>
                  <a:lnTo>
                    <a:pt x="149860" y="81279"/>
                  </a:lnTo>
                </a:path>
                <a:path extrusionOk="0" h="92710" w="2377440">
                  <a:moveTo>
                    <a:pt x="139700" y="78739"/>
                  </a:moveTo>
                  <a:lnTo>
                    <a:pt x="135889" y="78739"/>
                  </a:lnTo>
                  <a:lnTo>
                    <a:pt x="133350" y="77470"/>
                  </a:lnTo>
                  <a:lnTo>
                    <a:pt x="130810" y="77470"/>
                  </a:lnTo>
                </a:path>
                <a:path extrusionOk="0" h="92710" w="2377440">
                  <a:moveTo>
                    <a:pt x="120650" y="74929"/>
                  </a:moveTo>
                  <a:lnTo>
                    <a:pt x="118110" y="73660"/>
                  </a:lnTo>
                  <a:lnTo>
                    <a:pt x="114300" y="73660"/>
                  </a:lnTo>
                  <a:lnTo>
                    <a:pt x="111760" y="72389"/>
                  </a:lnTo>
                </a:path>
                <a:path extrusionOk="0" h="92710" w="2377440">
                  <a:moveTo>
                    <a:pt x="101600" y="69850"/>
                  </a:moveTo>
                  <a:lnTo>
                    <a:pt x="99060" y="68579"/>
                  </a:lnTo>
                  <a:lnTo>
                    <a:pt x="95250" y="68579"/>
                  </a:lnTo>
                  <a:lnTo>
                    <a:pt x="92710" y="67310"/>
                  </a:lnTo>
                </a:path>
                <a:path extrusionOk="0" h="92710" w="2377440">
                  <a:moveTo>
                    <a:pt x="82550" y="64770"/>
                  </a:moveTo>
                  <a:lnTo>
                    <a:pt x="80010" y="63500"/>
                  </a:lnTo>
                  <a:lnTo>
                    <a:pt x="77470" y="62229"/>
                  </a:lnTo>
                  <a:lnTo>
                    <a:pt x="73660" y="62229"/>
                  </a:lnTo>
                </a:path>
                <a:path extrusionOk="0" h="92710" w="2377440">
                  <a:moveTo>
                    <a:pt x="64770" y="58420"/>
                  </a:moveTo>
                  <a:lnTo>
                    <a:pt x="62230" y="57150"/>
                  </a:lnTo>
                  <a:lnTo>
                    <a:pt x="58420" y="55879"/>
                  </a:lnTo>
                  <a:lnTo>
                    <a:pt x="55880" y="54610"/>
                  </a:lnTo>
                </a:path>
                <a:path extrusionOk="0" h="92710" w="2377440">
                  <a:moveTo>
                    <a:pt x="46989" y="50800"/>
                  </a:moveTo>
                  <a:lnTo>
                    <a:pt x="43180" y="49529"/>
                  </a:lnTo>
                  <a:lnTo>
                    <a:pt x="40639" y="48260"/>
                  </a:lnTo>
                  <a:lnTo>
                    <a:pt x="38100" y="46989"/>
                  </a:lnTo>
                </a:path>
                <a:path extrusionOk="0" h="92710" w="2377440">
                  <a:moveTo>
                    <a:pt x="29210" y="41910"/>
                  </a:moveTo>
                  <a:lnTo>
                    <a:pt x="26670" y="40639"/>
                  </a:lnTo>
                  <a:lnTo>
                    <a:pt x="24130" y="38100"/>
                  </a:lnTo>
                  <a:lnTo>
                    <a:pt x="21589" y="36829"/>
                  </a:lnTo>
                </a:path>
                <a:path extrusionOk="0" h="92710" w="2377440">
                  <a:moveTo>
                    <a:pt x="13970" y="30479"/>
                  </a:moveTo>
                  <a:lnTo>
                    <a:pt x="11430" y="27939"/>
                  </a:lnTo>
                  <a:lnTo>
                    <a:pt x="8889" y="26670"/>
                  </a:lnTo>
                  <a:lnTo>
                    <a:pt x="6350" y="24129"/>
                  </a:lnTo>
                </a:path>
                <a:path extrusionOk="0" h="92710" w="2377440">
                  <a:moveTo>
                    <a:pt x="2539" y="15239"/>
                  </a:moveTo>
                  <a:lnTo>
                    <a:pt x="1270" y="12700"/>
                  </a:lnTo>
                  <a:lnTo>
                    <a:pt x="0" y="10160"/>
                  </a:lnTo>
                  <a:lnTo>
                    <a:pt x="0" y="7620"/>
                  </a:lnTo>
                  <a:lnTo>
                    <a:pt x="0" y="635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71" name="Google Shape;1371;p66"/>
            <p:cNvSpPr/>
            <p:nvPr/>
          </p:nvSpPr>
          <p:spPr>
            <a:xfrm>
              <a:off x="5357495" y="2157094"/>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72" name="Google Shape;1372;p66"/>
            <p:cNvSpPr/>
            <p:nvPr/>
          </p:nvSpPr>
          <p:spPr>
            <a:xfrm>
              <a:off x="5357495" y="211835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73" name="Google Shape;1373;p66"/>
            <p:cNvSpPr/>
            <p:nvPr/>
          </p:nvSpPr>
          <p:spPr>
            <a:xfrm>
              <a:off x="5361940" y="209423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74" name="Google Shape;1374;p66"/>
            <p:cNvSpPr/>
            <p:nvPr/>
          </p:nvSpPr>
          <p:spPr>
            <a:xfrm>
              <a:off x="5357495" y="205994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75" name="Google Shape;1375;p66"/>
            <p:cNvSpPr/>
            <p:nvPr/>
          </p:nvSpPr>
          <p:spPr>
            <a:xfrm>
              <a:off x="5361940" y="2035809"/>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76" name="Google Shape;1376;p66"/>
            <p:cNvSpPr/>
            <p:nvPr/>
          </p:nvSpPr>
          <p:spPr>
            <a:xfrm>
              <a:off x="5357495" y="200151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77" name="Google Shape;1377;p66"/>
            <p:cNvSpPr/>
            <p:nvPr/>
          </p:nvSpPr>
          <p:spPr>
            <a:xfrm>
              <a:off x="5357495" y="1962784"/>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78" name="Google Shape;1378;p66"/>
            <p:cNvSpPr/>
            <p:nvPr/>
          </p:nvSpPr>
          <p:spPr>
            <a:xfrm>
              <a:off x="5357495" y="1924050"/>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79" name="Google Shape;1379;p66"/>
            <p:cNvSpPr/>
            <p:nvPr/>
          </p:nvSpPr>
          <p:spPr>
            <a:xfrm>
              <a:off x="5357495" y="188531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0" name="Google Shape;1380;p66"/>
            <p:cNvSpPr/>
            <p:nvPr/>
          </p:nvSpPr>
          <p:spPr>
            <a:xfrm>
              <a:off x="5357495" y="184657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1" name="Google Shape;1381;p66"/>
            <p:cNvSpPr/>
            <p:nvPr/>
          </p:nvSpPr>
          <p:spPr>
            <a:xfrm>
              <a:off x="5361940" y="1822450"/>
              <a:ext cx="0" cy="8890"/>
            </a:xfrm>
            <a:custGeom>
              <a:rect b="b" l="l" r="r" t="t"/>
              <a:pathLst>
                <a:path extrusionOk="0" h="8889" w="120000">
                  <a:moveTo>
                    <a:pt x="0" y="4445"/>
                  </a:moveTo>
                  <a:lnTo>
                    <a:pt x="0" y="4445"/>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2" name="Google Shape;1382;p66"/>
            <p:cNvSpPr/>
            <p:nvPr/>
          </p:nvSpPr>
          <p:spPr>
            <a:xfrm>
              <a:off x="5357495" y="178815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3" name="Google Shape;1383;p66"/>
            <p:cNvSpPr/>
            <p:nvPr/>
          </p:nvSpPr>
          <p:spPr>
            <a:xfrm>
              <a:off x="5357495" y="1749425"/>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4" name="Google Shape;1384;p66"/>
            <p:cNvSpPr/>
            <p:nvPr/>
          </p:nvSpPr>
          <p:spPr>
            <a:xfrm>
              <a:off x="5357495" y="171068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5" name="Google Shape;1385;p66"/>
            <p:cNvSpPr/>
            <p:nvPr/>
          </p:nvSpPr>
          <p:spPr>
            <a:xfrm>
              <a:off x="5361940" y="1686560"/>
              <a:ext cx="0" cy="8890"/>
            </a:xfrm>
            <a:custGeom>
              <a:rect b="b" l="l" r="r" t="t"/>
              <a:pathLst>
                <a:path extrusionOk="0" h="8889" w="120000">
                  <a:moveTo>
                    <a:pt x="0" y="4444"/>
                  </a:moveTo>
                  <a:lnTo>
                    <a:pt x="0" y="4444"/>
                  </a:lnTo>
                </a:path>
              </a:pathLst>
            </a:custGeom>
            <a:noFill/>
            <a:ln cap="flat" cmpd="sng" w="95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6" name="Google Shape;1386;p66"/>
            <p:cNvSpPr/>
            <p:nvPr/>
          </p:nvSpPr>
          <p:spPr>
            <a:xfrm>
              <a:off x="5357495" y="1652269"/>
              <a:ext cx="8890" cy="19050"/>
            </a:xfrm>
            <a:custGeom>
              <a:rect b="b" l="l" r="r" t="t"/>
              <a:pathLst>
                <a:path extrusionOk="0" h="19050" w="8889">
                  <a:moveTo>
                    <a:pt x="0" y="19050"/>
                  </a:moveTo>
                  <a:lnTo>
                    <a:pt x="8890" y="19050"/>
                  </a:lnTo>
                </a:path>
                <a:path extrusionOk="0" h="19050" w="8889">
                  <a:moveTo>
                    <a:pt x="0" y="0"/>
                  </a:moveTo>
                  <a:lnTo>
                    <a:pt x="8890" y="0"/>
                  </a:lnTo>
                </a:path>
              </a:pathLst>
            </a:custGeom>
            <a:noFill/>
            <a:ln cap="flat" cmpd="sng" w="101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87" name="Google Shape;1387;p66"/>
            <p:cNvSpPr/>
            <p:nvPr/>
          </p:nvSpPr>
          <p:spPr>
            <a:xfrm>
              <a:off x="5467350" y="1643380"/>
              <a:ext cx="538479" cy="538479"/>
            </a:xfrm>
            <a:prstGeom prst="rect">
              <a:avLst/>
            </a:prstGeom>
            <a:blipFill rotWithShape="1">
              <a:blip r:embed="rId1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388" name="Google Shape;1388;p66"/>
          <p:cNvSpPr txBox="1"/>
          <p:nvPr/>
        </p:nvSpPr>
        <p:spPr>
          <a:xfrm>
            <a:off x="6151879" y="1629409"/>
            <a:ext cx="1425575" cy="574040"/>
          </a:xfrm>
          <a:prstGeom prst="rect">
            <a:avLst/>
          </a:prstGeom>
          <a:noFill/>
          <a:ln>
            <a:noFill/>
          </a:ln>
        </p:spPr>
        <p:txBody>
          <a:bodyPr anchorCtr="0" anchor="t" bIns="0" lIns="0" spcFirstLastPara="1" rIns="0" wrap="square" tIns="12700">
            <a:spAutoFit/>
          </a:bodyPr>
          <a:lstStyle/>
          <a:p>
            <a:pPr indent="-248920" lvl="0" marL="261620" marR="5080" rtl="0" algn="l">
              <a:lnSpc>
                <a:spcPct val="100000"/>
              </a:lnSpc>
              <a:spcBef>
                <a:spcPts val="0"/>
              </a:spcBef>
              <a:spcAft>
                <a:spcPts val="0"/>
              </a:spcAft>
              <a:buNone/>
            </a:pPr>
            <a:r>
              <a:rPr b="1" lang="en-US" sz="1800">
                <a:solidFill>
                  <a:srgbClr val="7F0000"/>
                </a:solidFill>
                <a:latin typeface="Arial"/>
                <a:ea typeface="Arial"/>
                <a:cs typeface="Arial"/>
                <a:sym typeface="Arial"/>
              </a:rPr>
              <a:t>Tự động hóa  tổng thể</a:t>
            </a:r>
            <a:endParaRPr sz="1800">
              <a:solidFill>
                <a:schemeClr val="dk1"/>
              </a:solidFill>
              <a:latin typeface="Arial"/>
              <a:ea typeface="Arial"/>
              <a:cs typeface="Arial"/>
              <a:sym typeface="Arial"/>
            </a:endParaRPr>
          </a:p>
        </p:txBody>
      </p:sp>
      <p:grpSp>
        <p:nvGrpSpPr>
          <p:cNvPr id="1389" name="Google Shape;1389;p66"/>
          <p:cNvGrpSpPr/>
          <p:nvPr/>
        </p:nvGrpSpPr>
        <p:grpSpPr>
          <a:xfrm>
            <a:off x="1688464" y="1557019"/>
            <a:ext cx="3032760" cy="720091"/>
            <a:chOff x="1688464" y="1557019"/>
            <a:chExt cx="3032760" cy="720091"/>
          </a:xfrm>
        </p:grpSpPr>
        <p:sp>
          <p:nvSpPr>
            <p:cNvPr id="1390" name="Google Shape;1390;p66"/>
            <p:cNvSpPr/>
            <p:nvPr/>
          </p:nvSpPr>
          <p:spPr>
            <a:xfrm>
              <a:off x="1692909" y="1557019"/>
              <a:ext cx="3023870" cy="93980"/>
            </a:xfrm>
            <a:custGeom>
              <a:rect b="b" l="l" r="r" t="t"/>
              <a:pathLst>
                <a:path extrusionOk="0" h="93980" w="3023870">
                  <a:moveTo>
                    <a:pt x="0" y="85089"/>
                  </a:moveTo>
                  <a:lnTo>
                    <a:pt x="0" y="82550"/>
                  </a:lnTo>
                  <a:lnTo>
                    <a:pt x="0" y="78739"/>
                  </a:lnTo>
                  <a:lnTo>
                    <a:pt x="2539" y="76200"/>
                  </a:lnTo>
                </a:path>
                <a:path extrusionOk="0" h="93980" w="3023870">
                  <a:moveTo>
                    <a:pt x="7619" y="68579"/>
                  </a:moveTo>
                  <a:lnTo>
                    <a:pt x="10159" y="66039"/>
                  </a:lnTo>
                  <a:lnTo>
                    <a:pt x="12700" y="64769"/>
                  </a:lnTo>
                  <a:lnTo>
                    <a:pt x="15239" y="62229"/>
                  </a:lnTo>
                </a:path>
                <a:path extrusionOk="0" h="93980" w="3023870">
                  <a:moveTo>
                    <a:pt x="24129" y="57150"/>
                  </a:moveTo>
                  <a:lnTo>
                    <a:pt x="26669" y="55879"/>
                  </a:lnTo>
                  <a:lnTo>
                    <a:pt x="29209" y="54609"/>
                  </a:lnTo>
                  <a:lnTo>
                    <a:pt x="31750" y="52069"/>
                  </a:lnTo>
                </a:path>
                <a:path extrusionOk="0" h="93980" w="3023870">
                  <a:moveTo>
                    <a:pt x="41909" y="48259"/>
                  </a:moveTo>
                  <a:lnTo>
                    <a:pt x="44450" y="46989"/>
                  </a:lnTo>
                  <a:lnTo>
                    <a:pt x="46989" y="45719"/>
                  </a:lnTo>
                  <a:lnTo>
                    <a:pt x="50800" y="44450"/>
                  </a:lnTo>
                </a:path>
                <a:path extrusionOk="0" h="93980" w="3023870">
                  <a:moveTo>
                    <a:pt x="59689" y="41909"/>
                  </a:moveTo>
                  <a:lnTo>
                    <a:pt x="62229" y="40639"/>
                  </a:lnTo>
                  <a:lnTo>
                    <a:pt x="64769" y="39369"/>
                  </a:lnTo>
                  <a:lnTo>
                    <a:pt x="68579" y="38100"/>
                  </a:lnTo>
                </a:path>
                <a:path extrusionOk="0" h="93980" w="3023870">
                  <a:moveTo>
                    <a:pt x="77469" y="35559"/>
                  </a:moveTo>
                  <a:lnTo>
                    <a:pt x="81279" y="34289"/>
                  </a:lnTo>
                  <a:lnTo>
                    <a:pt x="83819" y="33019"/>
                  </a:lnTo>
                  <a:lnTo>
                    <a:pt x="86359" y="33019"/>
                  </a:lnTo>
                </a:path>
                <a:path extrusionOk="0" h="93980" w="3023870">
                  <a:moveTo>
                    <a:pt x="96519" y="30479"/>
                  </a:moveTo>
                  <a:lnTo>
                    <a:pt x="99059" y="29209"/>
                  </a:lnTo>
                  <a:lnTo>
                    <a:pt x="102869" y="27939"/>
                  </a:lnTo>
                  <a:lnTo>
                    <a:pt x="106679" y="27939"/>
                  </a:lnTo>
                </a:path>
                <a:path extrusionOk="0" h="93980" w="3023870">
                  <a:moveTo>
                    <a:pt x="115569" y="25400"/>
                  </a:moveTo>
                  <a:lnTo>
                    <a:pt x="118109" y="25400"/>
                  </a:lnTo>
                  <a:lnTo>
                    <a:pt x="121919" y="24129"/>
                  </a:lnTo>
                  <a:lnTo>
                    <a:pt x="124459" y="22859"/>
                  </a:lnTo>
                </a:path>
                <a:path extrusionOk="0" h="93980" w="3023870">
                  <a:moveTo>
                    <a:pt x="134619" y="21589"/>
                  </a:moveTo>
                  <a:lnTo>
                    <a:pt x="137159" y="20319"/>
                  </a:lnTo>
                  <a:lnTo>
                    <a:pt x="140969" y="20319"/>
                  </a:lnTo>
                  <a:lnTo>
                    <a:pt x="144779" y="19050"/>
                  </a:lnTo>
                </a:path>
                <a:path extrusionOk="0" h="93980" w="3023870">
                  <a:moveTo>
                    <a:pt x="153669" y="17779"/>
                  </a:moveTo>
                  <a:lnTo>
                    <a:pt x="156209" y="17779"/>
                  </a:lnTo>
                  <a:lnTo>
                    <a:pt x="160019" y="16509"/>
                  </a:lnTo>
                  <a:lnTo>
                    <a:pt x="163829" y="16509"/>
                  </a:lnTo>
                </a:path>
                <a:path extrusionOk="0" h="93980" w="3023870">
                  <a:moveTo>
                    <a:pt x="172719" y="13969"/>
                  </a:moveTo>
                  <a:lnTo>
                    <a:pt x="175259" y="13969"/>
                  </a:lnTo>
                  <a:lnTo>
                    <a:pt x="179069" y="13969"/>
                  </a:lnTo>
                  <a:lnTo>
                    <a:pt x="182879" y="12700"/>
                  </a:lnTo>
                </a:path>
                <a:path extrusionOk="0" h="93980" w="3023870">
                  <a:moveTo>
                    <a:pt x="191769" y="11429"/>
                  </a:moveTo>
                  <a:lnTo>
                    <a:pt x="195579" y="11429"/>
                  </a:lnTo>
                  <a:lnTo>
                    <a:pt x="198119" y="10159"/>
                  </a:lnTo>
                  <a:lnTo>
                    <a:pt x="201929" y="10159"/>
                  </a:lnTo>
                </a:path>
                <a:path extrusionOk="0" h="93980" w="3023870">
                  <a:moveTo>
                    <a:pt x="210819" y="8889"/>
                  </a:moveTo>
                  <a:lnTo>
                    <a:pt x="214629" y="8889"/>
                  </a:lnTo>
                  <a:lnTo>
                    <a:pt x="217169" y="8889"/>
                  </a:lnTo>
                  <a:lnTo>
                    <a:pt x="220979" y="7619"/>
                  </a:lnTo>
                </a:path>
                <a:path extrusionOk="0" h="93980" w="3023870">
                  <a:moveTo>
                    <a:pt x="231139" y="6350"/>
                  </a:moveTo>
                  <a:lnTo>
                    <a:pt x="233679" y="6350"/>
                  </a:lnTo>
                  <a:lnTo>
                    <a:pt x="237489" y="6350"/>
                  </a:lnTo>
                  <a:lnTo>
                    <a:pt x="240029" y="6350"/>
                  </a:lnTo>
                </a:path>
                <a:path extrusionOk="0" h="93980" w="3023870">
                  <a:moveTo>
                    <a:pt x="250189" y="5079"/>
                  </a:moveTo>
                  <a:lnTo>
                    <a:pt x="252729" y="5079"/>
                  </a:lnTo>
                  <a:lnTo>
                    <a:pt x="256539" y="3809"/>
                  </a:lnTo>
                  <a:lnTo>
                    <a:pt x="260350" y="3809"/>
                  </a:lnTo>
                </a:path>
                <a:path extrusionOk="0" h="93980" w="3023870">
                  <a:moveTo>
                    <a:pt x="269239" y="3809"/>
                  </a:moveTo>
                  <a:lnTo>
                    <a:pt x="271779" y="3809"/>
                  </a:lnTo>
                  <a:lnTo>
                    <a:pt x="275589" y="2539"/>
                  </a:lnTo>
                  <a:lnTo>
                    <a:pt x="279400" y="2539"/>
                  </a:lnTo>
                </a:path>
                <a:path extrusionOk="0" h="93980" w="3023870">
                  <a:moveTo>
                    <a:pt x="288289" y="2539"/>
                  </a:moveTo>
                  <a:lnTo>
                    <a:pt x="292100" y="2539"/>
                  </a:lnTo>
                  <a:lnTo>
                    <a:pt x="294639" y="1269"/>
                  </a:lnTo>
                  <a:lnTo>
                    <a:pt x="298450" y="1269"/>
                  </a:lnTo>
                </a:path>
                <a:path extrusionOk="0" h="93980" w="3023870">
                  <a:moveTo>
                    <a:pt x="307339" y="1269"/>
                  </a:moveTo>
                  <a:lnTo>
                    <a:pt x="311150" y="1269"/>
                  </a:lnTo>
                  <a:lnTo>
                    <a:pt x="314959" y="1269"/>
                  </a:lnTo>
                  <a:lnTo>
                    <a:pt x="317500" y="1269"/>
                  </a:lnTo>
                </a:path>
                <a:path extrusionOk="0" h="93980" w="3023870">
                  <a:moveTo>
                    <a:pt x="327659" y="1269"/>
                  </a:moveTo>
                  <a:lnTo>
                    <a:pt x="330200" y="1269"/>
                  </a:lnTo>
                  <a:lnTo>
                    <a:pt x="334009" y="1269"/>
                  </a:lnTo>
                  <a:lnTo>
                    <a:pt x="336550" y="0"/>
                  </a:lnTo>
                </a:path>
                <a:path extrusionOk="0" h="93980" w="3023870">
                  <a:moveTo>
                    <a:pt x="346709" y="0"/>
                  </a:moveTo>
                  <a:lnTo>
                    <a:pt x="349250" y="0"/>
                  </a:lnTo>
                  <a:lnTo>
                    <a:pt x="351789" y="0"/>
                  </a:lnTo>
                  <a:lnTo>
                    <a:pt x="354329" y="0"/>
                  </a:lnTo>
                  <a:lnTo>
                    <a:pt x="356869" y="0"/>
                  </a:lnTo>
                </a:path>
                <a:path extrusionOk="0" h="93980" w="3023870">
                  <a:moveTo>
                    <a:pt x="365759" y="0"/>
                  </a:moveTo>
                  <a:lnTo>
                    <a:pt x="375919" y="0"/>
                  </a:lnTo>
                </a:path>
                <a:path extrusionOk="0" h="93980" w="3023870">
                  <a:moveTo>
                    <a:pt x="386079" y="0"/>
                  </a:moveTo>
                  <a:lnTo>
                    <a:pt x="394969" y="0"/>
                  </a:lnTo>
                </a:path>
                <a:path extrusionOk="0" h="93980" w="3023870">
                  <a:moveTo>
                    <a:pt x="405129" y="0"/>
                  </a:moveTo>
                  <a:lnTo>
                    <a:pt x="415289" y="0"/>
                  </a:lnTo>
                </a:path>
                <a:path extrusionOk="0" h="93980" w="3023870">
                  <a:moveTo>
                    <a:pt x="424179" y="0"/>
                  </a:moveTo>
                  <a:lnTo>
                    <a:pt x="434339" y="0"/>
                  </a:lnTo>
                </a:path>
                <a:path extrusionOk="0" h="93980" w="3023870">
                  <a:moveTo>
                    <a:pt x="444500" y="0"/>
                  </a:moveTo>
                  <a:lnTo>
                    <a:pt x="453389" y="0"/>
                  </a:lnTo>
                </a:path>
                <a:path extrusionOk="0" h="93980" w="3023870">
                  <a:moveTo>
                    <a:pt x="463550" y="0"/>
                  </a:moveTo>
                  <a:lnTo>
                    <a:pt x="473709" y="0"/>
                  </a:lnTo>
                </a:path>
                <a:path extrusionOk="0" h="93980" w="3023870">
                  <a:moveTo>
                    <a:pt x="482600" y="0"/>
                  </a:moveTo>
                  <a:lnTo>
                    <a:pt x="492759" y="0"/>
                  </a:lnTo>
                </a:path>
                <a:path extrusionOk="0" h="93980" w="3023870">
                  <a:moveTo>
                    <a:pt x="502919" y="0"/>
                  </a:moveTo>
                  <a:lnTo>
                    <a:pt x="511809" y="0"/>
                  </a:lnTo>
                </a:path>
                <a:path extrusionOk="0" h="93980" w="3023870">
                  <a:moveTo>
                    <a:pt x="521969" y="0"/>
                  </a:moveTo>
                  <a:lnTo>
                    <a:pt x="530859" y="0"/>
                  </a:lnTo>
                </a:path>
                <a:path extrusionOk="0" h="93980" w="3023870">
                  <a:moveTo>
                    <a:pt x="541019" y="0"/>
                  </a:moveTo>
                  <a:lnTo>
                    <a:pt x="551179" y="0"/>
                  </a:lnTo>
                </a:path>
                <a:path extrusionOk="0" h="93980" w="3023870">
                  <a:moveTo>
                    <a:pt x="560069" y="0"/>
                  </a:moveTo>
                  <a:lnTo>
                    <a:pt x="570229" y="0"/>
                  </a:lnTo>
                </a:path>
                <a:path extrusionOk="0" h="93980" w="3023870">
                  <a:moveTo>
                    <a:pt x="580389" y="0"/>
                  </a:moveTo>
                  <a:lnTo>
                    <a:pt x="589279" y="0"/>
                  </a:lnTo>
                </a:path>
                <a:path extrusionOk="0" h="93980" w="3023870">
                  <a:moveTo>
                    <a:pt x="599439" y="0"/>
                  </a:moveTo>
                  <a:lnTo>
                    <a:pt x="608329" y="0"/>
                  </a:lnTo>
                </a:path>
                <a:path extrusionOk="0" h="93980" w="3023870">
                  <a:moveTo>
                    <a:pt x="618489" y="0"/>
                  </a:moveTo>
                  <a:lnTo>
                    <a:pt x="628650" y="0"/>
                  </a:lnTo>
                </a:path>
                <a:path extrusionOk="0" h="93980" w="3023870">
                  <a:moveTo>
                    <a:pt x="637539" y="0"/>
                  </a:moveTo>
                  <a:lnTo>
                    <a:pt x="647700" y="0"/>
                  </a:lnTo>
                </a:path>
                <a:path extrusionOk="0" h="93980" w="3023870">
                  <a:moveTo>
                    <a:pt x="657859" y="0"/>
                  </a:moveTo>
                  <a:lnTo>
                    <a:pt x="666750" y="0"/>
                  </a:lnTo>
                </a:path>
                <a:path extrusionOk="0" h="93980" w="3023870">
                  <a:moveTo>
                    <a:pt x="676909" y="0"/>
                  </a:moveTo>
                  <a:lnTo>
                    <a:pt x="687069" y="0"/>
                  </a:lnTo>
                </a:path>
                <a:path extrusionOk="0" h="93980" w="3023870">
                  <a:moveTo>
                    <a:pt x="695959" y="0"/>
                  </a:moveTo>
                  <a:lnTo>
                    <a:pt x="706119" y="0"/>
                  </a:lnTo>
                </a:path>
                <a:path extrusionOk="0" h="93980" w="3023870">
                  <a:moveTo>
                    <a:pt x="715009" y="0"/>
                  </a:moveTo>
                  <a:lnTo>
                    <a:pt x="725169" y="0"/>
                  </a:lnTo>
                </a:path>
                <a:path extrusionOk="0" h="93980" w="3023870">
                  <a:moveTo>
                    <a:pt x="735329" y="0"/>
                  </a:moveTo>
                  <a:lnTo>
                    <a:pt x="744219" y="0"/>
                  </a:lnTo>
                </a:path>
                <a:path extrusionOk="0" h="93980" w="3023870">
                  <a:moveTo>
                    <a:pt x="754379" y="0"/>
                  </a:moveTo>
                  <a:lnTo>
                    <a:pt x="764539" y="0"/>
                  </a:lnTo>
                </a:path>
                <a:path extrusionOk="0" h="93980" w="3023870">
                  <a:moveTo>
                    <a:pt x="773429" y="0"/>
                  </a:moveTo>
                  <a:lnTo>
                    <a:pt x="783589" y="0"/>
                  </a:lnTo>
                </a:path>
                <a:path extrusionOk="0" h="93980" w="3023870">
                  <a:moveTo>
                    <a:pt x="793750" y="0"/>
                  </a:moveTo>
                  <a:lnTo>
                    <a:pt x="802639" y="0"/>
                  </a:lnTo>
                </a:path>
                <a:path extrusionOk="0" h="93980" w="3023870">
                  <a:moveTo>
                    <a:pt x="812800" y="0"/>
                  </a:moveTo>
                  <a:lnTo>
                    <a:pt x="822959" y="0"/>
                  </a:lnTo>
                </a:path>
                <a:path extrusionOk="0" h="93980" w="3023870">
                  <a:moveTo>
                    <a:pt x="831850" y="0"/>
                  </a:moveTo>
                  <a:lnTo>
                    <a:pt x="842009" y="0"/>
                  </a:lnTo>
                </a:path>
                <a:path extrusionOk="0" h="93980" w="3023870">
                  <a:moveTo>
                    <a:pt x="852169" y="0"/>
                  </a:moveTo>
                  <a:lnTo>
                    <a:pt x="861059" y="0"/>
                  </a:lnTo>
                </a:path>
                <a:path extrusionOk="0" h="93980" w="3023870">
                  <a:moveTo>
                    <a:pt x="871219" y="0"/>
                  </a:moveTo>
                  <a:lnTo>
                    <a:pt x="880109" y="0"/>
                  </a:lnTo>
                </a:path>
                <a:path extrusionOk="0" h="93980" w="3023870">
                  <a:moveTo>
                    <a:pt x="890269" y="0"/>
                  </a:moveTo>
                  <a:lnTo>
                    <a:pt x="900429" y="0"/>
                  </a:lnTo>
                </a:path>
                <a:path extrusionOk="0" h="93980" w="3023870">
                  <a:moveTo>
                    <a:pt x="909319" y="0"/>
                  </a:moveTo>
                  <a:lnTo>
                    <a:pt x="919479" y="0"/>
                  </a:lnTo>
                </a:path>
                <a:path extrusionOk="0" h="93980" w="3023870">
                  <a:moveTo>
                    <a:pt x="928369" y="0"/>
                  </a:moveTo>
                  <a:lnTo>
                    <a:pt x="938529" y="0"/>
                  </a:lnTo>
                </a:path>
                <a:path extrusionOk="0" h="93980" w="3023870">
                  <a:moveTo>
                    <a:pt x="948689" y="0"/>
                  </a:moveTo>
                  <a:lnTo>
                    <a:pt x="957579" y="0"/>
                  </a:lnTo>
                </a:path>
                <a:path extrusionOk="0" h="93980" w="3023870">
                  <a:moveTo>
                    <a:pt x="967739" y="0"/>
                  </a:moveTo>
                  <a:lnTo>
                    <a:pt x="977900" y="0"/>
                  </a:lnTo>
                </a:path>
                <a:path extrusionOk="0" h="93980" w="3023870">
                  <a:moveTo>
                    <a:pt x="986789" y="0"/>
                  </a:moveTo>
                  <a:lnTo>
                    <a:pt x="996950" y="0"/>
                  </a:lnTo>
                </a:path>
                <a:path extrusionOk="0" h="93980" w="3023870">
                  <a:moveTo>
                    <a:pt x="1007109" y="0"/>
                  </a:moveTo>
                  <a:lnTo>
                    <a:pt x="1016000" y="0"/>
                  </a:lnTo>
                </a:path>
                <a:path extrusionOk="0" h="93980" w="3023870">
                  <a:moveTo>
                    <a:pt x="1026159" y="0"/>
                  </a:moveTo>
                  <a:lnTo>
                    <a:pt x="1036319" y="0"/>
                  </a:lnTo>
                </a:path>
                <a:path extrusionOk="0" h="93980" w="3023870">
                  <a:moveTo>
                    <a:pt x="1045209" y="0"/>
                  </a:moveTo>
                  <a:lnTo>
                    <a:pt x="1055370" y="0"/>
                  </a:lnTo>
                </a:path>
                <a:path extrusionOk="0" h="93980" w="3023870">
                  <a:moveTo>
                    <a:pt x="1065529" y="0"/>
                  </a:moveTo>
                  <a:lnTo>
                    <a:pt x="1074420" y="0"/>
                  </a:lnTo>
                </a:path>
                <a:path extrusionOk="0" h="93980" w="3023870">
                  <a:moveTo>
                    <a:pt x="1084579" y="0"/>
                  </a:moveTo>
                  <a:lnTo>
                    <a:pt x="1093470" y="0"/>
                  </a:lnTo>
                </a:path>
                <a:path extrusionOk="0" h="93980" w="3023870">
                  <a:moveTo>
                    <a:pt x="1103629" y="0"/>
                  </a:moveTo>
                  <a:lnTo>
                    <a:pt x="1113789" y="0"/>
                  </a:lnTo>
                </a:path>
                <a:path extrusionOk="0" h="93980" w="3023870">
                  <a:moveTo>
                    <a:pt x="1122679" y="0"/>
                  </a:moveTo>
                  <a:lnTo>
                    <a:pt x="1132839" y="0"/>
                  </a:lnTo>
                </a:path>
                <a:path extrusionOk="0" h="93980" w="3023870">
                  <a:moveTo>
                    <a:pt x="1143000" y="0"/>
                  </a:moveTo>
                  <a:lnTo>
                    <a:pt x="1151889" y="0"/>
                  </a:lnTo>
                </a:path>
                <a:path extrusionOk="0" h="93980" w="3023870">
                  <a:moveTo>
                    <a:pt x="1162050" y="0"/>
                  </a:moveTo>
                  <a:lnTo>
                    <a:pt x="1172209" y="0"/>
                  </a:lnTo>
                </a:path>
                <a:path extrusionOk="0" h="93980" w="3023870">
                  <a:moveTo>
                    <a:pt x="1181100" y="0"/>
                  </a:moveTo>
                  <a:lnTo>
                    <a:pt x="1191259" y="0"/>
                  </a:lnTo>
                </a:path>
                <a:path extrusionOk="0" h="93980" w="3023870">
                  <a:moveTo>
                    <a:pt x="1200150" y="0"/>
                  </a:moveTo>
                  <a:lnTo>
                    <a:pt x="1210309" y="0"/>
                  </a:lnTo>
                </a:path>
                <a:path extrusionOk="0" h="93980" w="3023870">
                  <a:moveTo>
                    <a:pt x="1220470" y="0"/>
                  </a:moveTo>
                  <a:lnTo>
                    <a:pt x="1229359" y="0"/>
                  </a:lnTo>
                </a:path>
                <a:path extrusionOk="0" h="93980" w="3023870">
                  <a:moveTo>
                    <a:pt x="1239520" y="0"/>
                  </a:moveTo>
                  <a:lnTo>
                    <a:pt x="1249679" y="0"/>
                  </a:lnTo>
                </a:path>
                <a:path extrusionOk="0" h="93980" w="3023870">
                  <a:moveTo>
                    <a:pt x="1258570" y="0"/>
                  </a:moveTo>
                  <a:lnTo>
                    <a:pt x="1268729" y="0"/>
                  </a:lnTo>
                </a:path>
                <a:path extrusionOk="0" h="93980" w="3023870">
                  <a:moveTo>
                    <a:pt x="1278889" y="0"/>
                  </a:moveTo>
                  <a:lnTo>
                    <a:pt x="1287779" y="0"/>
                  </a:lnTo>
                </a:path>
                <a:path extrusionOk="0" h="93980" w="3023870">
                  <a:moveTo>
                    <a:pt x="1297939" y="0"/>
                  </a:moveTo>
                  <a:lnTo>
                    <a:pt x="1306829" y="0"/>
                  </a:lnTo>
                </a:path>
                <a:path extrusionOk="0" h="93980" w="3023870">
                  <a:moveTo>
                    <a:pt x="1316989" y="0"/>
                  </a:moveTo>
                  <a:lnTo>
                    <a:pt x="1327150" y="0"/>
                  </a:lnTo>
                </a:path>
                <a:path extrusionOk="0" h="93980" w="3023870">
                  <a:moveTo>
                    <a:pt x="1336039" y="0"/>
                  </a:moveTo>
                  <a:lnTo>
                    <a:pt x="1346200" y="0"/>
                  </a:lnTo>
                </a:path>
                <a:path extrusionOk="0" h="93980" w="3023870">
                  <a:moveTo>
                    <a:pt x="1356359" y="0"/>
                  </a:moveTo>
                  <a:lnTo>
                    <a:pt x="1365250" y="0"/>
                  </a:lnTo>
                </a:path>
                <a:path extrusionOk="0" h="93980" w="3023870">
                  <a:moveTo>
                    <a:pt x="1375409" y="0"/>
                  </a:moveTo>
                  <a:lnTo>
                    <a:pt x="1385570" y="0"/>
                  </a:lnTo>
                </a:path>
                <a:path extrusionOk="0" h="93980" w="3023870">
                  <a:moveTo>
                    <a:pt x="1394459" y="0"/>
                  </a:moveTo>
                  <a:lnTo>
                    <a:pt x="1404620" y="0"/>
                  </a:lnTo>
                </a:path>
                <a:path extrusionOk="0" h="93980" w="3023870">
                  <a:moveTo>
                    <a:pt x="1414779" y="0"/>
                  </a:moveTo>
                  <a:lnTo>
                    <a:pt x="1423670" y="0"/>
                  </a:lnTo>
                </a:path>
                <a:path extrusionOk="0" h="93980" w="3023870">
                  <a:moveTo>
                    <a:pt x="1433829" y="0"/>
                  </a:moveTo>
                  <a:lnTo>
                    <a:pt x="1443989" y="0"/>
                  </a:lnTo>
                </a:path>
                <a:path extrusionOk="0" h="93980" w="3023870">
                  <a:moveTo>
                    <a:pt x="1452879" y="0"/>
                  </a:moveTo>
                  <a:lnTo>
                    <a:pt x="1463039" y="0"/>
                  </a:lnTo>
                </a:path>
                <a:path extrusionOk="0" h="93980" w="3023870">
                  <a:moveTo>
                    <a:pt x="1473200" y="0"/>
                  </a:moveTo>
                  <a:lnTo>
                    <a:pt x="1482089" y="0"/>
                  </a:lnTo>
                </a:path>
                <a:path extrusionOk="0" h="93980" w="3023870">
                  <a:moveTo>
                    <a:pt x="1492250" y="0"/>
                  </a:moveTo>
                  <a:lnTo>
                    <a:pt x="1501139" y="0"/>
                  </a:lnTo>
                </a:path>
                <a:path extrusionOk="0" h="93980" w="3023870">
                  <a:moveTo>
                    <a:pt x="1511300" y="0"/>
                  </a:moveTo>
                  <a:lnTo>
                    <a:pt x="1520189" y="0"/>
                  </a:lnTo>
                </a:path>
                <a:path extrusionOk="0" h="93980" w="3023870">
                  <a:moveTo>
                    <a:pt x="1530350" y="0"/>
                  </a:moveTo>
                  <a:lnTo>
                    <a:pt x="1540509" y="0"/>
                  </a:lnTo>
                </a:path>
                <a:path extrusionOk="0" h="93980" w="3023870">
                  <a:moveTo>
                    <a:pt x="1549400" y="0"/>
                  </a:moveTo>
                  <a:lnTo>
                    <a:pt x="1559560" y="0"/>
                  </a:lnTo>
                </a:path>
                <a:path extrusionOk="0" h="93980" w="3023870">
                  <a:moveTo>
                    <a:pt x="1569719" y="0"/>
                  </a:moveTo>
                  <a:lnTo>
                    <a:pt x="1578610" y="0"/>
                  </a:lnTo>
                </a:path>
                <a:path extrusionOk="0" h="93980" w="3023870">
                  <a:moveTo>
                    <a:pt x="1588769" y="0"/>
                  </a:moveTo>
                  <a:lnTo>
                    <a:pt x="1598929" y="0"/>
                  </a:lnTo>
                </a:path>
                <a:path extrusionOk="0" h="93980" w="3023870">
                  <a:moveTo>
                    <a:pt x="1607819" y="0"/>
                  </a:moveTo>
                  <a:lnTo>
                    <a:pt x="1617979" y="0"/>
                  </a:lnTo>
                </a:path>
                <a:path extrusionOk="0" h="93980" w="3023870">
                  <a:moveTo>
                    <a:pt x="1628139" y="0"/>
                  </a:moveTo>
                  <a:lnTo>
                    <a:pt x="1637029" y="0"/>
                  </a:lnTo>
                </a:path>
                <a:path extrusionOk="0" h="93980" w="3023870">
                  <a:moveTo>
                    <a:pt x="1647189" y="0"/>
                  </a:moveTo>
                  <a:lnTo>
                    <a:pt x="1657350" y="0"/>
                  </a:lnTo>
                </a:path>
                <a:path extrusionOk="0" h="93980" w="3023870">
                  <a:moveTo>
                    <a:pt x="1666239" y="0"/>
                  </a:moveTo>
                  <a:lnTo>
                    <a:pt x="1676400" y="0"/>
                  </a:lnTo>
                </a:path>
                <a:path extrusionOk="0" h="93980" w="3023870">
                  <a:moveTo>
                    <a:pt x="1685289" y="0"/>
                  </a:moveTo>
                  <a:lnTo>
                    <a:pt x="1695450" y="0"/>
                  </a:lnTo>
                </a:path>
                <a:path extrusionOk="0" h="93980" w="3023870">
                  <a:moveTo>
                    <a:pt x="1705610" y="0"/>
                  </a:moveTo>
                  <a:lnTo>
                    <a:pt x="1714500" y="0"/>
                  </a:lnTo>
                </a:path>
                <a:path extrusionOk="0" h="93980" w="3023870">
                  <a:moveTo>
                    <a:pt x="1724660" y="0"/>
                  </a:moveTo>
                  <a:lnTo>
                    <a:pt x="1734819" y="0"/>
                  </a:lnTo>
                </a:path>
                <a:path extrusionOk="0" h="93980" w="3023870">
                  <a:moveTo>
                    <a:pt x="1743710" y="0"/>
                  </a:moveTo>
                  <a:lnTo>
                    <a:pt x="1753869" y="0"/>
                  </a:lnTo>
                </a:path>
                <a:path extrusionOk="0" h="93980" w="3023870">
                  <a:moveTo>
                    <a:pt x="1764029" y="0"/>
                  </a:moveTo>
                  <a:lnTo>
                    <a:pt x="1772919" y="0"/>
                  </a:lnTo>
                </a:path>
                <a:path extrusionOk="0" h="93980" w="3023870">
                  <a:moveTo>
                    <a:pt x="1783079" y="0"/>
                  </a:moveTo>
                  <a:lnTo>
                    <a:pt x="1793239" y="0"/>
                  </a:lnTo>
                </a:path>
                <a:path extrusionOk="0" h="93980" w="3023870">
                  <a:moveTo>
                    <a:pt x="1802129" y="0"/>
                  </a:moveTo>
                  <a:lnTo>
                    <a:pt x="1812289" y="0"/>
                  </a:lnTo>
                </a:path>
                <a:path extrusionOk="0" h="93980" w="3023870">
                  <a:moveTo>
                    <a:pt x="1821179" y="0"/>
                  </a:moveTo>
                  <a:lnTo>
                    <a:pt x="1831339" y="0"/>
                  </a:lnTo>
                </a:path>
                <a:path extrusionOk="0" h="93980" w="3023870">
                  <a:moveTo>
                    <a:pt x="1841500" y="0"/>
                  </a:moveTo>
                  <a:lnTo>
                    <a:pt x="1850389" y="0"/>
                  </a:lnTo>
                </a:path>
                <a:path extrusionOk="0" h="93980" w="3023870">
                  <a:moveTo>
                    <a:pt x="1860550" y="0"/>
                  </a:moveTo>
                  <a:lnTo>
                    <a:pt x="1869439" y="0"/>
                  </a:lnTo>
                </a:path>
                <a:path extrusionOk="0" h="93980" w="3023870">
                  <a:moveTo>
                    <a:pt x="1879600" y="0"/>
                  </a:moveTo>
                  <a:lnTo>
                    <a:pt x="1889760" y="0"/>
                  </a:lnTo>
                </a:path>
                <a:path extrusionOk="0" h="93980" w="3023870">
                  <a:moveTo>
                    <a:pt x="1898650" y="0"/>
                  </a:moveTo>
                  <a:lnTo>
                    <a:pt x="1908810" y="0"/>
                  </a:lnTo>
                </a:path>
                <a:path extrusionOk="0" h="93980" w="3023870">
                  <a:moveTo>
                    <a:pt x="1918969" y="0"/>
                  </a:moveTo>
                  <a:lnTo>
                    <a:pt x="1927860" y="0"/>
                  </a:lnTo>
                </a:path>
                <a:path extrusionOk="0" h="93980" w="3023870">
                  <a:moveTo>
                    <a:pt x="1938019" y="0"/>
                  </a:moveTo>
                  <a:lnTo>
                    <a:pt x="1948179" y="0"/>
                  </a:lnTo>
                </a:path>
                <a:path extrusionOk="0" h="93980" w="3023870">
                  <a:moveTo>
                    <a:pt x="1957069" y="0"/>
                  </a:moveTo>
                  <a:lnTo>
                    <a:pt x="1967229" y="0"/>
                  </a:lnTo>
                </a:path>
                <a:path extrusionOk="0" h="93980" w="3023870">
                  <a:moveTo>
                    <a:pt x="1977389" y="0"/>
                  </a:moveTo>
                  <a:lnTo>
                    <a:pt x="1986279" y="0"/>
                  </a:lnTo>
                </a:path>
                <a:path extrusionOk="0" h="93980" w="3023870">
                  <a:moveTo>
                    <a:pt x="1996439" y="0"/>
                  </a:moveTo>
                  <a:lnTo>
                    <a:pt x="2006600" y="0"/>
                  </a:lnTo>
                </a:path>
                <a:path extrusionOk="0" h="93980" w="3023870">
                  <a:moveTo>
                    <a:pt x="2015489" y="0"/>
                  </a:moveTo>
                  <a:lnTo>
                    <a:pt x="2025650" y="0"/>
                  </a:lnTo>
                </a:path>
                <a:path extrusionOk="0" h="93980" w="3023870">
                  <a:moveTo>
                    <a:pt x="2035810" y="0"/>
                  </a:moveTo>
                  <a:lnTo>
                    <a:pt x="2044700" y="0"/>
                  </a:lnTo>
                </a:path>
                <a:path extrusionOk="0" h="93980" w="3023870">
                  <a:moveTo>
                    <a:pt x="2054860" y="0"/>
                  </a:moveTo>
                  <a:lnTo>
                    <a:pt x="2063750" y="0"/>
                  </a:lnTo>
                </a:path>
                <a:path extrusionOk="0" h="93980" w="3023870">
                  <a:moveTo>
                    <a:pt x="2073910" y="0"/>
                  </a:moveTo>
                  <a:lnTo>
                    <a:pt x="2084069" y="0"/>
                  </a:lnTo>
                </a:path>
                <a:path extrusionOk="0" h="93980" w="3023870">
                  <a:moveTo>
                    <a:pt x="2092960" y="0"/>
                  </a:moveTo>
                  <a:lnTo>
                    <a:pt x="2103119" y="0"/>
                  </a:lnTo>
                </a:path>
                <a:path extrusionOk="0" h="93980" w="3023870">
                  <a:moveTo>
                    <a:pt x="2113279" y="0"/>
                  </a:moveTo>
                  <a:lnTo>
                    <a:pt x="2122169" y="0"/>
                  </a:lnTo>
                </a:path>
                <a:path extrusionOk="0" h="93980" w="3023870">
                  <a:moveTo>
                    <a:pt x="2132329" y="0"/>
                  </a:moveTo>
                  <a:lnTo>
                    <a:pt x="2141219" y="0"/>
                  </a:lnTo>
                </a:path>
                <a:path extrusionOk="0" h="93980" w="3023870">
                  <a:moveTo>
                    <a:pt x="2151379" y="0"/>
                  </a:moveTo>
                  <a:lnTo>
                    <a:pt x="2161540" y="0"/>
                  </a:lnTo>
                </a:path>
                <a:path extrusionOk="0" h="93980" w="3023870">
                  <a:moveTo>
                    <a:pt x="2170429" y="0"/>
                  </a:moveTo>
                  <a:lnTo>
                    <a:pt x="2180590" y="0"/>
                  </a:lnTo>
                </a:path>
                <a:path extrusionOk="0" h="93980" w="3023870">
                  <a:moveTo>
                    <a:pt x="2190750" y="0"/>
                  </a:moveTo>
                  <a:lnTo>
                    <a:pt x="2199640" y="0"/>
                  </a:lnTo>
                </a:path>
                <a:path extrusionOk="0" h="93980" w="3023870">
                  <a:moveTo>
                    <a:pt x="2209800" y="0"/>
                  </a:moveTo>
                  <a:lnTo>
                    <a:pt x="2219960" y="0"/>
                  </a:lnTo>
                </a:path>
                <a:path extrusionOk="0" h="93980" w="3023870">
                  <a:moveTo>
                    <a:pt x="2228850" y="0"/>
                  </a:moveTo>
                  <a:lnTo>
                    <a:pt x="2239010" y="0"/>
                  </a:lnTo>
                </a:path>
                <a:path extrusionOk="0" h="93980" w="3023870">
                  <a:moveTo>
                    <a:pt x="2249169" y="0"/>
                  </a:moveTo>
                  <a:lnTo>
                    <a:pt x="2258060" y="0"/>
                  </a:lnTo>
                </a:path>
                <a:path extrusionOk="0" h="93980" w="3023870">
                  <a:moveTo>
                    <a:pt x="2268219" y="0"/>
                  </a:moveTo>
                  <a:lnTo>
                    <a:pt x="2277110" y="0"/>
                  </a:lnTo>
                </a:path>
                <a:path extrusionOk="0" h="93980" w="3023870">
                  <a:moveTo>
                    <a:pt x="2287269" y="0"/>
                  </a:moveTo>
                  <a:lnTo>
                    <a:pt x="2297429" y="0"/>
                  </a:lnTo>
                </a:path>
                <a:path extrusionOk="0" h="93980" w="3023870">
                  <a:moveTo>
                    <a:pt x="2306319" y="0"/>
                  </a:moveTo>
                  <a:lnTo>
                    <a:pt x="2316479" y="0"/>
                  </a:lnTo>
                </a:path>
                <a:path extrusionOk="0" h="93980" w="3023870">
                  <a:moveTo>
                    <a:pt x="2326640" y="0"/>
                  </a:moveTo>
                  <a:lnTo>
                    <a:pt x="2335529" y="0"/>
                  </a:lnTo>
                </a:path>
                <a:path extrusionOk="0" h="93980" w="3023870">
                  <a:moveTo>
                    <a:pt x="2345690" y="0"/>
                  </a:moveTo>
                  <a:lnTo>
                    <a:pt x="2355850" y="0"/>
                  </a:lnTo>
                </a:path>
                <a:path extrusionOk="0" h="93980" w="3023870">
                  <a:moveTo>
                    <a:pt x="2364740" y="0"/>
                  </a:moveTo>
                  <a:lnTo>
                    <a:pt x="2374900" y="0"/>
                  </a:lnTo>
                </a:path>
                <a:path extrusionOk="0" h="93980" w="3023870">
                  <a:moveTo>
                    <a:pt x="2385060" y="0"/>
                  </a:moveTo>
                  <a:lnTo>
                    <a:pt x="2393950" y="0"/>
                  </a:lnTo>
                </a:path>
                <a:path extrusionOk="0" h="93980" w="3023870">
                  <a:moveTo>
                    <a:pt x="2404110" y="0"/>
                  </a:moveTo>
                  <a:lnTo>
                    <a:pt x="2413000" y="0"/>
                  </a:lnTo>
                </a:path>
                <a:path extrusionOk="0" h="93980" w="3023870">
                  <a:moveTo>
                    <a:pt x="2423160" y="0"/>
                  </a:moveTo>
                  <a:lnTo>
                    <a:pt x="2433319" y="0"/>
                  </a:lnTo>
                </a:path>
                <a:path extrusionOk="0" h="93980" w="3023870">
                  <a:moveTo>
                    <a:pt x="2442210" y="0"/>
                  </a:moveTo>
                  <a:lnTo>
                    <a:pt x="2452369" y="0"/>
                  </a:lnTo>
                </a:path>
                <a:path extrusionOk="0" h="93980" w="3023870">
                  <a:moveTo>
                    <a:pt x="2461260" y="0"/>
                  </a:moveTo>
                  <a:lnTo>
                    <a:pt x="2471419" y="0"/>
                  </a:lnTo>
                </a:path>
                <a:path extrusionOk="0" h="93980" w="3023870">
                  <a:moveTo>
                    <a:pt x="2481579" y="0"/>
                  </a:moveTo>
                  <a:lnTo>
                    <a:pt x="2490469" y="0"/>
                  </a:lnTo>
                </a:path>
                <a:path extrusionOk="0" h="93980" w="3023870">
                  <a:moveTo>
                    <a:pt x="2500629" y="0"/>
                  </a:moveTo>
                  <a:lnTo>
                    <a:pt x="2510790" y="0"/>
                  </a:lnTo>
                </a:path>
                <a:path extrusionOk="0" h="93980" w="3023870">
                  <a:moveTo>
                    <a:pt x="2519679" y="0"/>
                  </a:moveTo>
                  <a:lnTo>
                    <a:pt x="2529840" y="0"/>
                  </a:lnTo>
                </a:path>
                <a:path extrusionOk="0" h="93980" w="3023870">
                  <a:moveTo>
                    <a:pt x="2540000" y="0"/>
                  </a:moveTo>
                  <a:lnTo>
                    <a:pt x="2548890" y="0"/>
                  </a:lnTo>
                </a:path>
                <a:path extrusionOk="0" h="93980" w="3023870">
                  <a:moveTo>
                    <a:pt x="2559050" y="0"/>
                  </a:moveTo>
                  <a:lnTo>
                    <a:pt x="2569210" y="0"/>
                  </a:lnTo>
                </a:path>
                <a:path extrusionOk="0" h="93980" w="3023870">
                  <a:moveTo>
                    <a:pt x="2578100" y="0"/>
                  </a:moveTo>
                  <a:lnTo>
                    <a:pt x="2588260" y="0"/>
                  </a:lnTo>
                </a:path>
                <a:path extrusionOk="0" h="93980" w="3023870">
                  <a:moveTo>
                    <a:pt x="2598419" y="0"/>
                  </a:moveTo>
                  <a:lnTo>
                    <a:pt x="2607310" y="0"/>
                  </a:lnTo>
                </a:path>
                <a:path extrusionOk="0" h="93980" w="3023870">
                  <a:moveTo>
                    <a:pt x="2617469" y="0"/>
                  </a:moveTo>
                  <a:lnTo>
                    <a:pt x="2627629" y="0"/>
                  </a:lnTo>
                </a:path>
                <a:path extrusionOk="0" h="93980" w="3023870">
                  <a:moveTo>
                    <a:pt x="2636519" y="0"/>
                  </a:moveTo>
                  <a:lnTo>
                    <a:pt x="2646679" y="0"/>
                  </a:lnTo>
                </a:path>
                <a:path extrusionOk="0" h="93980" w="3023870">
                  <a:moveTo>
                    <a:pt x="2655569" y="0"/>
                  </a:moveTo>
                  <a:lnTo>
                    <a:pt x="2665729" y="0"/>
                  </a:lnTo>
                </a:path>
                <a:path extrusionOk="0" h="93980" w="3023870">
                  <a:moveTo>
                    <a:pt x="2675890" y="0"/>
                  </a:moveTo>
                  <a:lnTo>
                    <a:pt x="2678429" y="0"/>
                  </a:lnTo>
                  <a:lnTo>
                    <a:pt x="2682240" y="0"/>
                  </a:lnTo>
                  <a:lnTo>
                    <a:pt x="2684779" y="0"/>
                  </a:lnTo>
                </a:path>
                <a:path extrusionOk="0" h="93980" w="3023870">
                  <a:moveTo>
                    <a:pt x="2694940" y="1269"/>
                  </a:moveTo>
                  <a:lnTo>
                    <a:pt x="2697479" y="1269"/>
                  </a:lnTo>
                  <a:lnTo>
                    <a:pt x="2701290" y="1269"/>
                  </a:lnTo>
                  <a:lnTo>
                    <a:pt x="2705100" y="1269"/>
                  </a:lnTo>
                </a:path>
                <a:path extrusionOk="0" h="93980" w="3023870">
                  <a:moveTo>
                    <a:pt x="2713990" y="1269"/>
                  </a:moveTo>
                  <a:lnTo>
                    <a:pt x="2717800" y="1269"/>
                  </a:lnTo>
                  <a:lnTo>
                    <a:pt x="2720340" y="1269"/>
                  </a:lnTo>
                  <a:lnTo>
                    <a:pt x="2724150" y="1269"/>
                  </a:lnTo>
                </a:path>
                <a:path extrusionOk="0" h="93980" w="3023870">
                  <a:moveTo>
                    <a:pt x="2733040" y="2539"/>
                  </a:moveTo>
                  <a:lnTo>
                    <a:pt x="2736850" y="2539"/>
                  </a:lnTo>
                  <a:lnTo>
                    <a:pt x="2740660" y="2539"/>
                  </a:lnTo>
                  <a:lnTo>
                    <a:pt x="2743200" y="2539"/>
                  </a:lnTo>
                </a:path>
                <a:path extrusionOk="0" h="93980" w="3023870">
                  <a:moveTo>
                    <a:pt x="2753360" y="3809"/>
                  </a:moveTo>
                  <a:lnTo>
                    <a:pt x="2755900" y="3809"/>
                  </a:lnTo>
                  <a:lnTo>
                    <a:pt x="2759710" y="3809"/>
                  </a:lnTo>
                  <a:lnTo>
                    <a:pt x="2762250" y="3809"/>
                  </a:lnTo>
                </a:path>
                <a:path extrusionOk="0" h="93980" w="3023870">
                  <a:moveTo>
                    <a:pt x="2772410" y="5079"/>
                  </a:moveTo>
                  <a:lnTo>
                    <a:pt x="2776219" y="5079"/>
                  </a:lnTo>
                  <a:lnTo>
                    <a:pt x="2778760" y="5079"/>
                  </a:lnTo>
                  <a:lnTo>
                    <a:pt x="2782569" y="6350"/>
                  </a:lnTo>
                </a:path>
                <a:path extrusionOk="0" h="93980" w="3023870">
                  <a:moveTo>
                    <a:pt x="2791460" y="6350"/>
                  </a:moveTo>
                  <a:lnTo>
                    <a:pt x="2795269" y="7619"/>
                  </a:lnTo>
                  <a:lnTo>
                    <a:pt x="2799079" y="7619"/>
                  </a:lnTo>
                  <a:lnTo>
                    <a:pt x="2801619" y="7619"/>
                  </a:lnTo>
                </a:path>
                <a:path extrusionOk="0" h="93980" w="3023870">
                  <a:moveTo>
                    <a:pt x="2810510" y="8889"/>
                  </a:moveTo>
                  <a:lnTo>
                    <a:pt x="2814319" y="8889"/>
                  </a:lnTo>
                  <a:lnTo>
                    <a:pt x="2818129" y="10159"/>
                  </a:lnTo>
                  <a:lnTo>
                    <a:pt x="2820669" y="10159"/>
                  </a:lnTo>
                </a:path>
                <a:path extrusionOk="0" h="93980" w="3023870">
                  <a:moveTo>
                    <a:pt x="2830829" y="11429"/>
                  </a:moveTo>
                  <a:lnTo>
                    <a:pt x="2833369" y="11429"/>
                  </a:lnTo>
                  <a:lnTo>
                    <a:pt x="2837179" y="12700"/>
                  </a:lnTo>
                  <a:lnTo>
                    <a:pt x="2839719" y="12700"/>
                  </a:lnTo>
                </a:path>
                <a:path extrusionOk="0" h="93980" w="3023870">
                  <a:moveTo>
                    <a:pt x="2849879" y="13969"/>
                  </a:moveTo>
                  <a:lnTo>
                    <a:pt x="2852419" y="15239"/>
                  </a:lnTo>
                  <a:lnTo>
                    <a:pt x="2856229" y="15239"/>
                  </a:lnTo>
                  <a:lnTo>
                    <a:pt x="2858769" y="15239"/>
                  </a:lnTo>
                </a:path>
                <a:path extrusionOk="0" h="93980" w="3023870">
                  <a:moveTo>
                    <a:pt x="2868929" y="17779"/>
                  </a:moveTo>
                  <a:lnTo>
                    <a:pt x="2871469" y="17779"/>
                  </a:lnTo>
                  <a:lnTo>
                    <a:pt x="2875279" y="19050"/>
                  </a:lnTo>
                  <a:lnTo>
                    <a:pt x="2877819" y="19050"/>
                  </a:lnTo>
                </a:path>
                <a:path extrusionOk="0" h="93980" w="3023870">
                  <a:moveTo>
                    <a:pt x="2887979" y="21589"/>
                  </a:moveTo>
                  <a:lnTo>
                    <a:pt x="2891790" y="21589"/>
                  </a:lnTo>
                  <a:lnTo>
                    <a:pt x="2894329" y="22859"/>
                  </a:lnTo>
                  <a:lnTo>
                    <a:pt x="2896869" y="22859"/>
                  </a:lnTo>
                </a:path>
                <a:path extrusionOk="0" h="93980" w="3023870">
                  <a:moveTo>
                    <a:pt x="2907029" y="25400"/>
                  </a:moveTo>
                  <a:lnTo>
                    <a:pt x="2909569" y="25400"/>
                  </a:lnTo>
                  <a:lnTo>
                    <a:pt x="2913379" y="26669"/>
                  </a:lnTo>
                  <a:lnTo>
                    <a:pt x="2915919" y="27939"/>
                  </a:lnTo>
                </a:path>
                <a:path extrusionOk="0" h="93980" w="3023870">
                  <a:moveTo>
                    <a:pt x="2926079" y="30479"/>
                  </a:moveTo>
                  <a:lnTo>
                    <a:pt x="2928619" y="30479"/>
                  </a:lnTo>
                  <a:lnTo>
                    <a:pt x="2932429" y="31750"/>
                  </a:lnTo>
                  <a:lnTo>
                    <a:pt x="2934969" y="31750"/>
                  </a:lnTo>
                </a:path>
                <a:path extrusionOk="0" h="93980" w="3023870">
                  <a:moveTo>
                    <a:pt x="2945129" y="35559"/>
                  </a:moveTo>
                  <a:lnTo>
                    <a:pt x="2947669" y="35559"/>
                  </a:lnTo>
                  <a:lnTo>
                    <a:pt x="2950210" y="36829"/>
                  </a:lnTo>
                  <a:lnTo>
                    <a:pt x="2954019" y="38100"/>
                  </a:lnTo>
                </a:path>
                <a:path extrusionOk="0" h="93980" w="3023870">
                  <a:moveTo>
                    <a:pt x="2962910" y="41909"/>
                  </a:moveTo>
                  <a:lnTo>
                    <a:pt x="2966719" y="41909"/>
                  </a:lnTo>
                  <a:lnTo>
                    <a:pt x="2969260" y="43179"/>
                  </a:lnTo>
                  <a:lnTo>
                    <a:pt x="2971800" y="44450"/>
                  </a:lnTo>
                </a:path>
                <a:path extrusionOk="0" h="93980" w="3023870">
                  <a:moveTo>
                    <a:pt x="2980690" y="48259"/>
                  </a:moveTo>
                  <a:lnTo>
                    <a:pt x="2984500" y="49529"/>
                  </a:lnTo>
                  <a:lnTo>
                    <a:pt x="2987040" y="50800"/>
                  </a:lnTo>
                  <a:lnTo>
                    <a:pt x="2990850" y="52069"/>
                  </a:lnTo>
                </a:path>
                <a:path extrusionOk="0" h="93980" w="3023870">
                  <a:moveTo>
                    <a:pt x="2998469" y="57150"/>
                  </a:moveTo>
                  <a:lnTo>
                    <a:pt x="3002279" y="58419"/>
                  </a:lnTo>
                  <a:lnTo>
                    <a:pt x="3004819" y="59689"/>
                  </a:lnTo>
                  <a:lnTo>
                    <a:pt x="3007360" y="62229"/>
                  </a:lnTo>
                </a:path>
                <a:path extrusionOk="0" h="93980" w="3023870">
                  <a:moveTo>
                    <a:pt x="3014979" y="68579"/>
                  </a:moveTo>
                  <a:lnTo>
                    <a:pt x="3017519" y="71119"/>
                  </a:lnTo>
                  <a:lnTo>
                    <a:pt x="3018790" y="72389"/>
                  </a:lnTo>
                  <a:lnTo>
                    <a:pt x="3020060" y="74929"/>
                  </a:lnTo>
                </a:path>
                <a:path extrusionOk="0" h="93980" w="3023870">
                  <a:moveTo>
                    <a:pt x="3023869" y="83819"/>
                  </a:moveTo>
                  <a:lnTo>
                    <a:pt x="3023869" y="85089"/>
                  </a:lnTo>
                  <a:lnTo>
                    <a:pt x="3023869" y="93979"/>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1" name="Google Shape;1391;p66"/>
            <p:cNvSpPr/>
            <p:nvPr/>
          </p:nvSpPr>
          <p:spPr>
            <a:xfrm>
              <a:off x="4712334" y="1665604"/>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2" name="Google Shape;1392;p66"/>
            <p:cNvSpPr/>
            <p:nvPr/>
          </p:nvSpPr>
          <p:spPr>
            <a:xfrm>
              <a:off x="4712334" y="1704339"/>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3" name="Google Shape;1393;p66"/>
            <p:cNvSpPr/>
            <p:nvPr/>
          </p:nvSpPr>
          <p:spPr>
            <a:xfrm>
              <a:off x="4716779" y="1738629"/>
              <a:ext cx="0" cy="8890"/>
            </a:xfrm>
            <a:custGeom>
              <a:rect b="b" l="l" r="r" t="t"/>
              <a:pathLst>
                <a:path extrusionOk="0" h="8889" w="120000">
                  <a:moveTo>
                    <a:pt x="0" y="4445"/>
                  </a:moveTo>
                  <a:lnTo>
                    <a:pt x="0" y="4445"/>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4" name="Google Shape;1394;p66"/>
            <p:cNvSpPr/>
            <p:nvPr/>
          </p:nvSpPr>
          <p:spPr>
            <a:xfrm>
              <a:off x="4712334" y="1762759"/>
              <a:ext cx="8890" cy="38100"/>
            </a:xfrm>
            <a:custGeom>
              <a:rect b="b" l="l" r="r" t="t"/>
              <a:pathLst>
                <a:path extrusionOk="0" h="38100" w="8889">
                  <a:moveTo>
                    <a:pt x="0" y="0"/>
                  </a:moveTo>
                  <a:lnTo>
                    <a:pt x="8890" y="0"/>
                  </a:lnTo>
                </a:path>
                <a:path extrusionOk="0" h="38100" w="8889">
                  <a:moveTo>
                    <a:pt x="0" y="19050"/>
                  </a:moveTo>
                  <a:lnTo>
                    <a:pt x="8890" y="19050"/>
                  </a:lnTo>
                </a:path>
                <a:path extrusionOk="0" h="38100" w="8889">
                  <a:moveTo>
                    <a:pt x="0" y="38100"/>
                  </a:moveTo>
                  <a:lnTo>
                    <a:pt x="8890" y="3810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5" name="Google Shape;1395;p66"/>
            <p:cNvSpPr/>
            <p:nvPr/>
          </p:nvSpPr>
          <p:spPr>
            <a:xfrm>
              <a:off x="4716779" y="1816100"/>
              <a:ext cx="0" cy="8890"/>
            </a:xfrm>
            <a:custGeom>
              <a:rect b="b" l="l" r="r" t="t"/>
              <a:pathLst>
                <a:path extrusionOk="0" h="8889" w="120000">
                  <a:moveTo>
                    <a:pt x="0" y="4445"/>
                  </a:moveTo>
                  <a:lnTo>
                    <a:pt x="0" y="4445"/>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6" name="Google Shape;1396;p66"/>
            <p:cNvSpPr/>
            <p:nvPr/>
          </p:nvSpPr>
          <p:spPr>
            <a:xfrm>
              <a:off x="4712334" y="1840229"/>
              <a:ext cx="8890" cy="38100"/>
            </a:xfrm>
            <a:custGeom>
              <a:rect b="b" l="l" r="r" t="t"/>
              <a:pathLst>
                <a:path extrusionOk="0" h="38100" w="8889">
                  <a:moveTo>
                    <a:pt x="0" y="0"/>
                  </a:moveTo>
                  <a:lnTo>
                    <a:pt x="8890" y="0"/>
                  </a:lnTo>
                </a:path>
                <a:path extrusionOk="0" h="38100" w="8889">
                  <a:moveTo>
                    <a:pt x="0" y="19050"/>
                  </a:moveTo>
                  <a:lnTo>
                    <a:pt x="8890" y="19050"/>
                  </a:lnTo>
                </a:path>
                <a:path extrusionOk="0" h="38100" w="8889">
                  <a:moveTo>
                    <a:pt x="0" y="38100"/>
                  </a:moveTo>
                  <a:lnTo>
                    <a:pt x="8890" y="3810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7" name="Google Shape;1397;p66"/>
            <p:cNvSpPr/>
            <p:nvPr/>
          </p:nvSpPr>
          <p:spPr>
            <a:xfrm>
              <a:off x="4716779" y="1893570"/>
              <a:ext cx="0" cy="8890"/>
            </a:xfrm>
            <a:custGeom>
              <a:rect b="b" l="l" r="r" t="t"/>
              <a:pathLst>
                <a:path extrusionOk="0" h="8889" w="120000">
                  <a:moveTo>
                    <a:pt x="0" y="4445"/>
                  </a:moveTo>
                  <a:lnTo>
                    <a:pt x="0" y="4445"/>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8" name="Google Shape;1398;p66"/>
            <p:cNvSpPr/>
            <p:nvPr/>
          </p:nvSpPr>
          <p:spPr>
            <a:xfrm>
              <a:off x="4712334" y="1917700"/>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399" name="Google Shape;1399;p66"/>
            <p:cNvSpPr/>
            <p:nvPr/>
          </p:nvSpPr>
          <p:spPr>
            <a:xfrm>
              <a:off x="4716779" y="1951990"/>
              <a:ext cx="0" cy="8890"/>
            </a:xfrm>
            <a:custGeom>
              <a:rect b="b" l="l" r="r" t="t"/>
              <a:pathLst>
                <a:path extrusionOk="0" h="8889" w="120000">
                  <a:moveTo>
                    <a:pt x="0" y="4444"/>
                  </a:moveTo>
                  <a:lnTo>
                    <a:pt x="0" y="4444"/>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00" name="Google Shape;1400;p66"/>
            <p:cNvSpPr/>
            <p:nvPr/>
          </p:nvSpPr>
          <p:spPr>
            <a:xfrm>
              <a:off x="4712334" y="1976119"/>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01" name="Google Shape;1401;p66"/>
            <p:cNvSpPr/>
            <p:nvPr/>
          </p:nvSpPr>
          <p:spPr>
            <a:xfrm>
              <a:off x="4716779" y="2010409"/>
              <a:ext cx="0" cy="8890"/>
            </a:xfrm>
            <a:custGeom>
              <a:rect b="b" l="l" r="r" t="t"/>
              <a:pathLst>
                <a:path extrusionOk="0" h="8889" w="120000">
                  <a:moveTo>
                    <a:pt x="0" y="4444"/>
                  </a:moveTo>
                  <a:lnTo>
                    <a:pt x="0" y="4444"/>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02" name="Google Shape;1402;p66"/>
            <p:cNvSpPr/>
            <p:nvPr/>
          </p:nvSpPr>
          <p:spPr>
            <a:xfrm>
              <a:off x="4712334" y="2034540"/>
              <a:ext cx="8890" cy="38100"/>
            </a:xfrm>
            <a:custGeom>
              <a:rect b="b" l="l" r="r" t="t"/>
              <a:pathLst>
                <a:path extrusionOk="0" h="38100" w="8889">
                  <a:moveTo>
                    <a:pt x="0" y="0"/>
                  </a:moveTo>
                  <a:lnTo>
                    <a:pt x="8890" y="0"/>
                  </a:lnTo>
                </a:path>
                <a:path extrusionOk="0" h="38100" w="8889">
                  <a:moveTo>
                    <a:pt x="0" y="19050"/>
                  </a:moveTo>
                  <a:lnTo>
                    <a:pt x="8890" y="19050"/>
                  </a:lnTo>
                </a:path>
                <a:path extrusionOk="0" h="38100" w="8889">
                  <a:moveTo>
                    <a:pt x="0" y="38100"/>
                  </a:moveTo>
                  <a:lnTo>
                    <a:pt x="8890" y="3810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03" name="Google Shape;1403;p66"/>
            <p:cNvSpPr/>
            <p:nvPr/>
          </p:nvSpPr>
          <p:spPr>
            <a:xfrm>
              <a:off x="4712334" y="2092325"/>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04" name="Google Shape;1404;p66"/>
            <p:cNvSpPr/>
            <p:nvPr/>
          </p:nvSpPr>
          <p:spPr>
            <a:xfrm>
              <a:off x="4712334" y="2131059"/>
              <a:ext cx="8890" cy="19050"/>
            </a:xfrm>
            <a:custGeom>
              <a:rect b="b" l="l" r="r" t="t"/>
              <a:pathLst>
                <a:path extrusionOk="0" h="19050" w="8889">
                  <a:moveTo>
                    <a:pt x="0" y="0"/>
                  </a:moveTo>
                  <a:lnTo>
                    <a:pt x="8890" y="0"/>
                  </a:lnTo>
                </a:path>
                <a:path extrusionOk="0" h="19050" w="8889">
                  <a:moveTo>
                    <a:pt x="0" y="19050"/>
                  </a:moveTo>
                  <a:lnTo>
                    <a:pt x="8890" y="1905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05" name="Google Shape;1405;p66"/>
            <p:cNvSpPr/>
            <p:nvPr/>
          </p:nvSpPr>
          <p:spPr>
            <a:xfrm>
              <a:off x="4716779" y="2165350"/>
              <a:ext cx="0" cy="8890"/>
            </a:xfrm>
            <a:custGeom>
              <a:rect b="b" l="l" r="r" t="t"/>
              <a:pathLst>
                <a:path extrusionOk="0" h="8889" w="120000">
                  <a:moveTo>
                    <a:pt x="0" y="4445"/>
                  </a:moveTo>
                  <a:lnTo>
                    <a:pt x="0" y="4445"/>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06" name="Google Shape;1406;p66"/>
            <p:cNvSpPr/>
            <p:nvPr/>
          </p:nvSpPr>
          <p:spPr>
            <a:xfrm>
              <a:off x="1692909" y="2184400"/>
              <a:ext cx="3023870" cy="92710"/>
            </a:xfrm>
            <a:custGeom>
              <a:rect b="b" l="l" r="r" t="t"/>
              <a:pathLst>
                <a:path extrusionOk="0" h="92710" w="3023870">
                  <a:moveTo>
                    <a:pt x="3023869" y="0"/>
                  </a:moveTo>
                  <a:lnTo>
                    <a:pt x="3023869" y="7620"/>
                  </a:lnTo>
                  <a:lnTo>
                    <a:pt x="3023869" y="8889"/>
                  </a:lnTo>
                </a:path>
                <a:path extrusionOk="0" h="92710" w="3023870">
                  <a:moveTo>
                    <a:pt x="3020060" y="19050"/>
                  </a:moveTo>
                  <a:lnTo>
                    <a:pt x="3018790" y="21589"/>
                  </a:lnTo>
                  <a:lnTo>
                    <a:pt x="3016250" y="22860"/>
                  </a:lnTo>
                  <a:lnTo>
                    <a:pt x="3013710" y="25400"/>
                  </a:lnTo>
                </a:path>
                <a:path extrusionOk="0" h="92710" w="3023870">
                  <a:moveTo>
                    <a:pt x="3006090" y="31750"/>
                  </a:moveTo>
                  <a:lnTo>
                    <a:pt x="3003550" y="33020"/>
                  </a:lnTo>
                  <a:lnTo>
                    <a:pt x="3001010" y="35560"/>
                  </a:lnTo>
                  <a:lnTo>
                    <a:pt x="2998469" y="36829"/>
                  </a:lnTo>
                </a:path>
                <a:path extrusionOk="0" h="92710" w="3023870">
                  <a:moveTo>
                    <a:pt x="2989579" y="40639"/>
                  </a:moveTo>
                  <a:lnTo>
                    <a:pt x="2985769" y="41910"/>
                  </a:lnTo>
                  <a:lnTo>
                    <a:pt x="2983229" y="43179"/>
                  </a:lnTo>
                  <a:lnTo>
                    <a:pt x="2979419" y="44450"/>
                  </a:lnTo>
                </a:path>
                <a:path extrusionOk="0" h="92710" w="3023870">
                  <a:moveTo>
                    <a:pt x="2971800" y="48260"/>
                  </a:moveTo>
                  <a:lnTo>
                    <a:pt x="2967990" y="49529"/>
                  </a:lnTo>
                  <a:lnTo>
                    <a:pt x="2965450" y="50800"/>
                  </a:lnTo>
                  <a:lnTo>
                    <a:pt x="2961640" y="52070"/>
                  </a:lnTo>
                </a:path>
                <a:path extrusionOk="0" h="92710" w="3023870">
                  <a:moveTo>
                    <a:pt x="2952750" y="54610"/>
                  </a:moveTo>
                  <a:lnTo>
                    <a:pt x="2948940" y="55879"/>
                  </a:lnTo>
                  <a:lnTo>
                    <a:pt x="2946400" y="57150"/>
                  </a:lnTo>
                  <a:lnTo>
                    <a:pt x="2942590" y="58420"/>
                  </a:lnTo>
                </a:path>
                <a:path extrusionOk="0" h="92710" w="3023870">
                  <a:moveTo>
                    <a:pt x="2933700" y="60960"/>
                  </a:moveTo>
                  <a:lnTo>
                    <a:pt x="2931160" y="60960"/>
                  </a:lnTo>
                  <a:lnTo>
                    <a:pt x="2928619" y="62229"/>
                  </a:lnTo>
                  <a:lnTo>
                    <a:pt x="2924810" y="63500"/>
                  </a:lnTo>
                </a:path>
                <a:path extrusionOk="0" h="92710" w="3023870">
                  <a:moveTo>
                    <a:pt x="2914650" y="66039"/>
                  </a:moveTo>
                  <a:lnTo>
                    <a:pt x="2912110" y="66039"/>
                  </a:lnTo>
                  <a:lnTo>
                    <a:pt x="2909569" y="67310"/>
                  </a:lnTo>
                  <a:lnTo>
                    <a:pt x="2905760" y="67310"/>
                  </a:lnTo>
                </a:path>
                <a:path extrusionOk="0" h="92710" w="3023870">
                  <a:moveTo>
                    <a:pt x="2896869" y="69850"/>
                  </a:moveTo>
                  <a:lnTo>
                    <a:pt x="2893060" y="69850"/>
                  </a:lnTo>
                  <a:lnTo>
                    <a:pt x="2890519" y="71120"/>
                  </a:lnTo>
                  <a:lnTo>
                    <a:pt x="2886710" y="71120"/>
                  </a:lnTo>
                </a:path>
                <a:path extrusionOk="0" h="92710" w="3023870">
                  <a:moveTo>
                    <a:pt x="2877819" y="73660"/>
                  </a:moveTo>
                  <a:lnTo>
                    <a:pt x="2874010" y="73660"/>
                  </a:lnTo>
                  <a:lnTo>
                    <a:pt x="2870200" y="74929"/>
                  </a:lnTo>
                  <a:lnTo>
                    <a:pt x="2867660" y="74929"/>
                  </a:lnTo>
                </a:path>
                <a:path extrusionOk="0" h="92710" w="3023870">
                  <a:moveTo>
                    <a:pt x="2858769" y="77470"/>
                  </a:moveTo>
                  <a:lnTo>
                    <a:pt x="2854960" y="77470"/>
                  </a:lnTo>
                  <a:lnTo>
                    <a:pt x="2851150" y="78739"/>
                  </a:lnTo>
                  <a:lnTo>
                    <a:pt x="2848610" y="78739"/>
                  </a:lnTo>
                </a:path>
                <a:path extrusionOk="0" h="92710" w="3023870">
                  <a:moveTo>
                    <a:pt x="2839719" y="80010"/>
                  </a:moveTo>
                  <a:lnTo>
                    <a:pt x="2835910" y="81279"/>
                  </a:lnTo>
                  <a:lnTo>
                    <a:pt x="2832100" y="81279"/>
                  </a:lnTo>
                  <a:lnTo>
                    <a:pt x="2829560" y="81279"/>
                  </a:lnTo>
                </a:path>
                <a:path extrusionOk="0" h="92710" w="3023870">
                  <a:moveTo>
                    <a:pt x="2819400" y="82550"/>
                  </a:moveTo>
                  <a:lnTo>
                    <a:pt x="2816860" y="83820"/>
                  </a:lnTo>
                  <a:lnTo>
                    <a:pt x="2813050" y="83820"/>
                  </a:lnTo>
                  <a:lnTo>
                    <a:pt x="2810510" y="83820"/>
                  </a:lnTo>
                </a:path>
                <a:path extrusionOk="0" h="92710" w="3023870">
                  <a:moveTo>
                    <a:pt x="2800350" y="85089"/>
                  </a:moveTo>
                  <a:lnTo>
                    <a:pt x="2797810" y="85089"/>
                  </a:lnTo>
                  <a:lnTo>
                    <a:pt x="2794000" y="86360"/>
                  </a:lnTo>
                  <a:lnTo>
                    <a:pt x="2791460" y="86360"/>
                  </a:lnTo>
                </a:path>
                <a:path extrusionOk="0" h="92710" w="3023870">
                  <a:moveTo>
                    <a:pt x="2781300" y="87629"/>
                  </a:moveTo>
                  <a:lnTo>
                    <a:pt x="2777490" y="87629"/>
                  </a:lnTo>
                  <a:lnTo>
                    <a:pt x="2774950" y="87629"/>
                  </a:lnTo>
                  <a:lnTo>
                    <a:pt x="2771140" y="87629"/>
                  </a:lnTo>
                </a:path>
                <a:path extrusionOk="0" h="92710" w="3023870">
                  <a:moveTo>
                    <a:pt x="2762250" y="88900"/>
                  </a:moveTo>
                  <a:lnTo>
                    <a:pt x="2758440" y="88900"/>
                  </a:lnTo>
                  <a:lnTo>
                    <a:pt x="2754629" y="88900"/>
                  </a:lnTo>
                  <a:lnTo>
                    <a:pt x="2752090" y="90170"/>
                  </a:lnTo>
                </a:path>
                <a:path extrusionOk="0" h="92710" w="3023870">
                  <a:moveTo>
                    <a:pt x="2741929" y="90170"/>
                  </a:moveTo>
                  <a:lnTo>
                    <a:pt x="2739390" y="90170"/>
                  </a:lnTo>
                  <a:lnTo>
                    <a:pt x="2735579" y="90170"/>
                  </a:lnTo>
                  <a:lnTo>
                    <a:pt x="2733040" y="90170"/>
                  </a:lnTo>
                </a:path>
                <a:path extrusionOk="0" h="92710" w="3023870">
                  <a:moveTo>
                    <a:pt x="2722879" y="91439"/>
                  </a:moveTo>
                  <a:lnTo>
                    <a:pt x="2719069" y="91439"/>
                  </a:lnTo>
                  <a:lnTo>
                    <a:pt x="2716529" y="91439"/>
                  </a:lnTo>
                  <a:lnTo>
                    <a:pt x="2712719" y="91439"/>
                  </a:lnTo>
                </a:path>
                <a:path extrusionOk="0" h="92710" w="3023870">
                  <a:moveTo>
                    <a:pt x="2703829" y="91439"/>
                  </a:moveTo>
                  <a:lnTo>
                    <a:pt x="2700019" y="92710"/>
                  </a:lnTo>
                  <a:lnTo>
                    <a:pt x="2697479" y="92710"/>
                  </a:lnTo>
                  <a:lnTo>
                    <a:pt x="2693669" y="92710"/>
                  </a:lnTo>
                </a:path>
                <a:path extrusionOk="0" h="92710" w="3023870">
                  <a:moveTo>
                    <a:pt x="2683510" y="92710"/>
                  </a:moveTo>
                  <a:lnTo>
                    <a:pt x="2680969" y="92710"/>
                  </a:lnTo>
                  <a:lnTo>
                    <a:pt x="2677160" y="92710"/>
                  </a:lnTo>
                  <a:lnTo>
                    <a:pt x="2674619" y="92710"/>
                  </a:lnTo>
                </a:path>
                <a:path extrusionOk="0" h="92710" w="3023870">
                  <a:moveTo>
                    <a:pt x="2664460" y="92710"/>
                  </a:moveTo>
                  <a:lnTo>
                    <a:pt x="2654300" y="92710"/>
                  </a:lnTo>
                </a:path>
                <a:path extrusionOk="0" h="92710" w="3023870">
                  <a:moveTo>
                    <a:pt x="2645410" y="92710"/>
                  </a:moveTo>
                  <a:lnTo>
                    <a:pt x="2635250" y="92710"/>
                  </a:lnTo>
                </a:path>
                <a:path extrusionOk="0" h="92710" w="3023870">
                  <a:moveTo>
                    <a:pt x="2625090" y="92710"/>
                  </a:moveTo>
                  <a:lnTo>
                    <a:pt x="2616200" y="92710"/>
                  </a:lnTo>
                </a:path>
                <a:path extrusionOk="0" h="92710" w="3023870">
                  <a:moveTo>
                    <a:pt x="2606040" y="92710"/>
                  </a:moveTo>
                  <a:lnTo>
                    <a:pt x="2595879" y="92710"/>
                  </a:lnTo>
                </a:path>
                <a:path extrusionOk="0" h="92710" w="3023870">
                  <a:moveTo>
                    <a:pt x="2586990" y="92710"/>
                  </a:moveTo>
                  <a:lnTo>
                    <a:pt x="2576829" y="92710"/>
                  </a:lnTo>
                </a:path>
                <a:path extrusionOk="0" h="92710" w="3023870">
                  <a:moveTo>
                    <a:pt x="2567940" y="92710"/>
                  </a:moveTo>
                  <a:lnTo>
                    <a:pt x="2557779" y="92710"/>
                  </a:lnTo>
                </a:path>
                <a:path extrusionOk="0" h="92710" w="3023870">
                  <a:moveTo>
                    <a:pt x="2547619" y="92710"/>
                  </a:moveTo>
                  <a:lnTo>
                    <a:pt x="2538729" y="92710"/>
                  </a:lnTo>
                </a:path>
                <a:path extrusionOk="0" h="92710" w="3023870">
                  <a:moveTo>
                    <a:pt x="2528569" y="92710"/>
                  </a:moveTo>
                  <a:lnTo>
                    <a:pt x="2519679" y="92710"/>
                  </a:lnTo>
                </a:path>
                <a:path extrusionOk="0" h="92710" w="3023870">
                  <a:moveTo>
                    <a:pt x="2509519" y="92710"/>
                  </a:moveTo>
                  <a:lnTo>
                    <a:pt x="2499360" y="92710"/>
                  </a:lnTo>
                </a:path>
                <a:path extrusionOk="0" h="92710" w="3023870">
                  <a:moveTo>
                    <a:pt x="2490469" y="92710"/>
                  </a:moveTo>
                  <a:lnTo>
                    <a:pt x="2480310" y="92710"/>
                  </a:lnTo>
                </a:path>
                <a:path extrusionOk="0" h="92710" w="3023870">
                  <a:moveTo>
                    <a:pt x="2470150" y="92710"/>
                  </a:moveTo>
                  <a:lnTo>
                    <a:pt x="2461260" y="92710"/>
                  </a:lnTo>
                </a:path>
                <a:path extrusionOk="0" h="92710" w="3023870">
                  <a:moveTo>
                    <a:pt x="2451100" y="92710"/>
                  </a:moveTo>
                  <a:lnTo>
                    <a:pt x="2440940" y="92710"/>
                  </a:lnTo>
                </a:path>
                <a:path extrusionOk="0" h="92710" w="3023870">
                  <a:moveTo>
                    <a:pt x="2432050" y="92710"/>
                  </a:moveTo>
                  <a:lnTo>
                    <a:pt x="2421890" y="92710"/>
                  </a:lnTo>
                </a:path>
                <a:path extrusionOk="0" h="92710" w="3023870">
                  <a:moveTo>
                    <a:pt x="2411729" y="92710"/>
                  </a:moveTo>
                  <a:lnTo>
                    <a:pt x="2402840" y="92710"/>
                  </a:lnTo>
                </a:path>
                <a:path extrusionOk="0" h="92710" w="3023870">
                  <a:moveTo>
                    <a:pt x="2392679" y="92710"/>
                  </a:moveTo>
                  <a:lnTo>
                    <a:pt x="2383790" y="92710"/>
                  </a:lnTo>
                </a:path>
                <a:path extrusionOk="0" h="92710" w="3023870">
                  <a:moveTo>
                    <a:pt x="2373629" y="92710"/>
                  </a:moveTo>
                  <a:lnTo>
                    <a:pt x="2363469" y="92710"/>
                  </a:lnTo>
                </a:path>
                <a:path extrusionOk="0" h="92710" w="3023870">
                  <a:moveTo>
                    <a:pt x="2354579" y="92710"/>
                  </a:moveTo>
                  <a:lnTo>
                    <a:pt x="2344419" y="92710"/>
                  </a:lnTo>
                </a:path>
                <a:path extrusionOk="0" h="92710" w="3023870">
                  <a:moveTo>
                    <a:pt x="2334260" y="92710"/>
                  </a:moveTo>
                  <a:lnTo>
                    <a:pt x="2325369" y="92710"/>
                  </a:lnTo>
                </a:path>
                <a:path extrusionOk="0" h="92710" w="3023870">
                  <a:moveTo>
                    <a:pt x="2315210" y="92710"/>
                  </a:moveTo>
                  <a:lnTo>
                    <a:pt x="2305050" y="92710"/>
                  </a:lnTo>
                </a:path>
                <a:path extrusionOk="0" h="92710" w="3023870">
                  <a:moveTo>
                    <a:pt x="2296160" y="92710"/>
                  </a:moveTo>
                  <a:lnTo>
                    <a:pt x="2286000" y="92710"/>
                  </a:lnTo>
                </a:path>
                <a:path extrusionOk="0" h="92710" w="3023870">
                  <a:moveTo>
                    <a:pt x="2275840" y="92710"/>
                  </a:moveTo>
                  <a:lnTo>
                    <a:pt x="2266950" y="92710"/>
                  </a:lnTo>
                </a:path>
                <a:path extrusionOk="0" h="92710" w="3023870">
                  <a:moveTo>
                    <a:pt x="2256790" y="92710"/>
                  </a:moveTo>
                  <a:lnTo>
                    <a:pt x="2247900" y="92710"/>
                  </a:lnTo>
                </a:path>
                <a:path extrusionOk="0" h="92710" w="3023870">
                  <a:moveTo>
                    <a:pt x="2237740" y="92710"/>
                  </a:moveTo>
                  <a:lnTo>
                    <a:pt x="2227579" y="92710"/>
                  </a:lnTo>
                </a:path>
                <a:path extrusionOk="0" h="92710" w="3023870">
                  <a:moveTo>
                    <a:pt x="2218690" y="92710"/>
                  </a:moveTo>
                  <a:lnTo>
                    <a:pt x="2208529" y="92710"/>
                  </a:lnTo>
                </a:path>
                <a:path extrusionOk="0" h="92710" w="3023870">
                  <a:moveTo>
                    <a:pt x="2199640" y="92710"/>
                  </a:moveTo>
                  <a:lnTo>
                    <a:pt x="2189479" y="92710"/>
                  </a:lnTo>
                </a:path>
                <a:path extrusionOk="0" h="92710" w="3023870">
                  <a:moveTo>
                    <a:pt x="2179319" y="92710"/>
                  </a:moveTo>
                  <a:lnTo>
                    <a:pt x="2170429" y="92710"/>
                  </a:lnTo>
                </a:path>
                <a:path extrusionOk="0" h="92710" w="3023870">
                  <a:moveTo>
                    <a:pt x="2160269" y="92710"/>
                  </a:moveTo>
                  <a:lnTo>
                    <a:pt x="2150110" y="92710"/>
                  </a:lnTo>
                </a:path>
                <a:path extrusionOk="0" h="92710" w="3023870">
                  <a:moveTo>
                    <a:pt x="2141219" y="92710"/>
                  </a:moveTo>
                  <a:lnTo>
                    <a:pt x="2131060" y="92710"/>
                  </a:lnTo>
                </a:path>
                <a:path extrusionOk="0" h="92710" w="3023870">
                  <a:moveTo>
                    <a:pt x="2120900" y="92710"/>
                  </a:moveTo>
                  <a:lnTo>
                    <a:pt x="2112010" y="92710"/>
                  </a:lnTo>
                </a:path>
                <a:path extrusionOk="0" h="92710" w="3023870">
                  <a:moveTo>
                    <a:pt x="2101850" y="92710"/>
                  </a:moveTo>
                  <a:lnTo>
                    <a:pt x="2091689" y="92710"/>
                  </a:lnTo>
                </a:path>
                <a:path extrusionOk="0" h="92710" w="3023870">
                  <a:moveTo>
                    <a:pt x="2082800" y="92710"/>
                  </a:moveTo>
                  <a:lnTo>
                    <a:pt x="2072639" y="92710"/>
                  </a:lnTo>
                </a:path>
                <a:path extrusionOk="0" h="92710" w="3023870">
                  <a:moveTo>
                    <a:pt x="2062479" y="92710"/>
                  </a:moveTo>
                  <a:lnTo>
                    <a:pt x="2053589" y="92710"/>
                  </a:lnTo>
                </a:path>
                <a:path extrusionOk="0" h="92710" w="3023870">
                  <a:moveTo>
                    <a:pt x="2043429" y="92710"/>
                  </a:moveTo>
                  <a:lnTo>
                    <a:pt x="2033269" y="92710"/>
                  </a:lnTo>
                </a:path>
                <a:path extrusionOk="0" h="92710" w="3023870">
                  <a:moveTo>
                    <a:pt x="2024379" y="92710"/>
                  </a:moveTo>
                  <a:lnTo>
                    <a:pt x="2014219" y="92710"/>
                  </a:lnTo>
                </a:path>
                <a:path extrusionOk="0" h="92710" w="3023870">
                  <a:moveTo>
                    <a:pt x="2005329" y="92710"/>
                  </a:moveTo>
                  <a:lnTo>
                    <a:pt x="1995169" y="92710"/>
                  </a:lnTo>
                </a:path>
                <a:path extrusionOk="0" h="92710" w="3023870">
                  <a:moveTo>
                    <a:pt x="1985010" y="92710"/>
                  </a:moveTo>
                  <a:lnTo>
                    <a:pt x="1976119" y="92710"/>
                  </a:lnTo>
                </a:path>
                <a:path extrusionOk="0" h="92710" w="3023870">
                  <a:moveTo>
                    <a:pt x="1965960" y="92710"/>
                  </a:moveTo>
                  <a:lnTo>
                    <a:pt x="1955800" y="92710"/>
                  </a:lnTo>
                </a:path>
                <a:path extrusionOk="0" h="92710" w="3023870">
                  <a:moveTo>
                    <a:pt x="1946910" y="92710"/>
                  </a:moveTo>
                  <a:lnTo>
                    <a:pt x="1936750" y="92710"/>
                  </a:lnTo>
                </a:path>
                <a:path extrusionOk="0" h="92710" w="3023870">
                  <a:moveTo>
                    <a:pt x="1927860" y="92710"/>
                  </a:moveTo>
                  <a:lnTo>
                    <a:pt x="1917700" y="92710"/>
                  </a:lnTo>
                </a:path>
                <a:path extrusionOk="0" h="92710" w="3023870">
                  <a:moveTo>
                    <a:pt x="1907539" y="92710"/>
                  </a:moveTo>
                  <a:lnTo>
                    <a:pt x="1898650" y="92710"/>
                  </a:lnTo>
                </a:path>
                <a:path extrusionOk="0" h="92710" w="3023870">
                  <a:moveTo>
                    <a:pt x="1888489" y="92710"/>
                  </a:moveTo>
                  <a:lnTo>
                    <a:pt x="1878329" y="92710"/>
                  </a:lnTo>
                </a:path>
                <a:path extrusionOk="0" h="92710" w="3023870">
                  <a:moveTo>
                    <a:pt x="1869439" y="92710"/>
                  </a:moveTo>
                  <a:lnTo>
                    <a:pt x="1859279" y="92710"/>
                  </a:lnTo>
                </a:path>
                <a:path extrusionOk="0" h="92710" w="3023870">
                  <a:moveTo>
                    <a:pt x="1849119" y="92710"/>
                  </a:moveTo>
                  <a:lnTo>
                    <a:pt x="1840229" y="92710"/>
                  </a:lnTo>
                </a:path>
                <a:path extrusionOk="0" h="92710" w="3023870">
                  <a:moveTo>
                    <a:pt x="1830069" y="92710"/>
                  </a:moveTo>
                  <a:lnTo>
                    <a:pt x="1819910" y="92710"/>
                  </a:lnTo>
                </a:path>
                <a:path extrusionOk="0" h="92710" w="3023870">
                  <a:moveTo>
                    <a:pt x="1811019" y="92710"/>
                  </a:moveTo>
                  <a:lnTo>
                    <a:pt x="1800860" y="92710"/>
                  </a:lnTo>
                </a:path>
                <a:path extrusionOk="0" h="92710" w="3023870">
                  <a:moveTo>
                    <a:pt x="1791969" y="92710"/>
                  </a:moveTo>
                  <a:lnTo>
                    <a:pt x="1781810" y="92710"/>
                  </a:lnTo>
                </a:path>
                <a:path extrusionOk="0" h="92710" w="3023870">
                  <a:moveTo>
                    <a:pt x="1771650" y="92710"/>
                  </a:moveTo>
                  <a:lnTo>
                    <a:pt x="1762760" y="92710"/>
                  </a:lnTo>
                </a:path>
                <a:path extrusionOk="0" h="92710" w="3023870">
                  <a:moveTo>
                    <a:pt x="1752600" y="92710"/>
                  </a:moveTo>
                  <a:lnTo>
                    <a:pt x="1742439" y="92710"/>
                  </a:lnTo>
                </a:path>
                <a:path extrusionOk="0" h="92710" w="3023870">
                  <a:moveTo>
                    <a:pt x="1733550" y="92710"/>
                  </a:moveTo>
                  <a:lnTo>
                    <a:pt x="1723389" y="92710"/>
                  </a:lnTo>
                </a:path>
                <a:path extrusionOk="0" h="92710" w="3023870">
                  <a:moveTo>
                    <a:pt x="1713229" y="92710"/>
                  </a:moveTo>
                  <a:lnTo>
                    <a:pt x="1704339" y="92710"/>
                  </a:lnTo>
                </a:path>
                <a:path extrusionOk="0" h="92710" w="3023870">
                  <a:moveTo>
                    <a:pt x="1694179" y="92710"/>
                  </a:moveTo>
                  <a:lnTo>
                    <a:pt x="1684019" y="92710"/>
                  </a:lnTo>
                </a:path>
                <a:path extrusionOk="0" h="92710" w="3023870">
                  <a:moveTo>
                    <a:pt x="1675129" y="92710"/>
                  </a:moveTo>
                  <a:lnTo>
                    <a:pt x="1664969" y="92710"/>
                  </a:lnTo>
                </a:path>
                <a:path extrusionOk="0" h="92710" w="3023870">
                  <a:moveTo>
                    <a:pt x="1656079" y="92710"/>
                  </a:moveTo>
                  <a:lnTo>
                    <a:pt x="1645919" y="92710"/>
                  </a:lnTo>
                </a:path>
                <a:path extrusionOk="0" h="92710" w="3023870">
                  <a:moveTo>
                    <a:pt x="1635760" y="92710"/>
                  </a:moveTo>
                  <a:lnTo>
                    <a:pt x="1626869" y="92710"/>
                  </a:lnTo>
                </a:path>
                <a:path extrusionOk="0" h="92710" w="3023870">
                  <a:moveTo>
                    <a:pt x="1616710" y="92710"/>
                  </a:moveTo>
                  <a:lnTo>
                    <a:pt x="1607819" y="92710"/>
                  </a:lnTo>
                </a:path>
                <a:path extrusionOk="0" h="92710" w="3023870">
                  <a:moveTo>
                    <a:pt x="1597660" y="92710"/>
                  </a:moveTo>
                  <a:lnTo>
                    <a:pt x="1587500" y="92710"/>
                  </a:lnTo>
                </a:path>
                <a:path extrusionOk="0" h="92710" w="3023870">
                  <a:moveTo>
                    <a:pt x="1578610" y="92710"/>
                  </a:moveTo>
                  <a:lnTo>
                    <a:pt x="1568450" y="92710"/>
                  </a:lnTo>
                </a:path>
                <a:path extrusionOk="0" h="92710" w="3023870">
                  <a:moveTo>
                    <a:pt x="1558289" y="92710"/>
                  </a:moveTo>
                  <a:lnTo>
                    <a:pt x="1549400" y="92710"/>
                  </a:lnTo>
                </a:path>
                <a:path extrusionOk="0" h="92710" w="3023870">
                  <a:moveTo>
                    <a:pt x="1539239" y="92710"/>
                  </a:moveTo>
                  <a:lnTo>
                    <a:pt x="1529079" y="92710"/>
                  </a:lnTo>
                </a:path>
                <a:path extrusionOk="0" h="92710" w="3023870">
                  <a:moveTo>
                    <a:pt x="1520189" y="92710"/>
                  </a:moveTo>
                  <a:lnTo>
                    <a:pt x="1510029" y="92710"/>
                  </a:lnTo>
                </a:path>
                <a:path extrusionOk="0" h="92710" w="3023870">
                  <a:moveTo>
                    <a:pt x="1499870" y="92710"/>
                  </a:moveTo>
                  <a:lnTo>
                    <a:pt x="1490979" y="92710"/>
                  </a:lnTo>
                </a:path>
                <a:path extrusionOk="0" h="92710" w="3023870">
                  <a:moveTo>
                    <a:pt x="1480820" y="92710"/>
                  </a:moveTo>
                  <a:lnTo>
                    <a:pt x="1470659" y="92710"/>
                  </a:lnTo>
                </a:path>
                <a:path extrusionOk="0" h="92710" w="3023870">
                  <a:moveTo>
                    <a:pt x="1461770" y="92710"/>
                  </a:moveTo>
                  <a:lnTo>
                    <a:pt x="1451609" y="92710"/>
                  </a:lnTo>
                </a:path>
                <a:path extrusionOk="0" h="92710" w="3023870">
                  <a:moveTo>
                    <a:pt x="1441450" y="92710"/>
                  </a:moveTo>
                  <a:lnTo>
                    <a:pt x="1432559" y="92710"/>
                  </a:lnTo>
                </a:path>
                <a:path extrusionOk="0" h="92710" w="3023870">
                  <a:moveTo>
                    <a:pt x="1422400" y="92710"/>
                  </a:moveTo>
                  <a:lnTo>
                    <a:pt x="1413509" y="92710"/>
                  </a:lnTo>
                </a:path>
                <a:path extrusionOk="0" h="92710" w="3023870">
                  <a:moveTo>
                    <a:pt x="1403350" y="92710"/>
                  </a:moveTo>
                  <a:lnTo>
                    <a:pt x="1393189" y="92710"/>
                  </a:lnTo>
                </a:path>
                <a:path extrusionOk="0" h="92710" w="3023870">
                  <a:moveTo>
                    <a:pt x="1384300" y="92710"/>
                  </a:moveTo>
                  <a:lnTo>
                    <a:pt x="1374139" y="92710"/>
                  </a:lnTo>
                </a:path>
                <a:path extrusionOk="0" h="92710" w="3023870">
                  <a:moveTo>
                    <a:pt x="1363979" y="92710"/>
                  </a:moveTo>
                  <a:lnTo>
                    <a:pt x="1355089" y="92710"/>
                  </a:lnTo>
                </a:path>
                <a:path extrusionOk="0" h="92710" w="3023870">
                  <a:moveTo>
                    <a:pt x="1344929" y="92710"/>
                  </a:moveTo>
                  <a:lnTo>
                    <a:pt x="1336039" y="92710"/>
                  </a:lnTo>
                </a:path>
                <a:path extrusionOk="0" h="92710" w="3023870">
                  <a:moveTo>
                    <a:pt x="1325879" y="92710"/>
                  </a:moveTo>
                  <a:lnTo>
                    <a:pt x="1315720" y="92710"/>
                  </a:lnTo>
                </a:path>
                <a:path extrusionOk="0" h="92710" w="3023870">
                  <a:moveTo>
                    <a:pt x="1306829" y="92710"/>
                  </a:moveTo>
                  <a:lnTo>
                    <a:pt x="1296670" y="92710"/>
                  </a:lnTo>
                </a:path>
                <a:path extrusionOk="0" h="92710" w="3023870">
                  <a:moveTo>
                    <a:pt x="1286509" y="92710"/>
                  </a:moveTo>
                  <a:lnTo>
                    <a:pt x="1277620" y="92710"/>
                  </a:lnTo>
                </a:path>
                <a:path extrusionOk="0" h="92710" w="3023870">
                  <a:moveTo>
                    <a:pt x="1267459" y="92710"/>
                  </a:moveTo>
                  <a:lnTo>
                    <a:pt x="1257300" y="92710"/>
                  </a:lnTo>
                </a:path>
                <a:path extrusionOk="0" h="92710" w="3023870">
                  <a:moveTo>
                    <a:pt x="1248409" y="92710"/>
                  </a:moveTo>
                  <a:lnTo>
                    <a:pt x="1238250" y="92710"/>
                  </a:lnTo>
                </a:path>
                <a:path extrusionOk="0" h="92710" w="3023870">
                  <a:moveTo>
                    <a:pt x="1229359" y="92710"/>
                  </a:moveTo>
                  <a:lnTo>
                    <a:pt x="1219200" y="92710"/>
                  </a:lnTo>
                </a:path>
                <a:path extrusionOk="0" h="92710" w="3023870">
                  <a:moveTo>
                    <a:pt x="1209039" y="92710"/>
                  </a:moveTo>
                  <a:lnTo>
                    <a:pt x="1200150" y="92710"/>
                  </a:lnTo>
                </a:path>
                <a:path extrusionOk="0" h="92710" w="3023870">
                  <a:moveTo>
                    <a:pt x="1189989" y="92710"/>
                  </a:moveTo>
                  <a:lnTo>
                    <a:pt x="1179829" y="92710"/>
                  </a:lnTo>
                </a:path>
                <a:path extrusionOk="0" h="92710" w="3023870">
                  <a:moveTo>
                    <a:pt x="1170939" y="92710"/>
                  </a:moveTo>
                  <a:lnTo>
                    <a:pt x="1160779" y="92710"/>
                  </a:lnTo>
                </a:path>
                <a:path extrusionOk="0" h="92710" w="3023870">
                  <a:moveTo>
                    <a:pt x="1150620" y="92710"/>
                  </a:moveTo>
                  <a:lnTo>
                    <a:pt x="1141729" y="92710"/>
                  </a:lnTo>
                </a:path>
                <a:path extrusionOk="0" h="92710" w="3023870">
                  <a:moveTo>
                    <a:pt x="1131570" y="92710"/>
                  </a:moveTo>
                  <a:lnTo>
                    <a:pt x="1121409" y="92710"/>
                  </a:lnTo>
                </a:path>
                <a:path extrusionOk="0" h="92710" w="3023870">
                  <a:moveTo>
                    <a:pt x="1112520" y="92710"/>
                  </a:moveTo>
                  <a:lnTo>
                    <a:pt x="1102359" y="92710"/>
                  </a:lnTo>
                </a:path>
                <a:path extrusionOk="0" h="92710" w="3023870">
                  <a:moveTo>
                    <a:pt x="1092200" y="92710"/>
                  </a:moveTo>
                  <a:lnTo>
                    <a:pt x="1083309" y="92710"/>
                  </a:lnTo>
                </a:path>
                <a:path extrusionOk="0" h="92710" w="3023870">
                  <a:moveTo>
                    <a:pt x="1073150" y="92710"/>
                  </a:moveTo>
                  <a:lnTo>
                    <a:pt x="1062989" y="92710"/>
                  </a:lnTo>
                </a:path>
                <a:path extrusionOk="0" h="92710" w="3023870">
                  <a:moveTo>
                    <a:pt x="1054100" y="92710"/>
                  </a:moveTo>
                  <a:lnTo>
                    <a:pt x="1043939" y="92710"/>
                  </a:lnTo>
                </a:path>
                <a:path extrusionOk="0" h="92710" w="3023870">
                  <a:moveTo>
                    <a:pt x="1035050" y="92710"/>
                  </a:moveTo>
                  <a:lnTo>
                    <a:pt x="1024889" y="92710"/>
                  </a:lnTo>
                </a:path>
                <a:path extrusionOk="0" h="92710" w="3023870">
                  <a:moveTo>
                    <a:pt x="1016000" y="92710"/>
                  </a:moveTo>
                  <a:lnTo>
                    <a:pt x="1005839" y="92710"/>
                  </a:lnTo>
                </a:path>
                <a:path extrusionOk="0" h="92710" w="3023870">
                  <a:moveTo>
                    <a:pt x="995679" y="92710"/>
                  </a:moveTo>
                  <a:lnTo>
                    <a:pt x="986789" y="92710"/>
                  </a:lnTo>
                </a:path>
                <a:path extrusionOk="0" h="92710" w="3023870">
                  <a:moveTo>
                    <a:pt x="976629" y="92710"/>
                  </a:moveTo>
                  <a:lnTo>
                    <a:pt x="966469" y="92710"/>
                  </a:lnTo>
                </a:path>
                <a:path extrusionOk="0" h="92710" w="3023870">
                  <a:moveTo>
                    <a:pt x="957579" y="92710"/>
                  </a:moveTo>
                  <a:lnTo>
                    <a:pt x="947419" y="92710"/>
                  </a:lnTo>
                </a:path>
                <a:path extrusionOk="0" h="92710" w="3023870">
                  <a:moveTo>
                    <a:pt x="937259" y="92710"/>
                  </a:moveTo>
                  <a:lnTo>
                    <a:pt x="928369" y="92710"/>
                  </a:lnTo>
                </a:path>
                <a:path extrusionOk="0" h="92710" w="3023870">
                  <a:moveTo>
                    <a:pt x="918209" y="92710"/>
                  </a:moveTo>
                  <a:lnTo>
                    <a:pt x="908050" y="92710"/>
                  </a:lnTo>
                </a:path>
                <a:path extrusionOk="0" h="92710" w="3023870">
                  <a:moveTo>
                    <a:pt x="899159" y="92710"/>
                  </a:moveTo>
                  <a:lnTo>
                    <a:pt x="889000" y="92710"/>
                  </a:lnTo>
                </a:path>
                <a:path extrusionOk="0" h="92710" w="3023870">
                  <a:moveTo>
                    <a:pt x="878839" y="92710"/>
                  </a:moveTo>
                  <a:lnTo>
                    <a:pt x="869950" y="92710"/>
                  </a:lnTo>
                </a:path>
                <a:path extrusionOk="0" h="92710" w="3023870">
                  <a:moveTo>
                    <a:pt x="859789" y="92710"/>
                  </a:moveTo>
                  <a:lnTo>
                    <a:pt x="849629" y="92710"/>
                  </a:lnTo>
                </a:path>
                <a:path extrusionOk="0" h="92710" w="3023870">
                  <a:moveTo>
                    <a:pt x="840739" y="92710"/>
                  </a:moveTo>
                  <a:lnTo>
                    <a:pt x="830579" y="92710"/>
                  </a:lnTo>
                </a:path>
                <a:path extrusionOk="0" h="92710" w="3023870">
                  <a:moveTo>
                    <a:pt x="821689" y="92710"/>
                  </a:moveTo>
                  <a:lnTo>
                    <a:pt x="811529" y="92710"/>
                  </a:lnTo>
                </a:path>
                <a:path extrusionOk="0" h="92710" w="3023870">
                  <a:moveTo>
                    <a:pt x="801369" y="92710"/>
                  </a:moveTo>
                  <a:lnTo>
                    <a:pt x="792479" y="92710"/>
                  </a:lnTo>
                </a:path>
                <a:path extrusionOk="0" h="92710" w="3023870">
                  <a:moveTo>
                    <a:pt x="782319" y="92710"/>
                  </a:moveTo>
                  <a:lnTo>
                    <a:pt x="772159" y="92710"/>
                  </a:lnTo>
                </a:path>
                <a:path extrusionOk="0" h="92710" w="3023870">
                  <a:moveTo>
                    <a:pt x="763269" y="92710"/>
                  </a:moveTo>
                  <a:lnTo>
                    <a:pt x="753109" y="92710"/>
                  </a:lnTo>
                </a:path>
                <a:path extrusionOk="0" h="92710" w="3023870">
                  <a:moveTo>
                    <a:pt x="742950" y="92710"/>
                  </a:moveTo>
                  <a:lnTo>
                    <a:pt x="734059" y="92710"/>
                  </a:lnTo>
                </a:path>
                <a:path extrusionOk="0" h="92710" w="3023870">
                  <a:moveTo>
                    <a:pt x="723900" y="92710"/>
                  </a:moveTo>
                  <a:lnTo>
                    <a:pt x="715009" y="92710"/>
                  </a:lnTo>
                </a:path>
                <a:path extrusionOk="0" h="92710" w="3023870">
                  <a:moveTo>
                    <a:pt x="704850" y="92710"/>
                  </a:moveTo>
                  <a:lnTo>
                    <a:pt x="694689" y="92710"/>
                  </a:lnTo>
                </a:path>
                <a:path extrusionOk="0" h="92710" w="3023870">
                  <a:moveTo>
                    <a:pt x="685800" y="92710"/>
                  </a:moveTo>
                  <a:lnTo>
                    <a:pt x="675639" y="92710"/>
                  </a:lnTo>
                </a:path>
                <a:path extrusionOk="0" h="92710" w="3023870">
                  <a:moveTo>
                    <a:pt x="665479" y="92710"/>
                  </a:moveTo>
                  <a:lnTo>
                    <a:pt x="656589" y="92710"/>
                  </a:lnTo>
                </a:path>
                <a:path extrusionOk="0" h="92710" w="3023870">
                  <a:moveTo>
                    <a:pt x="646429" y="92710"/>
                  </a:moveTo>
                  <a:lnTo>
                    <a:pt x="637539" y="92710"/>
                  </a:lnTo>
                </a:path>
                <a:path extrusionOk="0" h="92710" w="3023870">
                  <a:moveTo>
                    <a:pt x="627379" y="92710"/>
                  </a:moveTo>
                  <a:lnTo>
                    <a:pt x="617219" y="92710"/>
                  </a:lnTo>
                </a:path>
                <a:path extrusionOk="0" h="92710" w="3023870">
                  <a:moveTo>
                    <a:pt x="608329" y="92710"/>
                  </a:moveTo>
                  <a:lnTo>
                    <a:pt x="598169" y="92710"/>
                  </a:lnTo>
                </a:path>
                <a:path extrusionOk="0" h="92710" w="3023870">
                  <a:moveTo>
                    <a:pt x="588009" y="92710"/>
                  </a:moveTo>
                  <a:lnTo>
                    <a:pt x="579119" y="92710"/>
                  </a:lnTo>
                </a:path>
                <a:path extrusionOk="0" h="92710" w="3023870">
                  <a:moveTo>
                    <a:pt x="568959" y="92710"/>
                  </a:moveTo>
                  <a:lnTo>
                    <a:pt x="558800" y="92710"/>
                  </a:lnTo>
                </a:path>
                <a:path extrusionOk="0" h="92710" w="3023870">
                  <a:moveTo>
                    <a:pt x="549909" y="92710"/>
                  </a:moveTo>
                  <a:lnTo>
                    <a:pt x="539750" y="92710"/>
                  </a:lnTo>
                </a:path>
                <a:path extrusionOk="0" h="92710" w="3023870">
                  <a:moveTo>
                    <a:pt x="529589" y="92710"/>
                  </a:moveTo>
                  <a:lnTo>
                    <a:pt x="520700" y="92710"/>
                  </a:lnTo>
                </a:path>
                <a:path extrusionOk="0" h="92710" w="3023870">
                  <a:moveTo>
                    <a:pt x="510539" y="92710"/>
                  </a:moveTo>
                  <a:lnTo>
                    <a:pt x="500379" y="92710"/>
                  </a:lnTo>
                </a:path>
                <a:path extrusionOk="0" h="92710" w="3023870">
                  <a:moveTo>
                    <a:pt x="491489" y="92710"/>
                  </a:moveTo>
                  <a:lnTo>
                    <a:pt x="481329" y="92710"/>
                  </a:lnTo>
                </a:path>
                <a:path extrusionOk="0" h="92710" w="3023870">
                  <a:moveTo>
                    <a:pt x="471169" y="92710"/>
                  </a:moveTo>
                  <a:lnTo>
                    <a:pt x="462279" y="92710"/>
                  </a:lnTo>
                </a:path>
                <a:path extrusionOk="0" h="92710" w="3023870">
                  <a:moveTo>
                    <a:pt x="452119" y="92710"/>
                  </a:moveTo>
                  <a:lnTo>
                    <a:pt x="443229" y="92710"/>
                  </a:lnTo>
                </a:path>
                <a:path extrusionOk="0" h="92710" w="3023870">
                  <a:moveTo>
                    <a:pt x="433069" y="92710"/>
                  </a:moveTo>
                  <a:lnTo>
                    <a:pt x="422909" y="92710"/>
                  </a:lnTo>
                </a:path>
                <a:path extrusionOk="0" h="92710" w="3023870">
                  <a:moveTo>
                    <a:pt x="414019" y="92710"/>
                  </a:moveTo>
                  <a:lnTo>
                    <a:pt x="403859" y="92710"/>
                  </a:lnTo>
                </a:path>
                <a:path extrusionOk="0" h="92710" w="3023870">
                  <a:moveTo>
                    <a:pt x="394969" y="92710"/>
                  </a:moveTo>
                  <a:lnTo>
                    <a:pt x="384809" y="92710"/>
                  </a:lnTo>
                </a:path>
                <a:path extrusionOk="0" h="92710" w="3023870">
                  <a:moveTo>
                    <a:pt x="374650" y="92710"/>
                  </a:moveTo>
                  <a:lnTo>
                    <a:pt x="365759" y="92710"/>
                  </a:lnTo>
                </a:path>
                <a:path extrusionOk="0" h="92710" w="3023870">
                  <a:moveTo>
                    <a:pt x="355600" y="92710"/>
                  </a:moveTo>
                  <a:lnTo>
                    <a:pt x="354329" y="92710"/>
                  </a:lnTo>
                  <a:lnTo>
                    <a:pt x="351789" y="92710"/>
                  </a:lnTo>
                  <a:lnTo>
                    <a:pt x="349250" y="92710"/>
                  </a:lnTo>
                  <a:lnTo>
                    <a:pt x="345439" y="92710"/>
                  </a:lnTo>
                </a:path>
                <a:path extrusionOk="0" h="92710" w="3023870">
                  <a:moveTo>
                    <a:pt x="336550" y="92710"/>
                  </a:moveTo>
                  <a:lnTo>
                    <a:pt x="332739" y="92710"/>
                  </a:lnTo>
                  <a:lnTo>
                    <a:pt x="330200" y="92710"/>
                  </a:lnTo>
                  <a:lnTo>
                    <a:pt x="326389" y="92710"/>
                  </a:lnTo>
                </a:path>
                <a:path extrusionOk="0" h="92710" w="3023870">
                  <a:moveTo>
                    <a:pt x="316229" y="91439"/>
                  </a:moveTo>
                  <a:lnTo>
                    <a:pt x="313689" y="91439"/>
                  </a:lnTo>
                  <a:lnTo>
                    <a:pt x="309879" y="91439"/>
                  </a:lnTo>
                  <a:lnTo>
                    <a:pt x="307339" y="91439"/>
                  </a:lnTo>
                </a:path>
                <a:path extrusionOk="0" h="92710" w="3023870">
                  <a:moveTo>
                    <a:pt x="297179" y="91439"/>
                  </a:moveTo>
                  <a:lnTo>
                    <a:pt x="293369" y="91439"/>
                  </a:lnTo>
                  <a:lnTo>
                    <a:pt x="290829" y="90170"/>
                  </a:lnTo>
                  <a:lnTo>
                    <a:pt x="287019" y="90170"/>
                  </a:lnTo>
                </a:path>
                <a:path extrusionOk="0" h="92710" w="3023870">
                  <a:moveTo>
                    <a:pt x="278129" y="90170"/>
                  </a:moveTo>
                  <a:lnTo>
                    <a:pt x="274319" y="90170"/>
                  </a:lnTo>
                  <a:lnTo>
                    <a:pt x="271779" y="90170"/>
                  </a:lnTo>
                  <a:lnTo>
                    <a:pt x="267969" y="88900"/>
                  </a:lnTo>
                </a:path>
                <a:path extrusionOk="0" h="92710" w="3023870">
                  <a:moveTo>
                    <a:pt x="257809" y="88900"/>
                  </a:moveTo>
                  <a:lnTo>
                    <a:pt x="255269" y="88900"/>
                  </a:lnTo>
                  <a:lnTo>
                    <a:pt x="252729" y="87629"/>
                  </a:lnTo>
                  <a:lnTo>
                    <a:pt x="248919" y="87629"/>
                  </a:lnTo>
                </a:path>
                <a:path extrusionOk="0" h="92710" w="3023870">
                  <a:moveTo>
                    <a:pt x="238759" y="86360"/>
                  </a:moveTo>
                  <a:lnTo>
                    <a:pt x="236219" y="86360"/>
                  </a:lnTo>
                  <a:lnTo>
                    <a:pt x="232409" y="86360"/>
                  </a:lnTo>
                  <a:lnTo>
                    <a:pt x="228600" y="86360"/>
                  </a:lnTo>
                </a:path>
                <a:path extrusionOk="0" h="92710" w="3023870">
                  <a:moveTo>
                    <a:pt x="219709" y="85089"/>
                  </a:moveTo>
                  <a:lnTo>
                    <a:pt x="215900" y="83820"/>
                  </a:lnTo>
                  <a:lnTo>
                    <a:pt x="213359" y="83820"/>
                  </a:lnTo>
                  <a:lnTo>
                    <a:pt x="209550" y="83820"/>
                  </a:lnTo>
                </a:path>
                <a:path extrusionOk="0" h="92710" w="3023870">
                  <a:moveTo>
                    <a:pt x="200659" y="82550"/>
                  </a:moveTo>
                  <a:lnTo>
                    <a:pt x="196850" y="82550"/>
                  </a:lnTo>
                  <a:lnTo>
                    <a:pt x="194309" y="81279"/>
                  </a:lnTo>
                  <a:lnTo>
                    <a:pt x="190500" y="81279"/>
                  </a:lnTo>
                </a:path>
                <a:path extrusionOk="0" h="92710" w="3023870">
                  <a:moveTo>
                    <a:pt x="181609" y="80010"/>
                  </a:moveTo>
                  <a:lnTo>
                    <a:pt x="177800" y="78739"/>
                  </a:lnTo>
                  <a:lnTo>
                    <a:pt x="175259" y="78739"/>
                  </a:lnTo>
                  <a:lnTo>
                    <a:pt x="171450" y="78739"/>
                  </a:lnTo>
                </a:path>
                <a:path extrusionOk="0" h="92710" w="3023870">
                  <a:moveTo>
                    <a:pt x="162559" y="76200"/>
                  </a:moveTo>
                  <a:lnTo>
                    <a:pt x="158750" y="76200"/>
                  </a:lnTo>
                  <a:lnTo>
                    <a:pt x="156209" y="74929"/>
                  </a:lnTo>
                  <a:lnTo>
                    <a:pt x="152400" y="74929"/>
                  </a:lnTo>
                </a:path>
                <a:path extrusionOk="0" h="92710" w="3023870">
                  <a:moveTo>
                    <a:pt x="142239" y="73660"/>
                  </a:moveTo>
                  <a:lnTo>
                    <a:pt x="139700" y="72389"/>
                  </a:lnTo>
                  <a:lnTo>
                    <a:pt x="135889" y="71120"/>
                  </a:lnTo>
                  <a:lnTo>
                    <a:pt x="133350" y="71120"/>
                  </a:lnTo>
                </a:path>
                <a:path extrusionOk="0" h="92710" w="3023870">
                  <a:moveTo>
                    <a:pt x="123189" y="68579"/>
                  </a:moveTo>
                  <a:lnTo>
                    <a:pt x="120650" y="68579"/>
                  </a:lnTo>
                  <a:lnTo>
                    <a:pt x="118109" y="67310"/>
                  </a:lnTo>
                  <a:lnTo>
                    <a:pt x="114300" y="67310"/>
                  </a:lnTo>
                </a:path>
                <a:path extrusionOk="0" h="92710" w="3023870">
                  <a:moveTo>
                    <a:pt x="105409" y="64770"/>
                  </a:moveTo>
                  <a:lnTo>
                    <a:pt x="101600" y="63500"/>
                  </a:lnTo>
                  <a:lnTo>
                    <a:pt x="99059" y="63500"/>
                  </a:lnTo>
                  <a:lnTo>
                    <a:pt x="95250" y="62229"/>
                  </a:lnTo>
                </a:path>
                <a:path extrusionOk="0" h="92710" w="3023870">
                  <a:moveTo>
                    <a:pt x="86359" y="59689"/>
                  </a:moveTo>
                  <a:lnTo>
                    <a:pt x="82550" y="58420"/>
                  </a:lnTo>
                  <a:lnTo>
                    <a:pt x="80009" y="58420"/>
                  </a:lnTo>
                  <a:lnTo>
                    <a:pt x="77469" y="57150"/>
                  </a:lnTo>
                </a:path>
                <a:path extrusionOk="0" h="92710" w="3023870">
                  <a:moveTo>
                    <a:pt x="67309" y="54610"/>
                  </a:moveTo>
                  <a:lnTo>
                    <a:pt x="64769" y="53339"/>
                  </a:lnTo>
                  <a:lnTo>
                    <a:pt x="60959" y="52070"/>
                  </a:lnTo>
                  <a:lnTo>
                    <a:pt x="58419" y="50800"/>
                  </a:lnTo>
                </a:path>
                <a:path extrusionOk="0" h="92710" w="3023870">
                  <a:moveTo>
                    <a:pt x="49529" y="46989"/>
                  </a:moveTo>
                  <a:lnTo>
                    <a:pt x="45719" y="45720"/>
                  </a:lnTo>
                  <a:lnTo>
                    <a:pt x="43179" y="44450"/>
                  </a:lnTo>
                  <a:lnTo>
                    <a:pt x="40639" y="44450"/>
                  </a:lnTo>
                </a:path>
                <a:path extrusionOk="0" h="92710" w="3023870">
                  <a:moveTo>
                    <a:pt x="31750" y="39370"/>
                  </a:moveTo>
                  <a:lnTo>
                    <a:pt x="27939" y="38100"/>
                  </a:lnTo>
                  <a:lnTo>
                    <a:pt x="25400" y="36829"/>
                  </a:lnTo>
                  <a:lnTo>
                    <a:pt x="22859" y="35560"/>
                  </a:lnTo>
                </a:path>
                <a:path extrusionOk="0" h="92710" w="3023870">
                  <a:moveTo>
                    <a:pt x="13969" y="29210"/>
                  </a:moveTo>
                  <a:lnTo>
                    <a:pt x="11429" y="27939"/>
                  </a:lnTo>
                  <a:lnTo>
                    <a:pt x="10159" y="25400"/>
                  </a:lnTo>
                  <a:lnTo>
                    <a:pt x="7619" y="22860"/>
                  </a:lnTo>
                </a:path>
                <a:path extrusionOk="0" h="92710" w="3023870">
                  <a:moveTo>
                    <a:pt x="1269" y="15239"/>
                  </a:moveTo>
                  <a:lnTo>
                    <a:pt x="0" y="12700"/>
                  </a:lnTo>
                  <a:lnTo>
                    <a:pt x="0" y="10160"/>
                  </a:lnTo>
                  <a:lnTo>
                    <a:pt x="0" y="7620"/>
                  </a:lnTo>
                  <a:lnTo>
                    <a:pt x="0" y="6350"/>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07" name="Google Shape;1407;p66"/>
            <p:cNvSpPr/>
            <p:nvPr/>
          </p:nvSpPr>
          <p:spPr>
            <a:xfrm>
              <a:off x="1692909" y="2171700"/>
              <a:ext cx="0" cy="10160"/>
            </a:xfrm>
            <a:custGeom>
              <a:rect b="b" l="l" r="r" t="t"/>
              <a:pathLst>
                <a:path extrusionOk="0" h="10160" w="120000">
                  <a:moveTo>
                    <a:pt x="0" y="5079"/>
                  </a:moveTo>
                  <a:lnTo>
                    <a:pt x="0" y="5079"/>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08" name="Google Shape;1408;p66"/>
            <p:cNvSpPr/>
            <p:nvPr/>
          </p:nvSpPr>
          <p:spPr>
            <a:xfrm>
              <a:off x="1692909" y="2152650"/>
              <a:ext cx="0" cy="8890"/>
            </a:xfrm>
            <a:custGeom>
              <a:rect b="b" l="l" r="r" t="t"/>
              <a:pathLst>
                <a:path extrusionOk="0" h="8889" w="120000">
                  <a:moveTo>
                    <a:pt x="0" y="4445"/>
                  </a:moveTo>
                  <a:lnTo>
                    <a:pt x="0" y="4445"/>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09" name="Google Shape;1409;p66"/>
            <p:cNvSpPr/>
            <p:nvPr/>
          </p:nvSpPr>
          <p:spPr>
            <a:xfrm>
              <a:off x="1688464" y="2118359"/>
              <a:ext cx="8890" cy="19050"/>
            </a:xfrm>
            <a:custGeom>
              <a:rect b="b" l="l" r="r" t="t"/>
              <a:pathLst>
                <a:path extrusionOk="0" h="19050" w="8889">
                  <a:moveTo>
                    <a:pt x="0" y="19050"/>
                  </a:moveTo>
                  <a:lnTo>
                    <a:pt x="8889" y="19050"/>
                  </a:lnTo>
                </a:path>
                <a:path extrusionOk="0" h="19050" w="8889">
                  <a:moveTo>
                    <a:pt x="0" y="0"/>
                  </a:moveTo>
                  <a:lnTo>
                    <a:pt x="8889" y="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10" name="Google Shape;1410;p66"/>
            <p:cNvSpPr/>
            <p:nvPr/>
          </p:nvSpPr>
          <p:spPr>
            <a:xfrm>
              <a:off x="1688464" y="2079625"/>
              <a:ext cx="8890" cy="19050"/>
            </a:xfrm>
            <a:custGeom>
              <a:rect b="b" l="l" r="r" t="t"/>
              <a:pathLst>
                <a:path extrusionOk="0" h="19050" w="8889">
                  <a:moveTo>
                    <a:pt x="0" y="19050"/>
                  </a:moveTo>
                  <a:lnTo>
                    <a:pt x="8889" y="19050"/>
                  </a:lnTo>
                </a:path>
                <a:path extrusionOk="0" h="19050" w="8889">
                  <a:moveTo>
                    <a:pt x="0" y="0"/>
                  </a:moveTo>
                  <a:lnTo>
                    <a:pt x="8889" y="0"/>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11" name="Google Shape;1411;p66"/>
            <p:cNvSpPr/>
            <p:nvPr/>
          </p:nvSpPr>
          <p:spPr>
            <a:xfrm>
              <a:off x="1688464" y="2040890"/>
              <a:ext cx="8890" cy="19050"/>
            </a:xfrm>
            <a:custGeom>
              <a:rect b="b" l="l" r="r" t="t"/>
              <a:pathLst>
                <a:path extrusionOk="0" h="19050" w="8889">
                  <a:moveTo>
                    <a:pt x="0" y="19050"/>
                  </a:moveTo>
                  <a:lnTo>
                    <a:pt x="8889" y="19050"/>
                  </a:lnTo>
                </a:path>
                <a:path extrusionOk="0" h="19050" w="8889">
                  <a:moveTo>
                    <a:pt x="0" y="0"/>
                  </a:moveTo>
                  <a:lnTo>
                    <a:pt x="8889" y="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12" name="Google Shape;1412;p66"/>
            <p:cNvSpPr/>
            <p:nvPr/>
          </p:nvSpPr>
          <p:spPr>
            <a:xfrm>
              <a:off x="1692909" y="2016759"/>
              <a:ext cx="0" cy="8890"/>
            </a:xfrm>
            <a:custGeom>
              <a:rect b="b" l="l" r="r" t="t"/>
              <a:pathLst>
                <a:path extrusionOk="0" h="8889" w="120000">
                  <a:moveTo>
                    <a:pt x="0" y="4444"/>
                  </a:moveTo>
                  <a:lnTo>
                    <a:pt x="0" y="4444"/>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13" name="Google Shape;1413;p66"/>
            <p:cNvSpPr/>
            <p:nvPr/>
          </p:nvSpPr>
          <p:spPr>
            <a:xfrm>
              <a:off x="1688464" y="1982469"/>
              <a:ext cx="8890" cy="19050"/>
            </a:xfrm>
            <a:custGeom>
              <a:rect b="b" l="l" r="r" t="t"/>
              <a:pathLst>
                <a:path extrusionOk="0" h="19050" w="8889">
                  <a:moveTo>
                    <a:pt x="0" y="19050"/>
                  </a:moveTo>
                  <a:lnTo>
                    <a:pt x="8889" y="19050"/>
                  </a:lnTo>
                </a:path>
                <a:path extrusionOk="0" h="19050" w="8889">
                  <a:moveTo>
                    <a:pt x="0" y="0"/>
                  </a:moveTo>
                  <a:lnTo>
                    <a:pt x="8889" y="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14" name="Google Shape;1414;p66"/>
            <p:cNvSpPr/>
            <p:nvPr/>
          </p:nvSpPr>
          <p:spPr>
            <a:xfrm>
              <a:off x="1692909" y="1958340"/>
              <a:ext cx="0" cy="8890"/>
            </a:xfrm>
            <a:custGeom>
              <a:rect b="b" l="l" r="r" t="t"/>
              <a:pathLst>
                <a:path extrusionOk="0" h="8889" w="120000">
                  <a:moveTo>
                    <a:pt x="0" y="4444"/>
                  </a:moveTo>
                  <a:lnTo>
                    <a:pt x="0" y="4444"/>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15" name="Google Shape;1415;p66"/>
            <p:cNvSpPr/>
            <p:nvPr/>
          </p:nvSpPr>
          <p:spPr>
            <a:xfrm>
              <a:off x="1688464" y="1924050"/>
              <a:ext cx="8890" cy="19050"/>
            </a:xfrm>
            <a:custGeom>
              <a:rect b="b" l="l" r="r" t="t"/>
              <a:pathLst>
                <a:path extrusionOk="0" h="19050" w="8889">
                  <a:moveTo>
                    <a:pt x="0" y="19050"/>
                  </a:moveTo>
                  <a:lnTo>
                    <a:pt x="8889" y="19050"/>
                  </a:lnTo>
                </a:path>
                <a:path extrusionOk="0" h="19050" w="8889">
                  <a:moveTo>
                    <a:pt x="0" y="0"/>
                  </a:moveTo>
                  <a:lnTo>
                    <a:pt x="8889" y="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16" name="Google Shape;1416;p66"/>
            <p:cNvSpPr/>
            <p:nvPr/>
          </p:nvSpPr>
          <p:spPr>
            <a:xfrm>
              <a:off x="1688464" y="1866265"/>
              <a:ext cx="8890" cy="38100"/>
            </a:xfrm>
            <a:custGeom>
              <a:rect b="b" l="l" r="r" t="t"/>
              <a:pathLst>
                <a:path extrusionOk="0" h="38100" w="8889">
                  <a:moveTo>
                    <a:pt x="0" y="38100"/>
                  </a:moveTo>
                  <a:lnTo>
                    <a:pt x="8889" y="38100"/>
                  </a:lnTo>
                </a:path>
                <a:path extrusionOk="0" h="38100" w="8889">
                  <a:moveTo>
                    <a:pt x="0" y="19050"/>
                  </a:moveTo>
                  <a:lnTo>
                    <a:pt x="8889" y="19050"/>
                  </a:lnTo>
                </a:path>
                <a:path extrusionOk="0" h="38100" w="8889">
                  <a:moveTo>
                    <a:pt x="0" y="0"/>
                  </a:moveTo>
                  <a:lnTo>
                    <a:pt x="8889" y="0"/>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17" name="Google Shape;1417;p66"/>
            <p:cNvSpPr/>
            <p:nvPr/>
          </p:nvSpPr>
          <p:spPr>
            <a:xfrm>
              <a:off x="1688464" y="1827529"/>
              <a:ext cx="8890" cy="19050"/>
            </a:xfrm>
            <a:custGeom>
              <a:rect b="b" l="l" r="r" t="t"/>
              <a:pathLst>
                <a:path extrusionOk="0" h="19050" w="8889">
                  <a:moveTo>
                    <a:pt x="0" y="19050"/>
                  </a:moveTo>
                  <a:lnTo>
                    <a:pt x="8889" y="19050"/>
                  </a:lnTo>
                </a:path>
                <a:path extrusionOk="0" h="19050" w="8889">
                  <a:moveTo>
                    <a:pt x="0" y="0"/>
                  </a:moveTo>
                  <a:lnTo>
                    <a:pt x="8889" y="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18" name="Google Shape;1418;p66"/>
            <p:cNvSpPr/>
            <p:nvPr/>
          </p:nvSpPr>
          <p:spPr>
            <a:xfrm>
              <a:off x="1692909" y="1803400"/>
              <a:ext cx="0" cy="8890"/>
            </a:xfrm>
            <a:custGeom>
              <a:rect b="b" l="l" r="r" t="t"/>
              <a:pathLst>
                <a:path extrusionOk="0" h="8889" w="120000">
                  <a:moveTo>
                    <a:pt x="0" y="4445"/>
                  </a:moveTo>
                  <a:lnTo>
                    <a:pt x="0" y="4445"/>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19" name="Google Shape;1419;p66"/>
            <p:cNvSpPr/>
            <p:nvPr/>
          </p:nvSpPr>
          <p:spPr>
            <a:xfrm>
              <a:off x="1688464" y="1769109"/>
              <a:ext cx="8890" cy="19050"/>
            </a:xfrm>
            <a:custGeom>
              <a:rect b="b" l="l" r="r" t="t"/>
              <a:pathLst>
                <a:path extrusionOk="0" h="19050" w="8889">
                  <a:moveTo>
                    <a:pt x="0" y="19050"/>
                  </a:moveTo>
                  <a:lnTo>
                    <a:pt x="8889" y="19050"/>
                  </a:lnTo>
                </a:path>
                <a:path extrusionOk="0" h="19050" w="8889">
                  <a:moveTo>
                    <a:pt x="0" y="0"/>
                  </a:moveTo>
                  <a:lnTo>
                    <a:pt x="8889" y="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20" name="Google Shape;1420;p66"/>
            <p:cNvSpPr/>
            <p:nvPr/>
          </p:nvSpPr>
          <p:spPr>
            <a:xfrm>
              <a:off x="1692909" y="1744979"/>
              <a:ext cx="0" cy="8890"/>
            </a:xfrm>
            <a:custGeom>
              <a:rect b="b" l="l" r="r" t="t"/>
              <a:pathLst>
                <a:path extrusionOk="0" h="8889" w="120000">
                  <a:moveTo>
                    <a:pt x="0" y="4445"/>
                  </a:moveTo>
                  <a:lnTo>
                    <a:pt x="0" y="4445"/>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21" name="Google Shape;1421;p66"/>
            <p:cNvSpPr/>
            <p:nvPr/>
          </p:nvSpPr>
          <p:spPr>
            <a:xfrm>
              <a:off x="1688464" y="1691639"/>
              <a:ext cx="8890" cy="38100"/>
            </a:xfrm>
            <a:custGeom>
              <a:rect b="b" l="l" r="r" t="t"/>
              <a:pathLst>
                <a:path extrusionOk="0" h="38100" w="8889">
                  <a:moveTo>
                    <a:pt x="0" y="38100"/>
                  </a:moveTo>
                  <a:lnTo>
                    <a:pt x="8889" y="38100"/>
                  </a:lnTo>
                </a:path>
                <a:path extrusionOk="0" h="38100" w="8889">
                  <a:moveTo>
                    <a:pt x="0" y="19050"/>
                  </a:moveTo>
                  <a:lnTo>
                    <a:pt x="8889" y="19050"/>
                  </a:lnTo>
                </a:path>
                <a:path extrusionOk="0" h="38100" w="8889">
                  <a:moveTo>
                    <a:pt x="0" y="0"/>
                  </a:moveTo>
                  <a:lnTo>
                    <a:pt x="8889" y="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22" name="Google Shape;1422;p66"/>
            <p:cNvSpPr/>
            <p:nvPr/>
          </p:nvSpPr>
          <p:spPr>
            <a:xfrm>
              <a:off x="1692909" y="1667510"/>
              <a:ext cx="0" cy="8890"/>
            </a:xfrm>
            <a:custGeom>
              <a:rect b="b" l="l" r="r" t="t"/>
              <a:pathLst>
                <a:path extrusionOk="0" h="8889" w="120000">
                  <a:moveTo>
                    <a:pt x="0" y="4444"/>
                  </a:moveTo>
                  <a:lnTo>
                    <a:pt x="0" y="4444"/>
                  </a:lnTo>
                </a:path>
              </a:pathLst>
            </a:custGeom>
            <a:noFill/>
            <a:ln cap="flat" cmpd="sng" w="9525">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23" name="Google Shape;1423;p66"/>
            <p:cNvSpPr/>
            <p:nvPr/>
          </p:nvSpPr>
          <p:spPr>
            <a:xfrm>
              <a:off x="1692909" y="1647189"/>
              <a:ext cx="0" cy="10160"/>
            </a:xfrm>
            <a:custGeom>
              <a:rect b="b" l="l" r="r" t="t"/>
              <a:pathLst>
                <a:path extrusionOk="0" h="10160" w="120000">
                  <a:moveTo>
                    <a:pt x="0" y="5080"/>
                  </a:moveTo>
                  <a:lnTo>
                    <a:pt x="0" y="5080"/>
                  </a:lnTo>
                </a:path>
              </a:pathLst>
            </a:custGeom>
            <a:noFill/>
            <a:ln cap="flat" cmpd="sng" w="10150">
              <a:solidFill>
                <a:srgbClr val="FF00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424" name="Google Shape;1424;p66"/>
          <p:cNvSpPr txBox="1"/>
          <p:nvPr/>
        </p:nvSpPr>
        <p:spPr>
          <a:xfrm>
            <a:off x="2482850" y="1629409"/>
            <a:ext cx="2072005" cy="574040"/>
          </a:xfrm>
          <a:prstGeom prst="rect">
            <a:avLst/>
          </a:prstGeom>
          <a:noFill/>
          <a:ln>
            <a:noFill/>
          </a:ln>
        </p:spPr>
        <p:txBody>
          <a:bodyPr anchorCtr="0" anchor="t" bIns="0" lIns="0" spcFirstLastPara="1" rIns="0" wrap="square" tIns="12700">
            <a:spAutoFit/>
          </a:bodyPr>
          <a:lstStyle/>
          <a:p>
            <a:pPr indent="110489" lvl="0" marL="12700" marR="5080" rtl="0" algn="l">
              <a:lnSpc>
                <a:spcPct val="100000"/>
              </a:lnSpc>
              <a:spcBef>
                <a:spcPts val="0"/>
              </a:spcBef>
              <a:spcAft>
                <a:spcPts val="0"/>
              </a:spcAft>
              <a:buNone/>
            </a:pPr>
            <a:r>
              <a:rPr b="1" lang="en-US" sz="1800">
                <a:solidFill>
                  <a:srgbClr val="7F0000"/>
                </a:solidFill>
                <a:latin typeface="Arial"/>
                <a:ea typeface="Arial"/>
                <a:cs typeface="Arial"/>
                <a:sym typeface="Arial"/>
              </a:rPr>
              <a:t>Quản lý nhà máy  công nghiệp (ERP)</a:t>
            </a:r>
            <a:endParaRPr sz="1800">
              <a:solidFill>
                <a:schemeClr val="dk1"/>
              </a:solidFill>
              <a:latin typeface="Arial"/>
              <a:ea typeface="Arial"/>
              <a:cs typeface="Arial"/>
              <a:sym typeface="Arial"/>
            </a:endParaRPr>
          </a:p>
        </p:txBody>
      </p:sp>
      <p:sp>
        <p:nvSpPr>
          <p:cNvPr id="1425" name="Google Shape;1425;p66"/>
          <p:cNvSpPr/>
          <p:nvPr/>
        </p:nvSpPr>
        <p:spPr>
          <a:xfrm>
            <a:off x="3232150" y="5116829"/>
            <a:ext cx="539750" cy="537210"/>
          </a:xfrm>
          <a:prstGeom prst="rect">
            <a:avLst/>
          </a:prstGeom>
          <a:blipFill rotWithShape="1">
            <a:blip r:embed="rId1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26" name="Google Shape;1426;p66"/>
          <p:cNvSpPr/>
          <p:nvPr/>
        </p:nvSpPr>
        <p:spPr>
          <a:xfrm>
            <a:off x="1932939" y="1658620"/>
            <a:ext cx="538480" cy="538479"/>
          </a:xfrm>
          <a:prstGeom prst="rect">
            <a:avLst/>
          </a:prstGeom>
          <a:blipFill rotWithShape="1">
            <a:blip r:embed="rId16">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transition>
    <p:fade thruBlk="1"/>
  </p:transition>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0" name="Shape 1430"/>
        <p:cNvGrpSpPr/>
        <p:nvPr/>
      </p:nvGrpSpPr>
      <p:grpSpPr>
        <a:xfrm>
          <a:off x="0" y="0"/>
          <a:ext cx="0" cy="0"/>
          <a:chOff x="0" y="0"/>
          <a:chExt cx="0" cy="0"/>
        </a:xfrm>
      </p:grpSpPr>
      <p:sp>
        <p:nvSpPr>
          <p:cNvPr id="1431" name="Google Shape;1431;p67"/>
          <p:cNvSpPr/>
          <p:nvPr/>
        </p:nvSpPr>
        <p:spPr>
          <a:xfrm>
            <a:off x="5364479" y="2204720"/>
            <a:ext cx="3572510" cy="1798319"/>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32" name="Google Shape;1432;p67"/>
          <p:cNvSpPr txBox="1"/>
          <p:nvPr/>
        </p:nvSpPr>
        <p:spPr>
          <a:xfrm>
            <a:off x="6140450" y="1661159"/>
            <a:ext cx="2141855" cy="391160"/>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None/>
            </a:pPr>
            <a:r>
              <a:rPr b="1" lang="en-US" sz="2400">
                <a:solidFill>
                  <a:srgbClr val="7F0000"/>
                </a:solidFill>
                <a:latin typeface="Arial"/>
                <a:ea typeface="Arial"/>
                <a:cs typeface="Arial"/>
                <a:sym typeface="Arial"/>
              </a:rPr>
              <a:t>1C:KẾ TOÁN</a:t>
            </a:r>
            <a:endParaRPr sz="2400">
              <a:solidFill>
                <a:schemeClr val="dk1"/>
              </a:solidFill>
              <a:latin typeface="Arial"/>
              <a:ea typeface="Arial"/>
              <a:cs typeface="Arial"/>
              <a:sym typeface="Arial"/>
            </a:endParaRPr>
          </a:p>
        </p:txBody>
      </p:sp>
      <p:sp>
        <p:nvSpPr>
          <p:cNvPr id="1433" name="Google Shape;1433;p67"/>
          <p:cNvSpPr txBox="1"/>
          <p:nvPr/>
        </p:nvSpPr>
        <p:spPr>
          <a:xfrm>
            <a:off x="6235700" y="4615179"/>
            <a:ext cx="1904364" cy="391160"/>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None/>
            </a:pPr>
            <a:r>
              <a:rPr b="1" lang="en-US" sz="2400">
                <a:solidFill>
                  <a:srgbClr val="7F0000"/>
                </a:solidFill>
                <a:latin typeface="Arial"/>
                <a:ea typeface="Arial"/>
                <a:cs typeface="Arial"/>
                <a:sym typeface="Arial"/>
              </a:rPr>
              <a:t>1C:BÁN LẺ</a:t>
            </a:r>
            <a:endParaRPr sz="2400">
              <a:solidFill>
                <a:schemeClr val="dk1"/>
              </a:solidFill>
              <a:latin typeface="Arial"/>
              <a:ea typeface="Arial"/>
              <a:cs typeface="Arial"/>
              <a:sym typeface="Arial"/>
            </a:endParaRPr>
          </a:p>
        </p:txBody>
      </p:sp>
      <p:sp>
        <p:nvSpPr>
          <p:cNvPr id="1434" name="Google Shape;1434;p67"/>
          <p:cNvSpPr/>
          <p:nvPr/>
        </p:nvSpPr>
        <p:spPr>
          <a:xfrm>
            <a:off x="485140" y="1781810"/>
            <a:ext cx="219709" cy="219710"/>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35" name="Google Shape;1435;p67"/>
          <p:cNvSpPr txBox="1"/>
          <p:nvPr/>
        </p:nvSpPr>
        <p:spPr>
          <a:xfrm>
            <a:off x="811530" y="1663192"/>
            <a:ext cx="3881120" cy="820419"/>
          </a:xfrm>
          <a:prstGeom prst="rect">
            <a:avLst/>
          </a:prstGeom>
          <a:noFill/>
          <a:ln>
            <a:noFill/>
          </a:ln>
        </p:spPr>
        <p:txBody>
          <a:bodyPr anchorCtr="0" anchor="t" bIns="0" lIns="0" spcFirstLastPara="1" rIns="0" wrap="square" tIns="50800">
            <a:spAutoFit/>
          </a:bodyPr>
          <a:lstStyle/>
          <a:p>
            <a:pPr indent="0" lvl="0" marL="12700" marR="0" rtl="0" algn="l">
              <a:lnSpc>
                <a:spcPct val="100000"/>
              </a:lnSpc>
              <a:spcBef>
                <a:spcPts val="0"/>
              </a:spcBef>
              <a:spcAft>
                <a:spcPts val="0"/>
              </a:spcAft>
              <a:buNone/>
            </a:pPr>
            <a:r>
              <a:rPr lang="en-US" sz="2350">
                <a:solidFill>
                  <a:srgbClr val="7F0000"/>
                </a:solidFill>
                <a:latin typeface="Arial"/>
                <a:ea typeface="Arial"/>
                <a:cs typeface="Arial"/>
                <a:sym typeface="Arial"/>
              </a:rPr>
              <a:t>Nền tảng công nghệ hiện đại</a:t>
            </a:r>
            <a:endParaRPr sz="2350">
              <a:solidFill>
                <a:schemeClr val="dk1"/>
              </a:solidFill>
              <a:latin typeface="Arial"/>
              <a:ea typeface="Arial"/>
              <a:cs typeface="Arial"/>
              <a:sym typeface="Arial"/>
            </a:endParaRPr>
          </a:p>
          <a:p>
            <a:pPr indent="0" lvl="0" marL="12700" marR="0" rtl="0" algn="l">
              <a:lnSpc>
                <a:spcPct val="100000"/>
              </a:lnSpc>
              <a:spcBef>
                <a:spcPts val="310"/>
              </a:spcBef>
              <a:spcAft>
                <a:spcPts val="0"/>
              </a:spcAft>
              <a:buNone/>
            </a:pPr>
            <a:r>
              <a:rPr b="1" lang="en-US" sz="2350">
                <a:solidFill>
                  <a:srgbClr val="FF3300"/>
                </a:solidFill>
                <a:latin typeface="Arial"/>
                <a:ea typeface="Arial"/>
                <a:cs typeface="Arial"/>
                <a:sym typeface="Arial"/>
              </a:rPr>
              <a:t>«1C:DOANH NGHIỆP »</a:t>
            </a:r>
            <a:endParaRPr sz="2350">
              <a:solidFill>
                <a:schemeClr val="dk1"/>
              </a:solidFill>
              <a:latin typeface="Arial"/>
              <a:ea typeface="Arial"/>
              <a:cs typeface="Arial"/>
              <a:sym typeface="Arial"/>
            </a:endParaRPr>
          </a:p>
        </p:txBody>
      </p:sp>
      <p:sp>
        <p:nvSpPr>
          <p:cNvPr id="1436" name="Google Shape;1436;p67"/>
          <p:cNvSpPr/>
          <p:nvPr/>
        </p:nvSpPr>
        <p:spPr>
          <a:xfrm>
            <a:off x="485140" y="2874010"/>
            <a:ext cx="219709" cy="219710"/>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37" name="Google Shape;1437;p67"/>
          <p:cNvSpPr/>
          <p:nvPr/>
        </p:nvSpPr>
        <p:spPr>
          <a:xfrm>
            <a:off x="929639" y="3286759"/>
            <a:ext cx="182880" cy="182879"/>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38" name="Google Shape;1438;p67"/>
          <p:cNvSpPr/>
          <p:nvPr/>
        </p:nvSpPr>
        <p:spPr>
          <a:xfrm>
            <a:off x="929639" y="4253229"/>
            <a:ext cx="182880" cy="182880"/>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39" name="Google Shape;1439;p67"/>
          <p:cNvSpPr/>
          <p:nvPr/>
        </p:nvSpPr>
        <p:spPr>
          <a:xfrm>
            <a:off x="929639" y="5220970"/>
            <a:ext cx="182880" cy="182880"/>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40" name="Google Shape;1440;p67"/>
          <p:cNvSpPr txBox="1"/>
          <p:nvPr/>
        </p:nvSpPr>
        <p:spPr>
          <a:xfrm>
            <a:off x="811530" y="2714777"/>
            <a:ext cx="4330700" cy="3061970"/>
          </a:xfrm>
          <a:prstGeom prst="rect">
            <a:avLst/>
          </a:prstGeom>
          <a:noFill/>
          <a:ln>
            <a:noFill/>
          </a:ln>
        </p:spPr>
        <p:txBody>
          <a:bodyPr anchorCtr="0" anchor="t" bIns="0" lIns="0" spcFirstLastPara="1" rIns="0" wrap="square" tIns="91425">
            <a:spAutoFit/>
          </a:bodyPr>
          <a:lstStyle/>
          <a:p>
            <a:pPr indent="0" lvl="0" marL="12700" marR="0" rtl="0" algn="l">
              <a:lnSpc>
                <a:spcPct val="100000"/>
              </a:lnSpc>
              <a:spcBef>
                <a:spcPts val="0"/>
              </a:spcBef>
              <a:spcAft>
                <a:spcPts val="0"/>
              </a:spcAft>
              <a:buNone/>
            </a:pPr>
            <a:r>
              <a:rPr lang="en-US" sz="2350">
                <a:solidFill>
                  <a:srgbClr val="7F0000"/>
                </a:solidFill>
                <a:latin typeface="Arial"/>
                <a:ea typeface="Arial"/>
                <a:cs typeface="Arial"/>
                <a:sym typeface="Arial"/>
              </a:rPr>
              <a:t>Giải pháp mẫu đóng gói:</a:t>
            </a:r>
            <a:endParaRPr sz="2350">
              <a:solidFill>
                <a:schemeClr val="dk1"/>
              </a:solidFill>
              <a:latin typeface="Arial"/>
              <a:ea typeface="Arial"/>
              <a:cs typeface="Arial"/>
              <a:sym typeface="Arial"/>
            </a:endParaRPr>
          </a:p>
          <a:p>
            <a:pPr indent="0" lvl="0" marL="408305" marR="5080" rtl="0" algn="just">
              <a:lnSpc>
                <a:spcPct val="101299"/>
              </a:lnSpc>
              <a:spcBef>
                <a:spcPts val="500"/>
              </a:spcBef>
              <a:spcAft>
                <a:spcPts val="0"/>
              </a:spcAft>
              <a:buNone/>
            </a:pPr>
            <a:r>
              <a:rPr i="1" lang="en-US" sz="1950">
                <a:solidFill>
                  <a:srgbClr val="7F0000"/>
                </a:solidFill>
                <a:latin typeface="Arial"/>
                <a:ea typeface="Arial"/>
                <a:cs typeface="Arial"/>
                <a:sym typeface="Arial"/>
              </a:rPr>
              <a:t>có thể </a:t>
            </a:r>
            <a:r>
              <a:rPr i="1" lang="en-US" sz="1950">
                <a:solidFill>
                  <a:srgbClr val="FF0000"/>
                </a:solidFill>
                <a:latin typeface="Arial"/>
                <a:ea typeface="Arial"/>
                <a:cs typeface="Arial"/>
                <a:sym typeface="Arial"/>
              </a:rPr>
              <a:t>sử dụng ngay </a:t>
            </a:r>
            <a:r>
              <a:rPr i="1" lang="en-US" sz="1950">
                <a:solidFill>
                  <a:srgbClr val="7F0000"/>
                </a:solidFill>
                <a:latin typeface="Arial"/>
                <a:ea typeface="Arial"/>
                <a:cs typeface="Arial"/>
                <a:sym typeface="Arial"/>
              </a:rPr>
              <a:t>cho hầu hết  các doanh nghiệp mà không cần  chỉnh sửa.</a:t>
            </a:r>
            <a:endParaRPr sz="1950">
              <a:solidFill>
                <a:schemeClr val="dk1"/>
              </a:solidFill>
              <a:latin typeface="Arial"/>
              <a:ea typeface="Arial"/>
              <a:cs typeface="Arial"/>
              <a:sym typeface="Arial"/>
            </a:endParaRPr>
          </a:p>
          <a:p>
            <a:pPr indent="0" lvl="0" marL="408305" marR="5080" rtl="0" algn="just">
              <a:lnSpc>
                <a:spcPct val="101499"/>
              </a:lnSpc>
              <a:spcBef>
                <a:spcPts val="495"/>
              </a:spcBef>
              <a:spcAft>
                <a:spcPts val="0"/>
              </a:spcAft>
              <a:buNone/>
            </a:pPr>
            <a:r>
              <a:rPr i="1" lang="en-US" sz="1950">
                <a:solidFill>
                  <a:srgbClr val="7F0000"/>
                </a:solidFill>
                <a:latin typeface="Arial"/>
                <a:ea typeface="Arial"/>
                <a:cs typeface="Arial"/>
                <a:sym typeface="Arial"/>
              </a:rPr>
              <a:t>khả năng </a:t>
            </a:r>
            <a:r>
              <a:rPr i="1" lang="en-US" sz="1950">
                <a:solidFill>
                  <a:srgbClr val="FF0000"/>
                </a:solidFill>
                <a:latin typeface="Arial"/>
                <a:ea typeface="Arial"/>
                <a:cs typeface="Arial"/>
                <a:sym typeface="Arial"/>
              </a:rPr>
              <a:t>thay đổi giải pháp </a:t>
            </a:r>
            <a:r>
              <a:rPr i="1" lang="en-US" sz="1950">
                <a:solidFill>
                  <a:srgbClr val="7F0000"/>
                </a:solidFill>
                <a:latin typeface="Arial"/>
                <a:ea typeface="Arial"/>
                <a:cs typeface="Arial"/>
                <a:sym typeface="Arial"/>
              </a:rPr>
              <a:t>theo  yêu cầu của từng doanh nghiệp cụ  thể.</a:t>
            </a:r>
            <a:endParaRPr sz="1950">
              <a:solidFill>
                <a:schemeClr val="dk1"/>
              </a:solidFill>
              <a:latin typeface="Arial"/>
              <a:ea typeface="Arial"/>
              <a:cs typeface="Arial"/>
              <a:sym typeface="Arial"/>
            </a:endParaRPr>
          </a:p>
          <a:p>
            <a:pPr indent="0" lvl="0" marL="408305" marR="5715" rtl="0" algn="just">
              <a:lnSpc>
                <a:spcPct val="101299"/>
              </a:lnSpc>
              <a:spcBef>
                <a:spcPts val="490"/>
              </a:spcBef>
              <a:spcAft>
                <a:spcPts val="0"/>
              </a:spcAft>
              <a:buNone/>
            </a:pPr>
            <a:r>
              <a:rPr i="1" lang="en-US" sz="1950">
                <a:solidFill>
                  <a:srgbClr val="7F0000"/>
                </a:solidFill>
                <a:latin typeface="Arial"/>
                <a:ea typeface="Arial"/>
                <a:cs typeface="Arial"/>
                <a:sym typeface="Arial"/>
              </a:rPr>
              <a:t>khả năng áp dụng theo </a:t>
            </a:r>
            <a:r>
              <a:rPr i="1" lang="en-US" sz="1950">
                <a:solidFill>
                  <a:srgbClr val="FF0000"/>
                </a:solidFill>
                <a:latin typeface="Arial"/>
                <a:ea typeface="Arial"/>
                <a:cs typeface="Arial"/>
                <a:sym typeface="Arial"/>
              </a:rPr>
              <a:t>nhiều quy  mô </a:t>
            </a:r>
            <a:r>
              <a:rPr i="1" lang="en-US" sz="1950">
                <a:solidFill>
                  <a:srgbClr val="7F0000"/>
                </a:solidFill>
                <a:latin typeface="Arial"/>
                <a:ea typeface="Arial"/>
                <a:cs typeface="Arial"/>
                <a:sym typeface="Arial"/>
              </a:rPr>
              <a:t>khác nhau từ nhỏ đến lớn.</a:t>
            </a:r>
            <a:endParaRPr sz="1950">
              <a:solidFill>
                <a:schemeClr val="dk1"/>
              </a:solidFill>
              <a:latin typeface="Arial"/>
              <a:ea typeface="Arial"/>
              <a:cs typeface="Arial"/>
              <a:sym typeface="Arial"/>
            </a:endParaRPr>
          </a:p>
        </p:txBody>
      </p:sp>
      <p:sp>
        <p:nvSpPr>
          <p:cNvPr id="1441" name="Google Shape;1441;p67"/>
          <p:cNvSpPr/>
          <p:nvPr/>
        </p:nvSpPr>
        <p:spPr>
          <a:xfrm>
            <a:off x="485140" y="6168390"/>
            <a:ext cx="219709" cy="219709"/>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42" name="Google Shape;1442;p67"/>
          <p:cNvSpPr txBox="1"/>
          <p:nvPr/>
        </p:nvSpPr>
        <p:spPr>
          <a:xfrm>
            <a:off x="811530" y="6084570"/>
            <a:ext cx="3274695" cy="388620"/>
          </a:xfrm>
          <a:prstGeom prst="rect">
            <a:avLst/>
          </a:prstGeom>
          <a:noFill/>
          <a:ln>
            <a:noFill/>
          </a:ln>
        </p:spPr>
        <p:txBody>
          <a:bodyPr anchorCtr="0" anchor="t" bIns="0" lIns="0" spcFirstLastPara="1" rIns="0" wrap="square" tIns="16500">
            <a:spAutoFit/>
          </a:bodyPr>
          <a:lstStyle/>
          <a:p>
            <a:pPr indent="0" lvl="0" marL="12700" marR="0" rtl="0" algn="l">
              <a:lnSpc>
                <a:spcPct val="100000"/>
              </a:lnSpc>
              <a:spcBef>
                <a:spcPts val="0"/>
              </a:spcBef>
              <a:spcAft>
                <a:spcPts val="0"/>
              </a:spcAft>
              <a:buNone/>
            </a:pPr>
            <a:r>
              <a:rPr lang="en-US" sz="2350">
                <a:solidFill>
                  <a:srgbClr val="7F0000"/>
                </a:solidFill>
                <a:latin typeface="Arial"/>
                <a:ea typeface="Arial"/>
                <a:cs typeface="Arial"/>
                <a:sym typeface="Arial"/>
              </a:rPr>
              <a:t>Gói căn bản và mở rộng</a:t>
            </a:r>
            <a:endParaRPr sz="2350">
              <a:solidFill>
                <a:schemeClr val="dk1"/>
              </a:solidFill>
              <a:latin typeface="Arial"/>
              <a:ea typeface="Arial"/>
              <a:cs typeface="Arial"/>
              <a:sym typeface="Arial"/>
            </a:endParaRPr>
          </a:p>
        </p:txBody>
      </p:sp>
      <p:sp>
        <p:nvSpPr>
          <p:cNvPr id="1443" name="Google Shape;1443;p67"/>
          <p:cNvSpPr/>
          <p:nvPr/>
        </p:nvSpPr>
        <p:spPr>
          <a:xfrm>
            <a:off x="6659880" y="5083809"/>
            <a:ext cx="1052829" cy="1369059"/>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44" name="Google Shape;1444;p67"/>
          <p:cNvSpPr txBox="1"/>
          <p:nvPr>
            <p:ph type="title"/>
          </p:nvPr>
        </p:nvSpPr>
        <p:spPr>
          <a:xfrm>
            <a:off x="1776897" y="481302"/>
            <a:ext cx="7123429" cy="443711"/>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None/>
            </a:pPr>
            <a:r>
              <a:rPr lang="en-US"/>
              <a:t>GIẢI PHÁP 1C</a:t>
            </a:r>
            <a:endParaRPr/>
          </a:p>
        </p:txBody>
      </p:sp>
    </p:spTree>
  </p:cSld>
  <p:clrMapOvr>
    <a:masterClrMapping/>
  </p:clrMapOvr>
  <p:transition>
    <p:fade thruBlk="1"/>
  </p:transition>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8" name="Shape 1448"/>
        <p:cNvGrpSpPr/>
        <p:nvPr/>
      </p:nvGrpSpPr>
      <p:grpSpPr>
        <a:xfrm>
          <a:off x="0" y="0"/>
          <a:ext cx="0" cy="0"/>
          <a:chOff x="0" y="0"/>
          <a:chExt cx="0" cy="0"/>
        </a:xfrm>
      </p:grpSpPr>
      <p:sp>
        <p:nvSpPr>
          <p:cNvPr id="1449" name="Google Shape;1449;p68"/>
          <p:cNvSpPr txBox="1"/>
          <p:nvPr>
            <p:ph type="title"/>
          </p:nvPr>
        </p:nvSpPr>
        <p:spPr>
          <a:xfrm>
            <a:off x="1776897" y="481302"/>
            <a:ext cx="7123429" cy="443711"/>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None/>
            </a:pPr>
            <a:r>
              <a:rPr lang="en-US"/>
              <a:t>GIẢI PHÁP 1C</a:t>
            </a:r>
            <a:endParaRPr/>
          </a:p>
        </p:txBody>
      </p:sp>
      <p:pic>
        <p:nvPicPr>
          <p:cNvPr descr="A picture containing text&#10;&#10;Description automatically generated" id="1450" name="Google Shape;1450;p68"/>
          <p:cNvPicPr preferRelativeResize="0"/>
          <p:nvPr/>
        </p:nvPicPr>
        <p:blipFill rotWithShape="1">
          <a:blip r:embed="rId3">
            <a:alphaModFix/>
          </a:blip>
          <a:srcRect b="0" l="0" r="0" t="0"/>
          <a:stretch/>
        </p:blipFill>
        <p:spPr>
          <a:xfrm>
            <a:off x="381000" y="1143000"/>
            <a:ext cx="8610600" cy="5486401"/>
          </a:xfrm>
          <a:prstGeom prst="rect">
            <a:avLst/>
          </a:prstGeom>
          <a:noFill/>
          <a:ln>
            <a:noFill/>
          </a:ln>
        </p:spPr>
      </p:pic>
    </p:spTree>
  </p:cSld>
  <p:clrMapOvr>
    <a:masterClrMapping/>
  </p:clrMapOvr>
  <p:transition>
    <p:fade thruBlk="1"/>
  </p:transition>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4" name="Shape 1454"/>
        <p:cNvGrpSpPr/>
        <p:nvPr/>
      </p:nvGrpSpPr>
      <p:grpSpPr>
        <a:xfrm>
          <a:off x="0" y="0"/>
          <a:ext cx="0" cy="0"/>
          <a:chOff x="0" y="0"/>
          <a:chExt cx="0" cy="0"/>
        </a:xfrm>
      </p:grpSpPr>
      <p:sp>
        <p:nvSpPr>
          <p:cNvPr id="1455" name="Google Shape;1455;p69"/>
          <p:cNvSpPr txBox="1"/>
          <p:nvPr>
            <p:ph type="title"/>
          </p:nvPr>
        </p:nvSpPr>
        <p:spPr>
          <a:xfrm>
            <a:off x="1776897" y="481302"/>
            <a:ext cx="7123429" cy="443711"/>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None/>
            </a:pPr>
            <a:r>
              <a:rPr lang="en-US"/>
              <a:t>GIẢI PHÁP 1C</a:t>
            </a:r>
            <a:endParaRPr/>
          </a:p>
        </p:txBody>
      </p:sp>
      <p:pic>
        <p:nvPicPr>
          <p:cNvPr descr="A picture containing application&#10;&#10;Description automatically generated" id="1456" name="Google Shape;1456;p69"/>
          <p:cNvPicPr preferRelativeResize="0"/>
          <p:nvPr/>
        </p:nvPicPr>
        <p:blipFill rotWithShape="1">
          <a:blip r:embed="rId3">
            <a:alphaModFix/>
          </a:blip>
          <a:srcRect b="0" l="0" r="0" t="0"/>
          <a:stretch/>
        </p:blipFill>
        <p:spPr>
          <a:xfrm>
            <a:off x="59256" y="1219200"/>
            <a:ext cx="8839200" cy="5486400"/>
          </a:xfrm>
          <a:prstGeom prst="rect">
            <a:avLst/>
          </a:prstGeom>
          <a:noFill/>
          <a:ln>
            <a:noFill/>
          </a:ln>
        </p:spPr>
      </p:pic>
    </p:spTree>
  </p:cSld>
  <p:clrMapOvr>
    <a:masterClrMapping/>
  </p:clrMapOvr>
  <p:transition>
    <p:fade thruBlk="1"/>
  </p:transition>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0" name="Shape 1460"/>
        <p:cNvGrpSpPr/>
        <p:nvPr/>
      </p:nvGrpSpPr>
      <p:grpSpPr>
        <a:xfrm>
          <a:off x="0" y="0"/>
          <a:ext cx="0" cy="0"/>
          <a:chOff x="0" y="0"/>
          <a:chExt cx="0" cy="0"/>
        </a:xfrm>
      </p:grpSpPr>
      <p:sp>
        <p:nvSpPr>
          <p:cNvPr id="1461" name="Google Shape;1461;p70"/>
          <p:cNvSpPr txBox="1"/>
          <p:nvPr>
            <p:ph type="title"/>
          </p:nvPr>
        </p:nvSpPr>
        <p:spPr>
          <a:xfrm>
            <a:off x="1776897" y="481302"/>
            <a:ext cx="7123429" cy="443711"/>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None/>
            </a:pPr>
            <a:r>
              <a:rPr lang="en-US"/>
              <a:t>GIẢI PHÁP ORACLE</a:t>
            </a:r>
            <a:endParaRPr/>
          </a:p>
        </p:txBody>
      </p:sp>
      <p:pic>
        <p:nvPicPr>
          <p:cNvPr descr="Tập đoàn Aikya ứng dụng thành công Oracle NetSuite Cloud ERP - Triển khai  Oracle Netsuite Cloud ERP | Suitecloud Company Ltd Vietnam" id="1462" name="Google Shape;1462;p70"/>
          <p:cNvPicPr preferRelativeResize="0"/>
          <p:nvPr/>
        </p:nvPicPr>
        <p:blipFill rotWithShape="1">
          <a:blip r:embed="rId3">
            <a:alphaModFix/>
          </a:blip>
          <a:srcRect b="0" l="0" r="0" t="0"/>
          <a:stretch/>
        </p:blipFill>
        <p:spPr>
          <a:xfrm>
            <a:off x="6139843" y="1143000"/>
            <a:ext cx="2760483" cy="2286000"/>
          </a:xfrm>
          <a:prstGeom prst="rect">
            <a:avLst/>
          </a:prstGeom>
          <a:noFill/>
          <a:ln>
            <a:noFill/>
          </a:ln>
        </p:spPr>
      </p:pic>
      <p:sp>
        <p:nvSpPr>
          <p:cNvPr id="1463" name="Google Shape;1463;p70"/>
          <p:cNvSpPr txBox="1"/>
          <p:nvPr/>
        </p:nvSpPr>
        <p:spPr>
          <a:xfrm>
            <a:off x="243674" y="1486999"/>
            <a:ext cx="5776126" cy="1508105"/>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333333"/>
              </a:buClr>
              <a:buSzPts val="1800"/>
              <a:buFont typeface="Noto Sans Symbols"/>
              <a:buChar char="▪"/>
            </a:pPr>
            <a:r>
              <a:rPr b="0" i="0" lang="en-US" sz="1800">
                <a:solidFill>
                  <a:srgbClr val="333333"/>
                </a:solidFill>
                <a:latin typeface="Helvetica Neue"/>
                <a:ea typeface="Helvetica Neue"/>
                <a:cs typeface="Helvetica Neue"/>
                <a:sym typeface="Helvetica Neue"/>
              </a:rPr>
              <a:t>ORACLE E-BUSINESS SUITE: Quản lý đơn đặt hàng, Quản lý mua hàng, Quản lý tài chính kế toán và </a:t>
            </a:r>
            <a:r>
              <a:rPr b="0" i="0" lang="en-US" sz="2000">
                <a:solidFill>
                  <a:srgbClr val="333333"/>
                </a:solidFill>
                <a:latin typeface="Calibri"/>
                <a:ea typeface="Calibri"/>
                <a:cs typeface="Calibri"/>
                <a:sym typeface="Calibri"/>
              </a:rPr>
              <a:t>Quản</a:t>
            </a:r>
            <a:r>
              <a:rPr b="0" i="0" lang="en-US" sz="1800">
                <a:solidFill>
                  <a:srgbClr val="333333"/>
                </a:solidFill>
                <a:latin typeface="Helvetica Neue"/>
                <a:ea typeface="Helvetica Neue"/>
                <a:cs typeface="Helvetica Neue"/>
                <a:sym typeface="Helvetica Neue"/>
              </a:rPr>
              <a:t> lý sản xuất nhằm cung cấp nền tảng quản lý doanh nghiệp thống nhất mà các doanh nghiệp tầm trung cần.</a:t>
            </a:r>
            <a:endParaRPr b="0" i="0" sz="1800">
              <a:solidFill>
                <a:srgbClr val="333333"/>
              </a:solidFill>
              <a:latin typeface="Helvetica Neue"/>
              <a:ea typeface="Helvetica Neue"/>
              <a:cs typeface="Helvetica Neue"/>
              <a:sym typeface="Helvetica Neue"/>
            </a:endParaRPr>
          </a:p>
        </p:txBody>
      </p:sp>
      <p:sp>
        <p:nvSpPr>
          <p:cNvPr id="1464" name="Google Shape;1464;p70"/>
          <p:cNvSpPr txBox="1"/>
          <p:nvPr/>
        </p:nvSpPr>
        <p:spPr>
          <a:xfrm>
            <a:off x="113484" y="3191985"/>
            <a:ext cx="4499807" cy="286232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000">
                <a:solidFill>
                  <a:srgbClr val="212121"/>
                </a:solidFill>
                <a:latin typeface="Times New Roman"/>
                <a:ea typeface="Times New Roman"/>
                <a:cs typeface="Times New Roman"/>
                <a:sym typeface="Times New Roman"/>
              </a:rPr>
              <a:t>Phân hệ tài chính của ORACLE</a:t>
            </a:r>
            <a:endParaRPr b="0" i="0" sz="2000">
              <a:solidFill>
                <a:srgbClr val="212121"/>
              </a:solidFill>
              <a:latin typeface="Times New Roman"/>
              <a:ea typeface="Times New Roman"/>
              <a:cs typeface="Times New Roman"/>
              <a:sym typeface="Times New Roman"/>
            </a:endParaRPr>
          </a:p>
          <a:p>
            <a:pPr indent="-285750" lvl="0" marL="285750" marR="0" rtl="0" algn="just">
              <a:spcBef>
                <a:spcPts val="0"/>
              </a:spcBef>
              <a:spcAft>
                <a:spcPts val="0"/>
              </a:spcAft>
              <a:buClr>
                <a:srgbClr val="333333"/>
              </a:buClr>
              <a:buSzPts val="2000"/>
              <a:buFont typeface="Noto Sans Symbols"/>
              <a:buChar char="▪"/>
            </a:pPr>
            <a:r>
              <a:rPr b="0" i="0" lang="en-US" sz="2000">
                <a:solidFill>
                  <a:srgbClr val="333333"/>
                </a:solidFill>
                <a:latin typeface="Times New Roman"/>
                <a:ea typeface="Times New Roman"/>
                <a:cs typeface="Times New Roman"/>
                <a:sym typeface="Times New Roman"/>
              </a:rPr>
              <a:t>Kế toán sổ cái (GL – General Ledger)</a:t>
            </a:r>
            <a:endParaRPr/>
          </a:p>
          <a:p>
            <a:pPr indent="-285750" lvl="0" marL="285750" marR="0" rtl="0" algn="just">
              <a:spcBef>
                <a:spcPts val="0"/>
              </a:spcBef>
              <a:spcAft>
                <a:spcPts val="0"/>
              </a:spcAft>
              <a:buClr>
                <a:srgbClr val="333333"/>
              </a:buClr>
              <a:buSzPts val="2000"/>
              <a:buFont typeface="Noto Sans Symbols"/>
              <a:buChar char="▪"/>
            </a:pPr>
            <a:r>
              <a:rPr b="0" i="0" lang="en-US" sz="2000">
                <a:solidFill>
                  <a:srgbClr val="333333"/>
                </a:solidFill>
                <a:latin typeface="Times New Roman"/>
                <a:ea typeface="Times New Roman"/>
                <a:cs typeface="Times New Roman"/>
                <a:sym typeface="Times New Roman"/>
              </a:rPr>
              <a:t>Quản lý Tài sản cố định</a:t>
            </a:r>
            <a:endParaRPr b="0" i="0" sz="2000">
              <a:solidFill>
                <a:srgbClr val="333333"/>
              </a:solidFill>
              <a:latin typeface="Times New Roman"/>
              <a:ea typeface="Times New Roman"/>
              <a:cs typeface="Times New Roman"/>
              <a:sym typeface="Times New Roman"/>
            </a:endParaRPr>
          </a:p>
          <a:p>
            <a:pPr indent="-285750" lvl="0" marL="285750" marR="0" rtl="0" algn="just">
              <a:spcBef>
                <a:spcPts val="0"/>
              </a:spcBef>
              <a:spcAft>
                <a:spcPts val="0"/>
              </a:spcAft>
              <a:buClr>
                <a:srgbClr val="333333"/>
              </a:buClr>
              <a:buSzPts val="2000"/>
              <a:buFont typeface="Noto Sans Symbols"/>
              <a:buChar char="▪"/>
            </a:pPr>
            <a:r>
              <a:rPr b="0" i="0" lang="en-US" sz="2000">
                <a:solidFill>
                  <a:srgbClr val="333333"/>
                </a:solidFill>
                <a:latin typeface="Times New Roman"/>
                <a:ea typeface="Times New Roman"/>
                <a:cs typeface="Times New Roman"/>
                <a:sym typeface="Times New Roman"/>
              </a:rPr>
              <a:t>Quản lý luồng tiền (CM – Cash Management)</a:t>
            </a:r>
            <a:endParaRPr/>
          </a:p>
          <a:p>
            <a:pPr indent="-285750" lvl="0" marL="285750" marR="0" rtl="0" algn="just">
              <a:spcBef>
                <a:spcPts val="0"/>
              </a:spcBef>
              <a:spcAft>
                <a:spcPts val="0"/>
              </a:spcAft>
              <a:buClr>
                <a:srgbClr val="333333"/>
              </a:buClr>
              <a:buSzPts val="2000"/>
              <a:buFont typeface="Noto Sans Symbols"/>
              <a:buChar char="▪"/>
            </a:pPr>
            <a:r>
              <a:rPr b="0" i="0" lang="en-US" sz="2000">
                <a:solidFill>
                  <a:srgbClr val="333333"/>
                </a:solidFill>
                <a:latin typeface="Times New Roman"/>
                <a:ea typeface="Times New Roman"/>
                <a:cs typeface="Times New Roman"/>
                <a:sym typeface="Times New Roman"/>
              </a:rPr>
              <a:t>Kế toán phải thu (AR – Account Receivalbes)</a:t>
            </a:r>
            <a:endParaRPr/>
          </a:p>
          <a:p>
            <a:pPr indent="-285750" lvl="0" marL="285750" marR="0" rtl="0" algn="just">
              <a:spcBef>
                <a:spcPts val="0"/>
              </a:spcBef>
              <a:spcAft>
                <a:spcPts val="0"/>
              </a:spcAft>
              <a:buClr>
                <a:srgbClr val="333333"/>
              </a:buClr>
              <a:buSzPts val="2000"/>
              <a:buFont typeface="Noto Sans Symbols"/>
              <a:buChar char="▪"/>
            </a:pPr>
            <a:r>
              <a:rPr b="0" i="0" lang="en-US" sz="2000">
                <a:solidFill>
                  <a:srgbClr val="333333"/>
                </a:solidFill>
                <a:latin typeface="Times New Roman"/>
                <a:ea typeface="Times New Roman"/>
                <a:cs typeface="Times New Roman"/>
                <a:sym typeface="Times New Roman"/>
              </a:rPr>
              <a:t>Kế toán phải trả (AP – Account Payables)</a:t>
            </a:r>
            <a:endParaRPr/>
          </a:p>
        </p:txBody>
      </p:sp>
      <p:sp>
        <p:nvSpPr>
          <p:cNvPr id="1465" name="Google Shape;1465;p70"/>
          <p:cNvSpPr txBox="1"/>
          <p:nvPr/>
        </p:nvSpPr>
        <p:spPr>
          <a:xfrm>
            <a:off x="5090326" y="3581400"/>
            <a:ext cx="3810000" cy="224676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000">
                <a:solidFill>
                  <a:srgbClr val="212121"/>
                </a:solidFill>
                <a:latin typeface="Times New Roman"/>
                <a:ea typeface="Times New Roman"/>
                <a:cs typeface="Times New Roman"/>
                <a:sym typeface="Times New Roman"/>
              </a:rPr>
              <a:t>Phân hệ mua hàng </a:t>
            </a:r>
            <a:endParaRPr/>
          </a:p>
          <a:p>
            <a:pPr indent="-285750" lvl="0" marL="285750" marR="0" rtl="0" algn="just">
              <a:spcBef>
                <a:spcPts val="0"/>
              </a:spcBef>
              <a:spcAft>
                <a:spcPts val="0"/>
              </a:spcAft>
              <a:buClr>
                <a:srgbClr val="333333"/>
              </a:buClr>
              <a:buSzPts val="2000"/>
              <a:buFont typeface="Noto Sans Symbols"/>
              <a:buChar char="▪"/>
            </a:pPr>
            <a:r>
              <a:rPr b="0" i="0" lang="en-US" sz="2000">
                <a:solidFill>
                  <a:srgbClr val="333333"/>
                </a:solidFill>
                <a:latin typeface="Times New Roman"/>
                <a:ea typeface="Times New Roman"/>
                <a:cs typeface="Times New Roman"/>
                <a:sym typeface="Times New Roman"/>
              </a:rPr>
              <a:t>Quản lý mua hàng (PO – Purchasing Order)</a:t>
            </a:r>
            <a:endParaRPr/>
          </a:p>
          <a:p>
            <a:pPr indent="-285750" lvl="0" marL="285750" marR="0" rtl="0" algn="just">
              <a:spcBef>
                <a:spcPts val="0"/>
              </a:spcBef>
              <a:spcAft>
                <a:spcPts val="0"/>
              </a:spcAft>
              <a:buClr>
                <a:srgbClr val="333333"/>
              </a:buClr>
              <a:buSzPts val="2000"/>
              <a:buFont typeface="Noto Sans Symbols"/>
              <a:buChar char="▪"/>
            </a:pPr>
            <a:r>
              <a:rPr b="0" i="0" lang="en-US" sz="2000">
                <a:solidFill>
                  <a:srgbClr val="333333"/>
                </a:solidFill>
                <a:latin typeface="Times New Roman"/>
                <a:ea typeface="Times New Roman"/>
                <a:cs typeface="Times New Roman"/>
                <a:sym typeface="Times New Roman"/>
              </a:rPr>
              <a:t>Kế toán phải trả (AP – Account Payables)</a:t>
            </a:r>
            <a:endParaRPr/>
          </a:p>
          <a:p>
            <a:pPr indent="-285750" lvl="0" marL="285750" marR="0" rtl="0" algn="just">
              <a:spcBef>
                <a:spcPts val="0"/>
              </a:spcBef>
              <a:spcAft>
                <a:spcPts val="0"/>
              </a:spcAft>
              <a:buClr>
                <a:srgbClr val="333333"/>
              </a:buClr>
              <a:buSzPts val="2000"/>
              <a:buFont typeface="Noto Sans Symbols"/>
              <a:buChar char="▪"/>
            </a:pPr>
            <a:r>
              <a:rPr b="0" i="0" lang="en-US" sz="2000">
                <a:solidFill>
                  <a:srgbClr val="333333"/>
                </a:solidFill>
                <a:latin typeface="Times New Roman"/>
                <a:ea typeface="Times New Roman"/>
                <a:cs typeface="Times New Roman"/>
                <a:sym typeface="Times New Roman"/>
              </a:rPr>
              <a:t>Quản lý kho (INV – Inventory Management)</a:t>
            </a:r>
            <a:endParaRPr/>
          </a:p>
        </p:txBody>
      </p:sp>
    </p:spTree>
  </p:cSld>
  <p:clrMapOvr>
    <a:masterClrMapping/>
  </p:clrMapOvr>
  <p:transition>
    <p:fade thruBlk="1"/>
  </p:transition>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9" name="Shape 1469"/>
        <p:cNvGrpSpPr/>
        <p:nvPr/>
      </p:nvGrpSpPr>
      <p:grpSpPr>
        <a:xfrm>
          <a:off x="0" y="0"/>
          <a:ext cx="0" cy="0"/>
          <a:chOff x="0" y="0"/>
          <a:chExt cx="0" cy="0"/>
        </a:xfrm>
      </p:grpSpPr>
      <p:sp>
        <p:nvSpPr>
          <p:cNvPr id="1470" name="Google Shape;1470;p71"/>
          <p:cNvSpPr txBox="1"/>
          <p:nvPr>
            <p:ph type="title"/>
          </p:nvPr>
        </p:nvSpPr>
        <p:spPr>
          <a:xfrm>
            <a:off x="1776897" y="481302"/>
            <a:ext cx="7123429" cy="443711"/>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None/>
            </a:pPr>
            <a:r>
              <a:rPr lang="en-US"/>
              <a:t>GIẢI PHÁP ORACLE</a:t>
            </a:r>
            <a:endParaRPr/>
          </a:p>
        </p:txBody>
      </p:sp>
      <p:sp>
        <p:nvSpPr>
          <p:cNvPr id="1471" name="Google Shape;1471;p71"/>
          <p:cNvSpPr txBox="1"/>
          <p:nvPr/>
        </p:nvSpPr>
        <p:spPr>
          <a:xfrm>
            <a:off x="152400" y="1085144"/>
            <a:ext cx="3886200" cy="203132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1800">
                <a:solidFill>
                  <a:srgbClr val="212121"/>
                </a:solidFill>
                <a:latin typeface="Arial"/>
                <a:ea typeface="Arial"/>
                <a:cs typeface="Arial"/>
                <a:sym typeface="Arial"/>
              </a:rPr>
              <a:t>Phệ quản lý đơn đặt h</a:t>
            </a:r>
            <a:r>
              <a:rPr b="1" lang="en-US" sz="1800">
                <a:solidFill>
                  <a:srgbClr val="212121"/>
                </a:solidFill>
                <a:latin typeface="Arial"/>
                <a:ea typeface="Arial"/>
                <a:cs typeface="Arial"/>
                <a:sym typeface="Arial"/>
              </a:rPr>
              <a:t>à</a:t>
            </a:r>
            <a:r>
              <a:rPr b="1" i="0" lang="en-US" sz="1800">
                <a:solidFill>
                  <a:srgbClr val="212121"/>
                </a:solidFill>
                <a:latin typeface="Arial"/>
                <a:ea typeface="Arial"/>
                <a:cs typeface="Arial"/>
                <a:sym typeface="Arial"/>
              </a:rPr>
              <a:t>ng: </a:t>
            </a:r>
            <a:endParaRPr b="1" i="0" sz="1800">
              <a:solidFill>
                <a:srgbClr val="212121"/>
              </a:solidFill>
              <a:latin typeface="Arial"/>
              <a:ea typeface="Arial"/>
              <a:cs typeface="Arial"/>
              <a:sym typeface="Arial"/>
            </a:endParaRPr>
          </a:p>
          <a:p>
            <a:pPr indent="-114300" lvl="0" marL="0" marR="0" rtl="0" algn="just">
              <a:spcBef>
                <a:spcPts val="0"/>
              </a:spcBef>
              <a:spcAft>
                <a:spcPts val="0"/>
              </a:spcAft>
              <a:buClr>
                <a:srgbClr val="333333"/>
              </a:buClr>
              <a:buSzPts val="1800"/>
              <a:buFont typeface="Arial"/>
              <a:buChar char="•"/>
            </a:pPr>
            <a:r>
              <a:rPr b="0" i="0" lang="en-US" sz="1800">
                <a:solidFill>
                  <a:srgbClr val="333333"/>
                </a:solidFill>
                <a:latin typeface="Arial"/>
                <a:ea typeface="Arial"/>
                <a:cs typeface="Arial"/>
                <a:sym typeface="Arial"/>
              </a:rPr>
              <a:t>Quản lý đơn đặt hàng (OM – Order Management)</a:t>
            </a:r>
            <a:endParaRPr/>
          </a:p>
          <a:p>
            <a:pPr indent="-114300" lvl="0" marL="0" marR="0" rtl="0" algn="just">
              <a:spcBef>
                <a:spcPts val="0"/>
              </a:spcBef>
              <a:spcAft>
                <a:spcPts val="0"/>
              </a:spcAft>
              <a:buClr>
                <a:srgbClr val="333333"/>
              </a:buClr>
              <a:buSzPts val="1800"/>
              <a:buFont typeface="Arial"/>
              <a:buChar char="•"/>
            </a:pPr>
            <a:r>
              <a:rPr b="0" i="0" lang="en-US" sz="1800">
                <a:solidFill>
                  <a:srgbClr val="333333"/>
                </a:solidFill>
                <a:latin typeface="Arial"/>
                <a:ea typeface="Arial"/>
                <a:cs typeface="Arial"/>
                <a:sym typeface="Arial"/>
              </a:rPr>
              <a:t>Kế toán phải thu (AR – Account Receivalbes)</a:t>
            </a:r>
            <a:endParaRPr/>
          </a:p>
          <a:p>
            <a:pPr indent="-114300" lvl="0" marL="0" marR="0" rtl="0" algn="just">
              <a:spcBef>
                <a:spcPts val="0"/>
              </a:spcBef>
              <a:spcAft>
                <a:spcPts val="0"/>
              </a:spcAft>
              <a:buClr>
                <a:srgbClr val="333333"/>
              </a:buClr>
              <a:buSzPts val="1800"/>
              <a:buFont typeface="Arial"/>
              <a:buChar char="•"/>
            </a:pPr>
            <a:r>
              <a:rPr b="0" i="0" lang="en-US" sz="1800">
                <a:solidFill>
                  <a:srgbClr val="333333"/>
                </a:solidFill>
                <a:latin typeface="Arial"/>
                <a:ea typeface="Arial"/>
                <a:cs typeface="Arial"/>
                <a:sym typeface="Arial"/>
              </a:rPr>
              <a:t>Quản lý kho (INV – Inventory Management)</a:t>
            </a:r>
            <a:endParaRPr/>
          </a:p>
        </p:txBody>
      </p:sp>
      <p:sp>
        <p:nvSpPr>
          <p:cNvPr id="1472" name="Google Shape;1472;p71"/>
          <p:cNvSpPr txBox="1"/>
          <p:nvPr/>
        </p:nvSpPr>
        <p:spPr>
          <a:xfrm>
            <a:off x="4572000" y="1085144"/>
            <a:ext cx="4419600" cy="203132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1800">
                <a:solidFill>
                  <a:srgbClr val="212121"/>
                </a:solidFill>
                <a:latin typeface="Arial"/>
                <a:ea typeface="Arial"/>
                <a:cs typeface="Arial"/>
                <a:sym typeface="Arial"/>
              </a:rPr>
              <a:t>Phân hệ quản lý sản xuất</a:t>
            </a:r>
            <a:endParaRPr b="1" i="0" sz="1800">
              <a:solidFill>
                <a:srgbClr val="212121"/>
              </a:solidFill>
              <a:latin typeface="Arial"/>
              <a:ea typeface="Arial"/>
              <a:cs typeface="Arial"/>
              <a:sym typeface="Arial"/>
            </a:endParaRPr>
          </a:p>
          <a:p>
            <a:pPr indent="-114300" lvl="0" marL="0" marR="0" rtl="0" algn="just">
              <a:spcBef>
                <a:spcPts val="0"/>
              </a:spcBef>
              <a:spcAft>
                <a:spcPts val="0"/>
              </a:spcAft>
              <a:buClr>
                <a:srgbClr val="333333"/>
              </a:buClr>
              <a:buSzPts val="1800"/>
              <a:buFont typeface="Arial"/>
              <a:buChar char="•"/>
            </a:pPr>
            <a:r>
              <a:rPr b="0" i="0" lang="en-US" sz="1800">
                <a:solidFill>
                  <a:srgbClr val="333333"/>
                </a:solidFill>
                <a:latin typeface="Arial"/>
                <a:ea typeface="Arial"/>
                <a:cs typeface="Arial"/>
                <a:sym typeface="Arial"/>
              </a:rPr>
              <a:t>Quản lý kho</a:t>
            </a:r>
            <a:endParaRPr b="0" i="0" sz="1800">
              <a:solidFill>
                <a:srgbClr val="333333"/>
              </a:solidFill>
              <a:latin typeface="Arial"/>
              <a:ea typeface="Arial"/>
              <a:cs typeface="Arial"/>
              <a:sym typeface="Arial"/>
            </a:endParaRPr>
          </a:p>
          <a:p>
            <a:pPr indent="-114300" lvl="0" marL="0" marR="0" rtl="0" algn="just">
              <a:spcBef>
                <a:spcPts val="0"/>
              </a:spcBef>
              <a:spcAft>
                <a:spcPts val="0"/>
              </a:spcAft>
              <a:buClr>
                <a:srgbClr val="333333"/>
              </a:buClr>
              <a:buSzPts val="1800"/>
              <a:buFont typeface="Arial"/>
              <a:buChar char="•"/>
            </a:pPr>
            <a:r>
              <a:rPr b="0" i="0" lang="en-US" sz="1800">
                <a:solidFill>
                  <a:srgbClr val="333333"/>
                </a:solidFill>
                <a:latin typeface="Arial"/>
                <a:ea typeface="Arial"/>
                <a:cs typeface="Arial"/>
                <a:sym typeface="Arial"/>
              </a:rPr>
              <a:t>Kiểm soát định mức kinh tế kỹ thuật </a:t>
            </a:r>
            <a:endParaRPr/>
          </a:p>
          <a:p>
            <a:pPr indent="-114300" lvl="0" marL="0" marR="0" rtl="0" algn="just">
              <a:spcBef>
                <a:spcPts val="0"/>
              </a:spcBef>
              <a:spcAft>
                <a:spcPts val="0"/>
              </a:spcAft>
              <a:buClr>
                <a:srgbClr val="333333"/>
              </a:buClr>
              <a:buSzPts val="1800"/>
              <a:buFont typeface="Arial"/>
              <a:buChar char="•"/>
            </a:pPr>
            <a:r>
              <a:rPr b="0" i="0" lang="en-US" sz="1800">
                <a:solidFill>
                  <a:srgbClr val="333333"/>
                </a:solidFill>
                <a:latin typeface="Arial"/>
                <a:ea typeface="Arial"/>
                <a:cs typeface="Arial"/>
                <a:sym typeface="Arial"/>
              </a:rPr>
              <a:t>Giá thành (COST – Cost Management)</a:t>
            </a:r>
            <a:endParaRPr/>
          </a:p>
          <a:p>
            <a:pPr indent="-114300" lvl="0" marL="0" marR="0" rtl="0" algn="just">
              <a:spcBef>
                <a:spcPts val="0"/>
              </a:spcBef>
              <a:spcAft>
                <a:spcPts val="0"/>
              </a:spcAft>
              <a:buClr>
                <a:srgbClr val="333333"/>
              </a:buClr>
              <a:buSzPts val="1800"/>
              <a:buFont typeface="Arial"/>
              <a:buChar char="•"/>
            </a:pPr>
            <a:r>
              <a:rPr b="0" i="0" lang="en-US" sz="1800">
                <a:solidFill>
                  <a:srgbClr val="333333"/>
                </a:solidFill>
                <a:latin typeface="Arial"/>
                <a:ea typeface="Arial"/>
                <a:cs typeface="Arial"/>
                <a:sym typeface="Arial"/>
              </a:rPr>
              <a:t>Theo dõi sản xuất</a:t>
            </a:r>
            <a:endParaRPr b="0" i="0" sz="1800">
              <a:solidFill>
                <a:srgbClr val="333333"/>
              </a:solidFill>
              <a:latin typeface="Arial"/>
              <a:ea typeface="Arial"/>
              <a:cs typeface="Arial"/>
              <a:sym typeface="Arial"/>
            </a:endParaRPr>
          </a:p>
          <a:p>
            <a:pPr indent="-114300" lvl="0" marL="0" marR="0" rtl="0" algn="just">
              <a:spcBef>
                <a:spcPts val="0"/>
              </a:spcBef>
              <a:spcAft>
                <a:spcPts val="0"/>
              </a:spcAft>
              <a:buClr>
                <a:srgbClr val="333333"/>
              </a:buClr>
              <a:buSzPts val="1800"/>
              <a:buFont typeface="Arial"/>
              <a:buChar char="•"/>
            </a:pPr>
            <a:r>
              <a:rPr b="0" i="0" lang="en-US" sz="1800">
                <a:solidFill>
                  <a:srgbClr val="333333"/>
                </a:solidFill>
                <a:latin typeface="Arial"/>
                <a:ea typeface="Arial"/>
                <a:cs typeface="Arial"/>
                <a:sym typeface="Arial"/>
              </a:rPr>
              <a:t>Lập kế hoạch sản xuất/ kế hoạch yêu cầu nguyên vật liệu</a:t>
            </a:r>
            <a:endParaRPr b="0" i="0" sz="1800">
              <a:solidFill>
                <a:srgbClr val="333333"/>
              </a:solidFill>
              <a:latin typeface="Arial"/>
              <a:ea typeface="Arial"/>
              <a:cs typeface="Arial"/>
              <a:sym typeface="Arial"/>
            </a:endParaRPr>
          </a:p>
        </p:txBody>
      </p:sp>
      <p:pic>
        <p:nvPicPr>
          <p:cNvPr descr="lợi ích của phần mềm oracle erp cloud" id="1473" name="Google Shape;1473;p71"/>
          <p:cNvPicPr preferRelativeResize="0"/>
          <p:nvPr/>
        </p:nvPicPr>
        <p:blipFill rotWithShape="1">
          <a:blip r:embed="rId3">
            <a:alphaModFix/>
          </a:blip>
          <a:srcRect b="0" l="0" r="0" t="0"/>
          <a:stretch/>
        </p:blipFill>
        <p:spPr>
          <a:xfrm>
            <a:off x="304800" y="3276600"/>
            <a:ext cx="8534400" cy="3448050"/>
          </a:xfrm>
          <a:prstGeom prst="rect">
            <a:avLst/>
          </a:prstGeom>
          <a:noFill/>
          <a:ln>
            <a:noFill/>
          </a:ln>
        </p:spPr>
      </p:pic>
    </p:spTree>
  </p:cSld>
  <p:clrMapOvr>
    <a:masterClrMapping/>
  </p:clrMapOvr>
  <p:transition>
    <p:fade thruBlk="1"/>
  </p:transition>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7" name="Shape 1477"/>
        <p:cNvGrpSpPr/>
        <p:nvPr/>
      </p:nvGrpSpPr>
      <p:grpSpPr>
        <a:xfrm>
          <a:off x="0" y="0"/>
          <a:ext cx="0" cy="0"/>
          <a:chOff x="0" y="0"/>
          <a:chExt cx="0" cy="0"/>
        </a:xfrm>
      </p:grpSpPr>
      <p:sp>
        <p:nvSpPr>
          <p:cNvPr id="1478" name="Google Shape;1478;p72"/>
          <p:cNvSpPr txBox="1"/>
          <p:nvPr>
            <p:ph type="title"/>
          </p:nvPr>
        </p:nvSpPr>
        <p:spPr>
          <a:xfrm>
            <a:off x="1776897" y="481302"/>
            <a:ext cx="7123429" cy="443711"/>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None/>
            </a:pPr>
            <a:r>
              <a:rPr lang="en-US"/>
              <a:t>GIẢI PHÁP Odoo online</a:t>
            </a:r>
            <a:endParaRPr/>
          </a:p>
        </p:txBody>
      </p:sp>
      <p:pic>
        <p:nvPicPr>
          <p:cNvPr descr="Graphical user interface, text, application, email&#10;&#10;Description automatically generated" id="1479" name="Google Shape;1479;p72"/>
          <p:cNvPicPr preferRelativeResize="0"/>
          <p:nvPr/>
        </p:nvPicPr>
        <p:blipFill rotWithShape="1">
          <a:blip r:embed="rId3">
            <a:alphaModFix/>
          </a:blip>
          <a:srcRect b="0" l="0" r="0" t="0"/>
          <a:stretch/>
        </p:blipFill>
        <p:spPr>
          <a:xfrm>
            <a:off x="419100" y="1295400"/>
            <a:ext cx="8305800" cy="5105400"/>
          </a:xfrm>
          <a:prstGeom prst="rect">
            <a:avLst/>
          </a:prstGeom>
          <a:noFill/>
          <a:ln>
            <a:noFill/>
          </a:ln>
        </p:spPr>
      </p:pic>
    </p:spTree>
  </p:cSld>
  <p:clrMapOvr>
    <a:masterClrMapping/>
  </p:clrMapOvr>
  <p:transition>
    <p:fade thruBlk="1"/>
  </p:transition>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3" name="Shape 1483"/>
        <p:cNvGrpSpPr/>
        <p:nvPr/>
      </p:nvGrpSpPr>
      <p:grpSpPr>
        <a:xfrm>
          <a:off x="0" y="0"/>
          <a:ext cx="0" cy="0"/>
          <a:chOff x="0" y="0"/>
          <a:chExt cx="0" cy="0"/>
        </a:xfrm>
      </p:grpSpPr>
      <p:sp>
        <p:nvSpPr>
          <p:cNvPr id="1484" name="Google Shape;1484;p73"/>
          <p:cNvSpPr txBox="1"/>
          <p:nvPr>
            <p:ph type="title"/>
          </p:nvPr>
        </p:nvSpPr>
        <p:spPr>
          <a:xfrm>
            <a:off x="1776897" y="481302"/>
            <a:ext cx="7123429" cy="443711"/>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None/>
            </a:pPr>
            <a:r>
              <a:rPr lang="en-US"/>
              <a:t>GIẢI PHÁP Odoo online</a:t>
            </a:r>
            <a:endParaRPr/>
          </a:p>
        </p:txBody>
      </p:sp>
      <p:pic>
        <p:nvPicPr>
          <p:cNvPr descr="Text&#10;&#10;Description automatically generated" id="1485" name="Google Shape;1485;p73"/>
          <p:cNvPicPr preferRelativeResize="0"/>
          <p:nvPr/>
        </p:nvPicPr>
        <p:blipFill rotWithShape="1">
          <a:blip r:embed="rId3">
            <a:alphaModFix/>
          </a:blip>
          <a:srcRect b="0" l="0" r="0" t="0"/>
          <a:stretch/>
        </p:blipFill>
        <p:spPr>
          <a:xfrm>
            <a:off x="381000" y="1295400"/>
            <a:ext cx="8534400" cy="5029200"/>
          </a:xfrm>
          <a:prstGeom prst="rect">
            <a:avLst/>
          </a:prstGeom>
          <a:noFill/>
          <a:ln>
            <a:noFill/>
          </a:ln>
        </p:spPr>
      </p:pic>
    </p:spTree>
  </p:cSld>
  <p:clrMapOvr>
    <a:masterClrMapping/>
  </p:clrMapOvr>
  <p:transition>
    <p:fade thruBlk="1"/>
  </p:transition>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9" name="Shape 1489"/>
        <p:cNvGrpSpPr/>
        <p:nvPr/>
      </p:nvGrpSpPr>
      <p:grpSpPr>
        <a:xfrm>
          <a:off x="0" y="0"/>
          <a:ext cx="0" cy="0"/>
          <a:chOff x="0" y="0"/>
          <a:chExt cx="0" cy="0"/>
        </a:xfrm>
      </p:grpSpPr>
      <p:sp>
        <p:nvSpPr>
          <p:cNvPr id="1490" name="Google Shape;1490;p74"/>
          <p:cNvSpPr txBox="1"/>
          <p:nvPr>
            <p:ph type="title"/>
          </p:nvPr>
        </p:nvSpPr>
        <p:spPr>
          <a:xfrm>
            <a:off x="1776897" y="481302"/>
            <a:ext cx="7123429" cy="443711"/>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None/>
            </a:pPr>
            <a:r>
              <a:rPr lang="en-US"/>
              <a:t>GIẢI PHÁP Odoo online</a:t>
            </a:r>
            <a:endParaRPr/>
          </a:p>
        </p:txBody>
      </p:sp>
      <p:pic>
        <p:nvPicPr>
          <p:cNvPr descr="A picture containing table&#10;&#10;Description automatically generated" id="1491" name="Google Shape;1491;p74"/>
          <p:cNvPicPr preferRelativeResize="0"/>
          <p:nvPr/>
        </p:nvPicPr>
        <p:blipFill rotWithShape="1">
          <a:blip r:embed="rId3">
            <a:alphaModFix/>
          </a:blip>
          <a:srcRect b="0" l="0" r="0" t="0"/>
          <a:stretch/>
        </p:blipFill>
        <p:spPr>
          <a:xfrm>
            <a:off x="152400" y="1219200"/>
            <a:ext cx="8686800" cy="5486400"/>
          </a:xfrm>
          <a:prstGeom prst="rect">
            <a:avLst/>
          </a:prstGeom>
          <a:noFill/>
          <a:ln>
            <a:noFill/>
          </a:ln>
        </p:spPr>
      </p:pic>
    </p:spTree>
  </p:cSld>
  <p:clrMapOvr>
    <a:masterClrMapping/>
  </p:clrMapOvr>
  <p:transition>
    <p:fade thruBlk="1"/>
  </p:transition>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5" name="Shape 1495"/>
        <p:cNvGrpSpPr/>
        <p:nvPr/>
      </p:nvGrpSpPr>
      <p:grpSpPr>
        <a:xfrm>
          <a:off x="0" y="0"/>
          <a:ext cx="0" cy="0"/>
          <a:chOff x="0" y="0"/>
          <a:chExt cx="0" cy="0"/>
        </a:xfrm>
      </p:grpSpPr>
      <p:sp>
        <p:nvSpPr>
          <p:cNvPr id="1496" name="Google Shape;1496;p75"/>
          <p:cNvSpPr txBox="1"/>
          <p:nvPr>
            <p:ph type="title"/>
          </p:nvPr>
        </p:nvSpPr>
        <p:spPr>
          <a:xfrm>
            <a:off x="1776897" y="481302"/>
            <a:ext cx="7123429" cy="443711"/>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None/>
            </a:pPr>
            <a:r>
              <a:rPr lang="en-US"/>
              <a:t>GIẢI PHÁP Odoo online</a:t>
            </a:r>
            <a:endParaRPr/>
          </a:p>
        </p:txBody>
      </p:sp>
      <p:pic>
        <p:nvPicPr>
          <p:cNvPr descr="Text&#10;&#10;Description automatically generated" id="1497" name="Google Shape;1497;p75"/>
          <p:cNvPicPr preferRelativeResize="0"/>
          <p:nvPr/>
        </p:nvPicPr>
        <p:blipFill rotWithShape="1">
          <a:blip r:embed="rId3">
            <a:alphaModFix/>
          </a:blip>
          <a:srcRect b="0" l="0" r="0" t="0"/>
          <a:stretch/>
        </p:blipFill>
        <p:spPr>
          <a:xfrm>
            <a:off x="76200" y="1441281"/>
            <a:ext cx="8900326" cy="3975437"/>
          </a:xfrm>
          <a:prstGeom prst="rect">
            <a:avLst/>
          </a:prstGeom>
          <a:noFill/>
          <a:ln>
            <a:noFill/>
          </a:ln>
        </p:spPr>
      </p:pic>
    </p:spTree>
  </p:cSld>
  <p:clrMapOvr>
    <a:masterClrMapping/>
  </p:clrMapOvr>
  <p:transition>
    <p:fade thruBlk="1"/>
  </p:transition>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1" name="Shape 1501"/>
        <p:cNvGrpSpPr/>
        <p:nvPr/>
      </p:nvGrpSpPr>
      <p:grpSpPr>
        <a:xfrm>
          <a:off x="0" y="0"/>
          <a:ext cx="0" cy="0"/>
          <a:chOff x="0" y="0"/>
          <a:chExt cx="0" cy="0"/>
        </a:xfrm>
      </p:grpSpPr>
      <p:sp>
        <p:nvSpPr>
          <p:cNvPr id="1502" name="Google Shape;1502;p76"/>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Bài tập nhóm</a:t>
            </a:r>
            <a:endParaRPr/>
          </a:p>
        </p:txBody>
      </p:sp>
      <p:sp>
        <p:nvSpPr>
          <p:cNvPr id="1503" name="Google Shape;1503;p76"/>
          <p:cNvSpPr txBox="1"/>
          <p:nvPr>
            <p:ph idx="1" type="body"/>
          </p:nvPr>
        </p:nvSpPr>
        <p:spPr>
          <a:xfrm>
            <a:off x="444500" y="1222375"/>
            <a:ext cx="8255000" cy="2158732"/>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Calibri"/>
              <a:buAutoNum type="arabicPeriod"/>
            </a:pPr>
            <a:r>
              <a:rPr lang="en-US" sz="2400"/>
              <a:t>Giới thiệu về các giải pháp ERP trên thị trường hiện nay</a:t>
            </a:r>
            <a:endParaRPr/>
          </a:p>
          <a:p>
            <a:pPr indent="0" lvl="0" marL="0" rtl="0" algn="l">
              <a:lnSpc>
                <a:spcPct val="150000"/>
              </a:lnSpc>
              <a:spcBef>
                <a:spcPts val="0"/>
              </a:spcBef>
              <a:spcAft>
                <a:spcPts val="0"/>
              </a:spcAft>
              <a:buNone/>
            </a:pPr>
            <a:r>
              <a:rPr lang="en-US" sz="2400"/>
              <a:t>( lịch sử phát triển, thị phần, đối tượng khách hàng, xu thế,…)</a:t>
            </a:r>
            <a:endParaRPr/>
          </a:p>
          <a:p>
            <a:pPr indent="0" lvl="0" marL="0" rtl="0" algn="l">
              <a:lnSpc>
                <a:spcPct val="150000"/>
              </a:lnSpc>
              <a:spcBef>
                <a:spcPts val="0"/>
              </a:spcBef>
              <a:spcAft>
                <a:spcPts val="0"/>
              </a:spcAft>
              <a:buNone/>
            </a:pPr>
            <a:r>
              <a:rPr lang="en-US" sz="2400"/>
              <a:t>2. Giới thiệu về công nghệ lựa chọn thực hiện bài tập lớn</a:t>
            </a:r>
            <a:endParaRPr sz="2400"/>
          </a:p>
          <a:p>
            <a:pPr indent="0" lvl="0" marL="0" rtl="0" algn="l">
              <a:lnSpc>
                <a:spcPct val="150000"/>
              </a:lnSpc>
              <a:spcBef>
                <a:spcPts val="0"/>
              </a:spcBef>
              <a:spcAft>
                <a:spcPts val="0"/>
              </a:spcAft>
              <a:buNone/>
            </a:pPr>
            <a:r>
              <a:rPr lang="en-US" sz="2400"/>
              <a:t>3. Lý do lựa chọn công nghệ</a:t>
            </a:r>
            <a:endParaRPr sz="2400"/>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8" name="Shape 1508"/>
        <p:cNvGrpSpPr/>
        <p:nvPr/>
      </p:nvGrpSpPr>
      <p:grpSpPr>
        <a:xfrm>
          <a:off x="0" y="0"/>
          <a:ext cx="0" cy="0"/>
          <a:chOff x="0" y="0"/>
          <a:chExt cx="0" cy="0"/>
        </a:xfrm>
      </p:grpSpPr>
      <p:sp>
        <p:nvSpPr>
          <p:cNvPr id="1509" name="Google Shape;1509;p77"/>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1510" name="Google Shape;1510;p77"/>
          <p:cNvSpPr txBox="1"/>
          <p:nvPr/>
        </p:nvSpPr>
        <p:spPr>
          <a:xfrm>
            <a:off x="609600" y="1676400"/>
            <a:ext cx="8153400" cy="327782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Modern-ERP_-Select-Implement-and-Use-Todays-Advanced-Business-Systems, Marianne Bradford, Microsoft. Copyright 2015, ISBN: 978-1-312-66598-9</a:t>
            </a:r>
            <a:endParaRPr/>
          </a:p>
          <a:p>
            <a:pPr indent="-342900" lvl="0" marL="342900" marR="0" rtl="0" algn="l">
              <a:lnSpc>
                <a:spcPct val="150000"/>
              </a:lnSpc>
              <a:spcBef>
                <a:spcPts val="0"/>
              </a:spcBef>
              <a:spcAft>
                <a:spcPts val="0"/>
              </a:spcAft>
              <a:buClr>
                <a:schemeClr val="dk1"/>
              </a:buClr>
              <a:buSzPts val="1800"/>
              <a:buFont typeface="Times New Roman"/>
              <a:buAutoNum type="arabicPeriod"/>
            </a:pPr>
            <a:r>
              <a:rPr lang="en-US" sz="1800" u="sng">
                <a:solidFill>
                  <a:schemeClr val="hlink"/>
                </a:solidFill>
                <a:latin typeface="Times New Roman"/>
                <a:ea typeface="Times New Roman"/>
                <a:cs typeface="Times New Roman"/>
                <a:sym typeface="Times New Roman"/>
                <a:hlinkClick r:id="rId3"/>
              </a:rPr>
              <a:t>https://1c.com.vn/vn</a:t>
            </a:r>
            <a:endParaRPr sz="1800">
              <a:solidFill>
                <a:schemeClr val="dk1"/>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chemeClr val="dk1"/>
              </a:buClr>
              <a:buSzPts val="1800"/>
              <a:buFont typeface="Times New Roman"/>
              <a:buAutoNum type="arabicPeriod"/>
            </a:pPr>
            <a:r>
              <a:rPr lang="en-US" sz="1800" u="sng">
                <a:solidFill>
                  <a:schemeClr val="hlink"/>
                </a:solidFill>
                <a:latin typeface="Times New Roman"/>
                <a:ea typeface="Times New Roman"/>
                <a:cs typeface="Times New Roman"/>
                <a:sym typeface="Times New Roman"/>
                <a:hlinkClick r:id="rId4"/>
              </a:rPr>
              <a:t>https://www.odoo.com/vi_VN</a:t>
            </a:r>
            <a:endParaRPr sz="18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i="0" sz="1800">
              <a:solidFill>
                <a:srgbClr val="00000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228600" lvl="0" marL="34290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