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7.xml"/>
  <Override ContentType="application/vnd.openxmlformats-officedocument.presentationml.notesSlide+xml" PartName="/ppt/notesSlides/notesSlide5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76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41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50.xml"/>
  <Override ContentType="application/vnd.openxmlformats-officedocument.presentationml.notesSlide+xml" PartName="/ppt/notesSlides/notesSlide68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42.xml"/>
  <Override ContentType="application/vnd.openxmlformats-officedocument.presentationml.notesSlide+xml" PartName="/ppt/notesSlides/notesSlide8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51.xml"/>
  <Override ContentType="application/vnd.openxmlformats-officedocument.presentationml.notesSlide+xml" PartName="/ppt/notesSlides/notesSlide77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43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73.xml"/>
  <Override ContentType="application/vnd.openxmlformats-officedocument.presentationml.notesSlide+xml" PartName="/ppt/notesSlides/notesSlide56.xml"/>
  <Override ContentType="application/vnd.openxmlformats-officedocument.presentationml.notesSlide+xml" PartName="/ppt/notesSlides/notesSlide8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69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80.xml"/>
  <Override ContentType="application/vnd.openxmlformats-officedocument.presentationml.notesSlide+xml" PartName="/ppt/notesSlides/notesSlide61.xml"/>
  <Override ContentType="application/vnd.openxmlformats-officedocument.presentationml.notesSlide+xml" PartName="/ppt/notesSlides/notesSlide74.xml"/>
  <Override ContentType="application/vnd.openxmlformats-officedocument.presentationml.notesSlide+xml" PartName="/ppt/notesSlides/notesSlide57.xml"/>
  <Override ContentType="application/vnd.openxmlformats-officedocument.presentationml.notesSlide+xml" PartName="/ppt/notesSlides/notesSlide44.xml"/>
  <Override ContentType="application/vnd.openxmlformats-officedocument.presentationml.notesSlide+xml" PartName="/ppt/notesSlides/notesSlide58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75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62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54.xml"/>
  <Override ContentType="application/vnd.openxmlformats-officedocument.presentationml.notesSlide+xml" PartName="/ppt/notesSlides/notesSlide45.xml"/>
  <Override ContentType="application/vnd.openxmlformats-officedocument.presentationml.notesSlide+xml" PartName="/ppt/notesSlides/notesSlide70.xml"/>
  <Override ContentType="application/vnd.openxmlformats-officedocument.presentationml.notesSlide+xml" PartName="/ppt/notesSlides/notesSlide46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63.xml"/>
  <Override ContentType="application/vnd.openxmlformats-officedocument.presentationml.notesSlide+xml" PartName="/ppt/notesSlides/notesSlide5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47.xml"/>
  <Override ContentType="application/vnd.openxmlformats-officedocument.presentationml.notesSlide+xml" PartName="/ppt/notesSlides/notesSlide72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60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64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48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5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65.xml"/>
  <Override ContentType="application/vnd.openxmlformats-officedocument.presentationml.notesSlide+xml" PartName="/ppt/notesSlides/notesSlide78.xml"/>
  <Override ContentType="application/vnd.openxmlformats-officedocument.presentationml.notesSlide+xml" PartName="/ppt/notesSlides/notesSlide79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49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71.xml"/>
  <Override ContentType="application/vnd.openxmlformats-officedocument.presentationml.notesSlide+xml" PartName="/ppt/notesSlides/notesSlide53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66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6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43.xml"/>
  <Override ContentType="application/vnd.openxmlformats-officedocument.presentationml.slide+xml" PartName="/ppt/slides/slide78.xml"/>
  <Override ContentType="application/vnd.openxmlformats-officedocument.presentationml.slide+xml" PartName="/ppt/slides/slide35.xml"/>
  <Override ContentType="application/vnd.openxmlformats-officedocument.presentationml.slide+xml" PartName="/ppt/slides/slide60.xml"/>
  <Override ContentType="application/vnd.openxmlformats-officedocument.presentationml.slide+xml" PartName="/ppt/slides/slide5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slide+xml" PartName="/ppt/slides/slide69.xml"/>
  <Override ContentType="application/vnd.openxmlformats-officedocument.presentationml.slide+xml" PartName="/ppt/slides/slide17.xml"/>
  <Override ContentType="application/vnd.openxmlformats-officedocument.presentationml.slide+xml" PartName="/ppt/slides/slide42.xml"/>
  <Override ContentType="application/vnd.openxmlformats-officedocument.presentationml.slide+xml" PartName="/ppt/slides/slide25.xml"/>
  <Override ContentType="application/vnd.openxmlformats-officedocument.presentationml.slide+xml" PartName="/ppt/slides/slide50.xml"/>
  <Override ContentType="application/vnd.openxmlformats-officedocument.presentationml.slide+xml" PartName="/ppt/slides/slide77.xml"/>
  <Override ContentType="application/vnd.openxmlformats-officedocument.presentationml.slide+xml" PartName="/ppt/slides/slide34.xml"/>
  <Override ContentType="application/vnd.openxmlformats-officedocument.presentationml.slide+xml" PartName="/ppt/slides/slide33.xml"/>
  <Override ContentType="application/vnd.openxmlformats-officedocument.presentationml.slide+xml" PartName="/ppt/slides/slide51.xml"/>
  <Override ContentType="application/vnd.openxmlformats-officedocument.presentationml.slide+xml" PartName="/ppt/slides/slide16.xml"/>
  <Override ContentType="application/vnd.openxmlformats-officedocument.presentationml.slide+xml" PartName="/ppt/slides/slide68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7.xml"/>
  <Override ContentType="application/vnd.openxmlformats-officedocument.presentationml.slide+xml" PartName="/ppt/slides/slide71.xml"/>
  <Override ContentType="application/vnd.openxmlformats-officedocument.presentationml.slide+xml" PartName="/ppt/slides/slide41.xml"/>
  <Override ContentType="application/vnd.openxmlformats-officedocument.presentationml.slide+xml" PartName="/ppt/slides/slide67.xml"/>
  <Override ContentType="application/vnd.openxmlformats-officedocument.presentationml.slide+xml" PartName="/ppt/slides/slide7.xml"/>
  <Override ContentType="application/vnd.openxmlformats-officedocument.presentationml.slide+xml" PartName="/ppt/slides/slide54.xml"/>
  <Override ContentType="application/vnd.openxmlformats-officedocument.presentationml.slide+xml" PartName="/ppt/slides/slide36.xml"/>
  <Override ContentType="application/vnd.openxmlformats-officedocument.presentationml.slide+xml" PartName="/ppt/slides/slide66.xml"/>
  <Override ContentType="application/vnd.openxmlformats-officedocument.presentationml.slide+xml" PartName="/ppt/slides/slide79.xml"/>
  <Override ContentType="application/vnd.openxmlformats-officedocument.presentationml.slide+xml" PartName="/ppt/slides/slide23.xml"/>
  <Override ContentType="application/vnd.openxmlformats-officedocument.presentationml.slide+xml" PartName="/ppt/slides/slide49.xml"/>
  <Override ContentType="application/vnd.openxmlformats-officedocument.presentationml.slide+xml" PartName="/ppt/slides/slide10.xml"/>
  <Override ContentType="application/vnd.openxmlformats-officedocument.presentationml.slide+xml" PartName="/ppt/slides/slide70.xml"/>
  <Override ContentType="application/vnd.openxmlformats-officedocument.presentationml.slide+xml" PartName="/ppt/slides/slide6.xml"/>
  <Override ContentType="application/vnd.openxmlformats-officedocument.presentationml.slide+xml" PartName="/ppt/slides/slide53.xml"/>
  <Override ContentType="application/vnd.openxmlformats-officedocument.presentationml.slide+xml" PartName="/ppt/slides/slide40.xml"/>
  <Override ContentType="application/vnd.openxmlformats-officedocument.presentationml.slide+xml" PartName="/ppt/slides/slide48.xml"/>
  <Override ContentType="application/vnd.openxmlformats-officedocument.presentationml.slide+xml" PartName="/ppt/slides/slide73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82.xml"/>
  <Override ContentType="application/vnd.openxmlformats-officedocument.presentationml.slide+xml" PartName="/ppt/slides/slide39.xml"/>
  <Override ContentType="application/vnd.openxmlformats-officedocument.presentationml.slide+xml" PartName="/ppt/slides/slide65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6.xml"/>
  <Override ContentType="application/vnd.openxmlformats-officedocument.presentationml.slide+xml" PartName="/ppt/slides/slide12.xml"/>
  <Override ContentType="application/vnd.openxmlformats-officedocument.presentationml.slide+xml" PartName="/ppt/slides/slide47.xml"/>
  <Override ContentType="application/vnd.openxmlformats-officedocument.presentationml.slide+xml" PartName="/ppt/slides/slide72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8.xml"/>
  <Override ContentType="application/vnd.openxmlformats-officedocument.presentationml.slide+xml" PartName="/ppt/slides/slide46.xml"/>
  <Override ContentType="application/vnd.openxmlformats-officedocument.presentationml.slide+xml" PartName="/ppt/slides/slide64.xml"/>
  <Override ContentType="application/vnd.openxmlformats-officedocument.presentationml.slide+xml" PartName="/ppt/slides/slide81.xml"/>
  <Override ContentType="application/vnd.openxmlformats-officedocument.presentationml.slide+xml" PartName="/ppt/slides/slide8.xml"/>
  <Override ContentType="application/vnd.openxmlformats-officedocument.presentationml.slide+xml" PartName="/ppt/slides/slide55.xml"/>
  <Override ContentType="application/vnd.openxmlformats-officedocument.presentationml.slide+xml" PartName="/ppt/slides/slide29.xml"/>
  <Override ContentType="application/vnd.openxmlformats-officedocument.presentationml.slide+xml" PartName="/ppt/slides/slide59.xml"/>
  <Override ContentType="application/vnd.openxmlformats-officedocument.presentationml.slide+xml" PartName="/ppt/slides/slide32.xml"/>
  <Override ContentType="application/vnd.openxmlformats-officedocument.presentationml.slide+xml" PartName="/ppt/slides/slide62.xml"/>
  <Override ContentType="application/vnd.openxmlformats-officedocument.presentationml.slide+xml" PartName="/ppt/slides/slide75.xml"/>
  <Override ContentType="application/vnd.openxmlformats-officedocument.presentationml.slide+xml" PartName="/ppt/slides/slide76.xml"/>
  <Override ContentType="application/vnd.openxmlformats-officedocument.presentationml.slide+xml" PartName="/ppt/slides/slide1.xml"/>
  <Override ContentType="application/vnd.openxmlformats-officedocument.presentationml.slide+xml" PartName="/ppt/slides/slide58.xml"/>
  <Override ContentType="application/vnd.openxmlformats-officedocument.presentationml.slide+xml" PartName="/ppt/slides/slide63.xml"/>
  <Override ContentType="application/vnd.openxmlformats-officedocument.presentationml.slide+xml" PartName="/ppt/slides/slide45.xml"/>
  <Override ContentType="application/vnd.openxmlformats-officedocument.presentationml.slide+xml" PartName="/ppt/slides/slide28.xml"/>
  <Override ContentType="application/vnd.openxmlformats-officedocument.presentationml.slide+xml" PartName="/ppt/slides/slide80.xml"/>
  <Override ContentType="application/vnd.openxmlformats-officedocument.presentationml.slide+xml" PartName="/ppt/slides/slide15.xml"/>
  <Override ContentType="application/vnd.openxmlformats-officedocument.presentationml.slide+xml" PartName="/ppt/slides/slide61.xml"/>
  <Override ContentType="application/vnd.openxmlformats-officedocument.presentationml.slide+xml" PartName="/ppt/slides/slide31.xml"/>
  <Override ContentType="application/vnd.openxmlformats-officedocument.presentationml.slide+xml" PartName="/ppt/slides/slide74.xml"/>
  <Override ContentType="application/vnd.openxmlformats-officedocument.presentationml.slide+xml" PartName="/ppt/slides/slide27.xml"/>
  <Override ContentType="application/vnd.openxmlformats-officedocument.presentationml.slide+xml" PartName="/ppt/slides/slide57.xml"/>
  <Override ContentType="application/vnd.openxmlformats-officedocument.presentationml.slide+xml" PartName="/ppt/slides/slide2.xml"/>
  <Override ContentType="application/vnd.openxmlformats-officedocument.presentationml.slide+xml" PartName="/ppt/slides/slide44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4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  <p:sldId id="301" r:id="rId51"/>
    <p:sldId id="302" r:id="rId52"/>
    <p:sldId id="303" r:id="rId53"/>
    <p:sldId id="304" r:id="rId54"/>
    <p:sldId id="305" r:id="rId55"/>
    <p:sldId id="306" r:id="rId56"/>
    <p:sldId id="307" r:id="rId57"/>
    <p:sldId id="308" r:id="rId58"/>
    <p:sldId id="309" r:id="rId59"/>
    <p:sldId id="310" r:id="rId60"/>
    <p:sldId id="311" r:id="rId61"/>
    <p:sldId id="312" r:id="rId62"/>
    <p:sldId id="313" r:id="rId63"/>
    <p:sldId id="314" r:id="rId64"/>
    <p:sldId id="315" r:id="rId65"/>
    <p:sldId id="316" r:id="rId66"/>
    <p:sldId id="317" r:id="rId67"/>
    <p:sldId id="318" r:id="rId68"/>
    <p:sldId id="319" r:id="rId69"/>
    <p:sldId id="320" r:id="rId70"/>
    <p:sldId id="321" r:id="rId71"/>
    <p:sldId id="322" r:id="rId72"/>
    <p:sldId id="323" r:id="rId73"/>
    <p:sldId id="324" r:id="rId74"/>
    <p:sldId id="325" r:id="rId75"/>
    <p:sldId id="326" r:id="rId76"/>
    <p:sldId id="327" r:id="rId77"/>
    <p:sldId id="328" r:id="rId78"/>
    <p:sldId id="329" r:id="rId79"/>
    <p:sldId id="330" r:id="rId80"/>
    <p:sldId id="331" r:id="rId81"/>
    <p:sldId id="332" r:id="rId82"/>
    <p:sldId id="333" r:id="rId83"/>
    <p:sldId id="334" r:id="rId84"/>
    <p:sldId id="335" r:id="rId85"/>
    <p:sldId id="336" r:id="rId86"/>
    <p:sldId id="337" r:id="rId87"/>
  </p:sldIdLst>
  <p:sldSz cy="6858000" cx="9144000"/>
  <p:notesSz cx="9144000" cy="6858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880" orient="horz"/>
        <p:guide pos="216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5.xml"/><Relationship Id="rId84" Type="http://schemas.openxmlformats.org/officeDocument/2006/relationships/slide" Target="slides/slide79.xml"/><Relationship Id="rId83" Type="http://schemas.openxmlformats.org/officeDocument/2006/relationships/slide" Target="slides/slide78.xml"/><Relationship Id="rId42" Type="http://schemas.openxmlformats.org/officeDocument/2006/relationships/slide" Target="slides/slide37.xml"/><Relationship Id="rId86" Type="http://schemas.openxmlformats.org/officeDocument/2006/relationships/slide" Target="slides/slide81.xml"/><Relationship Id="rId41" Type="http://schemas.openxmlformats.org/officeDocument/2006/relationships/slide" Target="slides/slide36.xml"/><Relationship Id="rId85" Type="http://schemas.openxmlformats.org/officeDocument/2006/relationships/slide" Target="slides/slide80.xml"/><Relationship Id="rId44" Type="http://schemas.openxmlformats.org/officeDocument/2006/relationships/slide" Target="slides/slide39.xml"/><Relationship Id="rId43" Type="http://schemas.openxmlformats.org/officeDocument/2006/relationships/slide" Target="slides/slide38.xml"/><Relationship Id="rId87" Type="http://schemas.openxmlformats.org/officeDocument/2006/relationships/slide" Target="slides/slide82.xml"/><Relationship Id="rId46" Type="http://schemas.openxmlformats.org/officeDocument/2006/relationships/slide" Target="slides/slide41.xml"/><Relationship Id="rId45" Type="http://schemas.openxmlformats.org/officeDocument/2006/relationships/slide" Target="slides/slide40.xml"/><Relationship Id="rId80" Type="http://schemas.openxmlformats.org/officeDocument/2006/relationships/slide" Target="slides/slide75.xml"/><Relationship Id="rId82" Type="http://schemas.openxmlformats.org/officeDocument/2006/relationships/slide" Target="slides/slide77.xml"/><Relationship Id="rId81" Type="http://schemas.openxmlformats.org/officeDocument/2006/relationships/slide" Target="slides/slide76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48" Type="http://schemas.openxmlformats.org/officeDocument/2006/relationships/slide" Target="slides/slide43.xml"/><Relationship Id="rId47" Type="http://schemas.openxmlformats.org/officeDocument/2006/relationships/slide" Target="slides/slide42.xml"/><Relationship Id="rId49" Type="http://schemas.openxmlformats.org/officeDocument/2006/relationships/slide" Target="slides/slide4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73" Type="http://schemas.openxmlformats.org/officeDocument/2006/relationships/slide" Target="slides/slide68.xml"/><Relationship Id="rId72" Type="http://schemas.openxmlformats.org/officeDocument/2006/relationships/slide" Target="slides/slide67.xml"/><Relationship Id="rId31" Type="http://schemas.openxmlformats.org/officeDocument/2006/relationships/slide" Target="slides/slide26.xml"/><Relationship Id="rId75" Type="http://schemas.openxmlformats.org/officeDocument/2006/relationships/slide" Target="slides/slide70.xml"/><Relationship Id="rId30" Type="http://schemas.openxmlformats.org/officeDocument/2006/relationships/slide" Target="slides/slide25.xml"/><Relationship Id="rId74" Type="http://schemas.openxmlformats.org/officeDocument/2006/relationships/slide" Target="slides/slide69.xml"/><Relationship Id="rId33" Type="http://schemas.openxmlformats.org/officeDocument/2006/relationships/slide" Target="slides/slide28.xml"/><Relationship Id="rId77" Type="http://schemas.openxmlformats.org/officeDocument/2006/relationships/slide" Target="slides/slide72.xml"/><Relationship Id="rId32" Type="http://schemas.openxmlformats.org/officeDocument/2006/relationships/slide" Target="slides/slide27.xml"/><Relationship Id="rId76" Type="http://schemas.openxmlformats.org/officeDocument/2006/relationships/slide" Target="slides/slide71.xml"/><Relationship Id="rId35" Type="http://schemas.openxmlformats.org/officeDocument/2006/relationships/slide" Target="slides/slide30.xml"/><Relationship Id="rId79" Type="http://schemas.openxmlformats.org/officeDocument/2006/relationships/slide" Target="slides/slide74.xml"/><Relationship Id="rId34" Type="http://schemas.openxmlformats.org/officeDocument/2006/relationships/slide" Target="slides/slide29.xml"/><Relationship Id="rId78" Type="http://schemas.openxmlformats.org/officeDocument/2006/relationships/slide" Target="slides/slide73.xml"/><Relationship Id="rId71" Type="http://schemas.openxmlformats.org/officeDocument/2006/relationships/slide" Target="slides/slide66.xml"/><Relationship Id="rId70" Type="http://schemas.openxmlformats.org/officeDocument/2006/relationships/slide" Target="slides/slide65.xml"/><Relationship Id="rId37" Type="http://schemas.openxmlformats.org/officeDocument/2006/relationships/slide" Target="slides/slide32.xml"/><Relationship Id="rId36" Type="http://schemas.openxmlformats.org/officeDocument/2006/relationships/slide" Target="slides/slide31.xml"/><Relationship Id="rId39" Type="http://schemas.openxmlformats.org/officeDocument/2006/relationships/slide" Target="slides/slide34.xml"/><Relationship Id="rId38" Type="http://schemas.openxmlformats.org/officeDocument/2006/relationships/slide" Target="slides/slide33.xml"/><Relationship Id="rId62" Type="http://schemas.openxmlformats.org/officeDocument/2006/relationships/slide" Target="slides/slide57.xml"/><Relationship Id="rId61" Type="http://schemas.openxmlformats.org/officeDocument/2006/relationships/slide" Target="slides/slide56.xml"/><Relationship Id="rId20" Type="http://schemas.openxmlformats.org/officeDocument/2006/relationships/slide" Target="slides/slide15.xml"/><Relationship Id="rId64" Type="http://schemas.openxmlformats.org/officeDocument/2006/relationships/slide" Target="slides/slide59.xml"/><Relationship Id="rId63" Type="http://schemas.openxmlformats.org/officeDocument/2006/relationships/slide" Target="slides/slide58.xml"/><Relationship Id="rId22" Type="http://schemas.openxmlformats.org/officeDocument/2006/relationships/slide" Target="slides/slide17.xml"/><Relationship Id="rId66" Type="http://schemas.openxmlformats.org/officeDocument/2006/relationships/slide" Target="slides/slide61.xml"/><Relationship Id="rId21" Type="http://schemas.openxmlformats.org/officeDocument/2006/relationships/slide" Target="slides/slide16.xml"/><Relationship Id="rId65" Type="http://schemas.openxmlformats.org/officeDocument/2006/relationships/slide" Target="slides/slide60.xml"/><Relationship Id="rId24" Type="http://schemas.openxmlformats.org/officeDocument/2006/relationships/slide" Target="slides/slide19.xml"/><Relationship Id="rId68" Type="http://schemas.openxmlformats.org/officeDocument/2006/relationships/slide" Target="slides/slide63.xml"/><Relationship Id="rId23" Type="http://schemas.openxmlformats.org/officeDocument/2006/relationships/slide" Target="slides/slide18.xml"/><Relationship Id="rId67" Type="http://schemas.openxmlformats.org/officeDocument/2006/relationships/slide" Target="slides/slide62.xml"/><Relationship Id="rId60" Type="http://schemas.openxmlformats.org/officeDocument/2006/relationships/slide" Target="slides/slide55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69" Type="http://schemas.openxmlformats.org/officeDocument/2006/relationships/slide" Target="slides/slide64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29" Type="http://schemas.openxmlformats.org/officeDocument/2006/relationships/slide" Target="slides/slide24.xml"/><Relationship Id="rId51" Type="http://schemas.openxmlformats.org/officeDocument/2006/relationships/slide" Target="slides/slide46.xml"/><Relationship Id="rId50" Type="http://schemas.openxmlformats.org/officeDocument/2006/relationships/slide" Target="slides/slide45.xml"/><Relationship Id="rId53" Type="http://schemas.openxmlformats.org/officeDocument/2006/relationships/slide" Target="slides/slide48.xml"/><Relationship Id="rId52" Type="http://schemas.openxmlformats.org/officeDocument/2006/relationships/slide" Target="slides/slide47.xml"/><Relationship Id="rId11" Type="http://schemas.openxmlformats.org/officeDocument/2006/relationships/slide" Target="slides/slide6.xml"/><Relationship Id="rId55" Type="http://schemas.openxmlformats.org/officeDocument/2006/relationships/slide" Target="slides/slide50.xml"/><Relationship Id="rId10" Type="http://schemas.openxmlformats.org/officeDocument/2006/relationships/slide" Target="slides/slide5.xml"/><Relationship Id="rId54" Type="http://schemas.openxmlformats.org/officeDocument/2006/relationships/slide" Target="slides/slide49.xml"/><Relationship Id="rId13" Type="http://schemas.openxmlformats.org/officeDocument/2006/relationships/slide" Target="slides/slide8.xml"/><Relationship Id="rId57" Type="http://schemas.openxmlformats.org/officeDocument/2006/relationships/slide" Target="slides/slide52.xml"/><Relationship Id="rId12" Type="http://schemas.openxmlformats.org/officeDocument/2006/relationships/slide" Target="slides/slide7.xml"/><Relationship Id="rId56" Type="http://schemas.openxmlformats.org/officeDocument/2006/relationships/slide" Target="slides/slide51.xml"/><Relationship Id="rId15" Type="http://schemas.openxmlformats.org/officeDocument/2006/relationships/slide" Target="slides/slide10.xml"/><Relationship Id="rId59" Type="http://schemas.openxmlformats.org/officeDocument/2006/relationships/slide" Target="slides/slide54.xml"/><Relationship Id="rId14" Type="http://schemas.openxmlformats.org/officeDocument/2006/relationships/slide" Target="slides/slide9.xml"/><Relationship Id="rId58" Type="http://schemas.openxmlformats.org/officeDocument/2006/relationships/slide" Target="slides/slide53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3962400" cy="3444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5180013" y="0"/>
            <a:ext cx="3962400" cy="3444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6513513"/>
            <a:ext cx="3962400" cy="3444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:notes"/>
          <p:cNvSpPr txBox="1"/>
          <p:nvPr>
            <p:ph idx="12" type="sldNum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 sz="1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" name="Google Shape;56;p1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57" name="Google Shape;57;p1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2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4" name="Google Shape;64;p2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3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0" name="Google Shape;70;p3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4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6" name="Google Shape;76;p4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5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5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6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1" name="Google Shape;91;p6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7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0" name="Google Shape;100;p7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8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7" name="Google Shape;107;p8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9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5" name="Google Shape;115;p9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10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6" name="Google Shape;126;p10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1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5" name="Google Shape;135;p11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2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5" name="Google Shape;145;p12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13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9" name="Google Shape;159;p13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14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8" name="Google Shape;168;p14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15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5" name="Google Shape;175;p15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16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3" name="Google Shape;183;p16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17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0" name="Google Shape;190;p17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18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8" name="Google Shape;198;p18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19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4" name="Google Shape;204;p19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20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3" name="Google Shape;213;p20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21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6" name="Google Shape;226;p21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22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9" name="Google Shape;239;p22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5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23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7" name="Google Shape;247;p23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24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5" name="Google Shape;255;p24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25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3" name="Google Shape;263;p25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2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26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4" name="Google Shape;274;p26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27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1" name="Google Shape;281;p27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6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28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8" name="Google Shape;288;p28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3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p29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5" name="Google Shape;295;p29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2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p30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4" name="Google Shape;304;p30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31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3" name="Google Shape;313;p31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9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p32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1" name="Google Shape;321;p32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2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p33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4" name="Google Shape;334;p33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34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3" name="Google Shape;343;p34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8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35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0" name="Google Shape;350;p35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6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p36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8" name="Google Shape;358;p36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7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Google Shape;368;p37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9" name="Google Shape;369;p37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9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Google Shape;380;p38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1" name="Google Shape;381;p38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7" name="Shape 3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Google Shape;388;p39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9" name="Google Shape;389;p39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5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Google Shape;396;p40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7" name="Google Shape;397;p40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Google Shape;402;p41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3" name="Google Shape;403;p41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0" name="Shape 4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" name="Google Shape;411;p42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2" name="Google Shape;412;p42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8" name="Shape 4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" name="Google Shape;419;p43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0" name="Google Shape;420;p43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8" name="Shape 4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9" name="Google Shape;429;p44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0" name="Google Shape;430;p44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5" name="Shape 4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6" name="Google Shape;436;p45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7" name="Google Shape;437;p45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7" name="Shape 4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8" name="Google Shape;448;p46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9" name="Google Shape;449;p46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3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" name="Google Shape;454;p47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5" name="Google Shape;455;p47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3" name="Shape 4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4" name="Google Shape;464;p48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65" name="Google Shape;465;p48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6" name="Shape 4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7" name="Google Shape;477;p49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78" name="Google Shape;478;p49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9" name="Shape 4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0" name="Google Shape;490;p50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91" name="Google Shape;491;p50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5" name="Shape 4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6" name="Google Shape;496;p51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97" name="Google Shape;497;p51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3" name="Shape 5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4" name="Google Shape;504;p52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5" name="Google Shape;505;p52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0" name="Shape 5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1" name="Google Shape;511;p53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12" name="Google Shape;512;p53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7" name="Shape 5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8" name="Google Shape;518;p54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19" name="Google Shape;519;p54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8" name="Shape 5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9" name="Google Shape;529;p55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30" name="Google Shape;530;p55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7" name="Shape 5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8" name="Google Shape;538;p56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39" name="Google Shape;539;p56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4" name="Shape 5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5" name="Google Shape;545;p57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6" name="Google Shape;546;p57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4" name="Shape 5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5" name="Google Shape;555;p58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6" name="Google Shape;556;p58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2" name="Shape 5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" name="Google Shape;563;p59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64" name="Google Shape;564;p59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9" name="Shape 5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0" name="Google Shape;570;p60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71" name="Google Shape;571;p60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6" name="Shape 5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7" name="Google Shape;577;p61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78" name="Google Shape;578;p61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3" name="Shape 5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4" name="Google Shape;584;p62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5" name="Google Shape;585;p62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1" name="Shape 5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2" name="Google Shape;592;p63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3" name="Google Shape;593;p63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8" name="Shape 5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9" name="Google Shape;599;p64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0" name="Google Shape;600;p64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5" name="Shape 6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6" name="Google Shape;606;p65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7" name="Google Shape;607;p65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2" name="Shape 6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3" name="Google Shape;613;p66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14" name="Google Shape;614;p66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9" name="Shape 6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0" name="Google Shape;620;p67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21" name="Google Shape;621;p67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7" name="Shape 6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8" name="Google Shape;628;p68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29" name="Google Shape;629;p68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3" name="Shape 6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" name="Google Shape;634;p69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35" name="Google Shape;635;p69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2" name="Shape 6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3" name="Google Shape;643;p70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44" name="Google Shape;644;p70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9" name="Shape 6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0" name="Google Shape;650;p71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51" name="Google Shape;651;p71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6" name="Shape 6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7" name="Google Shape;657;p72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58" name="Google Shape;658;p72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4" name="Shape 6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" name="Google Shape;665;p73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66" name="Google Shape;666;p73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2" name="Shape 6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3" name="Google Shape;673;p74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74" name="Google Shape;674;p74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9" name="Shape 6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0" name="Google Shape;680;p75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1" name="Google Shape;681;p75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7" name="Shape 6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8" name="Google Shape;688;p76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9" name="Google Shape;689;p76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4" name="Shape 6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5" name="Google Shape;695;p77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96" name="Google Shape;696;p77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1" name="Shape 7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2" name="Google Shape;702;p78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03" name="Google Shape;703;p78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8" name="Shape 7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9" name="Google Shape;709;p79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10" name="Google Shape;710;p79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5" name="Shape 7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" name="Google Shape;716;p80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17" name="Google Shape;717;p80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1" name="Shape 7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2" name="Google Shape;722;p81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23" name="Google Shape;723;p81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7" name="Shape 7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8" name="Google Shape;728;p82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29" name="Google Shape;729;p82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30" name="Google Shape;730;p82:notes"/>
          <p:cNvSpPr txBox="1"/>
          <p:nvPr>
            <p:ph idx="12" type="sldNum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2.png"/><Relationship Id="rId3" Type="http://schemas.openxmlformats.org/officeDocument/2006/relationships/image" Target="../media/image4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_Title Slide" showMasterSp="0" type="title">
  <p:cSld name="TITLE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2"/>
          <p:cNvSpPr/>
          <p:nvPr/>
        </p:nvSpPr>
        <p:spPr>
          <a:xfrm>
            <a:off x="1066837" y="5081888"/>
            <a:ext cx="3619500" cy="44450"/>
          </a:xfrm>
          <a:prstGeom prst="rect">
            <a:avLst/>
          </a:prstGeom>
          <a:solidFill>
            <a:srgbClr val="FF6600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" name="Google Shape;19;p2"/>
          <p:cNvSpPr/>
          <p:nvPr/>
        </p:nvSpPr>
        <p:spPr>
          <a:xfrm>
            <a:off x="1066874" y="5029200"/>
            <a:ext cx="7239000" cy="46037"/>
          </a:xfrm>
          <a:prstGeom prst="rect">
            <a:avLst/>
          </a:prstGeom>
          <a:solidFill>
            <a:srgbClr val="FF6600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rgbClr val="FF33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0" name="Google Shape;20;p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47625" y="61913"/>
            <a:ext cx="1355725" cy="1206500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Google Shape;21;p2"/>
          <p:cNvSpPr txBox="1"/>
          <p:nvPr>
            <p:ph type="ctrTitle"/>
          </p:nvPr>
        </p:nvSpPr>
        <p:spPr>
          <a:xfrm>
            <a:off x="1149350" y="2132858"/>
            <a:ext cx="7239074" cy="158353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i="0" sz="4400">
                <a:solidFill>
                  <a:srgbClr val="003399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2"/>
          <p:cNvSpPr txBox="1"/>
          <p:nvPr>
            <p:ph idx="1" type="subTitle"/>
          </p:nvPr>
        </p:nvSpPr>
        <p:spPr>
          <a:xfrm>
            <a:off x="1066800" y="5334000"/>
            <a:ext cx="7239074" cy="72846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Noto Sans Symbols"/>
              <a:buNone/>
              <a:defRPr b="1" sz="2200">
                <a:solidFill>
                  <a:schemeClr val="dk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pic>
        <p:nvPicPr>
          <p:cNvPr id="23" name="Google Shape;23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7920" y="201136"/>
            <a:ext cx="1235133" cy="8534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obj">
  <p:cSld name="OBJECT"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3"/>
          <p:cNvSpPr txBox="1"/>
          <p:nvPr>
            <p:ph idx="11" type="ftr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3"/>
          <p:cNvSpPr txBox="1"/>
          <p:nvPr>
            <p:ph idx="10" type="dt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3"/>
          <p:cNvSpPr txBox="1"/>
          <p:nvPr>
            <p:ph idx="12" type="sldNum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8" name="Google Shape;28;p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76200" y="76200"/>
            <a:ext cx="1266853" cy="9783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>
  <p:cSld name="Title Only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4"/>
          <p:cNvSpPr txBox="1"/>
          <p:nvPr>
            <p:ph type="title"/>
          </p:nvPr>
        </p:nvSpPr>
        <p:spPr>
          <a:xfrm>
            <a:off x="1398397" y="480186"/>
            <a:ext cx="6347205" cy="45211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4"/>
          <p:cNvSpPr txBox="1"/>
          <p:nvPr>
            <p:ph idx="11" type="ftr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4"/>
          <p:cNvSpPr txBox="1"/>
          <p:nvPr>
            <p:ph idx="10" type="dt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4"/>
          <p:cNvSpPr txBox="1"/>
          <p:nvPr>
            <p:ph idx="12" type="sldNum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4" name="Google Shape;34;p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76200" y="76200"/>
            <a:ext cx="1266853" cy="9783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>
  <p:cSld name="Title Slide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5"/>
          <p:cNvSpPr txBox="1"/>
          <p:nvPr>
            <p:ph type="ctrTitle"/>
          </p:nvPr>
        </p:nvSpPr>
        <p:spPr>
          <a:xfrm>
            <a:off x="960247" y="480186"/>
            <a:ext cx="7223505" cy="45211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5"/>
          <p:cNvSpPr txBox="1"/>
          <p:nvPr>
            <p:ph idx="1" type="subTitle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5"/>
          <p:cNvSpPr txBox="1"/>
          <p:nvPr>
            <p:ph idx="11" type="ftr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5"/>
          <p:cNvSpPr txBox="1"/>
          <p:nvPr>
            <p:ph idx="10" type="dt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5"/>
          <p:cNvSpPr txBox="1"/>
          <p:nvPr>
            <p:ph idx="12" type="sldNum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>
  <p:cSld name="Title and Content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6"/>
          <p:cNvSpPr txBox="1"/>
          <p:nvPr>
            <p:ph type="title"/>
          </p:nvPr>
        </p:nvSpPr>
        <p:spPr>
          <a:xfrm>
            <a:off x="1398397" y="480186"/>
            <a:ext cx="6347205" cy="45211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6"/>
          <p:cNvSpPr txBox="1"/>
          <p:nvPr>
            <p:ph idx="1" type="body"/>
          </p:nvPr>
        </p:nvSpPr>
        <p:spPr>
          <a:xfrm>
            <a:off x="444500" y="1222375"/>
            <a:ext cx="8255000" cy="440563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>
                <a:solidFill>
                  <a:schemeClr val="dk1"/>
                </a:solidFill>
              </a:defRPr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6"/>
          <p:cNvSpPr txBox="1"/>
          <p:nvPr>
            <p:ph idx="11" type="ftr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6"/>
          <p:cNvSpPr txBox="1"/>
          <p:nvPr>
            <p:ph idx="10" type="dt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6"/>
          <p:cNvSpPr txBox="1"/>
          <p:nvPr>
            <p:ph idx="12" type="sldNum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>
  <p:cSld name="Two Content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7"/>
          <p:cNvSpPr txBox="1"/>
          <p:nvPr>
            <p:ph type="title"/>
          </p:nvPr>
        </p:nvSpPr>
        <p:spPr>
          <a:xfrm>
            <a:off x="1398397" y="480186"/>
            <a:ext cx="6347205" cy="45211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7"/>
          <p:cNvSpPr txBox="1"/>
          <p:nvPr>
            <p:ph idx="1" type="body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7"/>
          <p:cNvSpPr txBox="1"/>
          <p:nvPr>
            <p:ph idx="2" type="body"/>
          </p:nvPr>
        </p:nvSpPr>
        <p:spPr>
          <a:xfrm>
            <a:off x="4727828" y="1565122"/>
            <a:ext cx="3315970" cy="36842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2000">
                <a:solidFill>
                  <a:srgbClr val="0033C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7"/>
          <p:cNvSpPr txBox="1"/>
          <p:nvPr>
            <p:ph idx="11" type="ftr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7"/>
          <p:cNvSpPr txBox="1"/>
          <p:nvPr>
            <p:ph idx="10" type="dt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7"/>
          <p:cNvSpPr txBox="1"/>
          <p:nvPr>
            <p:ph idx="12" type="sldNum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image" Target="../media/image1.jp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/>
          <p:nvPr/>
        </p:nvSpPr>
        <p:spPr>
          <a:xfrm>
            <a:off x="1258887" y="404812"/>
            <a:ext cx="7885430" cy="621030"/>
          </a:xfrm>
          <a:custGeom>
            <a:rect b="b" l="l" r="r" t="t"/>
            <a:pathLst>
              <a:path extrusionOk="0" h="621030" w="7885430">
                <a:moveTo>
                  <a:pt x="0" y="620712"/>
                </a:moveTo>
                <a:lnTo>
                  <a:pt x="7885049" y="620712"/>
                </a:lnTo>
                <a:lnTo>
                  <a:pt x="7885049" y="0"/>
                </a:lnTo>
                <a:lnTo>
                  <a:pt x="0" y="0"/>
                </a:lnTo>
                <a:lnTo>
                  <a:pt x="0" y="620712"/>
                </a:lnTo>
                <a:close/>
              </a:path>
            </a:pathLst>
          </a:custGeom>
          <a:solidFill>
            <a:srgbClr val="FF6600"/>
          </a:solid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Google Shape;11;p1"/>
          <p:cNvSpPr/>
          <p:nvPr/>
        </p:nvSpPr>
        <p:spPr>
          <a:xfrm>
            <a:off x="0" y="0"/>
            <a:ext cx="1322451" cy="1177925"/>
          </a:xfrm>
          <a:prstGeom prst="rect">
            <a:avLst/>
          </a:prstGeom>
          <a:blipFill rotWithShape="1">
            <a:blip r:embed="rId1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" name="Google Shape;12;p1"/>
          <p:cNvSpPr txBox="1"/>
          <p:nvPr>
            <p:ph type="title"/>
          </p:nvPr>
        </p:nvSpPr>
        <p:spPr>
          <a:xfrm>
            <a:off x="1398397" y="480186"/>
            <a:ext cx="6347205" cy="45211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28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3" name="Google Shape;13;p1"/>
          <p:cNvSpPr txBox="1"/>
          <p:nvPr>
            <p:ph idx="1" type="body"/>
          </p:nvPr>
        </p:nvSpPr>
        <p:spPr>
          <a:xfrm>
            <a:off x="444500" y="1222375"/>
            <a:ext cx="8255000" cy="440563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1" type="ftr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5" name="Google Shape;15;p1"/>
          <p:cNvSpPr txBox="1"/>
          <p:nvPr>
            <p:ph idx="10" type="dt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6" name="Google Shape;16;p1"/>
          <p:cNvSpPr txBox="1"/>
          <p:nvPr>
            <p:ph idx="12" type="sldNum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marR="0" rt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b="0" u="none"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5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.png"/><Relationship Id="rId4" Type="http://schemas.openxmlformats.org/officeDocument/2006/relationships/image" Target="../media/image13.png"/><Relationship Id="rId5" Type="http://schemas.openxmlformats.org/officeDocument/2006/relationships/image" Target="../media/image12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6.png"/><Relationship Id="rId4" Type="http://schemas.openxmlformats.org/officeDocument/2006/relationships/image" Target="../media/image11.png"/><Relationship Id="rId5" Type="http://schemas.openxmlformats.org/officeDocument/2006/relationships/image" Target="../media/image5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6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7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4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7.png"/><Relationship Id="rId4" Type="http://schemas.openxmlformats.org/officeDocument/2006/relationships/image" Target="../media/image10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23.png"/><Relationship Id="rId4" Type="http://schemas.openxmlformats.org/officeDocument/2006/relationships/image" Target="../media/image19.png"/><Relationship Id="rId5" Type="http://schemas.openxmlformats.org/officeDocument/2006/relationships/image" Target="../media/image21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24.png"/><Relationship Id="rId4" Type="http://schemas.openxmlformats.org/officeDocument/2006/relationships/image" Target="../media/image27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28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8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30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20.png"/><Relationship Id="rId4" Type="http://schemas.openxmlformats.org/officeDocument/2006/relationships/image" Target="../media/image26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41.jp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25.png"/><Relationship Id="rId4" Type="http://schemas.openxmlformats.org/officeDocument/2006/relationships/image" Target="../media/image33.png"/><Relationship Id="rId5" Type="http://schemas.openxmlformats.org/officeDocument/2006/relationships/image" Target="../media/image34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29.png"/><Relationship Id="rId4" Type="http://schemas.openxmlformats.org/officeDocument/2006/relationships/image" Target="../media/image37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31.png"/><Relationship Id="rId4" Type="http://schemas.openxmlformats.org/officeDocument/2006/relationships/image" Target="../media/image43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46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56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36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32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48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38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35.jpg"/><Relationship Id="rId4" Type="http://schemas.openxmlformats.org/officeDocument/2006/relationships/image" Target="../media/image45.jp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51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44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49.png"/><Relationship Id="rId4" Type="http://schemas.openxmlformats.org/officeDocument/2006/relationships/image" Target="../media/image39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50.png"/><Relationship Id="rId4" Type="http://schemas.openxmlformats.org/officeDocument/2006/relationships/image" Target="../media/image40.pn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42.pn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47.pn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59.pn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61.png"/><Relationship Id="rId4" Type="http://schemas.openxmlformats.org/officeDocument/2006/relationships/image" Target="../media/image54.png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55.png"/><Relationship Id="rId4" Type="http://schemas.openxmlformats.org/officeDocument/2006/relationships/image" Target="../media/image52.png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53.png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9.xml"/><Relationship Id="rId3" Type="http://schemas.openxmlformats.org/officeDocument/2006/relationships/image" Target="../media/image69.png"/></Relationships>
</file>

<file path=ppt/slides/_rels/slide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0.xml"/><Relationship Id="rId3" Type="http://schemas.openxmlformats.org/officeDocument/2006/relationships/image" Target="../media/image57.png"/></Relationships>
</file>

<file path=ppt/slides/_rels/slide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1.xml"/><Relationship Id="rId3" Type="http://schemas.openxmlformats.org/officeDocument/2006/relationships/image" Target="../media/image64.png"/></Relationships>
</file>

<file path=ppt/slides/_rels/slide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2.xml"/><Relationship Id="rId3" Type="http://schemas.openxmlformats.org/officeDocument/2006/relationships/image" Target="../media/image67.png"/></Relationships>
</file>

<file path=ppt/slides/_rels/slide4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3.xml"/><Relationship Id="rId3" Type="http://schemas.openxmlformats.org/officeDocument/2006/relationships/image" Target="../media/image62.png"/></Relationships>
</file>

<file path=ppt/slides/_rels/slide4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4.xml"/><Relationship Id="rId3" Type="http://schemas.openxmlformats.org/officeDocument/2006/relationships/image" Target="../media/image60.png"/></Relationships>
</file>

<file path=ppt/slides/_rels/slide4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5.xml"/><Relationship Id="rId3" Type="http://schemas.openxmlformats.org/officeDocument/2006/relationships/image" Target="../media/image63.png"/></Relationships>
</file>

<file path=ppt/slides/_rels/slide4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6.xml"/><Relationship Id="rId3" Type="http://schemas.openxmlformats.org/officeDocument/2006/relationships/image" Target="../media/image66.png"/></Relationships>
</file>

<file path=ppt/slides/_rels/slide4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7.xml"/><Relationship Id="rId3" Type="http://schemas.openxmlformats.org/officeDocument/2006/relationships/image" Target="../media/image58.png"/></Relationships>
</file>

<file path=ppt/slides/_rels/slide4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8.xml"/><Relationship Id="rId3" Type="http://schemas.openxmlformats.org/officeDocument/2006/relationships/image" Target="../media/image65.png"/></Relationships>
</file>

<file path=ppt/slides/_rels/slide4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9.xml"/><Relationship Id="rId3" Type="http://schemas.openxmlformats.org/officeDocument/2006/relationships/image" Target="../media/image78.png"/><Relationship Id="rId4" Type="http://schemas.openxmlformats.org/officeDocument/2006/relationships/image" Target="../media/image68.png"/></Relationships>
</file>

<file path=ppt/slides/_rels/slide5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0.xml"/><Relationship Id="rId3" Type="http://schemas.openxmlformats.org/officeDocument/2006/relationships/image" Target="../media/image70.png"/></Relationships>
</file>

<file path=ppt/slides/_rels/slide5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1.xml"/><Relationship Id="rId3" Type="http://schemas.openxmlformats.org/officeDocument/2006/relationships/image" Target="../media/image82.png"/><Relationship Id="rId4" Type="http://schemas.openxmlformats.org/officeDocument/2006/relationships/image" Target="../media/image75.png"/></Relationships>
</file>

<file path=ppt/slides/_rels/slide5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2.xml"/><Relationship Id="rId3" Type="http://schemas.openxmlformats.org/officeDocument/2006/relationships/image" Target="../media/image73.png"/></Relationships>
</file>

<file path=ppt/slides/_rels/slide5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3.xml"/><Relationship Id="rId3" Type="http://schemas.openxmlformats.org/officeDocument/2006/relationships/image" Target="../media/image76.png"/></Relationships>
</file>

<file path=ppt/slides/_rels/slide5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4.xml"/><Relationship Id="rId3" Type="http://schemas.openxmlformats.org/officeDocument/2006/relationships/image" Target="../media/image71.png"/></Relationships>
</file>

<file path=ppt/slides/_rels/slide5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5.xml"/><Relationship Id="rId3" Type="http://schemas.openxmlformats.org/officeDocument/2006/relationships/image" Target="../media/image77.png"/><Relationship Id="rId4" Type="http://schemas.openxmlformats.org/officeDocument/2006/relationships/image" Target="../media/image79.png"/></Relationships>
</file>

<file path=ppt/slides/_rels/slide5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6.xml"/><Relationship Id="rId3" Type="http://schemas.openxmlformats.org/officeDocument/2006/relationships/image" Target="../media/image74.png"/></Relationships>
</file>

<file path=ppt/slides/_rels/slide5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7.xml"/><Relationship Id="rId3" Type="http://schemas.openxmlformats.org/officeDocument/2006/relationships/image" Target="../media/image72.png"/></Relationships>
</file>

<file path=ppt/slides/_rels/slide5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8.xml"/><Relationship Id="rId3" Type="http://schemas.openxmlformats.org/officeDocument/2006/relationships/image" Target="../media/image83.png"/></Relationships>
</file>

<file path=ppt/slides/_rels/slide5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9.xml"/><Relationship Id="rId3" Type="http://schemas.openxmlformats.org/officeDocument/2006/relationships/image" Target="../media/image85.png"/></Relationships>
</file>

<file path=ppt/slides/_rels/slide6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0.xml"/><Relationship Id="rId3" Type="http://schemas.openxmlformats.org/officeDocument/2006/relationships/image" Target="../media/image91.png"/></Relationships>
</file>

<file path=ppt/slides/_rels/slide6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1.xml"/><Relationship Id="rId3" Type="http://schemas.openxmlformats.org/officeDocument/2006/relationships/image" Target="../media/image89.png"/></Relationships>
</file>

<file path=ppt/slides/_rels/slide6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2.xml"/><Relationship Id="rId3" Type="http://schemas.openxmlformats.org/officeDocument/2006/relationships/image" Target="../media/image80.png"/><Relationship Id="rId4" Type="http://schemas.openxmlformats.org/officeDocument/2006/relationships/image" Target="../media/image81.png"/></Relationships>
</file>

<file path=ppt/slides/_rels/slide6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3.xml"/><Relationship Id="rId3" Type="http://schemas.openxmlformats.org/officeDocument/2006/relationships/image" Target="../media/image98.png"/></Relationships>
</file>

<file path=ppt/slides/_rels/slide6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4.xml"/><Relationship Id="rId3" Type="http://schemas.openxmlformats.org/officeDocument/2006/relationships/image" Target="../media/image86.png"/></Relationships>
</file>

<file path=ppt/slides/_rels/slide6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5.xml"/><Relationship Id="rId3" Type="http://schemas.openxmlformats.org/officeDocument/2006/relationships/image" Target="../media/image102.png"/></Relationships>
</file>

<file path=ppt/slides/_rels/slide6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6.xml"/><Relationship Id="rId3" Type="http://schemas.openxmlformats.org/officeDocument/2006/relationships/image" Target="../media/image84.png"/></Relationships>
</file>

<file path=ppt/slides/_rels/slide6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7.xml"/><Relationship Id="rId3" Type="http://schemas.openxmlformats.org/officeDocument/2006/relationships/image" Target="../media/image97.png"/><Relationship Id="rId4" Type="http://schemas.openxmlformats.org/officeDocument/2006/relationships/image" Target="../media/image90.png"/></Relationships>
</file>

<file path=ppt/slides/_rels/slide6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8.xml"/><Relationship Id="rId3" Type="http://schemas.openxmlformats.org/officeDocument/2006/relationships/image" Target="../media/image88.jpg"/></Relationships>
</file>

<file path=ppt/slides/_rels/slide6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9.xml"/><Relationship Id="rId3" Type="http://schemas.openxmlformats.org/officeDocument/2006/relationships/image" Target="../media/image92.png"/><Relationship Id="rId4" Type="http://schemas.openxmlformats.org/officeDocument/2006/relationships/image" Target="../media/image94.png"/></Relationships>
</file>

<file path=ppt/slides/_rels/slide7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0.xml"/><Relationship Id="rId3" Type="http://schemas.openxmlformats.org/officeDocument/2006/relationships/image" Target="../media/image93.png"/></Relationships>
</file>

<file path=ppt/slides/_rels/slide7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1.xml"/><Relationship Id="rId3" Type="http://schemas.openxmlformats.org/officeDocument/2006/relationships/image" Target="../media/image87.png"/></Relationships>
</file>

<file path=ppt/slides/_rels/slide7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2.xml"/><Relationship Id="rId3" Type="http://schemas.openxmlformats.org/officeDocument/2006/relationships/image" Target="../media/image100.png"/><Relationship Id="rId4" Type="http://schemas.openxmlformats.org/officeDocument/2006/relationships/image" Target="../media/image99.png"/></Relationships>
</file>

<file path=ppt/slides/_rels/slide7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3.xml"/><Relationship Id="rId3" Type="http://schemas.openxmlformats.org/officeDocument/2006/relationships/image" Target="../media/image96.png"/></Relationships>
</file>

<file path=ppt/slides/_rels/slide7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4.xml"/><Relationship Id="rId3" Type="http://schemas.openxmlformats.org/officeDocument/2006/relationships/image" Target="../media/image95.png"/></Relationships>
</file>

<file path=ppt/slides/_rels/slide7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5.xml"/><Relationship Id="rId3" Type="http://schemas.openxmlformats.org/officeDocument/2006/relationships/image" Target="../media/image101.png"/></Relationships>
</file>

<file path=ppt/slides/_rels/slide7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6.xml"/><Relationship Id="rId3" Type="http://schemas.openxmlformats.org/officeDocument/2006/relationships/image" Target="../media/image103.png"/></Relationships>
</file>

<file path=ppt/slides/_rels/slide7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7.xml"/><Relationship Id="rId3" Type="http://schemas.openxmlformats.org/officeDocument/2006/relationships/image" Target="../media/image105.png"/></Relationships>
</file>

<file path=ppt/slides/_rels/slide7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8.xml"/><Relationship Id="rId3" Type="http://schemas.openxmlformats.org/officeDocument/2006/relationships/image" Target="../media/image106.png"/></Relationships>
</file>

<file path=ppt/slides/_rels/slide7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9.xml"/><Relationship Id="rId3" Type="http://schemas.openxmlformats.org/officeDocument/2006/relationships/image" Target="../media/image104.png"/></Relationships>
</file>

<file path=ppt/slides/_rels/slide8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0.xml"/><Relationship Id="rId3" Type="http://schemas.openxmlformats.org/officeDocument/2006/relationships/image" Target="../media/image108.jpg"/></Relationships>
</file>

<file path=ppt/slides/_rels/slide8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1.xml"/><Relationship Id="rId3" Type="http://schemas.openxmlformats.org/officeDocument/2006/relationships/image" Target="../media/image107.jpg"/></Relationships>
</file>

<file path=ppt/slides/_rels/slide8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2.xml"/><Relationship Id="rId3" Type="http://schemas.openxmlformats.org/officeDocument/2006/relationships/hyperlink" Target="https://1c.com.vn/vn" TargetMode="External"/><Relationship Id="rId4" Type="http://schemas.openxmlformats.org/officeDocument/2006/relationships/hyperlink" Target="https://1c-dn.com/download-trial/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8"/>
          <p:cNvSpPr txBox="1"/>
          <p:nvPr>
            <p:ph type="ctrTitle"/>
          </p:nvPr>
        </p:nvSpPr>
        <p:spPr>
          <a:xfrm>
            <a:off x="457200" y="2438400"/>
            <a:ext cx="8007350" cy="221599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chemeClr val="dk1"/>
                </a:solidFill>
              </a:rPr>
              <a:t>Bài 10</a:t>
            </a:r>
            <a:br>
              <a:rPr b="1" lang="en-US" sz="3600" cap="none">
                <a:solidFill>
                  <a:schemeClr val="dk1"/>
                </a:solidFill>
              </a:rPr>
            </a:br>
            <a:r>
              <a:rPr lang="en-US" sz="3600">
                <a:solidFill>
                  <a:schemeClr val="dk1"/>
                </a:solidFill>
              </a:rPr>
              <a:t> Thực hành xây dựng chức năng “Kế toán công nợ ” trong phân hệ  Tài chính &amp; Kế toán trên 1C</a:t>
            </a:r>
            <a:endParaRPr/>
          </a:p>
        </p:txBody>
      </p:sp>
      <p:sp>
        <p:nvSpPr>
          <p:cNvPr id="60" name="Google Shape;60;p8"/>
          <p:cNvSpPr txBox="1"/>
          <p:nvPr/>
        </p:nvSpPr>
        <p:spPr>
          <a:xfrm>
            <a:off x="3276600" y="5334000"/>
            <a:ext cx="4666996" cy="35073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050">
            <a:spAutoFit/>
          </a:bodyPr>
          <a:lstStyle/>
          <a:p>
            <a:pPr indent="0" lvl="0" marL="127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Giảng viên: TS. Chu Thị Hồng Hải</a:t>
            </a:r>
            <a:endParaRPr sz="2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" name="Google Shape;61;p8"/>
          <p:cNvSpPr txBox="1"/>
          <p:nvPr/>
        </p:nvSpPr>
        <p:spPr>
          <a:xfrm>
            <a:off x="762000" y="228600"/>
            <a:ext cx="7924800" cy="129266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HỆ THỐNG HOẠCH ĐỊNH TÀI NGUYÊN DOANH NGHIỆP  ERP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8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(Enterprise Resource Planning)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9"/>
          <p:cNvSpPr txBox="1"/>
          <p:nvPr/>
        </p:nvSpPr>
        <p:spPr>
          <a:xfrm>
            <a:off x="381000" y="1295400"/>
            <a:ext cx="8610600" cy="464710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050">
            <a:spAutoFit/>
          </a:bodyPr>
          <a:lstStyle/>
          <a:p>
            <a:pPr indent="-342900" lvl="0" marL="355600" marR="226695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68200"/>
              </a:buClr>
              <a:buSzPts val="2400"/>
              <a:buFont typeface="Noto Sans Symbols"/>
              <a:buChar char="❖"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Hiểu được các nghiệp vụ cơ bản trong công tác kế toán công nợ.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55600" marR="381000" rtl="0" algn="l">
              <a:lnSpc>
                <a:spcPct val="150000"/>
              </a:lnSpc>
              <a:spcBef>
                <a:spcPts val="670"/>
              </a:spcBef>
              <a:spcAft>
                <a:spcPts val="0"/>
              </a:spcAft>
              <a:buClr>
                <a:srgbClr val="E68200"/>
              </a:buClr>
              <a:buSzPts val="2400"/>
              <a:buFont typeface="Noto Sans Symbols"/>
              <a:buChar char="❖"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Có khả năng phát triển các giải pháp trên nền tảng công nghệ 1C liên quan tới kế toán công nợ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55600" marR="381000" rtl="0" algn="l">
              <a:lnSpc>
                <a:spcPct val="150000"/>
              </a:lnSpc>
              <a:spcBef>
                <a:spcPts val="670"/>
              </a:spcBef>
              <a:spcAft>
                <a:spcPts val="0"/>
              </a:spcAft>
              <a:buClr>
                <a:srgbClr val="E68200"/>
              </a:buClr>
              <a:buSzPts val="2400"/>
              <a:buFont typeface="Noto Sans Symbols"/>
              <a:buChar char="❖"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Có khả năng truy xuất vào các mục tin của các đối tượng Meta Data để thay đổi thông tin (thông qua code)</a:t>
            </a:r>
            <a:endParaRPr/>
          </a:p>
          <a:p>
            <a:pPr indent="-342900" lvl="0" marL="355600" marR="381000" rtl="0" algn="l">
              <a:lnSpc>
                <a:spcPct val="150000"/>
              </a:lnSpc>
              <a:spcBef>
                <a:spcPts val="670"/>
              </a:spcBef>
              <a:spcAft>
                <a:spcPts val="0"/>
              </a:spcAft>
              <a:buClr>
                <a:srgbClr val="E68200"/>
              </a:buClr>
              <a:buSzPts val="2400"/>
              <a:buFont typeface="Noto Sans Symbols"/>
              <a:buChar char="❖"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Có khả năng thiết lập để phái sinh các chứng từ mới dựa trên các chứng từ gốc </a:t>
            </a:r>
            <a:endParaRPr/>
          </a:p>
        </p:txBody>
      </p:sp>
      <p:sp>
        <p:nvSpPr>
          <p:cNvPr id="67" name="Google Shape;67;p9"/>
          <p:cNvSpPr txBox="1"/>
          <p:nvPr/>
        </p:nvSpPr>
        <p:spPr>
          <a:xfrm>
            <a:off x="990600" y="457200"/>
            <a:ext cx="647700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MỤC TIÊU</a:t>
            </a:r>
            <a:endParaRPr b="1" sz="28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0"/>
          <p:cNvSpPr txBox="1"/>
          <p:nvPr/>
        </p:nvSpPr>
        <p:spPr>
          <a:xfrm>
            <a:off x="685800" y="457200"/>
            <a:ext cx="685800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NỘI DUNG VÀ CÁC BƯỚC THỰC HÀNH</a:t>
            </a:r>
            <a:endParaRPr b="1" sz="24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73" name="Google Shape;73;p10"/>
          <p:cNvSpPr txBox="1"/>
          <p:nvPr/>
        </p:nvSpPr>
        <p:spPr>
          <a:xfrm>
            <a:off x="533400" y="1246849"/>
            <a:ext cx="8305800" cy="561115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050">
            <a:spAutoFit/>
          </a:bodyPr>
          <a:lstStyle/>
          <a:p>
            <a:pPr indent="-457200" lvl="0" marL="469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68200"/>
              </a:buClr>
              <a:buSzPts val="2200"/>
              <a:buFont typeface="Noto Sans Symbols"/>
              <a:buChar char="❑"/>
            </a:pPr>
            <a:r>
              <a:rPr lang="en-US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Tìm hiểu và khái quát một số mô hình nghiệp vụ trong kế toán công nợ</a:t>
            </a:r>
            <a:endParaRPr sz="2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57200" lvl="0" marL="469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68200"/>
              </a:buClr>
              <a:buSzPts val="2200"/>
              <a:buFont typeface="Noto Sans Symbols"/>
              <a:buChar char="❑"/>
            </a:pPr>
            <a:r>
              <a:rPr lang="en-US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B1: Thiết lập các đối tượng Metadata bao gồm: chứng từ ProductExport và danh mục CompanyCustomer</a:t>
            </a:r>
            <a:endParaRPr sz="2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57200" lvl="0" marL="469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68200"/>
              </a:buClr>
              <a:buSzPts val="2200"/>
              <a:buFont typeface="Noto Sans Symbols"/>
              <a:buChar char="❑"/>
            </a:pPr>
            <a:r>
              <a:rPr lang="en-US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B2: Thiết lập chứng từ PaymentOfReceivables sao cho chứng từ này có thể phát sinh từ chứng từ ProductExports</a:t>
            </a:r>
            <a:endParaRPr sz="2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57200" lvl="0" marL="469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68200"/>
              </a:buClr>
              <a:buSzPts val="2200"/>
              <a:buFont typeface="Noto Sans Symbols"/>
              <a:buChar char="❑"/>
            </a:pPr>
            <a:r>
              <a:rPr lang="en-US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Thiết lập thủ tục Posting của chứng từ ProductExports</a:t>
            </a:r>
            <a:endParaRPr sz="2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57200" lvl="0" marL="469900" marR="305435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68200"/>
              </a:buClr>
              <a:buSzPts val="2200"/>
              <a:buFont typeface="Noto Sans Symbols"/>
              <a:buChar char="❑"/>
            </a:pPr>
            <a:r>
              <a:rPr lang="en-US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B4: Thiết lập để sau khi hoàn thành thanh toán công nợ (PaymentOfReceivables), giao dịch xuất hành được lưu trữ với trạng thái: Paid.</a:t>
            </a:r>
            <a:endParaRPr sz="2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65100" lvl="0" marL="355600" marR="151765" rtl="0" algn="l">
              <a:lnSpc>
                <a:spcPct val="100000"/>
              </a:lnSpc>
              <a:spcBef>
                <a:spcPts val="675"/>
              </a:spcBef>
              <a:spcAft>
                <a:spcPts val="0"/>
              </a:spcAft>
              <a:buClr>
                <a:srgbClr val="E68200"/>
              </a:buClr>
              <a:buSzPts val="2800"/>
              <a:buFont typeface="Noto Sans Symbols"/>
              <a:buNone/>
            </a:pPr>
            <a:r>
              <a:t/>
            </a:r>
            <a:endParaRPr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1"/>
          <p:cNvSpPr txBox="1"/>
          <p:nvPr/>
        </p:nvSpPr>
        <p:spPr>
          <a:xfrm>
            <a:off x="685800" y="457200"/>
            <a:ext cx="952500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B1: Thiết lập ProductExports và CompanyCustomers</a:t>
            </a:r>
            <a:endParaRPr/>
          </a:p>
        </p:txBody>
      </p:sp>
      <p:pic>
        <p:nvPicPr>
          <p:cNvPr descr="Những công ty chú trọng khách hàng nhất châu Á" id="79" name="Google Shape;79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409700" y="1600200"/>
            <a:ext cx="6324600" cy="4743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2"/>
          <p:cNvSpPr txBox="1"/>
          <p:nvPr/>
        </p:nvSpPr>
        <p:spPr>
          <a:xfrm>
            <a:off x="685800" y="457200"/>
            <a:ext cx="952500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B1: Thiết lập ProductExports và CompanyCustomers</a:t>
            </a:r>
            <a:endParaRPr/>
          </a:p>
        </p:txBody>
      </p:sp>
      <p:pic>
        <p:nvPicPr>
          <p:cNvPr descr="Graphical user interface, text, application, email&#10;&#10;Description automatically generated" id="85" name="Google Shape;85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57200" y="1600200"/>
            <a:ext cx="3848100" cy="45434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Graphical user interface, text, application, email&#10;&#10;Description automatically generated" id="86" name="Google Shape;86;p12"/>
          <p:cNvPicPr preferRelativeResize="0"/>
          <p:nvPr/>
        </p:nvPicPr>
        <p:blipFill rotWithShape="1">
          <a:blip r:embed="rId4">
            <a:alphaModFix/>
          </a:blip>
          <a:srcRect b="0" l="27246" r="7529" t="0"/>
          <a:stretch/>
        </p:blipFill>
        <p:spPr>
          <a:xfrm>
            <a:off x="4627944" y="1630101"/>
            <a:ext cx="4038600" cy="14859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Graphical user interface&#10;&#10;Description automatically generated with low confidence" id="87" name="Google Shape;87;p1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640482" y="3428999"/>
            <a:ext cx="2522318" cy="2828053"/>
          </a:xfrm>
          <a:prstGeom prst="rect">
            <a:avLst/>
          </a:prstGeom>
          <a:noFill/>
          <a:ln>
            <a:noFill/>
          </a:ln>
        </p:spPr>
      </p:pic>
      <p:sp>
        <p:nvSpPr>
          <p:cNvPr id="88" name="Google Shape;88;p12"/>
          <p:cNvSpPr/>
          <p:nvPr/>
        </p:nvSpPr>
        <p:spPr>
          <a:xfrm>
            <a:off x="5448300" y="1981682"/>
            <a:ext cx="1752600" cy="3810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3"/>
          <p:cNvSpPr txBox="1"/>
          <p:nvPr/>
        </p:nvSpPr>
        <p:spPr>
          <a:xfrm>
            <a:off x="685800" y="457200"/>
            <a:ext cx="952500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B1: Thiết lập ProductExports và CompanyCustomers</a:t>
            </a:r>
            <a:endParaRPr/>
          </a:p>
        </p:txBody>
      </p:sp>
      <p:pic>
        <p:nvPicPr>
          <p:cNvPr descr="Graphical user interface, text, application, chat or text message&#10;&#10;Description automatically generated" id="94" name="Google Shape;94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80999" y="1600200"/>
            <a:ext cx="4431323" cy="27432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screenshot of a computer&#10;&#10;Description automatically generated with medium confidence" id="95" name="Google Shape;95;p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029200" y="1600200"/>
            <a:ext cx="3442447" cy="27432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Graphical user interface, text, application, email&#10;&#10;Description automatically generated" id="96" name="Google Shape;96;p1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58358" y="4695825"/>
            <a:ext cx="7446284" cy="1704975"/>
          </a:xfrm>
          <a:prstGeom prst="rect">
            <a:avLst/>
          </a:prstGeom>
          <a:noFill/>
          <a:ln>
            <a:noFill/>
          </a:ln>
        </p:spPr>
      </p:pic>
      <p:sp>
        <p:nvSpPr>
          <p:cNvPr id="97" name="Google Shape;97;p13"/>
          <p:cNvSpPr/>
          <p:nvPr/>
        </p:nvSpPr>
        <p:spPr>
          <a:xfrm>
            <a:off x="4038600" y="5167312"/>
            <a:ext cx="1752600" cy="3810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4"/>
          <p:cNvSpPr txBox="1"/>
          <p:nvPr/>
        </p:nvSpPr>
        <p:spPr>
          <a:xfrm>
            <a:off x="685800" y="457200"/>
            <a:ext cx="952500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B1: Thiết lập ProductExports và CompanyCustomers</a:t>
            </a:r>
            <a:endParaRPr/>
          </a:p>
        </p:txBody>
      </p:sp>
      <p:pic>
        <p:nvPicPr>
          <p:cNvPr descr="Graphical user interface, text, application&#10;&#10;Description automatically generated" id="103" name="Google Shape;103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89658" y="1524000"/>
            <a:ext cx="7814147" cy="4572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Google Shape;104;p14"/>
          <p:cNvSpPr/>
          <p:nvPr/>
        </p:nvSpPr>
        <p:spPr>
          <a:xfrm>
            <a:off x="2844131" y="2438400"/>
            <a:ext cx="965869" cy="2286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5"/>
          <p:cNvSpPr txBox="1"/>
          <p:nvPr/>
        </p:nvSpPr>
        <p:spPr>
          <a:xfrm>
            <a:off x="685800" y="457200"/>
            <a:ext cx="952500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B1: Thiết lập ProductExports và CompanyCustomers</a:t>
            </a:r>
            <a:endParaRPr/>
          </a:p>
        </p:txBody>
      </p:sp>
      <p:pic>
        <p:nvPicPr>
          <p:cNvPr descr="Graphical user interface, text, application, email&#10;&#10;Description automatically generated" id="110" name="Google Shape;110;p15"/>
          <p:cNvPicPr preferRelativeResize="0"/>
          <p:nvPr/>
        </p:nvPicPr>
        <p:blipFill rotWithShape="1">
          <a:blip r:embed="rId3">
            <a:alphaModFix/>
          </a:blip>
          <a:srcRect b="0" l="0" r="5486" t="0"/>
          <a:stretch/>
        </p:blipFill>
        <p:spPr>
          <a:xfrm>
            <a:off x="529389" y="2290465"/>
            <a:ext cx="8085221" cy="2971800"/>
          </a:xfrm>
          <a:prstGeom prst="rect">
            <a:avLst/>
          </a:prstGeom>
          <a:noFill/>
          <a:ln>
            <a:noFill/>
          </a:ln>
        </p:spPr>
      </p:pic>
      <p:sp>
        <p:nvSpPr>
          <p:cNvPr id="111" name="Google Shape;111;p15"/>
          <p:cNvSpPr/>
          <p:nvPr/>
        </p:nvSpPr>
        <p:spPr>
          <a:xfrm>
            <a:off x="4267200" y="3412603"/>
            <a:ext cx="1524000" cy="3048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2" name="Google Shape;112;p15"/>
          <p:cNvSpPr/>
          <p:nvPr/>
        </p:nvSpPr>
        <p:spPr>
          <a:xfrm>
            <a:off x="3962882" y="4419600"/>
            <a:ext cx="2056918" cy="3048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16"/>
          <p:cNvSpPr txBox="1"/>
          <p:nvPr/>
        </p:nvSpPr>
        <p:spPr>
          <a:xfrm>
            <a:off x="685800" y="457200"/>
            <a:ext cx="952500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B1: Thiết lập ProductExports và CompanyCustomers</a:t>
            </a:r>
            <a:endParaRPr/>
          </a:p>
        </p:txBody>
      </p:sp>
      <p:pic>
        <p:nvPicPr>
          <p:cNvPr descr="Graphical user interface, application&#10;&#10;Description automatically generated" id="118" name="Google Shape;118;p16"/>
          <p:cNvPicPr preferRelativeResize="0"/>
          <p:nvPr/>
        </p:nvPicPr>
        <p:blipFill rotWithShape="1">
          <a:blip r:embed="rId3">
            <a:alphaModFix/>
          </a:blip>
          <a:srcRect b="0" l="17140" r="0" t="0"/>
          <a:stretch/>
        </p:blipFill>
        <p:spPr>
          <a:xfrm>
            <a:off x="685800" y="1447800"/>
            <a:ext cx="7621334" cy="218959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Graphical user interface, text, application, email&#10;&#10;Description automatically generated" id="119" name="Google Shape;119;p16"/>
          <p:cNvPicPr preferRelativeResize="0"/>
          <p:nvPr/>
        </p:nvPicPr>
        <p:blipFill rotWithShape="1">
          <a:blip r:embed="rId4">
            <a:alphaModFix/>
          </a:blip>
          <a:srcRect b="36449" l="17778" r="0" t="0"/>
          <a:stretch/>
        </p:blipFill>
        <p:spPr>
          <a:xfrm>
            <a:off x="685800" y="3810000"/>
            <a:ext cx="7621334" cy="2368793"/>
          </a:xfrm>
          <a:prstGeom prst="rect">
            <a:avLst/>
          </a:prstGeom>
          <a:noFill/>
          <a:ln>
            <a:noFill/>
          </a:ln>
        </p:spPr>
      </p:pic>
      <p:sp>
        <p:nvSpPr>
          <p:cNvPr id="120" name="Google Shape;120;p16"/>
          <p:cNvSpPr/>
          <p:nvPr/>
        </p:nvSpPr>
        <p:spPr>
          <a:xfrm>
            <a:off x="4343400" y="3124200"/>
            <a:ext cx="2209800" cy="3048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" name="Google Shape;121;p16"/>
          <p:cNvSpPr/>
          <p:nvPr/>
        </p:nvSpPr>
        <p:spPr>
          <a:xfrm>
            <a:off x="1143000" y="5714999"/>
            <a:ext cx="1676400" cy="381001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2" name="Google Shape;122;p16"/>
          <p:cNvSpPr/>
          <p:nvPr/>
        </p:nvSpPr>
        <p:spPr>
          <a:xfrm>
            <a:off x="697375" y="4038600"/>
            <a:ext cx="445625" cy="508735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" name="Google Shape;123;p16"/>
          <p:cNvSpPr/>
          <p:nvPr/>
        </p:nvSpPr>
        <p:spPr>
          <a:xfrm>
            <a:off x="4724400" y="5486400"/>
            <a:ext cx="3314700" cy="627927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17"/>
          <p:cNvSpPr txBox="1"/>
          <p:nvPr/>
        </p:nvSpPr>
        <p:spPr>
          <a:xfrm>
            <a:off x="685800" y="457200"/>
            <a:ext cx="952500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B1: Thiết lập ProductExports và CompanyCustomers</a:t>
            </a:r>
            <a:endParaRPr/>
          </a:p>
        </p:txBody>
      </p:sp>
      <p:pic>
        <p:nvPicPr>
          <p:cNvPr descr="Graphical user interface, application&#10;&#10;Description automatically generated" id="129" name="Google Shape;129;p17"/>
          <p:cNvPicPr preferRelativeResize="0"/>
          <p:nvPr/>
        </p:nvPicPr>
        <p:blipFill rotWithShape="1">
          <a:blip r:embed="rId3">
            <a:alphaModFix/>
          </a:blip>
          <a:srcRect b="0" l="18097" r="0" t="0"/>
          <a:stretch/>
        </p:blipFill>
        <p:spPr>
          <a:xfrm>
            <a:off x="437572" y="1219200"/>
            <a:ext cx="8268856" cy="2649245"/>
          </a:xfrm>
          <a:prstGeom prst="rect">
            <a:avLst/>
          </a:prstGeom>
          <a:noFill/>
          <a:ln>
            <a:noFill/>
          </a:ln>
        </p:spPr>
      </p:pic>
      <p:sp>
        <p:nvSpPr>
          <p:cNvPr id="130" name="Google Shape;130;p17"/>
          <p:cNvSpPr/>
          <p:nvPr/>
        </p:nvSpPr>
        <p:spPr>
          <a:xfrm>
            <a:off x="462987" y="1524000"/>
            <a:ext cx="445625" cy="508735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" name="Google Shape;131;p17"/>
          <p:cNvSpPr/>
          <p:nvPr/>
        </p:nvSpPr>
        <p:spPr>
          <a:xfrm>
            <a:off x="1066800" y="3359711"/>
            <a:ext cx="1066800" cy="37409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2" name="Google Shape;132;p17"/>
          <p:cNvSpPr/>
          <p:nvPr/>
        </p:nvSpPr>
        <p:spPr>
          <a:xfrm>
            <a:off x="4373784" y="3071388"/>
            <a:ext cx="731616" cy="37409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18"/>
          <p:cNvSpPr txBox="1"/>
          <p:nvPr/>
        </p:nvSpPr>
        <p:spPr>
          <a:xfrm>
            <a:off x="685800" y="457200"/>
            <a:ext cx="952500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B1: Thiết lập ProductExports và CompanyCustomers</a:t>
            </a:r>
            <a:endParaRPr/>
          </a:p>
        </p:txBody>
      </p:sp>
      <p:pic>
        <p:nvPicPr>
          <p:cNvPr descr="Graphical user interface, application&#10;&#10;Description automatically generated" id="138" name="Google Shape;138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98362" y="1295400"/>
            <a:ext cx="7803931" cy="25146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Graphical user interface, application&#10;&#10;Description automatically generated" id="139" name="Google Shape;139;p1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71327" y="3962400"/>
            <a:ext cx="6858000" cy="2740025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p18"/>
          <p:cNvSpPr/>
          <p:nvPr/>
        </p:nvSpPr>
        <p:spPr>
          <a:xfrm>
            <a:off x="1408886" y="6400800"/>
            <a:ext cx="871327" cy="37409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41" name="Google Shape;141;p18"/>
          <p:cNvCxnSpPr/>
          <p:nvPr/>
        </p:nvCxnSpPr>
        <p:spPr>
          <a:xfrm rot="10800000">
            <a:off x="1752600" y="2514600"/>
            <a:ext cx="2819400" cy="381000"/>
          </a:xfrm>
          <a:prstGeom prst="straightConnector1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42" name="Google Shape;142;p18"/>
          <p:cNvCxnSpPr/>
          <p:nvPr/>
        </p:nvCxnSpPr>
        <p:spPr>
          <a:xfrm rot="10800000">
            <a:off x="1219200" y="2667000"/>
            <a:ext cx="3276600" cy="381000"/>
          </a:xfrm>
          <a:prstGeom prst="straightConnector1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</p:cxn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19"/>
          <p:cNvSpPr txBox="1"/>
          <p:nvPr/>
        </p:nvSpPr>
        <p:spPr>
          <a:xfrm>
            <a:off x="685800" y="457200"/>
            <a:ext cx="952500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B1: Thiết lập ProductExports và CompanyCustomers</a:t>
            </a:r>
            <a:endParaRPr/>
          </a:p>
        </p:txBody>
      </p:sp>
      <p:pic>
        <p:nvPicPr>
          <p:cNvPr descr="Text&#10;&#10;Description automatically generated" id="148" name="Google Shape;148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219199"/>
            <a:ext cx="4648200" cy="189348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Graphical user interface, text, application&#10;&#10;Description automatically generated" id="149" name="Google Shape;149;p1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85800" y="3276600"/>
            <a:ext cx="6858000" cy="34480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Text&#10;&#10;Description automatically generated" id="150" name="Google Shape;150;p1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094175" y="1192191"/>
            <a:ext cx="4974446" cy="2193823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51" name="Google Shape;151;p19"/>
          <p:cNvCxnSpPr/>
          <p:nvPr/>
        </p:nvCxnSpPr>
        <p:spPr>
          <a:xfrm>
            <a:off x="685800" y="2590800"/>
            <a:ext cx="2057400" cy="0"/>
          </a:xfrm>
          <a:prstGeom prst="straightConnector1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52" name="Google Shape;152;p19"/>
          <p:cNvCxnSpPr/>
          <p:nvPr/>
        </p:nvCxnSpPr>
        <p:spPr>
          <a:xfrm>
            <a:off x="4419600" y="3066388"/>
            <a:ext cx="2057400" cy="0"/>
          </a:xfrm>
          <a:prstGeom prst="straightConnector1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53" name="Google Shape;153;p19"/>
          <p:cNvCxnSpPr/>
          <p:nvPr/>
        </p:nvCxnSpPr>
        <p:spPr>
          <a:xfrm>
            <a:off x="1219200" y="6248400"/>
            <a:ext cx="2057400" cy="0"/>
          </a:xfrm>
          <a:prstGeom prst="straightConnector1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54" name="Google Shape;154;p19"/>
          <p:cNvCxnSpPr/>
          <p:nvPr/>
        </p:nvCxnSpPr>
        <p:spPr>
          <a:xfrm>
            <a:off x="838200" y="3483244"/>
            <a:ext cx="6553200" cy="1655370"/>
          </a:xfrm>
          <a:prstGeom prst="straightConnector1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55" name="Google Shape;155;p19"/>
          <p:cNvCxnSpPr/>
          <p:nvPr/>
        </p:nvCxnSpPr>
        <p:spPr>
          <a:xfrm flipH="1" rot="10800000">
            <a:off x="838200" y="3424767"/>
            <a:ext cx="6705600" cy="1726031"/>
          </a:xfrm>
          <a:prstGeom prst="straightConnector1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56" name="Google Shape;156;p19"/>
          <p:cNvSpPr/>
          <p:nvPr/>
        </p:nvSpPr>
        <p:spPr>
          <a:xfrm>
            <a:off x="762000" y="3386014"/>
            <a:ext cx="6781800" cy="1811077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20"/>
          <p:cNvSpPr txBox="1"/>
          <p:nvPr/>
        </p:nvSpPr>
        <p:spPr>
          <a:xfrm>
            <a:off x="685800" y="457200"/>
            <a:ext cx="952500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B1: Thiết lập ProductExports và CompanyCustomers</a:t>
            </a:r>
            <a:endParaRPr/>
          </a:p>
        </p:txBody>
      </p:sp>
      <p:pic>
        <p:nvPicPr>
          <p:cNvPr descr="Graphical user interface, application&#10;&#10;Description automatically generated" id="162" name="Google Shape;162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61315" y="1752600"/>
            <a:ext cx="4660403" cy="41624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Graphical user interface, application&#10;&#10;Description automatically generated" id="163" name="Google Shape;163;p2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105400" y="2971800"/>
            <a:ext cx="3862901" cy="1417115"/>
          </a:xfrm>
          <a:prstGeom prst="rect">
            <a:avLst/>
          </a:prstGeom>
          <a:noFill/>
          <a:ln>
            <a:noFill/>
          </a:ln>
        </p:spPr>
      </p:pic>
      <p:sp>
        <p:nvSpPr>
          <p:cNvPr id="164" name="Google Shape;164;p20"/>
          <p:cNvSpPr/>
          <p:nvPr/>
        </p:nvSpPr>
        <p:spPr>
          <a:xfrm>
            <a:off x="1829835" y="1981200"/>
            <a:ext cx="2589765" cy="3810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65" name="Google Shape;165;p20"/>
          <p:cNvCxnSpPr/>
          <p:nvPr/>
        </p:nvCxnSpPr>
        <p:spPr>
          <a:xfrm>
            <a:off x="5334000" y="3392347"/>
            <a:ext cx="2971800" cy="0"/>
          </a:xfrm>
          <a:prstGeom prst="straightConnector1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21"/>
          <p:cNvSpPr txBox="1"/>
          <p:nvPr/>
        </p:nvSpPr>
        <p:spPr>
          <a:xfrm>
            <a:off x="685800" y="457200"/>
            <a:ext cx="952500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B1: Thiết lập ProductExports và CompanyCustomers</a:t>
            </a:r>
            <a:endParaRPr/>
          </a:p>
        </p:txBody>
      </p:sp>
      <p:pic>
        <p:nvPicPr>
          <p:cNvPr id="171" name="Google Shape;171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64577" y="1376065"/>
            <a:ext cx="8014846" cy="5024735"/>
          </a:xfrm>
          <a:prstGeom prst="rect">
            <a:avLst/>
          </a:prstGeom>
          <a:noFill/>
          <a:ln>
            <a:noFill/>
          </a:ln>
        </p:spPr>
      </p:pic>
      <p:sp>
        <p:nvSpPr>
          <p:cNvPr id="172" name="Google Shape;172;p21"/>
          <p:cNvSpPr/>
          <p:nvPr/>
        </p:nvSpPr>
        <p:spPr>
          <a:xfrm>
            <a:off x="595443" y="1752600"/>
            <a:ext cx="776157" cy="3810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2"/>
          <p:cNvSpPr txBox="1"/>
          <p:nvPr/>
        </p:nvSpPr>
        <p:spPr>
          <a:xfrm>
            <a:off x="685800" y="457200"/>
            <a:ext cx="952500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B1: Thiết lập ProductExports và CompanyCustomers</a:t>
            </a:r>
            <a:endParaRPr/>
          </a:p>
        </p:txBody>
      </p:sp>
      <p:pic>
        <p:nvPicPr>
          <p:cNvPr descr="Graphical user interface, text, application&#10;&#10;Description automatically generated" id="178" name="Google Shape;178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676400" y="1524000"/>
            <a:ext cx="5410518" cy="4742321"/>
          </a:xfrm>
          <a:prstGeom prst="rect">
            <a:avLst/>
          </a:prstGeom>
          <a:noFill/>
          <a:ln>
            <a:noFill/>
          </a:ln>
        </p:spPr>
      </p:pic>
      <p:sp>
        <p:nvSpPr>
          <p:cNvPr id="179" name="Google Shape;179;p22"/>
          <p:cNvSpPr/>
          <p:nvPr/>
        </p:nvSpPr>
        <p:spPr>
          <a:xfrm>
            <a:off x="2514600" y="2590800"/>
            <a:ext cx="4267200" cy="9906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22"/>
          <p:cNvSpPr/>
          <p:nvPr/>
        </p:nvSpPr>
        <p:spPr>
          <a:xfrm flipH="1">
            <a:off x="1828800" y="1985665"/>
            <a:ext cx="1219200" cy="224135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23"/>
          <p:cNvSpPr txBox="1"/>
          <p:nvPr/>
        </p:nvSpPr>
        <p:spPr>
          <a:xfrm>
            <a:off x="685800" y="457200"/>
            <a:ext cx="952500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B1: Thiết lập ProductExports và CompanyCustomers</a:t>
            </a:r>
            <a:endParaRPr/>
          </a:p>
        </p:txBody>
      </p:sp>
      <p:pic>
        <p:nvPicPr>
          <p:cNvPr descr="Graphical user interface, application&#10;&#10;Description automatically generated" id="186" name="Google Shape;186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7747" y="2286000"/>
            <a:ext cx="8414721" cy="2285999"/>
          </a:xfrm>
          <a:prstGeom prst="rect">
            <a:avLst/>
          </a:prstGeom>
          <a:noFill/>
          <a:ln>
            <a:noFill/>
          </a:ln>
        </p:spPr>
      </p:pic>
      <p:sp>
        <p:nvSpPr>
          <p:cNvPr id="187" name="Google Shape;187;p23"/>
          <p:cNvSpPr/>
          <p:nvPr/>
        </p:nvSpPr>
        <p:spPr>
          <a:xfrm>
            <a:off x="533399" y="3429000"/>
            <a:ext cx="8182853" cy="6096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24"/>
          <p:cNvSpPr txBox="1"/>
          <p:nvPr/>
        </p:nvSpPr>
        <p:spPr>
          <a:xfrm>
            <a:off x="685800" y="457200"/>
            <a:ext cx="952500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B1: Thiết lập ProductExports và CompanyCustomers</a:t>
            </a:r>
            <a:endParaRPr/>
          </a:p>
        </p:txBody>
      </p:sp>
      <p:pic>
        <p:nvPicPr>
          <p:cNvPr descr="Graphical user interface, text, application, email&#10;&#10;Description automatically generated" id="193" name="Google Shape;193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43000" y="1371600"/>
            <a:ext cx="6858000" cy="171640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Graphical user interface&#10;&#10;Description automatically generated" id="194" name="Google Shape;194;p2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828800" y="3429000"/>
            <a:ext cx="5384334" cy="2999772"/>
          </a:xfrm>
          <a:prstGeom prst="rect">
            <a:avLst/>
          </a:prstGeom>
          <a:noFill/>
          <a:ln>
            <a:noFill/>
          </a:ln>
        </p:spPr>
      </p:pic>
      <p:sp>
        <p:nvSpPr>
          <p:cNvPr id="195" name="Google Shape;195;p24"/>
          <p:cNvSpPr/>
          <p:nvPr/>
        </p:nvSpPr>
        <p:spPr>
          <a:xfrm flipH="1" rot="10800000">
            <a:off x="1143000" y="1676400"/>
            <a:ext cx="762000" cy="3810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25"/>
          <p:cNvSpPr txBox="1"/>
          <p:nvPr/>
        </p:nvSpPr>
        <p:spPr>
          <a:xfrm>
            <a:off x="685800" y="457200"/>
            <a:ext cx="952500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B2: Thiết lập chứng từ PaymentOfReceivables</a:t>
            </a:r>
            <a:endParaRPr/>
          </a:p>
        </p:txBody>
      </p:sp>
      <p:pic>
        <p:nvPicPr>
          <p:cNvPr descr="Are Your Accounts Receivable a Mess? Here&amp;#39;s How to Fix It." id="201" name="Google Shape;201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38200" y="1295400"/>
            <a:ext cx="7658100" cy="5105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26"/>
          <p:cNvSpPr txBox="1"/>
          <p:nvPr/>
        </p:nvSpPr>
        <p:spPr>
          <a:xfrm>
            <a:off x="685800" y="457200"/>
            <a:ext cx="952500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B2: Thiết lập chứng từ PaymentOfReceivables</a:t>
            </a:r>
            <a:endParaRPr/>
          </a:p>
        </p:txBody>
      </p:sp>
      <p:pic>
        <p:nvPicPr>
          <p:cNvPr descr="Graphical user interface, application&#10;&#10;Description automatically generated" id="207" name="Google Shape;207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81000" y="2209800"/>
            <a:ext cx="3943739" cy="12192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Graphical user interface, text, application&#10;&#10;Description automatically generated" id="208" name="Google Shape;208;p2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84888" y="4267200"/>
            <a:ext cx="6974224" cy="1905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Graphical user interface, application&#10;&#10;Description automatically generated" id="209" name="Google Shape;209;p2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819263" y="1266825"/>
            <a:ext cx="3657894" cy="2619375"/>
          </a:xfrm>
          <a:prstGeom prst="rect">
            <a:avLst/>
          </a:prstGeom>
          <a:noFill/>
          <a:ln>
            <a:noFill/>
          </a:ln>
        </p:spPr>
      </p:pic>
      <p:sp>
        <p:nvSpPr>
          <p:cNvPr id="210" name="Google Shape;210;p26"/>
          <p:cNvSpPr/>
          <p:nvPr/>
        </p:nvSpPr>
        <p:spPr>
          <a:xfrm>
            <a:off x="4324739" y="4719935"/>
            <a:ext cx="1771261" cy="309265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4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27"/>
          <p:cNvSpPr txBox="1"/>
          <p:nvPr/>
        </p:nvSpPr>
        <p:spPr>
          <a:xfrm>
            <a:off x="685800" y="457200"/>
            <a:ext cx="952500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B2: Thiết lập chứng từ PaymentOfReceivables</a:t>
            </a:r>
            <a:endParaRPr/>
          </a:p>
        </p:txBody>
      </p:sp>
      <p:pic>
        <p:nvPicPr>
          <p:cNvPr descr="Graphical user interface, text, application&#10;&#10;Description automatically generated" id="216" name="Google Shape;216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57200" y="1371600"/>
            <a:ext cx="7968364" cy="227393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Graphical user interface, application&#10;&#10;Description automatically generated" id="217" name="Google Shape;217;p2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33400" y="3886200"/>
            <a:ext cx="7968364" cy="2289429"/>
          </a:xfrm>
          <a:prstGeom prst="rect">
            <a:avLst/>
          </a:prstGeom>
          <a:noFill/>
          <a:ln>
            <a:noFill/>
          </a:ln>
        </p:spPr>
      </p:pic>
      <p:sp>
        <p:nvSpPr>
          <p:cNvPr id="218" name="Google Shape;218;p27"/>
          <p:cNvSpPr/>
          <p:nvPr/>
        </p:nvSpPr>
        <p:spPr>
          <a:xfrm>
            <a:off x="4953000" y="2819400"/>
            <a:ext cx="1828800" cy="3048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9" name="Google Shape;219;p27"/>
          <p:cNvSpPr/>
          <p:nvPr/>
        </p:nvSpPr>
        <p:spPr>
          <a:xfrm>
            <a:off x="1905000" y="1676400"/>
            <a:ext cx="304800" cy="2286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0" name="Google Shape;220;p27"/>
          <p:cNvSpPr/>
          <p:nvPr/>
        </p:nvSpPr>
        <p:spPr>
          <a:xfrm>
            <a:off x="2362200" y="2173932"/>
            <a:ext cx="990600" cy="188268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1" name="Google Shape;221;p27"/>
          <p:cNvSpPr/>
          <p:nvPr/>
        </p:nvSpPr>
        <p:spPr>
          <a:xfrm>
            <a:off x="5474342" y="5334000"/>
            <a:ext cx="2831458" cy="4572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2" name="Google Shape;222;p27"/>
          <p:cNvSpPr/>
          <p:nvPr/>
        </p:nvSpPr>
        <p:spPr>
          <a:xfrm>
            <a:off x="2057400" y="4186535"/>
            <a:ext cx="304800" cy="2286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3" name="Google Shape;223;p27"/>
          <p:cNvSpPr/>
          <p:nvPr/>
        </p:nvSpPr>
        <p:spPr>
          <a:xfrm>
            <a:off x="2514600" y="4800600"/>
            <a:ext cx="1143000" cy="3048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28"/>
          <p:cNvSpPr txBox="1"/>
          <p:nvPr/>
        </p:nvSpPr>
        <p:spPr>
          <a:xfrm>
            <a:off x="685800" y="457200"/>
            <a:ext cx="952500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B2: Thiết lập chứng từ PaymentOfReceivables</a:t>
            </a:r>
            <a:endParaRPr/>
          </a:p>
        </p:txBody>
      </p:sp>
      <p:pic>
        <p:nvPicPr>
          <p:cNvPr descr="Graphical user interface, text, application, email&#10;&#10;Description automatically generated" id="229" name="Google Shape;229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79468" y="1219504"/>
            <a:ext cx="7985064" cy="2460583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Graphical user interface, text, application, email&#10;&#10;Description automatically generated" id="230" name="Google Shape;230;p2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79468" y="3940217"/>
            <a:ext cx="8196883" cy="2460583"/>
          </a:xfrm>
          <a:prstGeom prst="rect">
            <a:avLst/>
          </a:prstGeom>
          <a:noFill/>
          <a:ln>
            <a:noFill/>
          </a:ln>
        </p:spPr>
      </p:pic>
      <p:sp>
        <p:nvSpPr>
          <p:cNvPr id="231" name="Google Shape;231;p28"/>
          <p:cNvSpPr/>
          <p:nvPr/>
        </p:nvSpPr>
        <p:spPr>
          <a:xfrm>
            <a:off x="4876800" y="2819400"/>
            <a:ext cx="1905000" cy="3048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2" name="Google Shape;232;p28"/>
          <p:cNvSpPr/>
          <p:nvPr/>
        </p:nvSpPr>
        <p:spPr>
          <a:xfrm>
            <a:off x="2162175" y="1555409"/>
            <a:ext cx="276225" cy="317883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3" name="Google Shape;233;p28"/>
          <p:cNvSpPr/>
          <p:nvPr/>
        </p:nvSpPr>
        <p:spPr>
          <a:xfrm>
            <a:off x="2590800" y="2449794"/>
            <a:ext cx="1524000" cy="304799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4" name="Google Shape;234;p28"/>
          <p:cNvSpPr/>
          <p:nvPr/>
        </p:nvSpPr>
        <p:spPr>
          <a:xfrm>
            <a:off x="5592732" y="5457371"/>
            <a:ext cx="2789268" cy="3048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5" name="Google Shape;235;p28"/>
          <p:cNvSpPr/>
          <p:nvPr/>
        </p:nvSpPr>
        <p:spPr>
          <a:xfrm>
            <a:off x="2133600" y="4256105"/>
            <a:ext cx="304800" cy="2286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6" name="Google Shape;236;p28"/>
          <p:cNvSpPr/>
          <p:nvPr/>
        </p:nvSpPr>
        <p:spPr>
          <a:xfrm>
            <a:off x="2590800" y="5304971"/>
            <a:ext cx="990600" cy="3048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0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29"/>
          <p:cNvSpPr txBox="1"/>
          <p:nvPr/>
        </p:nvSpPr>
        <p:spPr>
          <a:xfrm>
            <a:off x="685800" y="457200"/>
            <a:ext cx="952500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B2: Thiết lập chứng từ PaymentOfReceivables</a:t>
            </a:r>
            <a:endParaRPr/>
          </a:p>
        </p:txBody>
      </p:sp>
      <p:pic>
        <p:nvPicPr>
          <p:cNvPr descr="Graphical user interface, text, application&#10;&#10;Description automatically generated" id="242" name="Google Shape;242;p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371600" y="1154780"/>
            <a:ext cx="6705600" cy="5292319"/>
          </a:xfrm>
          <a:prstGeom prst="rect">
            <a:avLst/>
          </a:prstGeom>
          <a:noFill/>
          <a:ln>
            <a:noFill/>
          </a:ln>
        </p:spPr>
      </p:pic>
      <p:sp>
        <p:nvSpPr>
          <p:cNvPr id="243" name="Google Shape;243;p29"/>
          <p:cNvSpPr/>
          <p:nvPr/>
        </p:nvSpPr>
        <p:spPr>
          <a:xfrm>
            <a:off x="6400800" y="1524000"/>
            <a:ext cx="428625" cy="4572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4" name="Google Shape;244;p29"/>
          <p:cNvSpPr/>
          <p:nvPr/>
        </p:nvSpPr>
        <p:spPr>
          <a:xfrm>
            <a:off x="3258696" y="1524000"/>
            <a:ext cx="1694304" cy="4572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30"/>
          <p:cNvSpPr txBox="1"/>
          <p:nvPr/>
        </p:nvSpPr>
        <p:spPr>
          <a:xfrm>
            <a:off x="685800" y="457200"/>
            <a:ext cx="952500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B2: Thiết lập chứng từ PaymentOfReceivables</a:t>
            </a:r>
            <a:endParaRPr/>
          </a:p>
        </p:txBody>
      </p:sp>
      <p:pic>
        <p:nvPicPr>
          <p:cNvPr descr="Graphical user interface, application&#10;&#10;Description automatically generated" id="250" name="Google Shape;250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600200" y="1447800"/>
            <a:ext cx="6472159" cy="5172075"/>
          </a:xfrm>
          <a:prstGeom prst="rect">
            <a:avLst/>
          </a:prstGeom>
          <a:noFill/>
          <a:ln>
            <a:noFill/>
          </a:ln>
        </p:spPr>
      </p:pic>
      <p:sp>
        <p:nvSpPr>
          <p:cNvPr id="251" name="Google Shape;251;p30"/>
          <p:cNvSpPr/>
          <p:nvPr/>
        </p:nvSpPr>
        <p:spPr>
          <a:xfrm>
            <a:off x="2362201" y="5867400"/>
            <a:ext cx="2057400" cy="3048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2" name="Google Shape;252;p30"/>
          <p:cNvSpPr/>
          <p:nvPr/>
        </p:nvSpPr>
        <p:spPr>
          <a:xfrm>
            <a:off x="6400801" y="1905000"/>
            <a:ext cx="1524000" cy="4572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6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31"/>
          <p:cNvSpPr txBox="1"/>
          <p:nvPr/>
        </p:nvSpPr>
        <p:spPr>
          <a:xfrm>
            <a:off x="685800" y="457200"/>
            <a:ext cx="952500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B2: Thiết lập chứng từ PaymentOfReceivables</a:t>
            </a:r>
            <a:endParaRPr/>
          </a:p>
        </p:txBody>
      </p:sp>
      <p:pic>
        <p:nvPicPr>
          <p:cNvPr descr="Graphical user interface, application&#10;&#10;Description automatically generated" id="258" name="Google Shape;258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233453" y="1277422"/>
            <a:ext cx="4677093" cy="5141705"/>
          </a:xfrm>
          <a:prstGeom prst="rect">
            <a:avLst/>
          </a:prstGeom>
          <a:noFill/>
          <a:ln>
            <a:noFill/>
          </a:ln>
        </p:spPr>
      </p:pic>
      <p:sp>
        <p:nvSpPr>
          <p:cNvPr id="259" name="Google Shape;259;p31"/>
          <p:cNvSpPr/>
          <p:nvPr/>
        </p:nvSpPr>
        <p:spPr>
          <a:xfrm>
            <a:off x="3543299" y="1828800"/>
            <a:ext cx="2019301" cy="2286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0" name="Google Shape;260;p31"/>
          <p:cNvSpPr/>
          <p:nvPr/>
        </p:nvSpPr>
        <p:spPr>
          <a:xfrm>
            <a:off x="4343400" y="5715000"/>
            <a:ext cx="2209800" cy="3810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4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32"/>
          <p:cNvSpPr txBox="1"/>
          <p:nvPr/>
        </p:nvSpPr>
        <p:spPr>
          <a:xfrm>
            <a:off x="685800" y="457200"/>
            <a:ext cx="952500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B2: Thiết lập chứng từ PaymentOfReceivables</a:t>
            </a:r>
            <a:endParaRPr/>
          </a:p>
        </p:txBody>
      </p:sp>
      <p:pic>
        <p:nvPicPr>
          <p:cNvPr id="266" name="Google Shape;266;p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13789" y="1225396"/>
            <a:ext cx="8004342" cy="5048561"/>
          </a:xfrm>
          <a:prstGeom prst="rect">
            <a:avLst/>
          </a:prstGeom>
          <a:noFill/>
          <a:ln>
            <a:noFill/>
          </a:ln>
        </p:spPr>
      </p:pic>
      <p:sp>
        <p:nvSpPr>
          <p:cNvPr id="267" name="Google Shape;267;p32"/>
          <p:cNvSpPr/>
          <p:nvPr/>
        </p:nvSpPr>
        <p:spPr>
          <a:xfrm>
            <a:off x="6248399" y="5029200"/>
            <a:ext cx="2269731" cy="413386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68" name="Google Shape;268;p32"/>
          <p:cNvCxnSpPr/>
          <p:nvPr/>
        </p:nvCxnSpPr>
        <p:spPr>
          <a:xfrm flipH="1">
            <a:off x="4419600" y="1981200"/>
            <a:ext cx="304800" cy="2971800"/>
          </a:xfrm>
          <a:prstGeom prst="straightConnector1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69" name="Google Shape;269;p32"/>
          <p:cNvCxnSpPr/>
          <p:nvPr/>
        </p:nvCxnSpPr>
        <p:spPr>
          <a:xfrm flipH="1">
            <a:off x="5029200" y="2362200"/>
            <a:ext cx="533400" cy="2057400"/>
          </a:xfrm>
          <a:prstGeom prst="straightConnector1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70" name="Google Shape;270;p32"/>
          <p:cNvCxnSpPr/>
          <p:nvPr/>
        </p:nvCxnSpPr>
        <p:spPr>
          <a:xfrm flipH="1">
            <a:off x="4724400" y="3276600"/>
            <a:ext cx="304800" cy="1905000"/>
          </a:xfrm>
          <a:prstGeom prst="straightConnector1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71" name="Google Shape;271;p32"/>
          <p:cNvCxnSpPr/>
          <p:nvPr/>
        </p:nvCxnSpPr>
        <p:spPr>
          <a:xfrm flipH="1">
            <a:off x="5181600" y="3429000"/>
            <a:ext cx="533400" cy="1297131"/>
          </a:xfrm>
          <a:prstGeom prst="straightConnector1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</p:cxn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5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33"/>
          <p:cNvSpPr txBox="1"/>
          <p:nvPr/>
        </p:nvSpPr>
        <p:spPr>
          <a:xfrm>
            <a:off x="685800" y="457200"/>
            <a:ext cx="952500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B2: Thiết lập chứng từ PaymentOfReceivables</a:t>
            </a:r>
            <a:endParaRPr/>
          </a:p>
        </p:txBody>
      </p:sp>
      <p:pic>
        <p:nvPicPr>
          <p:cNvPr descr="Graphical user interface, application&#10;&#10;Description automatically generated" id="277" name="Google Shape;277;p3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4224" y="1359275"/>
            <a:ext cx="7904791" cy="2222125"/>
          </a:xfrm>
          <a:prstGeom prst="rect">
            <a:avLst/>
          </a:prstGeom>
          <a:noFill/>
          <a:ln>
            <a:noFill/>
          </a:ln>
        </p:spPr>
      </p:pic>
      <p:sp>
        <p:nvSpPr>
          <p:cNvPr id="278" name="Google Shape;278;p33"/>
          <p:cNvSpPr/>
          <p:nvPr/>
        </p:nvSpPr>
        <p:spPr>
          <a:xfrm flipH="1" rot="10800000">
            <a:off x="685800" y="2514600"/>
            <a:ext cx="7783976" cy="3810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2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34"/>
          <p:cNvSpPr txBox="1"/>
          <p:nvPr/>
        </p:nvSpPr>
        <p:spPr>
          <a:xfrm>
            <a:off x="685800" y="457200"/>
            <a:ext cx="952500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B2: Thiết lập chứng từ PaymentOfReceivables</a:t>
            </a:r>
            <a:endParaRPr/>
          </a:p>
        </p:txBody>
      </p:sp>
      <p:pic>
        <p:nvPicPr>
          <p:cNvPr id="284" name="Google Shape;284;p3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1809" y="1123628"/>
            <a:ext cx="8640381" cy="4610743"/>
          </a:xfrm>
          <a:prstGeom prst="rect">
            <a:avLst/>
          </a:prstGeom>
          <a:noFill/>
          <a:ln>
            <a:noFill/>
          </a:ln>
        </p:spPr>
      </p:pic>
      <p:sp>
        <p:nvSpPr>
          <p:cNvPr id="285" name="Google Shape;285;p34"/>
          <p:cNvSpPr/>
          <p:nvPr/>
        </p:nvSpPr>
        <p:spPr>
          <a:xfrm>
            <a:off x="3581400" y="1524000"/>
            <a:ext cx="3048000" cy="9144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9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35"/>
          <p:cNvSpPr txBox="1"/>
          <p:nvPr/>
        </p:nvSpPr>
        <p:spPr>
          <a:xfrm>
            <a:off x="-1066800" y="381000"/>
            <a:ext cx="11734800" cy="7207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Thiết lập quá trình kết chuyển của ProductExports </a:t>
            </a:r>
            <a:endParaRPr/>
          </a:p>
          <a:p>
            <a:pPr indent="0" lvl="0" marL="877569" marR="0" rtl="0" algn="ctr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và PaymentOfReceivables</a:t>
            </a:r>
            <a:endParaRPr/>
          </a:p>
        </p:txBody>
      </p:sp>
      <p:pic>
        <p:nvPicPr>
          <p:cNvPr descr="Prestashop: export products without ANY module - NemoPS" id="291" name="Google Shape;291;p3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85800" y="2223432"/>
            <a:ext cx="2805767" cy="280576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Getting the Best Accounts Receivable - Accounting Seed" id="292" name="Google Shape;292;p3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267200" y="2517742"/>
            <a:ext cx="3886200" cy="251145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6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36"/>
          <p:cNvSpPr txBox="1"/>
          <p:nvPr/>
        </p:nvSpPr>
        <p:spPr>
          <a:xfrm>
            <a:off x="-1066800" y="381000"/>
            <a:ext cx="11734800" cy="7207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Thiết lập quá trình kết chuyển của ProductExports </a:t>
            </a:r>
            <a:endParaRPr/>
          </a:p>
          <a:p>
            <a:pPr indent="0" lvl="0" marL="877569" marR="0" rtl="0" algn="ctr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và PaymentOfReceivables</a:t>
            </a:r>
            <a:endParaRPr/>
          </a:p>
        </p:txBody>
      </p:sp>
      <p:pic>
        <p:nvPicPr>
          <p:cNvPr descr="Graphical user interface, application&#10;&#10;Description automatically generated" id="298" name="Google Shape;298;p3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14400" y="1098816"/>
            <a:ext cx="7479011" cy="5556283"/>
          </a:xfrm>
          <a:prstGeom prst="rect">
            <a:avLst/>
          </a:prstGeom>
          <a:noFill/>
          <a:ln>
            <a:noFill/>
          </a:ln>
        </p:spPr>
      </p:pic>
      <p:sp>
        <p:nvSpPr>
          <p:cNvPr id="299" name="Google Shape;299;p36"/>
          <p:cNvSpPr/>
          <p:nvPr/>
        </p:nvSpPr>
        <p:spPr>
          <a:xfrm flipH="1" rot="10800000">
            <a:off x="3124200" y="4876800"/>
            <a:ext cx="2667000" cy="4572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0" name="Google Shape;300;p36"/>
          <p:cNvSpPr/>
          <p:nvPr/>
        </p:nvSpPr>
        <p:spPr>
          <a:xfrm flipH="1" rot="10800000">
            <a:off x="922116" y="2994948"/>
            <a:ext cx="1973484" cy="510251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1" name="Google Shape;301;p36"/>
          <p:cNvSpPr/>
          <p:nvPr/>
        </p:nvSpPr>
        <p:spPr>
          <a:xfrm flipH="1" rot="10800000">
            <a:off x="764092" y="1052918"/>
            <a:ext cx="2893508" cy="457199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5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37"/>
          <p:cNvSpPr txBox="1"/>
          <p:nvPr/>
        </p:nvSpPr>
        <p:spPr>
          <a:xfrm>
            <a:off x="-1066800" y="381000"/>
            <a:ext cx="11734800" cy="7207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Thiết lập quá trình kết chuyển của ProductExports </a:t>
            </a:r>
            <a:endParaRPr/>
          </a:p>
          <a:p>
            <a:pPr indent="0" lvl="0" marL="877569" marR="0" rtl="0" algn="ctr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và PaymentOfReceivables</a:t>
            </a:r>
            <a:endParaRPr/>
          </a:p>
        </p:txBody>
      </p:sp>
      <p:pic>
        <p:nvPicPr>
          <p:cNvPr descr="Graphical user interface, application&#10;&#10;Description automatically generated" id="307" name="Google Shape;307;p3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46963" y="1219199"/>
            <a:ext cx="7611237" cy="5276419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08" name="Google Shape;308;p37"/>
          <p:cNvCxnSpPr/>
          <p:nvPr/>
        </p:nvCxnSpPr>
        <p:spPr>
          <a:xfrm flipH="1">
            <a:off x="3733800" y="2667000"/>
            <a:ext cx="1066800" cy="2590800"/>
          </a:xfrm>
          <a:prstGeom prst="straightConnector1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309" name="Google Shape;309;p37"/>
          <p:cNvCxnSpPr/>
          <p:nvPr/>
        </p:nvCxnSpPr>
        <p:spPr>
          <a:xfrm flipH="1">
            <a:off x="3886200" y="3886200"/>
            <a:ext cx="2362200" cy="1524000"/>
          </a:xfrm>
          <a:prstGeom prst="straightConnector1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310" name="Google Shape;310;p37"/>
          <p:cNvSpPr/>
          <p:nvPr/>
        </p:nvSpPr>
        <p:spPr>
          <a:xfrm>
            <a:off x="5837485" y="2812065"/>
            <a:ext cx="3251852" cy="9233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5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Let’s guess</a:t>
            </a:r>
            <a:endParaRPr b="1" sz="5400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4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38"/>
          <p:cNvSpPr txBox="1"/>
          <p:nvPr/>
        </p:nvSpPr>
        <p:spPr>
          <a:xfrm>
            <a:off x="-1066800" y="381000"/>
            <a:ext cx="11734800" cy="7207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Thiết lập quá trình kết chuyển của ProductExports </a:t>
            </a:r>
            <a:endParaRPr/>
          </a:p>
          <a:p>
            <a:pPr indent="0" lvl="0" marL="877569" marR="0" rtl="0" algn="ctr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và PaymentOfReceivables</a:t>
            </a:r>
            <a:endParaRPr/>
          </a:p>
        </p:txBody>
      </p:sp>
      <p:pic>
        <p:nvPicPr>
          <p:cNvPr descr="Graphical user interface&#10;&#10;Description automatically generated" id="316" name="Google Shape;316;p3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209800" y="1524000"/>
            <a:ext cx="4598276" cy="1143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Graphical user interface, text, application, email&#10;&#10;Description automatically generated" id="317" name="Google Shape;317;p3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38200" y="3429000"/>
            <a:ext cx="7714136" cy="1828800"/>
          </a:xfrm>
          <a:prstGeom prst="rect">
            <a:avLst/>
          </a:prstGeom>
          <a:noFill/>
          <a:ln>
            <a:noFill/>
          </a:ln>
        </p:spPr>
      </p:pic>
      <p:sp>
        <p:nvSpPr>
          <p:cNvPr id="318" name="Google Shape;318;p38"/>
          <p:cNvSpPr/>
          <p:nvPr/>
        </p:nvSpPr>
        <p:spPr>
          <a:xfrm flipH="1" rot="10800000">
            <a:off x="4343400" y="3886200"/>
            <a:ext cx="1905000" cy="4572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2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39"/>
          <p:cNvSpPr txBox="1"/>
          <p:nvPr/>
        </p:nvSpPr>
        <p:spPr>
          <a:xfrm>
            <a:off x="-1066800" y="381000"/>
            <a:ext cx="11734800" cy="7207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Thiết lập quá trình kết chuyển của ProductExports </a:t>
            </a:r>
            <a:endParaRPr/>
          </a:p>
          <a:p>
            <a:pPr indent="0" lvl="0" marL="877569" marR="0" rtl="0" algn="ctr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và PaymentOfReceivables</a:t>
            </a:r>
            <a:endParaRPr/>
          </a:p>
        </p:txBody>
      </p:sp>
      <p:pic>
        <p:nvPicPr>
          <p:cNvPr descr="Graphical user interface, application&#10;&#10;Description automatically generated" id="324" name="Google Shape;324;p3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04800" y="1371600"/>
            <a:ext cx="8558570" cy="24384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Graphical user interface, application&#10;&#10;Description automatically generated" id="325" name="Google Shape;325;p3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34700" y="4079889"/>
            <a:ext cx="8528669" cy="2271153"/>
          </a:xfrm>
          <a:prstGeom prst="rect">
            <a:avLst/>
          </a:prstGeom>
          <a:noFill/>
          <a:ln>
            <a:noFill/>
          </a:ln>
        </p:spPr>
      </p:pic>
      <p:sp>
        <p:nvSpPr>
          <p:cNvPr id="326" name="Google Shape;326;p39"/>
          <p:cNvSpPr/>
          <p:nvPr/>
        </p:nvSpPr>
        <p:spPr>
          <a:xfrm flipH="1" rot="10800000">
            <a:off x="2743200" y="2286000"/>
            <a:ext cx="914400" cy="3048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7" name="Google Shape;327;p39"/>
          <p:cNvSpPr/>
          <p:nvPr/>
        </p:nvSpPr>
        <p:spPr>
          <a:xfrm flipH="1" rot="10800000">
            <a:off x="2057400" y="1722884"/>
            <a:ext cx="304800" cy="334516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8" name="Google Shape;328;p39"/>
          <p:cNvSpPr/>
          <p:nvPr/>
        </p:nvSpPr>
        <p:spPr>
          <a:xfrm flipH="1" rot="10800000">
            <a:off x="4820856" y="3056866"/>
            <a:ext cx="2646744" cy="372134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9" name="Google Shape;329;p39"/>
          <p:cNvSpPr/>
          <p:nvPr/>
        </p:nvSpPr>
        <p:spPr>
          <a:xfrm flipH="1" rot="10800000">
            <a:off x="2743200" y="5202820"/>
            <a:ext cx="1143000" cy="35978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0" name="Google Shape;330;p39"/>
          <p:cNvSpPr/>
          <p:nvPr/>
        </p:nvSpPr>
        <p:spPr>
          <a:xfrm flipH="1" rot="10800000">
            <a:off x="2071868" y="4457218"/>
            <a:ext cx="304800" cy="334516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1" name="Google Shape;331;p39"/>
          <p:cNvSpPr/>
          <p:nvPr/>
        </p:nvSpPr>
        <p:spPr>
          <a:xfrm flipH="1" rot="10800000">
            <a:off x="5334000" y="5791200"/>
            <a:ext cx="3276600" cy="559842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5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p40"/>
          <p:cNvSpPr txBox="1"/>
          <p:nvPr/>
        </p:nvSpPr>
        <p:spPr>
          <a:xfrm>
            <a:off x="-1066800" y="381000"/>
            <a:ext cx="11734800" cy="7207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Thiết lập quá trình kết chuyển của ProductExports </a:t>
            </a:r>
            <a:endParaRPr/>
          </a:p>
          <a:p>
            <a:pPr indent="0" lvl="0" marL="877569" marR="0" rtl="0" algn="ctr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và PaymentOfReceivables</a:t>
            </a:r>
            <a:endParaRPr/>
          </a:p>
        </p:txBody>
      </p:sp>
      <p:pic>
        <p:nvPicPr>
          <p:cNvPr descr="Graphical user interface, text, application&#10;&#10;Description automatically generated" id="337" name="Google Shape;337;p4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90318" y="1295400"/>
            <a:ext cx="8563363" cy="2678430"/>
          </a:xfrm>
          <a:prstGeom prst="rect">
            <a:avLst/>
          </a:prstGeom>
          <a:noFill/>
          <a:ln>
            <a:noFill/>
          </a:ln>
        </p:spPr>
      </p:pic>
      <p:sp>
        <p:nvSpPr>
          <p:cNvPr id="338" name="Google Shape;338;p40"/>
          <p:cNvSpPr/>
          <p:nvPr/>
        </p:nvSpPr>
        <p:spPr>
          <a:xfrm flipH="1" rot="10800000">
            <a:off x="2590800" y="2896166"/>
            <a:ext cx="914400" cy="304234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9" name="Google Shape;339;p40"/>
          <p:cNvSpPr/>
          <p:nvPr/>
        </p:nvSpPr>
        <p:spPr>
          <a:xfrm flipH="1" rot="10800000">
            <a:off x="5181602" y="2910448"/>
            <a:ext cx="3505198" cy="1063382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0" name="Google Shape;340;p40"/>
          <p:cNvSpPr/>
          <p:nvPr/>
        </p:nvSpPr>
        <p:spPr>
          <a:xfrm flipH="1" rot="10800000">
            <a:off x="2057400" y="1676400"/>
            <a:ext cx="304800" cy="3048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4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Google Shape;345;p41"/>
          <p:cNvSpPr txBox="1"/>
          <p:nvPr/>
        </p:nvSpPr>
        <p:spPr>
          <a:xfrm>
            <a:off x="-1066800" y="381000"/>
            <a:ext cx="11734800" cy="7207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Thiết lập quá trình kết chuyển của ProductExports </a:t>
            </a:r>
            <a:endParaRPr/>
          </a:p>
          <a:p>
            <a:pPr indent="0" lvl="0" marL="877569" marR="0" rtl="0" algn="ctr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và PaymentOfReceivables</a:t>
            </a:r>
            <a:endParaRPr/>
          </a:p>
        </p:txBody>
      </p:sp>
      <p:pic>
        <p:nvPicPr>
          <p:cNvPr descr="Graphical user interface, text, application&#10;&#10;Description automatically generated" id="346" name="Google Shape;346;p4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371600" y="1145449"/>
            <a:ext cx="6629400" cy="5331551"/>
          </a:xfrm>
          <a:prstGeom prst="rect">
            <a:avLst/>
          </a:prstGeom>
          <a:noFill/>
          <a:ln>
            <a:noFill/>
          </a:ln>
        </p:spPr>
      </p:pic>
      <p:sp>
        <p:nvSpPr>
          <p:cNvPr id="347" name="Google Shape;347;p41"/>
          <p:cNvSpPr/>
          <p:nvPr/>
        </p:nvSpPr>
        <p:spPr>
          <a:xfrm flipH="1" rot="10800000">
            <a:off x="5715000" y="6019800"/>
            <a:ext cx="1143000" cy="4572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Google Shape;352;p42"/>
          <p:cNvSpPr txBox="1"/>
          <p:nvPr/>
        </p:nvSpPr>
        <p:spPr>
          <a:xfrm>
            <a:off x="-1066800" y="381000"/>
            <a:ext cx="11734800" cy="7207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Thiết lập quá trình kết chuyển của ProductExports </a:t>
            </a:r>
            <a:endParaRPr/>
          </a:p>
          <a:p>
            <a:pPr indent="0" lvl="0" marL="877569" marR="0" rtl="0" algn="ctr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và PaymentOfReceivables</a:t>
            </a:r>
            <a:endParaRPr/>
          </a:p>
        </p:txBody>
      </p:sp>
      <p:pic>
        <p:nvPicPr>
          <p:cNvPr descr="Graphical user interface, application&#10;&#10;Description automatically generated" id="353" name="Google Shape;353;p4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74248" y="1600200"/>
            <a:ext cx="8795503" cy="4620896"/>
          </a:xfrm>
          <a:prstGeom prst="rect">
            <a:avLst/>
          </a:prstGeom>
          <a:noFill/>
          <a:ln>
            <a:noFill/>
          </a:ln>
        </p:spPr>
      </p:pic>
      <p:sp>
        <p:nvSpPr>
          <p:cNvPr id="354" name="Google Shape;354;p42"/>
          <p:cNvSpPr/>
          <p:nvPr/>
        </p:nvSpPr>
        <p:spPr>
          <a:xfrm flipH="1" rot="10800000">
            <a:off x="3352800" y="2590800"/>
            <a:ext cx="1447800" cy="3810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5" name="Google Shape;355;p42"/>
          <p:cNvSpPr/>
          <p:nvPr/>
        </p:nvSpPr>
        <p:spPr>
          <a:xfrm flipH="1" rot="10800000">
            <a:off x="381000" y="3124200"/>
            <a:ext cx="1295400" cy="2286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9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43"/>
          <p:cNvSpPr txBox="1"/>
          <p:nvPr/>
        </p:nvSpPr>
        <p:spPr>
          <a:xfrm>
            <a:off x="-1066800" y="381000"/>
            <a:ext cx="11734800" cy="7207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Thiết lập quá trình kết chuyển của ProductExports </a:t>
            </a:r>
            <a:endParaRPr/>
          </a:p>
          <a:p>
            <a:pPr indent="0" lvl="0" marL="877569" marR="0" rtl="0" algn="ctr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và PaymentOfReceivables</a:t>
            </a:r>
            <a:endParaRPr/>
          </a:p>
        </p:txBody>
      </p:sp>
      <p:pic>
        <p:nvPicPr>
          <p:cNvPr descr="Graphical user interface, application&#10;&#10;Description automatically generated" id="361" name="Google Shape;361;p4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562600" y="1219199"/>
            <a:ext cx="3348038" cy="5555449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Graphical user interface, text, application&#10;&#10;Description automatically generated" id="362" name="Google Shape;362;p43"/>
          <p:cNvPicPr preferRelativeResize="0"/>
          <p:nvPr/>
        </p:nvPicPr>
        <p:blipFill rotWithShape="1">
          <a:blip r:embed="rId4">
            <a:alphaModFix/>
          </a:blip>
          <a:srcRect b="0" l="20000" r="13403" t="0"/>
          <a:stretch/>
        </p:blipFill>
        <p:spPr>
          <a:xfrm>
            <a:off x="223716" y="2123229"/>
            <a:ext cx="5130636" cy="2611541"/>
          </a:xfrm>
          <a:prstGeom prst="rect">
            <a:avLst/>
          </a:prstGeom>
          <a:noFill/>
          <a:ln>
            <a:noFill/>
          </a:ln>
        </p:spPr>
      </p:pic>
      <p:sp>
        <p:nvSpPr>
          <p:cNvPr id="363" name="Google Shape;363;p43"/>
          <p:cNvSpPr/>
          <p:nvPr/>
        </p:nvSpPr>
        <p:spPr>
          <a:xfrm flipH="1" rot="10800000">
            <a:off x="609600" y="2895600"/>
            <a:ext cx="685800" cy="3048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4" name="Google Shape;364;p43"/>
          <p:cNvSpPr/>
          <p:nvPr/>
        </p:nvSpPr>
        <p:spPr>
          <a:xfrm flipH="1" rot="10800000">
            <a:off x="2789034" y="3581400"/>
            <a:ext cx="2565318" cy="3810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5" name="Google Shape;365;p43"/>
          <p:cNvSpPr/>
          <p:nvPr/>
        </p:nvSpPr>
        <p:spPr>
          <a:xfrm flipH="1" rot="10800000">
            <a:off x="5570316" y="1421969"/>
            <a:ext cx="1440084" cy="254431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`</a:t>
            </a:r>
            <a:endParaRPr/>
          </a:p>
        </p:txBody>
      </p:sp>
      <p:sp>
        <p:nvSpPr>
          <p:cNvPr id="366" name="Google Shape;366;p43"/>
          <p:cNvSpPr/>
          <p:nvPr/>
        </p:nvSpPr>
        <p:spPr>
          <a:xfrm flipH="1" rot="10800000">
            <a:off x="5943600" y="3200400"/>
            <a:ext cx="1440084" cy="457199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``</a:t>
            </a:r>
            <a:endParaRPr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0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Google Shape;371;p44"/>
          <p:cNvSpPr txBox="1"/>
          <p:nvPr/>
        </p:nvSpPr>
        <p:spPr>
          <a:xfrm>
            <a:off x="-1066800" y="381000"/>
            <a:ext cx="11734800" cy="7207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Thiết lập quá trình kết chuyển của ProductExports </a:t>
            </a:r>
            <a:endParaRPr/>
          </a:p>
          <a:p>
            <a:pPr indent="0" lvl="0" marL="877569" marR="0" rtl="0" algn="ctr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và PaymentOfReceivables</a:t>
            </a:r>
            <a:endParaRPr/>
          </a:p>
        </p:txBody>
      </p:sp>
      <p:pic>
        <p:nvPicPr>
          <p:cNvPr descr="Graphical user interface, text, application&#10;&#10;Description automatically generated" id="372" name="Google Shape;372;p4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033712" y="1341369"/>
            <a:ext cx="3076575" cy="2295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73" name="Google Shape;373;p4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33400" y="3876553"/>
            <a:ext cx="7649643" cy="2505425"/>
          </a:xfrm>
          <a:prstGeom prst="rect">
            <a:avLst/>
          </a:prstGeom>
          <a:noFill/>
          <a:ln>
            <a:noFill/>
          </a:ln>
        </p:spPr>
      </p:pic>
      <p:sp>
        <p:nvSpPr>
          <p:cNvPr id="374" name="Google Shape;374;p44"/>
          <p:cNvSpPr/>
          <p:nvPr/>
        </p:nvSpPr>
        <p:spPr>
          <a:xfrm flipH="1" rot="10800000">
            <a:off x="3360516" y="3184214"/>
            <a:ext cx="1973484" cy="244785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`</a:t>
            </a:r>
            <a:endParaRPr/>
          </a:p>
        </p:txBody>
      </p:sp>
      <p:sp>
        <p:nvSpPr>
          <p:cNvPr id="375" name="Google Shape;375;p44"/>
          <p:cNvSpPr/>
          <p:nvPr/>
        </p:nvSpPr>
        <p:spPr>
          <a:xfrm flipH="1" rot="10800000">
            <a:off x="533400" y="4800599"/>
            <a:ext cx="1600200" cy="3048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`</a:t>
            </a:r>
            <a:endParaRPr/>
          </a:p>
        </p:txBody>
      </p:sp>
      <p:sp>
        <p:nvSpPr>
          <p:cNvPr id="376" name="Google Shape;376;p44"/>
          <p:cNvSpPr/>
          <p:nvPr/>
        </p:nvSpPr>
        <p:spPr>
          <a:xfrm flipH="1" rot="10800000">
            <a:off x="2796732" y="4876800"/>
            <a:ext cx="1127567" cy="3048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`</a:t>
            </a:r>
            <a:endParaRPr/>
          </a:p>
        </p:txBody>
      </p:sp>
      <p:sp>
        <p:nvSpPr>
          <p:cNvPr id="377" name="Google Shape;377;p44"/>
          <p:cNvSpPr/>
          <p:nvPr/>
        </p:nvSpPr>
        <p:spPr>
          <a:xfrm flipH="1" rot="10800000">
            <a:off x="2232949" y="4124446"/>
            <a:ext cx="357852" cy="295154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`</a:t>
            </a:r>
            <a:endParaRPr/>
          </a:p>
        </p:txBody>
      </p:sp>
      <p:sp>
        <p:nvSpPr>
          <p:cNvPr id="378" name="Google Shape;378;p44"/>
          <p:cNvSpPr/>
          <p:nvPr/>
        </p:nvSpPr>
        <p:spPr>
          <a:xfrm flipH="1" rot="10800000">
            <a:off x="4571999" y="5516631"/>
            <a:ext cx="2057401" cy="274569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`</a:t>
            </a:r>
            <a:endParaRPr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2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p45"/>
          <p:cNvSpPr txBox="1"/>
          <p:nvPr/>
        </p:nvSpPr>
        <p:spPr>
          <a:xfrm>
            <a:off x="-1066800" y="381000"/>
            <a:ext cx="11734800" cy="7207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Thiết lập quá trình kết chuyển của ProductExports </a:t>
            </a:r>
            <a:endParaRPr/>
          </a:p>
          <a:p>
            <a:pPr indent="0" lvl="0" marL="877569" marR="0" rtl="0" algn="ctr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và PaymentOfReceivables</a:t>
            </a:r>
            <a:endParaRPr/>
          </a:p>
        </p:txBody>
      </p:sp>
      <p:pic>
        <p:nvPicPr>
          <p:cNvPr descr="Graphical user interface&#10;&#10;Description automatically generated" id="384" name="Google Shape;384;p4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107247" y="1157318"/>
            <a:ext cx="4929505" cy="5319682"/>
          </a:xfrm>
          <a:prstGeom prst="rect">
            <a:avLst/>
          </a:prstGeom>
          <a:noFill/>
          <a:ln>
            <a:noFill/>
          </a:ln>
        </p:spPr>
      </p:pic>
      <p:sp>
        <p:nvSpPr>
          <p:cNvPr id="385" name="Google Shape;385;p45"/>
          <p:cNvSpPr/>
          <p:nvPr/>
        </p:nvSpPr>
        <p:spPr>
          <a:xfrm flipH="1" rot="10800000">
            <a:off x="4419600" y="5791200"/>
            <a:ext cx="2209800" cy="3810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`</a:t>
            </a:r>
            <a:endParaRPr/>
          </a:p>
        </p:txBody>
      </p:sp>
      <p:sp>
        <p:nvSpPr>
          <p:cNvPr id="386" name="Google Shape;386;p45"/>
          <p:cNvSpPr/>
          <p:nvPr/>
        </p:nvSpPr>
        <p:spPr>
          <a:xfrm flipH="1" rot="10800000">
            <a:off x="2107247" y="3886200"/>
            <a:ext cx="1397953" cy="228599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`</a:t>
            </a:r>
            <a:endParaRPr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0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91;p46"/>
          <p:cNvSpPr txBox="1"/>
          <p:nvPr/>
        </p:nvSpPr>
        <p:spPr>
          <a:xfrm>
            <a:off x="-1066800" y="381000"/>
            <a:ext cx="11734800" cy="7207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Thiết lập quá trình kết chuyển của ProductExports </a:t>
            </a:r>
            <a:endParaRPr/>
          </a:p>
          <a:p>
            <a:pPr indent="0" lvl="0" marL="877569" marR="0" rtl="0" algn="ctr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và PaymentOfReceivables</a:t>
            </a:r>
            <a:endParaRPr/>
          </a:p>
        </p:txBody>
      </p:sp>
      <p:pic>
        <p:nvPicPr>
          <p:cNvPr descr="Graphical user interface&#10;&#10;Description automatically generated" id="392" name="Google Shape;392;p4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85800" y="1400330"/>
            <a:ext cx="8077200" cy="5076670"/>
          </a:xfrm>
          <a:prstGeom prst="rect">
            <a:avLst/>
          </a:prstGeom>
          <a:noFill/>
          <a:ln>
            <a:noFill/>
          </a:ln>
        </p:spPr>
      </p:pic>
      <p:sp>
        <p:nvSpPr>
          <p:cNvPr id="393" name="Google Shape;393;p46"/>
          <p:cNvSpPr/>
          <p:nvPr/>
        </p:nvSpPr>
        <p:spPr>
          <a:xfrm flipH="1" rot="10800000">
            <a:off x="6477000" y="5197032"/>
            <a:ext cx="2286000" cy="441765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`</a:t>
            </a:r>
            <a:endParaRPr/>
          </a:p>
        </p:txBody>
      </p:sp>
      <p:cxnSp>
        <p:nvCxnSpPr>
          <p:cNvPr id="394" name="Google Shape;394;p46"/>
          <p:cNvCxnSpPr/>
          <p:nvPr/>
        </p:nvCxnSpPr>
        <p:spPr>
          <a:xfrm flipH="1">
            <a:off x="3886200" y="2438400"/>
            <a:ext cx="1066800" cy="2057399"/>
          </a:xfrm>
          <a:prstGeom prst="straightConnector1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</p:cxn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8" name="Shape 3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" name="Google Shape;399;p47"/>
          <p:cNvSpPr txBox="1"/>
          <p:nvPr/>
        </p:nvSpPr>
        <p:spPr>
          <a:xfrm>
            <a:off x="-1066800" y="381000"/>
            <a:ext cx="11734800" cy="7207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Thiết lập quá trình kết chuyển của ProductExports </a:t>
            </a:r>
            <a:endParaRPr/>
          </a:p>
          <a:p>
            <a:pPr indent="0" lvl="0" marL="877569" marR="0" rtl="0" algn="ctr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và PaymentOfReceivables</a:t>
            </a:r>
            <a:endParaRPr/>
          </a:p>
        </p:txBody>
      </p:sp>
      <p:pic>
        <p:nvPicPr>
          <p:cNvPr descr="Text&#10;&#10;Description automatically generated" id="400" name="Google Shape;400;p4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39827" y="1828800"/>
            <a:ext cx="7864345" cy="3429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4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Google Shape;405;p48"/>
          <p:cNvSpPr txBox="1"/>
          <p:nvPr/>
        </p:nvSpPr>
        <p:spPr>
          <a:xfrm>
            <a:off x="-1066800" y="381000"/>
            <a:ext cx="11734800" cy="7207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Thiết lập quá trình kết chuyển của ProductExports </a:t>
            </a:r>
            <a:endParaRPr/>
          </a:p>
          <a:p>
            <a:pPr indent="0" lvl="0" marL="877569" marR="0" rtl="0" algn="ctr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và PaymentOfReceivables</a:t>
            </a:r>
            <a:endParaRPr/>
          </a:p>
        </p:txBody>
      </p:sp>
      <p:pic>
        <p:nvPicPr>
          <p:cNvPr descr="Graphical user interface&#10;&#10;Description automatically generated" id="406" name="Google Shape;406;p4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133600" y="1267219"/>
            <a:ext cx="4719955" cy="5209781"/>
          </a:xfrm>
          <a:prstGeom prst="rect">
            <a:avLst/>
          </a:prstGeom>
          <a:noFill/>
          <a:ln>
            <a:noFill/>
          </a:ln>
        </p:spPr>
      </p:pic>
      <p:sp>
        <p:nvSpPr>
          <p:cNvPr id="407" name="Google Shape;407;p48"/>
          <p:cNvSpPr/>
          <p:nvPr/>
        </p:nvSpPr>
        <p:spPr>
          <a:xfrm flipH="1" rot="10800000">
            <a:off x="2209800" y="2514599"/>
            <a:ext cx="1219200" cy="228599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`</a:t>
            </a:r>
            <a:endParaRPr/>
          </a:p>
        </p:txBody>
      </p:sp>
      <p:sp>
        <p:nvSpPr>
          <p:cNvPr id="408" name="Google Shape;408;p48"/>
          <p:cNvSpPr/>
          <p:nvPr/>
        </p:nvSpPr>
        <p:spPr>
          <a:xfrm flipH="1" rot="10800000">
            <a:off x="3429000" y="3609578"/>
            <a:ext cx="1752600" cy="276621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`</a:t>
            </a:r>
            <a:endParaRPr/>
          </a:p>
        </p:txBody>
      </p:sp>
      <p:sp>
        <p:nvSpPr>
          <p:cNvPr id="409" name="Google Shape;409;p48"/>
          <p:cNvSpPr/>
          <p:nvPr/>
        </p:nvSpPr>
        <p:spPr>
          <a:xfrm flipH="1" rot="10800000">
            <a:off x="3429000" y="3900290"/>
            <a:ext cx="762000" cy="27662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`</a:t>
            </a:r>
            <a:endParaRPr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3" name="Shape 4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Google Shape;414;p49"/>
          <p:cNvSpPr txBox="1"/>
          <p:nvPr/>
        </p:nvSpPr>
        <p:spPr>
          <a:xfrm>
            <a:off x="-1066800" y="381000"/>
            <a:ext cx="11734800" cy="7207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Thiết lập quá trình kết chuyển của ProductExports </a:t>
            </a:r>
            <a:endParaRPr/>
          </a:p>
          <a:p>
            <a:pPr indent="0" lvl="0" marL="877569" marR="0" rtl="0" algn="ctr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và PaymentOfReceivables</a:t>
            </a:r>
            <a:endParaRPr/>
          </a:p>
        </p:txBody>
      </p:sp>
      <p:pic>
        <p:nvPicPr>
          <p:cNvPr descr="Graphical user interface, text, application&#10;&#10;Description automatically generated" id="415" name="Google Shape;415;p4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409700" y="1219200"/>
            <a:ext cx="6324600" cy="4985111"/>
          </a:xfrm>
          <a:prstGeom prst="rect">
            <a:avLst/>
          </a:prstGeom>
          <a:noFill/>
          <a:ln>
            <a:noFill/>
          </a:ln>
        </p:spPr>
      </p:pic>
      <p:sp>
        <p:nvSpPr>
          <p:cNvPr id="416" name="Google Shape;416;p49"/>
          <p:cNvSpPr/>
          <p:nvPr/>
        </p:nvSpPr>
        <p:spPr>
          <a:xfrm flipH="1" rot="10800000">
            <a:off x="2209800" y="2438400"/>
            <a:ext cx="1447800" cy="304798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`</a:t>
            </a:r>
            <a:endParaRPr/>
          </a:p>
        </p:txBody>
      </p:sp>
      <p:sp>
        <p:nvSpPr>
          <p:cNvPr id="417" name="Google Shape;417;p49"/>
          <p:cNvSpPr/>
          <p:nvPr/>
        </p:nvSpPr>
        <p:spPr>
          <a:xfrm flipH="1" rot="10800000">
            <a:off x="6172200" y="1600200"/>
            <a:ext cx="1447800" cy="4572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`</a:t>
            </a:r>
            <a:endParaRPr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1" name="Shape 4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2" name="Google Shape;422;p50"/>
          <p:cNvSpPr txBox="1"/>
          <p:nvPr/>
        </p:nvSpPr>
        <p:spPr>
          <a:xfrm>
            <a:off x="-1066800" y="381000"/>
            <a:ext cx="11734800" cy="7207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Thiết lập quá trình kết chuyển của ProductExports </a:t>
            </a:r>
            <a:endParaRPr/>
          </a:p>
          <a:p>
            <a:pPr indent="0" lvl="0" marL="877569" marR="0" rtl="0" algn="ctr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và PaymentOfReceivables</a:t>
            </a:r>
            <a:endParaRPr/>
          </a:p>
        </p:txBody>
      </p:sp>
      <p:pic>
        <p:nvPicPr>
          <p:cNvPr descr="Graphical user interface, application&#10;&#10;Description automatically generated" id="423" name="Google Shape;423;p5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46554" y="1082419"/>
            <a:ext cx="7850892" cy="5394581"/>
          </a:xfrm>
          <a:prstGeom prst="rect">
            <a:avLst/>
          </a:prstGeom>
          <a:noFill/>
          <a:ln>
            <a:noFill/>
          </a:ln>
        </p:spPr>
      </p:pic>
      <p:sp>
        <p:nvSpPr>
          <p:cNvPr id="424" name="Google Shape;424;p50"/>
          <p:cNvSpPr/>
          <p:nvPr/>
        </p:nvSpPr>
        <p:spPr>
          <a:xfrm flipH="1" rot="10800000">
            <a:off x="6400800" y="5410198"/>
            <a:ext cx="1981200" cy="457201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`</a:t>
            </a:r>
            <a:endParaRPr/>
          </a:p>
        </p:txBody>
      </p:sp>
      <p:cxnSp>
        <p:nvCxnSpPr>
          <p:cNvPr id="425" name="Google Shape;425;p50"/>
          <p:cNvCxnSpPr/>
          <p:nvPr/>
        </p:nvCxnSpPr>
        <p:spPr>
          <a:xfrm flipH="1">
            <a:off x="3352800" y="3581400"/>
            <a:ext cx="1752600" cy="1676400"/>
          </a:xfrm>
          <a:prstGeom prst="straightConnector1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426" name="Google Shape;426;p50"/>
          <p:cNvCxnSpPr/>
          <p:nvPr/>
        </p:nvCxnSpPr>
        <p:spPr>
          <a:xfrm flipH="1">
            <a:off x="3352800" y="2743200"/>
            <a:ext cx="1447800" cy="2209800"/>
          </a:xfrm>
          <a:prstGeom prst="straightConnector1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427" name="Google Shape;427;p50"/>
          <p:cNvSpPr/>
          <p:nvPr/>
        </p:nvSpPr>
        <p:spPr>
          <a:xfrm flipH="1" rot="10800000">
            <a:off x="646554" y="1272342"/>
            <a:ext cx="420246" cy="404058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`</a:t>
            </a:r>
            <a:endParaRPr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1" name="Shape 4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" name="Google Shape;432;p51"/>
          <p:cNvSpPr txBox="1"/>
          <p:nvPr/>
        </p:nvSpPr>
        <p:spPr>
          <a:xfrm>
            <a:off x="-1066800" y="381000"/>
            <a:ext cx="11734800" cy="7207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Thiết lập quá trình kết chuyển của ProductExports </a:t>
            </a:r>
            <a:endParaRPr/>
          </a:p>
          <a:p>
            <a:pPr indent="0" lvl="0" marL="877569" marR="0" rtl="0" algn="ctr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và PaymentOfReceivables</a:t>
            </a:r>
            <a:endParaRPr/>
          </a:p>
        </p:txBody>
      </p:sp>
      <p:pic>
        <p:nvPicPr>
          <p:cNvPr descr="Graphical user interface, text, application&#10;&#10;Description automatically generated" id="433" name="Google Shape;433;p5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257300" y="1101710"/>
            <a:ext cx="6629400" cy="5180116"/>
          </a:xfrm>
          <a:prstGeom prst="rect">
            <a:avLst/>
          </a:prstGeom>
          <a:noFill/>
          <a:ln>
            <a:noFill/>
          </a:ln>
        </p:spPr>
      </p:pic>
      <p:sp>
        <p:nvSpPr>
          <p:cNvPr id="434" name="Google Shape;434;p51"/>
          <p:cNvSpPr/>
          <p:nvPr/>
        </p:nvSpPr>
        <p:spPr>
          <a:xfrm flipH="1" rot="10800000">
            <a:off x="2133600" y="2590800"/>
            <a:ext cx="1828800" cy="5334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`</a:t>
            </a:r>
            <a:endParaRPr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8" name="Shape 4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" name="Google Shape;439;p52"/>
          <p:cNvSpPr txBox="1"/>
          <p:nvPr/>
        </p:nvSpPr>
        <p:spPr>
          <a:xfrm>
            <a:off x="-1066800" y="381000"/>
            <a:ext cx="11734800" cy="7207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Thiết lập quá trình kết chuyển của ProductExports </a:t>
            </a:r>
            <a:endParaRPr/>
          </a:p>
          <a:p>
            <a:pPr indent="0" lvl="0" marL="877569" marR="0" rtl="0" algn="ctr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và PaymentOfReceivables</a:t>
            </a:r>
            <a:endParaRPr/>
          </a:p>
        </p:txBody>
      </p:sp>
      <p:pic>
        <p:nvPicPr>
          <p:cNvPr descr="Graphical user interface, application&#10;&#10;Description automatically generated" id="440" name="Google Shape;440;p5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43000" y="1371600"/>
            <a:ext cx="6858000" cy="4772025"/>
          </a:xfrm>
          <a:prstGeom prst="rect">
            <a:avLst/>
          </a:prstGeom>
          <a:noFill/>
          <a:ln>
            <a:noFill/>
          </a:ln>
        </p:spPr>
      </p:pic>
      <p:sp>
        <p:nvSpPr>
          <p:cNvPr id="441" name="Google Shape;441;p52"/>
          <p:cNvSpPr/>
          <p:nvPr/>
        </p:nvSpPr>
        <p:spPr>
          <a:xfrm flipH="1" rot="10800000">
            <a:off x="1219200" y="2362200"/>
            <a:ext cx="2362200" cy="2286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`</a:t>
            </a:r>
            <a:endParaRPr/>
          </a:p>
        </p:txBody>
      </p:sp>
      <p:sp>
        <p:nvSpPr>
          <p:cNvPr id="442" name="Google Shape;442;p52"/>
          <p:cNvSpPr/>
          <p:nvPr/>
        </p:nvSpPr>
        <p:spPr>
          <a:xfrm flipH="1" rot="10800000">
            <a:off x="6096000" y="5257800"/>
            <a:ext cx="1752600" cy="2286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`</a:t>
            </a:r>
            <a:endParaRPr/>
          </a:p>
        </p:txBody>
      </p:sp>
      <p:cxnSp>
        <p:nvCxnSpPr>
          <p:cNvPr id="443" name="Google Shape;443;p52"/>
          <p:cNvCxnSpPr/>
          <p:nvPr/>
        </p:nvCxnSpPr>
        <p:spPr>
          <a:xfrm flipH="1">
            <a:off x="3581400" y="3581400"/>
            <a:ext cx="1524000" cy="1676400"/>
          </a:xfrm>
          <a:prstGeom prst="straightConnector1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444" name="Google Shape;444;p52"/>
          <p:cNvCxnSpPr/>
          <p:nvPr/>
        </p:nvCxnSpPr>
        <p:spPr>
          <a:xfrm flipH="1">
            <a:off x="3657600" y="3048000"/>
            <a:ext cx="1066800" cy="1905000"/>
          </a:xfrm>
          <a:prstGeom prst="straightConnector1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445" name="Google Shape;445;p52"/>
          <p:cNvCxnSpPr/>
          <p:nvPr/>
        </p:nvCxnSpPr>
        <p:spPr>
          <a:xfrm flipH="1">
            <a:off x="3505200" y="2667000"/>
            <a:ext cx="1219200" cy="2133600"/>
          </a:xfrm>
          <a:prstGeom prst="straightConnector1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446" name="Google Shape;446;p52"/>
          <p:cNvSpPr/>
          <p:nvPr/>
        </p:nvSpPr>
        <p:spPr>
          <a:xfrm flipH="1" rot="10800000">
            <a:off x="3581400" y="3429000"/>
            <a:ext cx="228600" cy="3048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`</a:t>
            </a:r>
            <a:endParaRPr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0" name="Shape 4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1" name="Google Shape;451;p53"/>
          <p:cNvSpPr txBox="1"/>
          <p:nvPr/>
        </p:nvSpPr>
        <p:spPr>
          <a:xfrm>
            <a:off x="-1066800" y="381000"/>
            <a:ext cx="11734800" cy="7207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Thiết lập quá trình kết chuyển của ProductExports </a:t>
            </a:r>
            <a:endParaRPr/>
          </a:p>
          <a:p>
            <a:pPr indent="0" lvl="0" marL="877569" marR="0" rtl="0" algn="ctr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và PaymentOfReceivables</a:t>
            </a:r>
            <a:endParaRPr/>
          </a:p>
        </p:txBody>
      </p:sp>
      <p:pic>
        <p:nvPicPr>
          <p:cNvPr descr="Text&#10;&#10;Description automatically generated" id="452" name="Google Shape;452;p5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12111" y="1219200"/>
            <a:ext cx="7519778" cy="5029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6" name="Shape 4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7" name="Google Shape;457;p54"/>
          <p:cNvSpPr txBox="1"/>
          <p:nvPr/>
        </p:nvSpPr>
        <p:spPr>
          <a:xfrm>
            <a:off x="-1066800" y="381000"/>
            <a:ext cx="11734800" cy="7207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Thiết lập quá trình kết chuyển của ProductExports </a:t>
            </a:r>
            <a:endParaRPr/>
          </a:p>
          <a:p>
            <a:pPr indent="0" lvl="0" marL="877569" marR="0" rtl="0" algn="ctr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và PaymentOfReceivables</a:t>
            </a:r>
            <a:endParaRPr/>
          </a:p>
        </p:txBody>
      </p:sp>
      <p:pic>
        <p:nvPicPr>
          <p:cNvPr descr="Graphical user interface, application&#10;&#10;Description automatically generated" id="458" name="Google Shape;458;p5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171541" y="1186568"/>
            <a:ext cx="4800918" cy="5290432"/>
          </a:xfrm>
          <a:prstGeom prst="rect">
            <a:avLst/>
          </a:prstGeom>
          <a:noFill/>
          <a:ln>
            <a:noFill/>
          </a:ln>
        </p:spPr>
      </p:pic>
      <p:sp>
        <p:nvSpPr>
          <p:cNvPr id="459" name="Google Shape;459;p54"/>
          <p:cNvSpPr/>
          <p:nvPr/>
        </p:nvSpPr>
        <p:spPr>
          <a:xfrm flipH="1" rot="10800000">
            <a:off x="2209799" y="2438400"/>
            <a:ext cx="1219201" cy="2286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`</a:t>
            </a:r>
            <a:endParaRPr/>
          </a:p>
        </p:txBody>
      </p:sp>
      <p:sp>
        <p:nvSpPr>
          <p:cNvPr id="460" name="Google Shape;460;p54"/>
          <p:cNvSpPr/>
          <p:nvPr/>
        </p:nvSpPr>
        <p:spPr>
          <a:xfrm flipH="1" rot="10800000">
            <a:off x="3962400" y="2895600"/>
            <a:ext cx="1219200" cy="2286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`</a:t>
            </a:r>
            <a:endParaRPr/>
          </a:p>
        </p:txBody>
      </p:sp>
      <p:sp>
        <p:nvSpPr>
          <p:cNvPr id="461" name="Google Shape;461;p54"/>
          <p:cNvSpPr/>
          <p:nvPr/>
        </p:nvSpPr>
        <p:spPr>
          <a:xfrm flipH="1" rot="10800000">
            <a:off x="3981529" y="2324100"/>
            <a:ext cx="1219200" cy="2286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`</a:t>
            </a:r>
            <a:endParaRPr/>
          </a:p>
        </p:txBody>
      </p:sp>
      <p:sp>
        <p:nvSpPr>
          <p:cNvPr id="462" name="Google Shape;462;p54"/>
          <p:cNvSpPr/>
          <p:nvPr/>
        </p:nvSpPr>
        <p:spPr>
          <a:xfrm>
            <a:off x="3505200" y="3581400"/>
            <a:ext cx="1696719" cy="35052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`</a:t>
            </a:r>
            <a:endParaRPr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6" name="Shape 4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7" name="Google Shape;467;p55"/>
          <p:cNvSpPr txBox="1"/>
          <p:nvPr/>
        </p:nvSpPr>
        <p:spPr>
          <a:xfrm>
            <a:off x="-1066800" y="381000"/>
            <a:ext cx="11734800" cy="7207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Thiết lập quá trình kết chuyển của ProductExports </a:t>
            </a:r>
            <a:endParaRPr/>
          </a:p>
          <a:p>
            <a:pPr indent="0" lvl="0" marL="877569" marR="0" rtl="0" algn="ctr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và PaymentOfReceivables</a:t>
            </a:r>
            <a:endParaRPr/>
          </a:p>
        </p:txBody>
      </p:sp>
      <p:pic>
        <p:nvPicPr>
          <p:cNvPr descr="Graphical user interface&#10;&#10;Description automatically generated" id="468" name="Google Shape;468;p5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66800" y="1371600"/>
            <a:ext cx="6858000" cy="4711700"/>
          </a:xfrm>
          <a:prstGeom prst="rect">
            <a:avLst/>
          </a:prstGeom>
          <a:noFill/>
          <a:ln>
            <a:noFill/>
          </a:ln>
        </p:spPr>
      </p:pic>
      <p:sp>
        <p:nvSpPr>
          <p:cNvPr id="469" name="Google Shape;469;p55"/>
          <p:cNvSpPr/>
          <p:nvPr/>
        </p:nvSpPr>
        <p:spPr>
          <a:xfrm flipH="1" rot="10800000">
            <a:off x="3505200" y="3429000"/>
            <a:ext cx="304800" cy="3048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`</a:t>
            </a:r>
            <a:endParaRPr/>
          </a:p>
        </p:txBody>
      </p:sp>
      <p:sp>
        <p:nvSpPr>
          <p:cNvPr id="470" name="Google Shape;470;p55"/>
          <p:cNvSpPr/>
          <p:nvPr/>
        </p:nvSpPr>
        <p:spPr>
          <a:xfrm flipH="1" rot="10800000">
            <a:off x="6019800" y="5178410"/>
            <a:ext cx="1828800" cy="38419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`</a:t>
            </a:r>
            <a:endParaRPr/>
          </a:p>
        </p:txBody>
      </p:sp>
      <p:cxnSp>
        <p:nvCxnSpPr>
          <p:cNvPr id="471" name="Google Shape;471;p55"/>
          <p:cNvCxnSpPr/>
          <p:nvPr/>
        </p:nvCxnSpPr>
        <p:spPr>
          <a:xfrm flipH="1">
            <a:off x="3657600" y="3276600"/>
            <a:ext cx="914400" cy="1447800"/>
          </a:xfrm>
          <a:prstGeom prst="straightConnector1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472" name="Google Shape;472;p55"/>
          <p:cNvCxnSpPr/>
          <p:nvPr/>
        </p:nvCxnSpPr>
        <p:spPr>
          <a:xfrm flipH="1">
            <a:off x="4419600" y="3733800"/>
            <a:ext cx="1676400" cy="1517650"/>
          </a:xfrm>
          <a:prstGeom prst="straightConnector1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473" name="Google Shape;473;p55"/>
          <p:cNvCxnSpPr/>
          <p:nvPr/>
        </p:nvCxnSpPr>
        <p:spPr>
          <a:xfrm flipH="1">
            <a:off x="4267200" y="2493955"/>
            <a:ext cx="1600200" cy="2500335"/>
          </a:xfrm>
          <a:prstGeom prst="straightConnector1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474" name="Google Shape;474;p55"/>
          <p:cNvSpPr/>
          <p:nvPr/>
        </p:nvSpPr>
        <p:spPr>
          <a:xfrm>
            <a:off x="5573823" y="2084655"/>
            <a:ext cx="166891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WareHouse</a:t>
            </a:r>
            <a:endParaRPr b="1" sz="2400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5" name="Google Shape;475;p55"/>
          <p:cNvSpPr/>
          <p:nvPr/>
        </p:nvSpPr>
        <p:spPr>
          <a:xfrm flipH="1" rot="10800000">
            <a:off x="1099288" y="2109765"/>
            <a:ext cx="2177311" cy="328635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`</a:t>
            </a:r>
            <a:endParaRPr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9" name="Shape 4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0" name="Google Shape;480;p56"/>
          <p:cNvSpPr txBox="1"/>
          <p:nvPr/>
        </p:nvSpPr>
        <p:spPr>
          <a:xfrm>
            <a:off x="-1066800" y="381000"/>
            <a:ext cx="11734800" cy="7207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Thiết lập quá trình kết chuyển của ProductExports </a:t>
            </a:r>
            <a:endParaRPr/>
          </a:p>
          <a:p>
            <a:pPr indent="0" lvl="0" marL="877569" marR="0" rtl="0" algn="ctr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và PaymentOfReceivables</a:t>
            </a:r>
            <a:endParaRPr/>
          </a:p>
        </p:txBody>
      </p:sp>
      <p:pic>
        <p:nvPicPr>
          <p:cNvPr descr="Graphical user interface&#10;&#10;Description automatically generated" id="481" name="Google Shape;481;p5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14399" y="1219200"/>
            <a:ext cx="7345899" cy="5105400"/>
          </a:xfrm>
          <a:prstGeom prst="rect">
            <a:avLst/>
          </a:prstGeom>
          <a:noFill/>
          <a:ln>
            <a:noFill/>
          </a:ln>
        </p:spPr>
      </p:pic>
      <p:sp>
        <p:nvSpPr>
          <p:cNvPr id="482" name="Google Shape;482;p56"/>
          <p:cNvSpPr/>
          <p:nvPr/>
        </p:nvSpPr>
        <p:spPr>
          <a:xfrm flipH="1" rot="10800000">
            <a:off x="952499" y="2286000"/>
            <a:ext cx="2552701" cy="3048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`</a:t>
            </a:r>
            <a:endParaRPr/>
          </a:p>
        </p:txBody>
      </p:sp>
      <p:sp>
        <p:nvSpPr>
          <p:cNvPr id="483" name="Google Shape;483;p56"/>
          <p:cNvSpPr/>
          <p:nvPr/>
        </p:nvSpPr>
        <p:spPr>
          <a:xfrm flipH="1" rot="10800000">
            <a:off x="6248401" y="5410200"/>
            <a:ext cx="1904999" cy="3048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`</a:t>
            </a:r>
            <a:endParaRPr/>
          </a:p>
        </p:txBody>
      </p:sp>
      <p:pic>
        <p:nvPicPr>
          <p:cNvPr id="484" name="Google Shape;484;p5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898648" y="5246472"/>
            <a:ext cx="1749552" cy="18359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485" name="Google Shape;485;p56"/>
          <p:cNvCxnSpPr/>
          <p:nvPr/>
        </p:nvCxnSpPr>
        <p:spPr>
          <a:xfrm flipH="1">
            <a:off x="3581400" y="3048000"/>
            <a:ext cx="1219200" cy="1905000"/>
          </a:xfrm>
          <a:prstGeom prst="straightConnector1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486" name="Google Shape;486;p56"/>
          <p:cNvCxnSpPr/>
          <p:nvPr/>
        </p:nvCxnSpPr>
        <p:spPr>
          <a:xfrm flipH="1">
            <a:off x="3810000" y="3733800"/>
            <a:ext cx="990600" cy="1371600"/>
          </a:xfrm>
          <a:prstGeom prst="straightConnector1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487" name="Google Shape;487;p56"/>
          <p:cNvCxnSpPr/>
          <p:nvPr/>
        </p:nvCxnSpPr>
        <p:spPr>
          <a:xfrm flipH="1">
            <a:off x="4572000" y="3124200"/>
            <a:ext cx="1905000" cy="2209800"/>
          </a:xfrm>
          <a:prstGeom prst="straightConnector1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488" name="Google Shape;488;p56"/>
          <p:cNvSpPr/>
          <p:nvPr/>
        </p:nvSpPr>
        <p:spPr>
          <a:xfrm>
            <a:off x="6019800" y="2677775"/>
            <a:ext cx="131189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Quantity</a:t>
            </a:r>
            <a:endParaRPr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2" name="Shape 4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3" name="Google Shape;493;p57"/>
          <p:cNvSpPr txBox="1"/>
          <p:nvPr/>
        </p:nvSpPr>
        <p:spPr>
          <a:xfrm>
            <a:off x="-1066800" y="381000"/>
            <a:ext cx="11734800" cy="7207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Thiết lập quá trình kết chuyển của ProductExports </a:t>
            </a:r>
            <a:endParaRPr/>
          </a:p>
          <a:p>
            <a:pPr indent="0" lvl="0" marL="877569" marR="0" rtl="0" algn="ctr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và PaymentOfReceivables</a:t>
            </a:r>
            <a:endParaRPr/>
          </a:p>
        </p:txBody>
      </p:sp>
      <p:pic>
        <p:nvPicPr>
          <p:cNvPr descr="Text&#10;&#10;Description automatically generated" id="494" name="Google Shape;494;p5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43000" y="1101710"/>
            <a:ext cx="6858000" cy="5235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8" name="Shape 4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" name="Google Shape;499;p58"/>
          <p:cNvSpPr txBox="1"/>
          <p:nvPr/>
        </p:nvSpPr>
        <p:spPr>
          <a:xfrm>
            <a:off x="-1066800" y="381000"/>
            <a:ext cx="11734800" cy="7207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Thiết lập quá trình kết chuyển của ProductExports </a:t>
            </a:r>
            <a:endParaRPr/>
          </a:p>
          <a:p>
            <a:pPr indent="0" lvl="0" marL="877569" marR="0" rtl="0" algn="ctr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và PaymentOfReceivables</a:t>
            </a:r>
            <a:endParaRPr/>
          </a:p>
        </p:txBody>
      </p:sp>
      <p:pic>
        <p:nvPicPr>
          <p:cNvPr descr="Graphical user interface, text, application&#10;&#10;Description automatically generated" id="500" name="Google Shape;500;p5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209800" y="1600200"/>
            <a:ext cx="3962400" cy="11239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Graphical user interface, text, application, email&#10;&#10;Description automatically generated" id="501" name="Google Shape;501;p5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259813" y="3070240"/>
            <a:ext cx="6624373" cy="3406760"/>
          </a:xfrm>
          <a:prstGeom prst="rect">
            <a:avLst/>
          </a:prstGeom>
          <a:noFill/>
          <a:ln>
            <a:noFill/>
          </a:ln>
        </p:spPr>
      </p:pic>
      <p:sp>
        <p:nvSpPr>
          <p:cNvPr id="502" name="Google Shape;502;p58"/>
          <p:cNvSpPr/>
          <p:nvPr/>
        </p:nvSpPr>
        <p:spPr>
          <a:xfrm flipH="1" rot="10800000">
            <a:off x="4267201" y="3581400"/>
            <a:ext cx="1219199" cy="2286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`</a:t>
            </a:r>
            <a:endParaRPr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6" name="Shape 5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7" name="Google Shape;507;p59"/>
          <p:cNvSpPr txBox="1"/>
          <p:nvPr/>
        </p:nvSpPr>
        <p:spPr>
          <a:xfrm>
            <a:off x="-1066800" y="381000"/>
            <a:ext cx="11734800" cy="7207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Thiết lập quá trình kết chuyển của ProductExports </a:t>
            </a:r>
            <a:endParaRPr/>
          </a:p>
          <a:p>
            <a:pPr indent="0" lvl="0" marL="877569" marR="0" rtl="0" algn="ctr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và PaymentOfReceivables</a:t>
            </a:r>
            <a:endParaRPr/>
          </a:p>
        </p:txBody>
      </p:sp>
      <p:pic>
        <p:nvPicPr>
          <p:cNvPr descr="Graphical user interface, text&#10;&#10;Description automatically generated" id="508" name="Google Shape;508;p59"/>
          <p:cNvPicPr preferRelativeResize="0"/>
          <p:nvPr/>
        </p:nvPicPr>
        <p:blipFill rotWithShape="1">
          <a:blip r:embed="rId3">
            <a:alphaModFix/>
          </a:blip>
          <a:srcRect b="57231" l="20374" r="23817" t="11979"/>
          <a:stretch/>
        </p:blipFill>
        <p:spPr>
          <a:xfrm>
            <a:off x="838200" y="1524000"/>
            <a:ext cx="7367112" cy="2286000"/>
          </a:xfrm>
          <a:prstGeom prst="rect">
            <a:avLst/>
          </a:prstGeom>
          <a:noFill/>
          <a:ln>
            <a:noFill/>
          </a:ln>
        </p:spPr>
      </p:pic>
      <p:sp>
        <p:nvSpPr>
          <p:cNvPr id="509" name="Google Shape;509;p59"/>
          <p:cNvSpPr/>
          <p:nvPr/>
        </p:nvSpPr>
        <p:spPr>
          <a:xfrm flipH="1" rot="10800000">
            <a:off x="838201" y="1905000"/>
            <a:ext cx="1676400" cy="4572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`</a:t>
            </a:r>
            <a:endParaRPr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3" name="Shape 5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4" name="Google Shape;514;p60"/>
          <p:cNvSpPr txBox="1"/>
          <p:nvPr/>
        </p:nvSpPr>
        <p:spPr>
          <a:xfrm>
            <a:off x="-1066800" y="381000"/>
            <a:ext cx="11734800" cy="7207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Thiết lập quá trình kết chuyển của ProductExports </a:t>
            </a:r>
            <a:endParaRPr/>
          </a:p>
          <a:p>
            <a:pPr indent="0" lvl="0" marL="877569" marR="0" rtl="0" algn="ctr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và PaymentOfReceivables</a:t>
            </a:r>
            <a:endParaRPr/>
          </a:p>
        </p:txBody>
      </p:sp>
      <p:pic>
        <p:nvPicPr>
          <p:cNvPr descr="Graphical user interface, table&#10;&#10;Description automatically generated" id="515" name="Google Shape;515;p6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15450" y="1531937"/>
            <a:ext cx="7836486" cy="4335463"/>
          </a:xfrm>
          <a:prstGeom prst="rect">
            <a:avLst/>
          </a:prstGeom>
          <a:noFill/>
          <a:ln>
            <a:noFill/>
          </a:ln>
        </p:spPr>
      </p:pic>
      <p:sp>
        <p:nvSpPr>
          <p:cNvPr id="516" name="Google Shape;516;p60"/>
          <p:cNvSpPr/>
          <p:nvPr/>
        </p:nvSpPr>
        <p:spPr>
          <a:xfrm flipH="1" rot="10800000">
            <a:off x="7467601" y="3962400"/>
            <a:ext cx="1084336" cy="2286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`</a:t>
            </a:r>
            <a:endParaRPr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20" name="Shape 5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1" name="Google Shape;521;p61"/>
          <p:cNvSpPr txBox="1"/>
          <p:nvPr/>
        </p:nvSpPr>
        <p:spPr>
          <a:xfrm>
            <a:off x="-1066800" y="381000"/>
            <a:ext cx="11734800" cy="7207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Thiết lập quá trình kết chuyển của ProductExports </a:t>
            </a:r>
            <a:endParaRPr/>
          </a:p>
          <a:p>
            <a:pPr indent="0" lvl="0" marL="877569" marR="0" rtl="0" algn="ctr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và PaymentOfReceivables</a:t>
            </a:r>
            <a:endParaRPr/>
          </a:p>
        </p:txBody>
      </p:sp>
      <p:pic>
        <p:nvPicPr>
          <p:cNvPr descr="Graphical user interface, text, application&#10;&#10;Description automatically generated" id="522" name="Google Shape;522;p6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68500" y="2438400"/>
            <a:ext cx="8807000" cy="3066141"/>
          </a:xfrm>
          <a:prstGeom prst="rect">
            <a:avLst/>
          </a:prstGeom>
          <a:noFill/>
          <a:ln>
            <a:noFill/>
          </a:ln>
        </p:spPr>
      </p:pic>
      <p:sp>
        <p:nvSpPr>
          <p:cNvPr id="523" name="Google Shape;523;p61"/>
          <p:cNvSpPr/>
          <p:nvPr/>
        </p:nvSpPr>
        <p:spPr>
          <a:xfrm flipH="1" rot="10800000">
            <a:off x="6248401" y="5199741"/>
            <a:ext cx="914400" cy="3048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`</a:t>
            </a:r>
            <a:endParaRPr/>
          </a:p>
        </p:txBody>
      </p:sp>
      <p:cxnSp>
        <p:nvCxnSpPr>
          <p:cNvPr id="524" name="Google Shape;524;p61"/>
          <p:cNvCxnSpPr/>
          <p:nvPr/>
        </p:nvCxnSpPr>
        <p:spPr>
          <a:xfrm flipH="1" rot="10800000">
            <a:off x="2362200" y="3657600"/>
            <a:ext cx="1066800" cy="533400"/>
          </a:xfrm>
          <a:prstGeom prst="straightConnector1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525" name="Google Shape;525;p61"/>
          <p:cNvCxnSpPr/>
          <p:nvPr/>
        </p:nvCxnSpPr>
        <p:spPr>
          <a:xfrm>
            <a:off x="5029200" y="3657600"/>
            <a:ext cx="1219201" cy="0"/>
          </a:xfrm>
          <a:prstGeom prst="straightConnector1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526" name="Google Shape;526;p61"/>
          <p:cNvCxnSpPr/>
          <p:nvPr/>
        </p:nvCxnSpPr>
        <p:spPr>
          <a:xfrm>
            <a:off x="5029200" y="3657600"/>
            <a:ext cx="1219201" cy="152400"/>
          </a:xfrm>
          <a:prstGeom prst="straightConnector1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527" name="Google Shape;527;p61"/>
          <p:cNvCxnSpPr/>
          <p:nvPr/>
        </p:nvCxnSpPr>
        <p:spPr>
          <a:xfrm>
            <a:off x="5029200" y="3657600"/>
            <a:ext cx="1219201" cy="304800"/>
          </a:xfrm>
          <a:prstGeom prst="straightConnector1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</p:cxn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1" name="Shape 5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" name="Google Shape;532;p62"/>
          <p:cNvSpPr txBox="1"/>
          <p:nvPr/>
        </p:nvSpPr>
        <p:spPr>
          <a:xfrm>
            <a:off x="-1066800" y="381000"/>
            <a:ext cx="11734800" cy="7207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Thiết lập quá trình kết chuyển của ProductExports </a:t>
            </a:r>
            <a:endParaRPr/>
          </a:p>
          <a:p>
            <a:pPr indent="0" lvl="0" marL="877569" marR="0" rtl="0" algn="ctr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và PaymentOfReceivables</a:t>
            </a:r>
            <a:endParaRPr/>
          </a:p>
        </p:txBody>
      </p:sp>
      <p:pic>
        <p:nvPicPr>
          <p:cNvPr descr="Graphical user interface, application, Word&#10;&#10;Description automatically generated" id="533" name="Google Shape;533;p6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69694" y="4208703"/>
            <a:ext cx="8805805" cy="152960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Graphical user interface, text, application&#10;&#10;Description automatically generated" id="534" name="Google Shape;534;p6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69694" y="1676400"/>
            <a:ext cx="8806999" cy="2256385"/>
          </a:xfrm>
          <a:prstGeom prst="rect">
            <a:avLst/>
          </a:prstGeom>
          <a:noFill/>
          <a:ln>
            <a:noFill/>
          </a:ln>
        </p:spPr>
      </p:pic>
      <p:sp>
        <p:nvSpPr>
          <p:cNvPr id="535" name="Google Shape;535;p62"/>
          <p:cNvSpPr/>
          <p:nvPr/>
        </p:nvSpPr>
        <p:spPr>
          <a:xfrm flipH="1" rot="10800000">
            <a:off x="6019800" y="4419599"/>
            <a:ext cx="838200" cy="240275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`</a:t>
            </a:r>
            <a:endParaRPr/>
          </a:p>
        </p:txBody>
      </p:sp>
      <p:sp>
        <p:nvSpPr>
          <p:cNvPr id="536" name="Google Shape;536;p62"/>
          <p:cNvSpPr/>
          <p:nvPr/>
        </p:nvSpPr>
        <p:spPr>
          <a:xfrm flipH="1" rot="10800000">
            <a:off x="2819400" y="4659873"/>
            <a:ext cx="304801" cy="293126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`</a:t>
            </a:r>
            <a:endParaRPr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0" name="Shape 5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1" name="Google Shape;541;p63"/>
          <p:cNvSpPr txBox="1"/>
          <p:nvPr/>
        </p:nvSpPr>
        <p:spPr>
          <a:xfrm>
            <a:off x="-1066800" y="381000"/>
            <a:ext cx="11734800" cy="7207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Thiết lập quá trình kết chuyển của ProductExports </a:t>
            </a:r>
            <a:endParaRPr/>
          </a:p>
          <a:p>
            <a:pPr indent="0" lvl="0" marL="877569" marR="0" rtl="0" algn="ctr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và PaymentOfReceivables</a:t>
            </a:r>
            <a:endParaRPr/>
          </a:p>
        </p:txBody>
      </p:sp>
      <p:pic>
        <p:nvPicPr>
          <p:cNvPr descr="Graphical user interface, application&#10;&#10;Description automatically generated" id="542" name="Google Shape;542;p6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600200" y="1371600"/>
            <a:ext cx="6180015" cy="5291352"/>
          </a:xfrm>
          <a:prstGeom prst="rect">
            <a:avLst/>
          </a:prstGeom>
          <a:noFill/>
          <a:ln>
            <a:noFill/>
          </a:ln>
        </p:spPr>
      </p:pic>
      <p:sp>
        <p:nvSpPr>
          <p:cNvPr id="543" name="Google Shape;543;p63"/>
          <p:cNvSpPr/>
          <p:nvPr/>
        </p:nvSpPr>
        <p:spPr>
          <a:xfrm flipH="1" rot="10800000">
            <a:off x="1752600" y="3200400"/>
            <a:ext cx="5181600" cy="10668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`</a:t>
            </a:r>
            <a:endParaRPr/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7" name="Shape 5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8" name="Google Shape;548;p64"/>
          <p:cNvSpPr txBox="1"/>
          <p:nvPr/>
        </p:nvSpPr>
        <p:spPr>
          <a:xfrm>
            <a:off x="-1066800" y="381000"/>
            <a:ext cx="11734800" cy="7207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Thiết lập quá trình kết chuyển của ProductExports </a:t>
            </a:r>
            <a:endParaRPr/>
          </a:p>
          <a:p>
            <a:pPr indent="0" lvl="0" marL="877569" marR="0" rtl="0" algn="ctr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và PaymentOfReceivables</a:t>
            </a:r>
            <a:endParaRPr/>
          </a:p>
        </p:txBody>
      </p:sp>
      <p:pic>
        <p:nvPicPr>
          <p:cNvPr descr="Graphical user interface, application&#10;&#10;Description automatically generated" id="549" name="Google Shape;549;p6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78036" y="1905000"/>
            <a:ext cx="7987928" cy="413893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550" name="Google Shape;550;p64"/>
          <p:cNvCxnSpPr/>
          <p:nvPr/>
        </p:nvCxnSpPr>
        <p:spPr>
          <a:xfrm>
            <a:off x="2362200" y="3429000"/>
            <a:ext cx="2514600" cy="457200"/>
          </a:xfrm>
          <a:prstGeom prst="straightConnector1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551" name="Google Shape;551;p64"/>
          <p:cNvCxnSpPr/>
          <p:nvPr/>
        </p:nvCxnSpPr>
        <p:spPr>
          <a:xfrm flipH="1" rot="10800000">
            <a:off x="1981200" y="3429000"/>
            <a:ext cx="2819400" cy="228600"/>
          </a:xfrm>
          <a:prstGeom prst="straightConnector1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552" name="Google Shape;552;p64"/>
          <p:cNvCxnSpPr/>
          <p:nvPr/>
        </p:nvCxnSpPr>
        <p:spPr>
          <a:xfrm flipH="1" rot="10800000">
            <a:off x="2209800" y="3657600"/>
            <a:ext cx="2590800" cy="228600"/>
          </a:xfrm>
          <a:prstGeom prst="straightConnector1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553" name="Google Shape;553;p64"/>
          <p:cNvSpPr/>
          <p:nvPr/>
        </p:nvSpPr>
        <p:spPr>
          <a:xfrm flipH="1" rot="10800000">
            <a:off x="4419600" y="5586730"/>
            <a:ext cx="1143000" cy="4572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`</a:t>
            </a:r>
            <a:endParaRPr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7" name="Shape 5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8" name="Google Shape;558;p65"/>
          <p:cNvSpPr txBox="1"/>
          <p:nvPr/>
        </p:nvSpPr>
        <p:spPr>
          <a:xfrm>
            <a:off x="-1066800" y="381000"/>
            <a:ext cx="11734800" cy="7207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Thiết lập quá trình kết chuyển của ProductExports </a:t>
            </a:r>
            <a:endParaRPr/>
          </a:p>
          <a:p>
            <a:pPr indent="0" lvl="0" marL="877569" marR="0" rtl="0" algn="ctr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và PaymentOfReceivables</a:t>
            </a:r>
            <a:endParaRPr/>
          </a:p>
        </p:txBody>
      </p:sp>
      <p:pic>
        <p:nvPicPr>
          <p:cNvPr descr="Graphical user interface, application&#10;&#10;Description automatically generated" id="559" name="Google Shape;559;p6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89595" y="1600200"/>
            <a:ext cx="8564809" cy="44196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560" name="Google Shape;560;p65"/>
          <p:cNvCxnSpPr/>
          <p:nvPr/>
        </p:nvCxnSpPr>
        <p:spPr>
          <a:xfrm>
            <a:off x="1828800" y="3429000"/>
            <a:ext cx="2743199" cy="0"/>
          </a:xfrm>
          <a:prstGeom prst="straightConnector1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561" name="Google Shape;561;p65"/>
          <p:cNvSpPr/>
          <p:nvPr/>
        </p:nvSpPr>
        <p:spPr>
          <a:xfrm flipH="1" rot="10800000">
            <a:off x="4419600" y="5586730"/>
            <a:ext cx="1143000" cy="35687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`</a:t>
            </a:r>
            <a:endParaRPr/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65" name="Shape 5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6" name="Google Shape;566;p66"/>
          <p:cNvSpPr txBox="1"/>
          <p:nvPr/>
        </p:nvSpPr>
        <p:spPr>
          <a:xfrm>
            <a:off x="-1066800" y="381000"/>
            <a:ext cx="11734800" cy="7207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Thiết lập quá trình kết chuyển của ProductExports </a:t>
            </a:r>
            <a:endParaRPr/>
          </a:p>
          <a:p>
            <a:pPr indent="0" lvl="0" marL="877569" marR="0" rtl="0" algn="ctr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và PaymentOfReceivables</a:t>
            </a:r>
            <a:endParaRPr/>
          </a:p>
        </p:txBody>
      </p:sp>
      <p:pic>
        <p:nvPicPr>
          <p:cNvPr descr="Graphical user interface, text, application, email&#10;&#10;Description automatically generated" id="567" name="Google Shape;567;p6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97069" y="1590040"/>
            <a:ext cx="8749862" cy="4886960"/>
          </a:xfrm>
          <a:prstGeom prst="rect">
            <a:avLst/>
          </a:prstGeom>
          <a:noFill/>
          <a:ln>
            <a:noFill/>
          </a:ln>
        </p:spPr>
      </p:pic>
      <p:sp>
        <p:nvSpPr>
          <p:cNvPr id="568" name="Google Shape;568;p66"/>
          <p:cNvSpPr/>
          <p:nvPr/>
        </p:nvSpPr>
        <p:spPr>
          <a:xfrm flipH="1" rot="10800000">
            <a:off x="8686799" y="1524000"/>
            <a:ext cx="304801" cy="3810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`</a:t>
            </a:r>
            <a:endParaRPr/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2" name="Shape 5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" name="Google Shape;573;p67"/>
          <p:cNvSpPr txBox="1"/>
          <p:nvPr/>
        </p:nvSpPr>
        <p:spPr>
          <a:xfrm>
            <a:off x="-1066800" y="381000"/>
            <a:ext cx="11734800" cy="7207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Thiết lập quá trình kết chuyển của ProductExports </a:t>
            </a:r>
            <a:endParaRPr/>
          </a:p>
          <a:p>
            <a:pPr indent="0" lvl="0" marL="877569" marR="0" rtl="0" algn="ctr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và PaymentOfReceivables</a:t>
            </a:r>
            <a:endParaRPr/>
          </a:p>
        </p:txBody>
      </p:sp>
      <p:pic>
        <p:nvPicPr>
          <p:cNvPr descr="Graphical user interface, application&#10;&#10;Description automatically generated" id="574" name="Google Shape;574;p6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81000" y="1447800"/>
            <a:ext cx="8382000" cy="4640369"/>
          </a:xfrm>
          <a:prstGeom prst="rect">
            <a:avLst/>
          </a:prstGeom>
          <a:noFill/>
          <a:ln>
            <a:noFill/>
          </a:ln>
        </p:spPr>
      </p:pic>
      <p:sp>
        <p:nvSpPr>
          <p:cNvPr id="575" name="Google Shape;575;p67"/>
          <p:cNvSpPr/>
          <p:nvPr/>
        </p:nvSpPr>
        <p:spPr>
          <a:xfrm flipH="1" rot="10800000">
            <a:off x="2971800" y="4724400"/>
            <a:ext cx="1828800" cy="3048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`</a:t>
            </a:r>
            <a:endParaRPr/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9" name="Shape 5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0" name="Google Shape;580;p68"/>
          <p:cNvSpPr txBox="1"/>
          <p:nvPr/>
        </p:nvSpPr>
        <p:spPr>
          <a:xfrm>
            <a:off x="-1066800" y="381000"/>
            <a:ext cx="11734800" cy="7207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Thiết lập quá trình kết chuyển của ProductExports </a:t>
            </a:r>
            <a:endParaRPr/>
          </a:p>
          <a:p>
            <a:pPr indent="0" lvl="0" marL="877569" marR="0" rtl="0" algn="ctr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và PaymentOfReceivables</a:t>
            </a:r>
            <a:endParaRPr/>
          </a:p>
        </p:txBody>
      </p:sp>
      <p:pic>
        <p:nvPicPr>
          <p:cNvPr descr="Graphical user interface, application&#10;&#10;Description automatically generated" id="581" name="Google Shape;581;p68"/>
          <p:cNvPicPr preferRelativeResize="0"/>
          <p:nvPr/>
        </p:nvPicPr>
        <p:blipFill rotWithShape="1">
          <a:blip r:embed="rId3">
            <a:alphaModFix/>
          </a:blip>
          <a:srcRect b="36126" l="20494" r="32956" t="20630"/>
          <a:stretch/>
        </p:blipFill>
        <p:spPr>
          <a:xfrm>
            <a:off x="248723" y="1447800"/>
            <a:ext cx="8895277" cy="4648200"/>
          </a:xfrm>
          <a:prstGeom prst="rect">
            <a:avLst/>
          </a:prstGeom>
          <a:noFill/>
          <a:ln>
            <a:noFill/>
          </a:ln>
        </p:spPr>
      </p:pic>
      <p:sp>
        <p:nvSpPr>
          <p:cNvPr id="582" name="Google Shape;582;p68"/>
          <p:cNvSpPr/>
          <p:nvPr/>
        </p:nvSpPr>
        <p:spPr>
          <a:xfrm flipH="1" rot="10800000">
            <a:off x="4419600" y="4038600"/>
            <a:ext cx="4267200" cy="3048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`</a:t>
            </a:r>
            <a:endParaRPr/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6" name="Shape 5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7" name="Google Shape;587;p69"/>
          <p:cNvSpPr txBox="1"/>
          <p:nvPr/>
        </p:nvSpPr>
        <p:spPr>
          <a:xfrm>
            <a:off x="-1066800" y="381000"/>
            <a:ext cx="11734800" cy="7207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Thiết lập quá trình kết chuyển của ProductExports </a:t>
            </a:r>
            <a:endParaRPr/>
          </a:p>
          <a:p>
            <a:pPr indent="0" lvl="0" marL="877569" marR="0" rtl="0" algn="ctr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và PaymentOfReceivables</a:t>
            </a:r>
            <a:endParaRPr/>
          </a:p>
        </p:txBody>
      </p:sp>
      <p:pic>
        <p:nvPicPr>
          <p:cNvPr descr="Graphical user interface, application, Word&#10;&#10;Description automatically generated" id="588" name="Google Shape;588;p6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57490" y="4079890"/>
            <a:ext cx="8229020" cy="201611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Graphical user interface, text, application, email&#10;&#10;Description automatically generated" id="589" name="Google Shape;589;p69"/>
          <p:cNvPicPr preferRelativeResize="0"/>
          <p:nvPr/>
        </p:nvPicPr>
        <p:blipFill rotWithShape="1">
          <a:blip r:embed="rId4">
            <a:alphaModFix/>
          </a:blip>
          <a:srcRect b="31988" l="17856" r="16218" t="26285"/>
          <a:stretch/>
        </p:blipFill>
        <p:spPr>
          <a:xfrm>
            <a:off x="609600" y="1295400"/>
            <a:ext cx="8070509" cy="2590800"/>
          </a:xfrm>
          <a:prstGeom prst="rect">
            <a:avLst/>
          </a:prstGeom>
          <a:noFill/>
          <a:ln>
            <a:noFill/>
          </a:ln>
        </p:spPr>
      </p:pic>
      <p:sp>
        <p:nvSpPr>
          <p:cNvPr id="590" name="Google Shape;590;p69"/>
          <p:cNvSpPr/>
          <p:nvPr/>
        </p:nvSpPr>
        <p:spPr>
          <a:xfrm flipH="1" rot="10800000">
            <a:off x="5410200" y="5562600"/>
            <a:ext cx="3501854" cy="3810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`</a:t>
            </a:r>
            <a:endParaRPr/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4" name="Shape 5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5" name="Google Shape;595;p70"/>
          <p:cNvSpPr txBox="1"/>
          <p:nvPr/>
        </p:nvSpPr>
        <p:spPr>
          <a:xfrm>
            <a:off x="-1066800" y="381000"/>
            <a:ext cx="11734800" cy="7207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Thiết lập quá trình kết chuyển của ProductExports </a:t>
            </a:r>
            <a:endParaRPr/>
          </a:p>
          <a:p>
            <a:pPr indent="0" lvl="0" marL="877569" marR="0" rtl="0" algn="ctr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và PaymentOfReceivables</a:t>
            </a:r>
            <a:endParaRPr/>
          </a:p>
        </p:txBody>
      </p:sp>
      <p:pic>
        <p:nvPicPr>
          <p:cNvPr descr="Graphical user interface&#10;&#10;Description automatically generated" id="596" name="Google Shape;596;p7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4300" y="2514600"/>
            <a:ext cx="8915400" cy="2109978"/>
          </a:xfrm>
          <a:prstGeom prst="rect">
            <a:avLst/>
          </a:prstGeom>
          <a:noFill/>
          <a:ln>
            <a:noFill/>
          </a:ln>
        </p:spPr>
      </p:pic>
      <p:sp>
        <p:nvSpPr>
          <p:cNvPr id="597" name="Google Shape;597;p70"/>
          <p:cNvSpPr/>
          <p:nvPr/>
        </p:nvSpPr>
        <p:spPr>
          <a:xfrm flipH="1" rot="10800000">
            <a:off x="144780" y="3733800"/>
            <a:ext cx="8770620" cy="4572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`</a:t>
            </a:r>
            <a:endParaRPr/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1" name="Shape 6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2" name="Google Shape;602;p71"/>
          <p:cNvSpPr txBox="1"/>
          <p:nvPr/>
        </p:nvSpPr>
        <p:spPr>
          <a:xfrm>
            <a:off x="-1066800" y="381000"/>
            <a:ext cx="11734800" cy="7207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Thiết lập quá trình kết chuyển của ProductExports </a:t>
            </a:r>
            <a:endParaRPr/>
          </a:p>
          <a:p>
            <a:pPr indent="0" lvl="0" marL="877569" marR="0" rtl="0" algn="ctr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và PaymentOfReceivables</a:t>
            </a:r>
            <a:endParaRPr/>
          </a:p>
        </p:txBody>
      </p:sp>
      <p:pic>
        <p:nvPicPr>
          <p:cNvPr descr="Graphical user interface&#10;&#10;Description automatically generated" id="603" name="Google Shape;603;p7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19142" y="1447800"/>
            <a:ext cx="8105715" cy="4358323"/>
          </a:xfrm>
          <a:prstGeom prst="rect">
            <a:avLst/>
          </a:prstGeom>
          <a:noFill/>
          <a:ln>
            <a:noFill/>
          </a:ln>
        </p:spPr>
      </p:pic>
      <p:sp>
        <p:nvSpPr>
          <p:cNvPr id="604" name="Google Shape;604;p71"/>
          <p:cNvSpPr/>
          <p:nvPr/>
        </p:nvSpPr>
        <p:spPr>
          <a:xfrm flipH="1" rot="10800000">
            <a:off x="3733800" y="2286000"/>
            <a:ext cx="2743200" cy="3810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`</a:t>
            </a:r>
            <a:endParaRPr/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8" name="Shape 6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9" name="Google Shape;609;p72"/>
          <p:cNvSpPr txBox="1"/>
          <p:nvPr/>
        </p:nvSpPr>
        <p:spPr>
          <a:xfrm>
            <a:off x="-1066800" y="381000"/>
            <a:ext cx="11734800" cy="7207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Thiết lập quá trình kết chuyển của ProductExports </a:t>
            </a:r>
            <a:endParaRPr/>
          </a:p>
          <a:p>
            <a:pPr indent="0" lvl="0" marL="877569" marR="0" rtl="0" algn="ctr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và PaymentOfReceivables</a:t>
            </a:r>
            <a:endParaRPr/>
          </a:p>
        </p:txBody>
      </p:sp>
      <p:pic>
        <p:nvPicPr>
          <p:cNvPr descr="Graphical user interface, text, application, email&#10;&#10;Description automatically generated" id="610" name="Google Shape;610;p7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79374" y="1828800"/>
            <a:ext cx="8385251" cy="3639820"/>
          </a:xfrm>
          <a:prstGeom prst="rect">
            <a:avLst/>
          </a:prstGeom>
          <a:noFill/>
          <a:ln>
            <a:noFill/>
          </a:ln>
        </p:spPr>
      </p:pic>
      <p:sp>
        <p:nvSpPr>
          <p:cNvPr id="611" name="Google Shape;611;p72"/>
          <p:cNvSpPr/>
          <p:nvPr/>
        </p:nvSpPr>
        <p:spPr>
          <a:xfrm flipH="1" rot="10800000">
            <a:off x="457200" y="2209800"/>
            <a:ext cx="1447800" cy="4572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`</a:t>
            </a:r>
            <a:endParaRPr/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5" name="Shape 6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6" name="Google Shape;616;p73"/>
          <p:cNvSpPr txBox="1"/>
          <p:nvPr/>
        </p:nvSpPr>
        <p:spPr>
          <a:xfrm>
            <a:off x="-1066800" y="381000"/>
            <a:ext cx="11734800" cy="7207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Thiết lập quá trình kết chuyển của ProductExports </a:t>
            </a:r>
            <a:endParaRPr/>
          </a:p>
          <a:p>
            <a:pPr indent="0" lvl="0" marL="877569" marR="0" rtl="0" algn="ctr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và PaymentOfReceivables</a:t>
            </a:r>
            <a:endParaRPr/>
          </a:p>
        </p:txBody>
      </p:sp>
      <p:pic>
        <p:nvPicPr>
          <p:cNvPr descr="Graphical user interface&#10;&#10;Description automatically generated" id="617" name="Google Shape;617;p7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96421" y="1600200"/>
            <a:ext cx="8551158" cy="4579620"/>
          </a:xfrm>
          <a:prstGeom prst="rect">
            <a:avLst/>
          </a:prstGeom>
          <a:noFill/>
          <a:ln>
            <a:noFill/>
          </a:ln>
        </p:spPr>
      </p:pic>
      <p:sp>
        <p:nvSpPr>
          <p:cNvPr id="618" name="Google Shape;618;p73"/>
          <p:cNvSpPr/>
          <p:nvPr/>
        </p:nvSpPr>
        <p:spPr>
          <a:xfrm flipH="1" rot="10800000">
            <a:off x="296420" y="1981200"/>
            <a:ext cx="1532379" cy="4572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`</a:t>
            </a:r>
            <a:endParaRPr/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22" name="Shape 6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3" name="Google Shape;623;p74"/>
          <p:cNvSpPr txBox="1"/>
          <p:nvPr/>
        </p:nvSpPr>
        <p:spPr>
          <a:xfrm>
            <a:off x="-1066800" y="381000"/>
            <a:ext cx="11734800" cy="7207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Thiết lập quá trình kết chuyển của ProductExports </a:t>
            </a:r>
            <a:endParaRPr/>
          </a:p>
          <a:p>
            <a:pPr indent="0" lvl="0" marL="877569" marR="0" rtl="0" algn="ctr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và PaymentOfReceivables</a:t>
            </a:r>
            <a:endParaRPr/>
          </a:p>
        </p:txBody>
      </p:sp>
      <p:pic>
        <p:nvPicPr>
          <p:cNvPr descr="Graphical user interface, application&#10;&#10;Description automatically generated" id="624" name="Google Shape;624;p7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2074" y="1459772"/>
            <a:ext cx="8891926" cy="2274028"/>
          </a:xfrm>
          <a:prstGeom prst="rect">
            <a:avLst/>
          </a:prstGeom>
          <a:noFill/>
          <a:ln>
            <a:noFill/>
          </a:ln>
        </p:spPr>
      </p:pic>
      <p:pic>
        <p:nvPicPr>
          <p:cNvPr id="625" name="Google Shape;625;p7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13373" y="3733800"/>
            <a:ext cx="8468907" cy="2429214"/>
          </a:xfrm>
          <a:prstGeom prst="rect">
            <a:avLst/>
          </a:prstGeom>
          <a:noFill/>
          <a:ln>
            <a:noFill/>
          </a:ln>
        </p:spPr>
      </p:pic>
      <p:sp>
        <p:nvSpPr>
          <p:cNvPr id="626" name="Google Shape;626;p74"/>
          <p:cNvSpPr/>
          <p:nvPr/>
        </p:nvSpPr>
        <p:spPr>
          <a:xfrm flipH="1" rot="10800000">
            <a:off x="420993" y="5105400"/>
            <a:ext cx="3541407" cy="4572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`</a:t>
            </a:r>
            <a:endParaRPr/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0" name="Shape 6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1" name="Google Shape;631;p75"/>
          <p:cNvSpPr txBox="1"/>
          <p:nvPr/>
        </p:nvSpPr>
        <p:spPr>
          <a:xfrm>
            <a:off x="609600" y="381000"/>
            <a:ext cx="8382000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B4: Thiếp lập trạng thái Paid (đã thanh toán ) cho chứng từ ProductExport  sau khi kết chuyển chứng từ PaymentOfReceivables</a:t>
            </a:r>
            <a:endParaRPr/>
          </a:p>
        </p:txBody>
      </p:sp>
      <p:pic>
        <p:nvPicPr>
          <p:cNvPr descr="Paid stamp stock vector. Illustration of button, element - 154962039" id="632" name="Google Shape;632;p7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4" y="1828800"/>
            <a:ext cx="7438292" cy="3581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6" name="Shape 6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7" name="Google Shape;637;p76"/>
          <p:cNvSpPr txBox="1"/>
          <p:nvPr/>
        </p:nvSpPr>
        <p:spPr>
          <a:xfrm>
            <a:off x="609600" y="381000"/>
            <a:ext cx="8382000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B4: Thiếp lập trạng thái Paid (đã thanh toán ) cho chứng từ ProductExport  sau khi kết chuyển chứng từ PaymentOfReceivables</a:t>
            </a:r>
            <a:endParaRPr/>
          </a:p>
        </p:txBody>
      </p:sp>
      <p:pic>
        <p:nvPicPr>
          <p:cNvPr descr="Graphical user interface, application, Word&#10;&#10;Description automatically generated" id="638" name="Google Shape;638;p7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94665" y="1600201"/>
            <a:ext cx="3167006" cy="24384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Graphical user interface, text, application, email&#10;&#10;Description automatically generated" id="639" name="Google Shape;639;p7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771265" y="1456690"/>
            <a:ext cx="5220335" cy="5020310"/>
          </a:xfrm>
          <a:prstGeom prst="rect">
            <a:avLst/>
          </a:prstGeom>
          <a:noFill/>
          <a:ln>
            <a:noFill/>
          </a:ln>
        </p:spPr>
      </p:pic>
      <p:sp>
        <p:nvSpPr>
          <p:cNvPr id="640" name="Google Shape;640;p76"/>
          <p:cNvSpPr/>
          <p:nvPr/>
        </p:nvSpPr>
        <p:spPr>
          <a:xfrm flipH="1" rot="10800000">
            <a:off x="3886201" y="1981200"/>
            <a:ext cx="1219200" cy="3048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`</a:t>
            </a:r>
            <a:endParaRPr/>
          </a:p>
        </p:txBody>
      </p:sp>
      <p:sp>
        <p:nvSpPr>
          <p:cNvPr id="641" name="Google Shape;641;p76"/>
          <p:cNvSpPr/>
          <p:nvPr/>
        </p:nvSpPr>
        <p:spPr>
          <a:xfrm flipH="1" rot="10800000">
            <a:off x="5334000" y="6019800"/>
            <a:ext cx="990600" cy="3810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`</a:t>
            </a:r>
            <a:endParaRPr/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45" name="Shape 6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6" name="Google Shape;646;p77"/>
          <p:cNvSpPr txBox="1"/>
          <p:nvPr/>
        </p:nvSpPr>
        <p:spPr>
          <a:xfrm>
            <a:off x="609600" y="381000"/>
            <a:ext cx="8382000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B4: Thiếp lập trạng thái Paid (đã thanh toán ) cho chứng từ ProductExport  sau khi kết chuyển chứng từ PaymentOfReceivables</a:t>
            </a:r>
            <a:endParaRPr/>
          </a:p>
        </p:txBody>
      </p:sp>
      <p:pic>
        <p:nvPicPr>
          <p:cNvPr descr="Graphical user interface&#10;&#10;Description automatically generated" id="647" name="Google Shape;647;p7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90600" y="1242349"/>
            <a:ext cx="7417928" cy="5257800"/>
          </a:xfrm>
          <a:prstGeom prst="rect">
            <a:avLst/>
          </a:prstGeom>
          <a:noFill/>
          <a:ln>
            <a:noFill/>
          </a:ln>
        </p:spPr>
      </p:pic>
      <p:sp>
        <p:nvSpPr>
          <p:cNvPr id="648" name="Google Shape;648;p77"/>
          <p:cNvSpPr/>
          <p:nvPr/>
        </p:nvSpPr>
        <p:spPr>
          <a:xfrm flipH="1" rot="10800000">
            <a:off x="1752600" y="6172200"/>
            <a:ext cx="838200" cy="3048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`</a:t>
            </a:r>
            <a:endParaRPr/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2" name="Shape 6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3" name="Google Shape;653;p78"/>
          <p:cNvSpPr txBox="1"/>
          <p:nvPr/>
        </p:nvSpPr>
        <p:spPr>
          <a:xfrm>
            <a:off x="609600" y="381000"/>
            <a:ext cx="8382000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B4: Thiếp lập trạng thái Paid (đã thanh toán ) cho chứng từ ProductExport  sau khi kết chuyển chứng từ PaymentOfReceivables</a:t>
            </a:r>
            <a:endParaRPr/>
          </a:p>
        </p:txBody>
      </p:sp>
      <p:pic>
        <p:nvPicPr>
          <p:cNvPr descr="Graphical user interface, application, Word&#10;&#10;Description automatically generated" id="654" name="Google Shape;654;p7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43000" y="1335405"/>
            <a:ext cx="6858000" cy="5141595"/>
          </a:xfrm>
          <a:prstGeom prst="rect">
            <a:avLst/>
          </a:prstGeom>
          <a:noFill/>
          <a:ln>
            <a:noFill/>
          </a:ln>
        </p:spPr>
      </p:pic>
      <p:sp>
        <p:nvSpPr>
          <p:cNvPr id="655" name="Google Shape;655;p78"/>
          <p:cNvSpPr/>
          <p:nvPr/>
        </p:nvSpPr>
        <p:spPr>
          <a:xfrm flipH="1" rot="10800000">
            <a:off x="1219200" y="1981200"/>
            <a:ext cx="2667000" cy="3048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`</a:t>
            </a:r>
            <a:endParaRPr/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9" name="Shape 6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0" name="Google Shape;660;p79"/>
          <p:cNvSpPr txBox="1"/>
          <p:nvPr/>
        </p:nvSpPr>
        <p:spPr>
          <a:xfrm>
            <a:off x="609600" y="381000"/>
            <a:ext cx="8382000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B4: Thiếp lập trạng thái Paid (đã thanh toán ) cho chứng từ ProductExport  sau khi kết chuyển chứng từ PaymentOfReceivables</a:t>
            </a:r>
            <a:endParaRPr/>
          </a:p>
        </p:txBody>
      </p:sp>
      <p:pic>
        <p:nvPicPr>
          <p:cNvPr descr="Graphical user interface, text, application, email&#10;&#10;Description automatically generated" id="661" name="Google Shape;661;p7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490787" y="1149653"/>
            <a:ext cx="4162425" cy="18002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Graphical user interface, text, application, email&#10;&#10;Description automatically generated" id="662" name="Google Shape;662;p7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95691" y="3188778"/>
            <a:ext cx="7904968" cy="3288222"/>
          </a:xfrm>
          <a:prstGeom prst="rect">
            <a:avLst/>
          </a:prstGeom>
          <a:noFill/>
          <a:ln>
            <a:noFill/>
          </a:ln>
        </p:spPr>
      </p:pic>
      <p:sp>
        <p:nvSpPr>
          <p:cNvPr id="663" name="Google Shape;663;p79"/>
          <p:cNvSpPr/>
          <p:nvPr/>
        </p:nvSpPr>
        <p:spPr>
          <a:xfrm flipH="1" rot="10800000">
            <a:off x="2590800" y="1905000"/>
            <a:ext cx="3657600" cy="3048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`</a:t>
            </a:r>
            <a:endParaRPr/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7" name="Shape 6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8" name="Google Shape;668;p80"/>
          <p:cNvSpPr txBox="1"/>
          <p:nvPr/>
        </p:nvSpPr>
        <p:spPr>
          <a:xfrm>
            <a:off x="609600" y="381000"/>
            <a:ext cx="8382000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B4: Thiếp lập trạng thái Paid (đã thanh toán ) cho chứng từ ProductExport  sau khi kết chuyển chứng từ PaymentOfReceivables</a:t>
            </a:r>
            <a:endParaRPr/>
          </a:p>
        </p:txBody>
      </p:sp>
      <p:pic>
        <p:nvPicPr>
          <p:cNvPr descr="Graphical user interface, text, application&#10;&#10;Description automatically generated" id="669" name="Google Shape;669;p8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04799" y="1524000"/>
            <a:ext cx="8635467" cy="3810000"/>
          </a:xfrm>
          <a:prstGeom prst="rect">
            <a:avLst/>
          </a:prstGeom>
          <a:noFill/>
          <a:ln>
            <a:noFill/>
          </a:ln>
        </p:spPr>
      </p:pic>
      <p:sp>
        <p:nvSpPr>
          <p:cNvPr id="670" name="Google Shape;670;p80"/>
          <p:cNvSpPr/>
          <p:nvPr/>
        </p:nvSpPr>
        <p:spPr>
          <a:xfrm flipH="1" rot="10800000">
            <a:off x="1143000" y="2362200"/>
            <a:ext cx="6781800" cy="7620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`</a:t>
            </a:r>
            <a:endParaRPr/>
          </a:p>
        </p:txBody>
      </p:sp>
      <p:sp>
        <p:nvSpPr>
          <p:cNvPr id="671" name="Google Shape;671;p80"/>
          <p:cNvSpPr/>
          <p:nvPr/>
        </p:nvSpPr>
        <p:spPr>
          <a:xfrm flipH="1" rot="10800000">
            <a:off x="1219200" y="4114800"/>
            <a:ext cx="5943600" cy="4953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`</a:t>
            </a:r>
            <a:endParaRPr/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75" name="Shape 6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6" name="Google Shape;676;p81"/>
          <p:cNvSpPr txBox="1"/>
          <p:nvPr/>
        </p:nvSpPr>
        <p:spPr>
          <a:xfrm>
            <a:off x="609600" y="381000"/>
            <a:ext cx="8382000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B4: Thiếp lập trạng thái Paid (đã thanh toán ) cho chứng từ ProductExport  sau khi kết chuyển chứng từ PaymentOfReceivables</a:t>
            </a:r>
            <a:endParaRPr/>
          </a:p>
        </p:txBody>
      </p:sp>
      <p:pic>
        <p:nvPicPr>
          <p:cNvPr id="677" name="Google Shape;677;p8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14600" y="1447800"/>
            <a:ext cx="4343400" cy="5038344"/>
          </a:xfrm>
          <a:prstGeom prst="rect">
            <a:avLst/>
          </a:prstGeom>
          <a:noFill/>
          <a:ln>
            <a:noFill/>
          </a:ln>
        </p:spPr>
      </p:pic>
      <p:sp>
        <p:nvSpPr>
          <p:cNvPr id="678" name="Google Shape;678;p81"/>
          <p:cNvSpPr/>
          <p:nvPr/>
        </p:nvSpPr>
        <p:spPr>
          <a:xfrm flipH="1" rot="10800000">
            <a:off x="3810000" y="5334000"/>
            <a:ext cx="2362200" cy="4572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`</a:t>
            </a:r>
            <a:endParaRPr/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82" name="Shape 6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3" name="Google Shape;683;p82"/>
          <p:cNvSpPr txBox="1"/>
          <p:nvPr/>
        </p:nvSpPr>
        <p:spPr>
          <a:xfrm>
            <a:off x="609600" y="381000"/>
            <a:ext cx="8382000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B4: Thiếp lập trạng thái Paid (đã thanh toán ) cho chứng từ ProductExport  sau khi kết chuyển chứng từ PaymentOfReceivables</a:t>
            </a:r>
            <a:endParaRPr/>
          </a:p>
        </p:txBody>
      </p:sp>
      <p:pic>
        <p:nvPicPr>
          <p:cNvPr descr="Graphical user interface, application&#10;&#10;Description automatically generated" id="684" name="Google Shape;684;p8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77763" y="1121681"/>
            <a:ext cx="8091663" cy="5289550"/>
          </a:xfrm>
          <a:prstGeom prst="rect">
            <a:avLst/>
          </a:prstGeom>
          <a:noFill/>
          <a:ln>
            <a:noFill/>
          </a:ln>
        </p:spPr>
      </p:pic>
      <p:sp>
        <p:nvSpPr>
          <p:cNvPr id="685" name="Google Shape;685;p82"/>
          <p:cNvSpPr/>
          <p:nvPr/>
        </p:nvSpPr>
        <p:spPr>
          <a:xfrm flipH="1" rot="10800000">
            <a:off x="4876800" y="3733800"/>
            <a:ext cx="2209800" cy="3048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`</a:t>
            </a:r>
            <a:endParaRPr/>
          </a:p>
        </p:txBody>
      </p:sp>
      <p:sp>
        <p:nvSpPr>
          <p:cNvPr id="686" name="Google Shape;686;p82"/>
          <p:cNvSpPr/>
          <p:nvPr/>
        </p:nvSpPr>
        <p:spPr>
          <a:xfrm flipH="1" rot="10800000">
            <a:off x="762000" y="2362200"/>
            <a:ext cx="914400" cy="3048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`</a:t>
            </a:r>
            <a:endParaRPr/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90" name="Shape 6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1" name="Google Shape;691;p83"/>
          <p:cNvSpPr txBox="1"/>
          <p:nvPr/>
        </p:nvSpPr>
        <p:spPr>
          <a:xfrm>
            <a:off x="609600" y="381000"/>
            <a:ext cx="8382000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B4: Thiếp lập trạng thái Paid (đã thanh toán ) cho chứng từ ProductExport  sau khi kết chuyển chứng từ PaymentOfReceivables</a:t>
            </a:r>
            <a:endParaRPr/>
          </a:p>
        </p:txBody>
      </p:sp>
      <p:pic>
        <p:nvPicPr>
          <p:cNvPr descr="Graphical user interface, application&#10;&#10;Description automatically generated" id="692" name="Google Shape;692;p8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40803" y="1088886"/>
            <a:ext cx="8382000" cy="5563164"/>
          </a:xfrm>
          <a:prstGeom prst="rect">
            <a:avLst/>
          </a:prstGeom>
          <a:noFill/>
          <a:ln>
            <a:noFill/>
          </a:ln>
        </p:spPr>
      </p:pic>
      <p:sp>
        <p:nvSpPr>
          <p:cNvPr id="693" name="Google Shape;693;p83"/>
          <p:cNvSpPr/>
          <p:nvPr/>
        </p:nvSpPr>
        <p:spPr>
          <a:xfrm flipH="1" rot="10800000">
            <a:off x="3657600" y="1447800"/>
            <a:ext cx="1219200" cy="5334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`</a:t>
            </a:r>
            <a:endParaRPr/>
          </a:p>
        </p:txBody>
      </p: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97" name="Shape 6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8" name="Google Shape;698;p84"/>
          <p:cNvSpPr txBox="1"/>
          <p:nvPr/>
        </p:nvSpPr>
        <p:spPr>
          <a:xfrm>
            <a:off x="609600" y="381000"/>
            <a:ext cx="8382000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B4: Thiếp lập trạng thái Paid (đã thanh toán ) cho chứng từ ProductExport  sau khi kết chuyển chứng từ PaymentOfReceivables</a:t>
            </a:r>
            <a:endParaRPr/>
          </a:p>
        </p:txBody>
      </p:sp>
      <p:pic>
        <p:nvPicPr>
          <p:cNvPr descr="Graphical user interface, text, application, email&#10;&#10;Description automatically generated" id="699" name="Google Shape;699;p8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57200" y="1828800"/>
            <a:ext cx="8357632" cy="3581400"/>
          </a:xfrm>
          <a:prstGeom prst="rect">
            <a:avLst/>
          </a:prstGeom>
          <a:noFill/>
          <a:ln>
            <a:noFill/>
          </a:ln>
        </p:spPr>
      </p:pic>
      <p:sp>
        <p:nvSpPr>
          <p:cNvPr id="700" name="Google Shape;700;p84"/>
          <p:cNvSpPr/>
          <p:nvPr/>
        </p:nvSpPr>
        <p:spPr>
          <a:xfrm flipH="1" rot="10800000">
            <a:off x="609600" y="2286000"/>
            <a:ext cx="1371600" cy="3810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`</a:t>
            </a:r>
            <a:endParaRPr/>
          </a:p>
        </p:txBody>
      </p:sp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04" name="Shape 7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5" name="Google Shape;705;p85"/>
          <p:cNvSpPr txBox="1"/>
          <p:nvPr/>
        </p:nvSpPr>
        <p:spPr>
          <a:xfrm>
            <a:off x="609600" y="381000"/>
            <a:ext cx="8382000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B4: Thiếp lập trạng thái Paid (đã thanh toán ) cho chứng từ ProductExport  sau khi kết chuyển chứng từ PaymentOfReceivables</a:t>
            </a:r>
            <a:endParaRPr/>
          </a:p>
        </p:txBody>
      </p:sp>
      <p:pic>
        <p:nvPicPr>
          <p:cNvPr descr="Graphical user interface, text, application&#10;&#10;Description automatically generated" id="706" name="Google Shape;706;p8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09600" y="1295400"/>
            <a:ext cx="7880106" cy="4856480"/>
          </a:xfrm>
          <a:prstGeom prst="rect">
            <a:avLst/>
          </a:prstGeom>
          <a:noFill/>
          <a:ln>
            <a:noFill/>
          </a:ln>
        </p:spPr>
      </p:pic>
      <p:sp>
        <p:nvSpPr>
          <p:cNvPr id="707" name="Google Shape;707;p85"/>
          <p:cNvSpPr/>
          <p:nvPr/>
        </p:nvSpPr>
        <p:spPr>
          <a:xfrm>
            <a:off x="4953000" y="4343400"/>
            <a:ext cx="914400" cy="3048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`</a:t>
            </a:r>
            <a:endParaRPr/>
          </a:p>
        </p:txBody>
      </p:sp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1" name="Shape 7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2" name="Google Shape;712;p86"/>
          <p:cNvSpPr txBox="1"/>
          <p:nvPr/>
        </p:nvSpPr>
        <p:spPr>
          <a:xfrm>
            <a:off x="609600" y="381000"/>
            <a:ext cx="8382000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B4: Thiếp lập trạng thái Paid (đã thanh toán ) cho chứng từ ProductExport  sau khi kết chuyển chứng từ PaymentOfReceivables</a:t>
            </a:r>
            <a:endParaRPr/>
          </a:p>
        </p:txBody>
      </p:sp>
      <p:pic>
        <p:nvPicPr>
          <p:cNvPr descr="Graphical user interface, application&#10;&#10;Description automatically generated" id="713" name="Google Shape;713;p8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43000" y="1227455"/>
            <a:ext cx="6858000" cy="4403090"/>
          </a:xfrm>
          <a:prstGeom prst="rect">
            <a:avLst/>
          </a:prstGeom>
          <a:noFill/>
          <a:ln>
            <a:noFill/>
          </a:ln>
        </p:spPr>
      </p:pic>
      <p:sp>
        <p:nvSpPr>
          <p:cNvPr id="714" name="Google Shape;714;p86"/>
          <p:cNvSpPr/>
          <p:nvPr/>
        </p:nvSpPr>
        <p:spPr>
          <a:xfrm flipH="1" rot="10800000">
            <a:off x="1143000" y="4267200"/>
            <a:ext cx="1295400" cy="304800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`</a:t>
            </a:r>
            <a:endParaRPr/>
          </a:p>
        </p:txBody>
      </p:sp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8" name="Shape 7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9" name="Google Shape;719;p87"/>
          <p:cNvSpPr txBox="1"/>
          <p:nvPr/>
        </p:nvSpPr>
        <p:spPr>
          <a:xfrm>
            <a:off x="0" y="381000"/>
            <a:ext cx="838200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Q&amp;A</a:t>
            </a:r>
            <a:endParaRPr/>
          </a:p>
        </p:txBody>
      </p:sp>
      <p:pic>
        <p:nvPicPr>
          <p:cNvPr id="720" name="Google Shape;720;p8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00990" y="1676400"/>
            <a:ext cx="8542020" cy="4495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4" name="Shape 7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5" name="Google Shape;725;p88"/>
          <p:cNvSpPr txBox="1"/>
          <p:nvPr/>
        </p:nvSpPr>
        <p:spPr>
          <a:xfrm>
            <a:off x="0" y="381000"/>
            <a:ext cx="838200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/>
          </a:p>
        </p:txBody>
      </p:sp>
      <p:pic>
        <p:nvPicPr>
          <p:cNvPr descr="Have you said Thank You today? It is International Thank You Day! |  Africanews" id="726" name="Google Shape;726;p8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5342" y="1600200"/>
            <a:ext cx="8633315" cy="45354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31" name="Shape 7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2" name="Google Shape;732;p89"/>
          <p:cNvSpPr txBox="1"/>
          <p:nvPr>
            <p:ph type="title"/>
          </p:nvPr>
        </p:nvSpPr>
        <p:spPr>
          <a:xfrm>
            <a:off x="1752600" y="520591"/>
            <a:ext cx="7745603" cy="73866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/>
              <a:t>TÀI LIỆU THAM KHẢO</a:t>
            </a:r>
            <a:br>
              <a:rPr lang="en-US"/>
            </a:br>
            <a:endParaRPr/>
          </a:p>
        </p:txBody>
      </p:sp>
      <p:sp>
        <p:nvSpPr>
          <p:cNvPr id="733" name="Google Shape;733;p89"/>
          <p:cNvSpPr txBox="1"/>
          <p:nvPr/>
        </p:nvSpPr>
        <p:spPr>
          <a:xfrm>
            <a:off x="609600" y="1676400"/>
            <a:ext cx="8153400" cy="286232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AutoNum type="arabicPeriod"/>
            </a:pPr>
            <a:r>
              <a:rPr lang="en-US" sz="1800" u="sng">
                <a:solidFill>
                  <a:schemeClr val="hlink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3"/>
              </a:rPr>
              <a:t>https://1c.com.vn/vn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AutoNum type="arabicPeriod"/>
            </a:pPr>
            <a:r>
              <a:rPr lang="en-US" sz="1800" u="sng">
                <a:solidFill>
                  <a:schemeClr val="hlink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4"/>
              </a:rPr>
              <a:t>https://1c-dn.com/download-trial/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i="0" sz="18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86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