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9.xml"/>
  <Override ContentType="application/vnd.openxmlformats-officedocument.presentationml.slideMaster+xml" PartName="/ppt/slideMasters/slideMaster11.xml"/>
  <Override ContentType="application/vnd.openxmlformats-officedocument.presentationml.slideMaster+xml" PartName="/ppt/slideMasters/slideMaster10.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11.xml"/>
  <Override ContentType="application/vnd.openxmlformats-officedocument.theme+xml" PartName="/ppt/theme/theme5.xml"/>
  <Override ContentType="application/vnd.openxmlformats-officedocument.theme+xml" PartName="/ppt/theme/theme8.xml"/>
  <Override ContentType="application/vnd.openxmlformats-officedocument.theme+xml" PartName="/ppt/theme/theme10.xml"/>
  <Override ContentType="application/vnd.openxmlformats-officedocument.theme+xml" PartName="/ppt/theme/theme12.xml"/>
  <Override ContentType="application/vnd.openxmlformats-officedocument.theme+xml" PartName="/ppt/theme/theme9.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68" r:id="rId4"/>
    <p:sldMasterId id="2147483669" r:id="rId5"/>
    <p:sldMasterId id="2147483670" r:id="rId6"/>
    <p:sldMasterId id="2147483671" r:id="rId7"/>
    <p:sldMasterId id="2147483672" r:id="rId8"/>
    <p:sldMasterId id="2147483673" r:id="rId9"/>
    <p:sldMasterId id="2147483674" r:id="rId10"/>
    <p:sldMasterId id="2147483675" r:id="rId11"/>
    <p:sldMasterId id="2147483676" r:id="rId12"/>
    <p:sldMasterId id="2147483677" r:id="rId13"/>
    <p:sldMasterId id="2147483678" r:id="rId14"/>
  </p:sldMasterIdLst>
  <p:notesMasterIdLst>
    <p:notesMasterId r:id="rId15"/>
  </p:notesMasterIdLst>
  <p:sldIdLst>
    <p:sldId id="256" r:id="rId16"/>
    <p:sldId id="257" r:id="rId17"/>
    <p:sldId id="258" r:id="rId18"/>
    <p:sldId id="259" r:id="rId19"/>
    <p:sldId id="260" r:id="rId20"/>
    <p:sldId id="261" r:id="rId21"/>
    <p:sldId id="262" r:id="rId22"/>
    <p:sldId id="263" r:id="rId23"/>
    <p:sldId id="264" r:id="rId24"/>
    <p:sldId id="265" r:id="rId25"/>
    <p:sldId id="266" r:id="rId26"/>
    <p:sldId id="267" r:id="rId27"/>
    <p:sldId id="268" r:id="rId28"/>
    <p:sldId id="269" r:id="rId29"/>
    <p:sldId id="270" r:id="rId30"/>
    <p:sldId id="271" r:id="rId31"/>
    <p:sldId id="272" r:id="rId32"/>
    <p:sldId id="273" r:id="rId33"/>
    <p:sldId id="274" r:id="rId34"/>
    <p:sldId id="275" r:id="rId35"/>
    <p:sldId id="276" r:id="rId36"/>
    <p:sldId id="277" r:id="rId37"/>
    <p:sldId id="278" r:id="rId38"/>
    <p:sldId id="279" r:id="rId39"/>
    <p:sldId id="280" r:id="rId40"/>
    <p:sldId id="281" r:id="rId41"/>
    <p:sldId id="282" r:id="rId42"/>
    <p:sldId id="283" r:id="rId43"/>
    <p:sldId id="284" r:id="rId44"/>
    <p:sldId id="285" r:id="rId45"/>
    <p:sldId id="286" r:id="rId46"/>
    <p:sldId id="287" r:id="rId47"/>
    <p:sldId id="288" r:id="rId48"/>
    <p:sldId id="289" r:id="rId49"/>
    <p:sldId id="290" r:id="rId50"/>
    <p:sldId id="291" r:id="rId51"/>
    <p:sldId id="292" r:id="rId52"/>
    <p:sldId id="293" r:id="rId53"/>
    <p:sldId id="294" r:id="rId54"/>
    <p:sldId id="295" r:id="rId55"/>
    <p:sldId id="296" r:id="rId56"/>
    <p:sldId id="297" r:id="rId57"/>
    <p:sldId id="298" r:id="rId58"/>
    <p:sldId id="299" r:id="rId59"/>
    <p:sldId id="300" r:id="rId60"/>
    <p:sldId id="301" r:id="rId61"/>
    <p:sldId id="302" r:id="rId62"/>
    <p:sldId id="303" r:id="rId63"/>
    <p:sldId id="304" r:id="rId64"/>
    <p:sldId id="305" r:id="rId65"/>
    <p:sldId id="306" r:id="rId66"/>
    <p:sldId id="307" r:id="rId67"/>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2D200454-40CA-4A62-9FC3-DE9A4176ACB9}">
      <p15:notesGuideLst>
        <p15:guide id="1" orient="horz" pos="2880">
          <p15:clr>
            <a:srgbClr val="000000"/>
          </p15:clr>
        </p15:guide>
        <p15:guide id="2" pos="2160">
          <p15:clr>
            <a:srgbClr val="000000"/>
          </p15:clr>
        </p15:guide>
      </p15:notes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25.xml"/><Relationship Id="rId42" Type="http://schemas.openxmlformats.org/officeDocument/2006/relationships/slide" Target="slides/slide27.xml"/><Relationship Id="rId41" Type="http://schemas.openxmlformats.org/officeDocument/2006/relationships/slide" Target="slides/slide26.xml"/><Relationship Id="rId44" Type="http://schemas.openxmlformats.org/officeDocument/2006/relationships/slide" Target="slides/slide29.xml"/><Relationship Id="rId43" Type="http://schemas.openxmlformats.org/officeDocument/2006/relationships/slide" Target="slides/slide28.xml"/><Relationship Id="rId46" Type="http://schemas.openxmlformats.org/officeDocument/2006/relationships/slide" Target="slides/slide31.xml"/><Relationship Id="rId45" Type="http://schemas.openxmlformats.org/officeDocument/2006/relationships/slide" Target="slides/slide3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48" Type="http://schemas.openxmlformats.org/officeDocument/2006/relationships/slide" Target="slides/slide33.xml"/><Relationship Id="rId47" Type="http://schemas.openxmlformats.org/officeDocument/2006/relationships/slide" Target="slides/slide32.xml"/><Relationship Id="rId49" Type="http://schemas.openxmlformats.org/officeDocument/2006/relationships/slide" Target="slides/slide34.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slideMaster" Target="slideMasters/slideMaster5.xml"/><Relationship Id="rId31" Type="http://schemas.openxmlformats.org/officeDocument/2006/relationships/slide" Target="slides/slide16.xml"/><Relationship Id="rId30" Type="http://schemas.openxmlformats.org/officeDocument/2006/relationships/slide" Target="slides/slide15.xml"/><Relationship Id="rId33" Type="http://schemas.openxmlformats.org/officeDocument/2006/relationships/slide" Target="slides/slide18.xml"/><Relationship Id="rId32" Type="http://schemas.openxmlformats.org/officeDocument/2006/relationships/slide" Target="slides/slide17.xml"/><Relationship Id="rId35" Type="http://schemas.openxmlformats.org/officeDocument/2006/relationships/slide" Target="slides/slide20.xml"/><Relationship Id="rId34" Type="http://schemas.openxmlformats.org/officeDocument/2006/relationships/slide" Target="slides/slide19.xml"/><Relationship Id="rId37" Type="http://schemas.openxmlformats.org/officeDocument/2006/relationships/slide" Target="slides/slide22.xml"/><Relationship Id="rId36" Type="http://schemas.openxmlformats.org/officeDocument/2006/relationships/slide" Target="slides/slide21.xml"/><Relationship Id="rId39" Type="http://schemas.openxmlformats.org/officeDocument/2006/relationships/slide" Target="slides/slide24.xml"/><Relationship Id="rId38" Type="http://schemas.openxmlformats.org/officeDocument/2006/relationships/slide" Target="slides/slide23.xml"/><Relationship Id="rId62" Type="http://schemas.openxmlformats.org/officeDocument/2006/relationships/slide" Target="slides/slide47.xml"/><Relationship Id="rId61" Type="http://schemas.openxmlformats.org/officeDocument/2006/relationships/slide" Target="slides/slide46.xml"/><Relationship Id="rId20" Type="http://schemas.openxmlformats.org/officeDocument/2006/relationships/slide" Target="slides/slide5.xml"/><Relationship Id="rId64" Type="http://schemas.openxmlformats.org/officeDocument/2006/relationships/slide" Target="slides/slide49.xml"/><Relationship Id="rId63" Type="http://schemas.openxmlformats.org/officeDocument/2006/relationships/slide" Target="slides/slide48.xml"/><Relationship Id="rId22" Type="http://schemas.openxmlformats.org/officeDocument/2006/relationships/slide" Target="slides/slide7.xml"/><Relationship Id="rId66" Type="http://schemas.openxmlformats.org/officeDocument/2006/relationships/slide" Target="slides/slide51.xml"/><Relationship Id="rId21" Type="http://schemas.openxmlformats.org/officeDocument/2006/relationships/slide" Target="slides/slide6.xml"/><Relationship Id="rId65" Type="http://schemas.openxmlformats.org/officeDocument/2006/relationships/slide" Target="slides/slide50.xml"/><Relationship Id="rId24" Type="http://schemas.openxmlformats.org/officeDocument/2006/relationships/slide" Target="slides/slide9.xml"/><Relationship Id="rId23" Type="http://schemas.openxmlformats.org/officeDocument/2006/relationships/slide" Target="slides/slide8.xml"/><Relationship Id="rId67" Type="http://schemas.openxmlformats.org/officeDocument/2006/relationships/slide" Target="slides/slide52.xml"/><Relationship Id="rId60" Type="http://schemas.openxmlformats.org/officeDocument/2006/relationships/slide" Target="slides/slide45.xml"/><Relationship Id="rId26" Type="http://schemas.openxmlformats.org/officeDocument/2006/relationships/slide" Target="slides/slide11.xml"/><Relationship Id="rId25" Type="http://schemas.openxmlformats.org/officeDocument/2006/relationships/slide" Target="slides/slide10.xml"/><Relationship Id="rId28" Type="http://schemas.openxmlformats.org/officeDocument/2006/relationships/slide" Target="slides/slide13.xml"/><Relationship Id="rId27" Type="http://schemas.openxmlformats.org/officeDocument/2006/relationships/slide" Target="slides/slide12.xml"/><Relationship Id="rId29" Type="http://schemas.openxmlformats.org/officeDocument/2006/relationships/slide" Target="slides/slide14.xml"/><Relationship Id="rId51" Type="http://schemas.openxmlformats.org/officeDocument/2006/relationships/slide" Target="slides/slide36.xml"/><Relationship Id="rId50" Type="http://schemas.openxmlformats.org/officeDocument/2006/relationships/slide" Target="slides/slide35.xml"/><Relationship Id="rId53" Type="http://schemas.openxmlformats.org/officeDocument/2006/relationships/slide" Target="slides/slide38.xml"/><Relationship Id="rId52" Type="http://schemas.openxmlformats.org/officeDocument/2006/relationships/slide" Target="slides/slide37.xml"/><Relationship Id="rId11" Type="http://schemas.openxmlformats.org/officeDocument/2006/relationships/slideMaster" Target="slideMasters/slideMaster8.xml"/><Relationship Id="rId55" Type="http://schemas.openxmlformats.org/officeDocument/2006/relationships/slide" Target="slides/slide40.xml"/><Relationship Id="rId10" Type="http://schemas.openxmlformats.org/officeDocument/2006/relationships/slideMaster" Target="slideMasters/slideMaster7.xml"/><Relationship Id="rId54" Type="http://schemas.openxmlformats.org/officeDocument/2006/relationships/slide" Target="slides/slide39.xml"/><Relationship Id="rId13" Type="http://schemas.openxmlformats.org/officeDocument/2006/relationships/slideMaster" Target="slideMasters/slideMaster10.xml"/><Relationship Id="rId57" Type="http://schemas.openxmlformats.org/officeDocument/2006/relationships/slide" Target="slides/slide42.xml"/><Relationship Id="rId12" Type="http://schemas.openxmlformats.org/officeDocument/2006/relationships/slideMaster" Target="slideMasters/slideMaster9.xml"/><Relationship Id="rId56" Type="http://schemas.openxmlformats.org/officeDocument/2006/relationships/slide" Target="slides/slide41.xml"/><Relationship Id="rId15" Type="http://schemas.openxmlformats.org/officeDocument/2006/relationships/notesMaster" Target="notesMasters/notesMaster1.xml"/><Relationship Id="rId59" Type="http://schemas.openxmlformats.org/officeDocument/2006/relationships/slide" Target="slides/slide44.xml"/><Relationship Id="rId14" Type="http://schemas.openxmlformats.org/officeDocument/2006/relationships/slideMaster" Target="slideMasters/slideMaster11.xml"/><Relationship Id="rId58" Type="http://schemas.openxmlformats.org/officeDocument/2006/relationships/slide" Target="slides/slide43.xml"/><Relationship Id="rId17" Type="http://schemas.openxmlformats.org/officeDocument/2006/relationships/slide" Target="slides/slide2.xml"/><Relationship Id="rId16" Type="http://schemas.openxmlformats.org/officeDocument/2006/relationships/slide" Target="slides/slide1.xml"/><Relationship Id="rId19" Type="http://schemas.openxmlformats.org/officeDocument/2006/relationships/slide" Target="slides/slide4.xml"/><Relationship Id="rId1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4" name="Google Shape;4;n"/>
          <p:cNvSpPr txBox="1"/>
          <p:nvPr>
            <p:ph idx="10" type="dt"/>
          </p:nvPr>
        </p:nvSpPr>
        <p:spPr>
          <a:xfrm>
            <a:off x="3884612"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8685212"/>
            <a:ext cx="29718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8" name="Google Shape;8;n"/>
          <p:cNvSpPr txBox="1"/>
          <p:nvPr>
            <p:ph idx="12" type="sldNum"/>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notes"/>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
        <p:nvSpPr>
          <p:cNvPr id="195" name="Google Shape;195;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196" name="Google Shape;196;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03" name="Google Shape;203;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2:notes"/>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1" name="Google Shape;211;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2" name="Google Shape;212;p3:notes"/>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5" name="Google Shape;255;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86" name="Google Shape;286;p1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7" name="Google Shape;287;p15:notes"/>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1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36" name="Google Shape;336;p2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22:notes"/>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3" name="Google Shape;343;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6" name="Google Shape;376;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2" name="Google Shape;402;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8" name="Google Shape;408;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1" name="Google Shape;421;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3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8" name="Google Shape;428;p3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p3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5" name="Google Shape;435;p3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p3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2" name="Google Shape;442;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3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8" name="Google Shape;448;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4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4" name="Google Shape;454;p4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4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0" name="Google Shape;460;p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4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6" name="Google Shape;466;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4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2" name="Google Shape;472;p4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4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8" name="Google Shape;478;p4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4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4" name="Google Shape;484;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4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0" name="Google Shape;490;p4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p4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7" name="Google Shape;497;p4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p4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4" name="Google Shape;504;p4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8" name="Shape 508"/>
        <p:cNvGrpSpPr/>
        <p:nvPr/>
      </p:nvGrpSpPr>
      <p:grpSpPr>
        <a:xfrm>
          <a:off x="0" y="0"/>
          <a:ext cx="0" cy="0"/>
          <a:chOff x="0" y="0"/>
          <a:chExt cx="0" cy="0"/>
        </a:xfrm>
      </p:grpSpPr>
      <p:sp>
        <p:nvSpPr>
          <p:cNvPr id="509" name="Google Shape;509;p4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0" name="Google Shape;510;p4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4" name="Shape 514"/>
        <p:cNvGrpSpPr/>
        <p:nvPr/>
      </p:nvGrpSpPr>
      <p:grpSpPr>
        <a:xfrm>
          <a:off x="0" y="0"/>
          <a:ext cx="0" cy="0"/>
          <a:chOff x="0" y="0"/>
          <a:chExt cx="0" cy="0"/>
        </a:xfrm>
      </p:grpSpPr>
      <p:sp>
        <p:nvSpPr>
          <p:cNvPr id="515" name="Google Shape;515;p5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6" name="Google Shape;516;p5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p5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4" name="Google Shape;524;p5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p5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30" name="Google Shape;530;p5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1" name="Google Shape;531;p52:notes"/>
          <p:cNvSpPr txBox="1"/>
          <p:nvPr/>
        </p:nvSpPr>
        <p:spPr>
          <a:xfrm>
            <a:off x="3884612" y="8685212"/>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a:solidFill>
                  <a:srgbClr val="000000"/>
                </a:solidFill>
                <a:latin typeface="Times New Roman"/>
                <a:ea typeface="Times New Roman"/>
                <a:cs typeface="Times New Roman"/>
                <a:sym typeface="Times New Roman"/>
              </a:rPr>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1149350" y="2132858"/>
            <a:ext cx="7239074" cy="1583531"/>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i="0" sz="4400">
                <a:solidFill>
                  <a:srgbClr val="003399"/>
                </a:solidFill>
                <a:latin typeface="Cambria"/>
                <a:ea typeface="Cambria"/>
                <a:cs typeface="Cambria"/>
                <a:sym typeface="Cambria"/>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
          <p:cNvSpPr txBox="1"/>
          <p:nvPr>
            <p:ph idx="1" type="subTitle"/>
          </p:nvPr>
        </p:nvSpPr>
        <p:spPr>
          <a:xfrm>
            <a:off x="1066800" y="4953000"/>
            <a:ext cx="7239074" cy="728464"/>
          </a:xfrm>
          <a:prstGeom prst="rect">
            <a:avLst/>
          </a:prstGeom>
          <a:noFill/>
          <a:ln>
            <a:noFill/>
          </a:ln>
        </p:spPr>
        <p:txBody>
          <a:bodyPr anchorCtr="0" anchor="t" bIns="45700" lIns="91425" spcFirstLastPara="1" rIns="91425" wrap="square" tIns="45700">
            <a:noAutofit/>
          </a:bodyPr>
          <a:lstStyle>
            <a:lvl1pPr lvl="0" algn="ctr">
              <a:spcBef>
                <a:spcPts val="440"/>
              </a:spcBef>
              <a:spcAft>
                <a:spcPts val="0"/>
              </a:spcAft>
              <a:buSzPts val="2200"/>
              <a:buFont typeface="Noto Sans Symbols"/>
              <a:buNone/>
              <a:defRPr b="1" sz="2200">
                <a:solidFill>
                  <a:schemeClr val="dk1"/>
                </a:solidFill>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rgbClr val="FF3300"/>
              </a:buClr>
              <a:buSzPts val="1800"/>
              <a:buChar char="–"/>
              <a:defRPr/>
            </a:lvl4pPr>
            <a:lvl5pPr lvl="4" algn="l">
              <a:spcBef>
                <a:spcPts val="360"/>
              </a:spcBef>
              <a:spcAft>
                <a:spcPts val="0"/>
              </a:spcAft>
              <a:buClr>
                <a:srgbClr val="FF9900"/>
              </a:buClr>
              <a:buSzPts val="1800"/>
              <a:buChar char="»"/>
              <a:defRPr/>
            </a:lvl5pPr>
            <a:lvl6pPr lvl="5" algn="l">
              <a:spcBef>
                <a:spcPts val="360"/>
              </a:spcBef>
              <a:spcAft>
                <a:spcPts val="0"/>
              </a:spcAft>
              <a:buClr>
                <a:schemeClr val="dk1"/>
              </a:buClr>
              <a:buSzPts val="1800"/>
              <a:buChar char="»"/>
              <a:defRPr/>
            </a:lvl6pPr>
            <a:lvl7pPr lvl="6" algn="l">
              <a:spcBef>
                <a:spcPts val="360"/>
              </a:spcBef>
              <a:spcAft>
                <a:spcPts val="0"/>
              </a:spcAft>
              <a:buClr>
                <a:schemeClr val="dk1"/>
              </a:buClr>
              <a:buSzPts val="1800"/>
              <a:buChar char="»"/>
              <a:defRPr/>
            </a:lvl7pPr>
            <a:lvl8pPr lvl="7" algn="l">
              <a:spcBef>
                <a:spcPts val="360"/>
              </a:spcBef>
              <a:spcAft>
                <a:spcPts val="0"/>
              </a:spcAft>
              <a:buClr>
                <a:schemeClr val="dk1"/>
              </a:buClr>
              <a:buSzPts val="1800"/>
              <a:buChar char="»"/>
              <a:defRPr/>
            </a:lvl8pPr>
            <a:lvl9pPr lvl="8" algn="l">
              <a:spcBef>
                <a:spcPts val="360"/>
              </a:spcBef>
              <a:spcAft>
                <a:spcPts val="0"/>
              </a:spcAft>
              <a:buClr>
                <a:schemeClr val="dk1"/>
              </a:buClr>
              <a:buSzPts val="1800"/>
              <a:buChar char="»"/>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4"/>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81000" lvl="1" marL="914400" algn="l">
              <a:spcBef>
                <a:spcPts val="480"/>
              </a:spcBef>
              <a:spcAft>
                <a:spcPts val="0"/>
              </a:spcAft>
              <a:buSzPts val="2400"/>
              <a:buChar char="▪"/>
              <a:defRPr sz="2400">
                <a:solidFill>
                  <a:srgbClr val="003399"/>
                </a:solidFill>
              </a:defRPr>
            </a:lvl2pPr>
            <a:lvl3pPr indent="-368300" lvl="2" marL="1371600" algn="l">
              <a:spcBef>
                <a:spcPts val="440"/>
              </a:spcBef>
              <a:spcAft>
                <a:spcPts val="0"/>
              </a:spcAft>
              <a:buSzPts val="2200"/>
              <a:buFont typeface="Cambria"/>
              <a:buChar char="•"/>
              <a:defRPr sz="2200">
                <a:solidFill>
                  <a:srgbClr val="800000"/>
                </a:solidFill>
              </a:defRPr>
            </a:lvl3pPr>
            <a:lvl4pPr indent="-342900" lvl="3" marL="1828800" algn="l">
              <a:spcBef>
                <a:spcPts val="360"/>
              </a:spcBef>
              <a:spcAft>
                <a:spcPts val="0"/>
              </a:spcAft>
              <a:buClr>
                <a:srgbClr val="FF3300"/>
              </a:buClr>
              <a:buSzPts val="1800"/>
              <a:buChar char="–"/>
              <a:defRPr/>
            </a:lvl4pPr>
            <a:lvl5pPr indent="-342900" lvl="4" marL="2286000" algn="l">
              <a:spcBef>
                <a:spcPts val="360"/>
              </a:spcBef>
              <a:spcAft>
                <a:spcPts val="0"/>
              </a:spcAft>
              <a:buClr>
                <a:srgbClr val="FF9900"/>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0" name="Google Shape;30;p4"/>
          <p:cNvSpPr txBox="1"/>
          <p:nvPr>
            <p:ph idx="11" type="ftr"/>
          </p:nvPr>
        </p:nvSpPr>
        <p:spPr>
          <a:xfrm>
            <a:off x="2124075" y="6537325"/>
            <a:ext cx="5400675" cy="3206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
          <p:cNvSpPr txBox="1"/>
          <p:nvPr>
            <p:ph idx="12" type="sldNum"/>
          </p:nvPr>
        </p:nvSpPr>
        <p:spPr>
          <a:xfrm>
            <a:off x="7564437" y="6529387"/>
            <a:ext cx="1125537" cy="288925"/>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1pPr>
            <a:lvl2pPr indent="0" lvl="1" marL="0" marR="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2pPr>
            <a:lvl3pPr indent="0" lvl="2" marL="0" marR="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3pPr>
            <a:lvl4pPr indent="0" lvl="3" marL="0" marR="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4pPr>
            <a:lvl5pPr indent="0" lvl="4" marL="0" marR="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5pPr>
            <a:lvl6pPr indent="0" lvl="5" marL="0" marR="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6pPr>
            <a:lvl7pPr indent="0" lvl="6" marL="0" marR="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7pPr>
            <a:lvl8pPr indent="0" lvl="7" marL="0" marR="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8pPr>
            <a:lvl9pPr indent="0" lvl="8" marL="0" marR="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US"/>
              <a:t>‹#›</a:t>
            </a:fld>
            <a:endParaRPr/>
          </a:p>
        </p:txBody>
      </p:sp>
      <p:sp>
        <p:nvSpPr>
          <p:cNvPr id="32" name="Google Shape;32;p4"/>
          <p:cNvSpPr txBox="1"/>
          <p:nvPr>
            <p:ph idx="10" type="dt"/>
          </p:nvPr>
        </p:nvSpPr>
        <p:spPr>
          <a:xfrm>
            <a:off x="468312" y="6540500"/>
            <a:ext cx="1655762" cy="3175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obj">
  <p:cSld name="OBJECT">
    <p:spTree>
      <p:nvGrpSpPr>
        <p:cNvPr id="42" name="Shape 42"/>
        <p:cNvGrpSpPr/>
        <p:nvPr/>
      </p:nvGrpSpPr>
      <p:grpSpPr>
        <a:xfrm>
          <a:off x="0" y="0"/>
          <a:ext cx="0" cy="0"/>
          <a:chOff x="0" y="0"/>
          <a:chExt cx="0" cy="0"/>
        </a:xfrm>
      </p:grpSpPr>
      <p:sp>
        <p:nvSpPr>
          <p:cNvPr id="43" name="Google Shape;43;p6"/>
          <p:cNvSpPr txBox="1"/>
          <p:nvPr>
            <p:ph type="title"/>
          </p:nvPr>
        </p:nvSpPr>
        <p:spPr>
          <a:xfrm>
            <a:off x="1322387" y="471487"/>
            <a:ext cx="7642225" cy="487362"/>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1" type="ftr"/>
          </p:nvPr>
        </p:nvSpPr>
        <p:spPr>
          <a:xfrm>
            <a:off x="2124075" y="6537325"/>
            <a:ext cx="5400675" cy="320675"/>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6"/>
          <p:cNvSpPr txBox="1"/>
          <p:nvPr>
            <p:ph idx="10" type="dt"/>
          </p:nvPr>
        </p:nvSpPr>
        <p:spPr>
          <a:xfrm>
            <a:off x="468312" y="6540500"/>
            <a:ext cx="1655762" cy="317500"/>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6"/>
          <p:cNvSpPr txBox="1"/>
          <p:nvPr>
            <p:ph idx="12" type="sldNum"/>
          </p:nvPr>
        </p:nvSpPr>
        <p:spPr>
          <a:xfrm>
            <a:off x="7564437" y="6529387"/>
            <a:ext cx="1125537" cy="288925"/>
          </a:xfrm>
          <a:prstGeom prst="rect">
            <a:avLst/>
          </a:prstGeom>
          <a:noFill/>
          <a:ln>
            <a:noFill/>
          </a:ln>
        </p:spPr>
        <p:txBody>
          <a:bodyPr anchorCtr="0" anchor="t" bIns="0" lIns="0" spcFirstLastPara="1" rIns="0" wrap="square" tIns="0">
            <a:noAutofit/>
          </a:bodyPr>
          <a:lstStyle>
            <a:lvl1pPr indent="0" lvl="0" marL="0" marR="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type="objOnly">
  <p:cSld name="OBJECT_ONLY">
    <p:spTree>
      <p:nvGrpSpPr>
        <p:cNvPr id="52" name="Shape 52"/>
        <p:cNvGrpSpPr/>
        <p:nvPr/>
      </p:nvGrpSpPr>
      <p:grpSpPr>
        <a:xfrm>
          <a:off x="0" y="0"/>
          <a:ext cx="0" cy="0"/>
          <a:chOff x="0" y="0"/>
          <a:chExt cx="0" cy="0"/>
        </a:xfrm>
      </p:grpSpPr>
      <p:sp>
        <p:nvSpPr>
          <p:cNvPr id="53" name="Google Shape;53;p8"/>
          <p:cNvSpPr txBox="1"/>
          <p:nvPr>
            <p:ph idx="1" type="body"/>
          </p:nvPr>
        </p:nvSpPr>
        <p:spPr>
          <a:xfrm>
            <a:off x="533400" y="381000"/>
            <a:ext cx="8077200" cy="5867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22222"/>
              </a:buClr>
              <a:buSzPts val="1800"/>
              <a:buChar char="•"/>
              <a:defRPr/>
            </a:lvl1pPr>
            <a:lvl2pPr indent="-342900" lvl="1" marL="914400" algn="l">
              <a:spcBef>
                <a:spcPts val="360"/>
              </a:spcBef>
              <a:spcAft>
                <a:spcPts val="0"/>
              </a:spcAft>
              <a:buClr>
                <a:srgbClr val="222222"/>
              </a:buClr>
              <a:buSzPts val="1800"/>
              <a:buChar char="–"/>
              <a:defRPr/>
            </a:lvl2pPr>
            <a:lvl3pPr indent="-342900" lvl="2" marL="1371600" algn="l">
              <a:spcBef>
                <a:spcPts val="360"/>
              </a:spcBef>
              <a:spcAft>
                <a:spcPts val="0"/>
              </a:spcAft>
              <a:buClr>
                <a:srgbClr val="222222"/>
              </a:buClr>
              <a:buSzPts val="1800"/>
              <a:buChar char="•"/>
              <a:defRPr/>
            </a:lvl3pPr>
            <a:lvl4pPr indent="-342900" lvl="3" marL="1828800" algn="l">
              <a:spcBef>
                <a:spcPts val="360"/>
              </a:spcBef>
              <a:spcAft>
                <a:spcPts val="0"/>
              </a:spcAft>
              <a:buClr>
                <a:srgbClr val="222222"/>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54" name="Google Shape;54;p8"/>
          <p:cNvSpPr txBox="1"/>
          <p:nvPr>
            <p:ph idx="11" type="ftr"/>
          </p:nvPr>
        </p:nvSpPr>
        <p:spPr>
          <a:xfrm>
            <a:off x="533400" y="6324600"/>
            <a:ext cx="5867400" cy="3810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8"/>
          <p:cNvSpPr txBox="1"/>
          <p:nvPr>
            <p:ph idx="12" type="sldNum"/>
          </p:nvPr>
        </p:nvSpPr>
        <p:spPr>
          <a:xfrm>
            <a:off x="6553200" y="6324600"/>
            <a:ext cx="2057400" cy="3810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1pPr>
            <a:lvl2pPr indent="0" lvl="1"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2pPr>
            <a:lvl3pPr indent="0" lvl="2"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3pPr>
            <a:lvl4pPr indent="0" lvl="3"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4pPr>
            <a:lvl5pPr indent="0" lvl="4"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5pPr>
            <a:lvl6pPr indent="0" lvl="5"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6pPr>
            <a:lvl7pPr indent="0" lvl="6"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7pPr>
            <a:lvl8pPr indent="0" lvl="7"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8pPr>
            <a:lvl9pPr indent="0" lvl="8"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56" name="Shape 56"/>
        <p:cNvGrpSpPr/>
        <p:nvPr/>
      </p:nvGrpSpPr>
      <p:grpSpPr>
        <a:xfrm>
          <a:off x="0" y="0"/>
          <a:ext cx="0" cy="0"/>
          <a:chOff x="0" y="0"/>
          <a:chExt cx="0" cy="0"/>
        </a:xfrm>
      </p:grpSpPr>
      <p:sp>
        <p:nvSpPr>
          <p:cNvPr id="57" name="Google Shape;57;p9"/>
          <p:cNvSpPr txBox="1"/>
          <p:nvPr>
            <p:ph type="title"/>
          </p:nvPr>
        </p:nvSpPr>
        <p:spPr>
          <a:xfrm rot="5400000">
            <a:off x="4667250" y="2305050"/>
            <a:ext cx="5867400" cy="20193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8" name="Google Shape;58;p9"/>
          <p:cNvSpPr txBox="1"/>
          <p:nvPr>
            <p:ph idx="1" type="body"/>
          </p:nvPr>
        </p:nvSpPr>
        <p:spPr>
          <a:xfrm rot="5400000">
            <a:off x="552450" y="361950"/>
            <a:ext cx="5867400" cy="59055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22222"/>
              </a:buClr>
              <a:buSzPts val="1800"/>
              <a:buChar char="•"/>
              <a:defRPr/>
            </a:lvl1pPr>
            <a:lvl2pPr indent="-342900" lvl="1" marL="914400" algn="l">
              <a:spcBef>
                <a:spcPts val="360"/>
              </a:spcBef>
              <a:spcAft>
                <a:spcPts val="0"/>
              </a:spcAft>
              <a:buClr>
                <a:srgbClr val="222222"/>
              </a:buClr>
              <a:buSzPts val="1800"/>
              <a:buChar char="–"/>
              <a:defRPr/>
            </a:lvl2pPr>
            <a:lvl3pPr indent="-342900" lvl="2" marL="1371600" algn="l">
              <a:spcBef>
                <a:spcPts val="360"/>
              </a:spcBef>
              <a:spcAft>
                <a:spcPts val="0"/>
              </a:spcAft>
              <a:buClr>
                <a:srgbClr val="222222"/>
              </a:buClr>
              <a:buSzPts val="1800"/>
              <a:buChar char="•"/>
              <a:defRPr/>
            </a:lvl3pPr>
            <a:lvl4pPr indent="-342900" lvl="3" marL="1828800" algn="l">
              <a:spcBef>
                <a:spcPts val="360"/>
              </a:spcBef>
              <a:spcAft>
                <a:spcPts val="0"/>
              </a:spcAft>
              <a:buClr>
                <a:srgbClr val="222222"/>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59" name="Google Shape;59;p9"/>
          <p:cNvSpPr txBox="1"/>
          <p:nvPr>
            <p:ph idx="11" type="ftr"/>
          </p:nvPr>
        </p:nvSpPr>
        <p:spPr>
          <a:xfrm>
            <a:off x="533400" y="6324600"/>
            <a:ext cx="5867400" cy="3810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9"/>
          <p:cNvSpPr txBox="1"/>
          <p:nvPr>
            <p:ph idx="12" type="sldNum"/>
          </p:nvPr>
        </p:nvSpPr>
        <p:spPr>
          <a:xfrm>
            <a:off x="6553200" y="6324600"/>
            <a:ext cx="2057400" cy="3810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1pPr>
            <a:lvl2pPr indent="0" lvl="1"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2pPr>
            <a:lvl3pPr indent="0" lvl="2"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3pPr>
            <a:lvl4pPr indent="0" lvl="3"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4pPr>
            <a:lvl5pPr indent="0" lvl="4"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5pPr>
            <a:lvl6pPr indent="0" lvl="5"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6pPr>
            <a:lvl7pPr indent="0" lvl="6"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7pPr>
            <a:lvl8pPr indent="0" lvl="7"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8pPr>
            <a:lvl9pPr indent="0" lvl="8"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1" name="Shape 61"/>
        <p:cNvGrpSpPr/>
        <p:nvPr/>
      </p:nvGrpSpPr>
      <p:grpSpPr>
        <a:xfrm>
          <a:off x="0" y="0"/>
          <a:ext cx="0" cy="0"/>
          <a:chOff x="0" y="0"/>
          <a:chExt cx="0" cy="0"/>
        </a:xfrm>
      </p:grpSpPr>
      <p:sp>
        <p:nvSpPr>
          <p:cNvPr id="62" name="Google Shape;62;p10"/>
          <p:cNvSpPr txBox="1"/>
          <p:nvPr>
            <p:ph type="title"/>
          </p:nvPr>
        </p:nvSpPr>
        <p:spPr>
          <a:xfrm>
            <a:off x="533400" y="381000"/>
            <a:ext cx="80772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3" name="Google Shape;63;p10"/>
          <p:cNvSpPr txBox="1"/>
          <p:nvPr>
            <p:ph idx="1" type="body"/>
          </p:nvPr>
        </p:nvSpPr>
        <p:spPr>
          <a:xfrm rot="5400000">
            <a:off x="2286000" y="-76200"/>
            <a:ext cx="4572000" cy="80772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22222"/>
              </a:buClr>
              <a:buSzPts val="1800"/>
              <a:buChar char="•"/>
              <a:defRPr/>
            </a:lvl1pPr>
            <a:lvl2pPr indent="-342900" lvl="1" marL="914400" algn="l">
              <a:spcBef>
                <a:spcPts val="360"/>
              </a:spcBef>
              <a:spcAft>
                <a:spcPts val="0"/>
              </a:spcAft>
              <a:buClr>
                <a:srgbClr val="222222"/>
              </a:buClr>
              <a:buSzPts val="1800"/>
              <a:buChar char="–"/>
              <a:defRPr/>
            </a:lvl2pPr>
            <a:lvl3pPr indent="-342900" lvl="2" marL="1371600" algn="l">
              <a:spcBef>
                <a:spcPts val="360"/>
              </a:spcBef>
              <a:spcAft>
                <a:spcPts val="0"/>
              </a:spcAft>
              <a:buClr>
                <a:srgbClr val="222222"/>
              </a:buClr>
              <a:buSzPts val="1800"/>
              <a:buChar char="•"/>
              <a:defRPr/>
            </a:lvl3pPr>
            <a:lvl4pPr indent="-342900" lvl="3" marL="1828800" algn="l">
              <a:spcBef>
                <a:spcPts val="360"/>
              </a:spcBef>
              <a:spcAft>
                <a:spcPts val="0"/>
              </a:spcAft>
              <a:buClr>
                <a:srgbClr val="222222"/>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64" name="Google Shape;64;p10"/>
          <p:cNvSpPr txBox="1"/>
          <p:nvPr>
            <p:ph idx="11" type="ftr"/>
          </p:nvPr>
        </p:nvSpPr>
        <p:spPr>
          <a:xfrm>
            <a:off x="533400" y="6324600"/>
            <a:ext cx="5867400" cy="3810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0"/>
          <p:cNvSpPr txBox="1"/>
          <p:nvPr>
            <p:ph idx="12" type="sldNum"/>
          </p:nvPr>
        </p:nvSpPr>
        <p:spPr>
          <a:xfrm>
            <a:off x="6553200" y="6324600"/>
            <a:ext cx="2057400" cy="3810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1pPr>
            <a:lvl2pPr indent="0" lvl="1"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2pPr>
            <a:lvl3pPr indent="0" lvl="2"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3pPr>
            <a:lvl4pPr indent="0" lvl="3"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4pPr>
            <a:lvl5pPr indent="0" lvl="4"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5pPr>
            <a:lvl6pPr indent="0" lvl="5"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6pPr>
            <a:lvl7pPr indent="0" lvl="6"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7pPr>
            <a:lvl8pPr indent="0" lvl="7"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8pPr>
            <a:lvl9pPr indent="0" lvl="8"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6" name="Shape 66"/>
        <p:cNvGrpSpPr/>
        <p:nvPr/>
      </p:nvGrpSpPr>
      <p:grpSpPr>
        <a:xfrm>
          <a:off x="0" y="0"/>
          <a:ext cx="0" cy="0"/>
          <a:chOff x="0" y="0"/>
          <a:chExt cx="0" cy="0"/>
        </a:xfrm>
      </p:grpSpPr>
      <p:sp>
        <p:nvSpPr>
          <p:cNvPr id="67" name="Google Shape;67;p11"/>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8" name="Google Shape;68;p11"/>
          <p:cNvSpPr/>
          <p:nvPr>
            <p:ph idx="2" type="pic"/>
          </p:nvPr>
        </p:nvSpPr>
        <p:spPr>
          <a:xfrm>
            <a:off x="1792288" y="612775"/>
            <a:ext cx="5486400" cy="4114800"/>
          </a:xfrm>
          <a:prstGeom prst="rect">
            <a:avLst/>
          </a:prstGeom>
          <a:noFill/>
          <a:ln>
            <a:noFill/>
          </a:ln>
        </p:spPr>
      </p:sp>
      <p:sp>
        <p:nvSpPr>
          <p:cNvPr id="69" name="Google Shape;69;p11"/>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rgbClr val="222222"/>
              </a:buClr>
              <a:buSzPts val="1400"/>
              <a:buFont typeface="Arial"/>
              <a:buNone/>
              <a:defRPr sz="1400"/>
            </a:lvl1pPr>
            <a:lvl2pPr indent="-228600" lvl="1" marL="914400" algn="l">
              <a:spcBef>
                <a:spcPts val="240"/>
              </a:spcBef>
              <a:spcAft>
                <a:spcPts val="0"/>
              </a:spcAft>
              <a:buClr>
                <a:srgbClr val="222222"/>
              </a:buClr>
              <a:buSzPts val="1200"/>
              <a:buFont typeface="Arial"/>
              <a:buNone/>
              <a:defRPr sz="1200"/>
            </a:lvl2pPr>
            <a:lvl3pPr indent="-228600" lvl="2" marL="1371600" algn="l">
              <a:spcBef>
                <a:spcPts val="200"/>
              </a:spcBef>
              <a:spcAft>
                <a:spcPts val="0"/>
              </a:spcAft>
              <a:buClr>
                <a:srgbClr val="222222"/>
              </a:buClr>
              <a:buSzPts val="1000"/>
              <a:buFont typeface="Arial"/>
              <a:buNone/>
              <a:defRPr sz="1000"/>
            </a:lvl3pPr>
            <a:lvl4pPr indent="-228600" lvl="3" marL="1828800" algn="l">
              <a:spcBef>
                <a:spcPts val="180"/>
              </a:spcBef>
              <a:spcAft>
                <a:spcPts val="0"/>
              </a:spcAft>
              <a:buClr>
                <a:srgbClr val="222222"/>
              </a:buClr>
              <a:buSzPts val="900"/>
              <a:buFont typeface="Arial"/>
              <a:buNone/>
              <a:defRPr sz="900"/>
            </a:lvl4pPr>
            <a:lvl5pPr indent="-228600" lvl="4" marL="2286000" algn="l">
              <a:spcBef>
                <a:spcPts val="180"/>
              </a:spcBef>
              <a:spcAft>
                <a:spcPts val="0"/>
              </a:spcAft>
              <a:buClr>
                <a:schemeClr val="dk1"/>
              </a:buClr>
              <a:buSzPts val="900"/>
              <a:buFont typeface="Times New Roman"/>
              <a:buNone/>
              <a:defRPr sz="900"/>
            </a:lvl5pPr>
            <a:lvl6pPr indent="-228600" lvl="5" marL="2743200" algn="l">
              <a:spcBef>
                <a:spcPts val="180"/>
              </a:spcBef>
              <a:spcAft>
                <a:spcPts val="0"/>
              </a:spcAft>
              <a:buClr>
                <a:schemeClr val="dk1"/>
              </a:buClr>
              <a:buSzPts val="900"/>
              <a:buFont typeface="Times New Roman"/>
              <a:buNone/>
              <a:defRPr sz="900"/>
            </a:lvl6pPr>
            <a:lvl7pPr indent="-228600" lvl="6" marL="3200400" algn="l">
              <a:spcBef>
                <a:spcPts val="180"/>
              </a:spcBef>
              <a:spcAft>
                <a:spcPts val="0"/>
              </a:spcAft>
              <a:buClr>
                <a:schemeClr val="dk1"/>
              </a:buClr>
              <a:buSzPts val="900"/>
              <a:buFont typeface="Times New Roman"/>
              <a:buNone/>
              <a:defRPr sz="900"/>
            </a:lvl7pPr>
            <a:lvl8pPr indent="-228600" lvl="7" marL="3657600" algn="l">
              <a:spcBef>
                <a:spcPts val="180"/>
              </a:spcBef>
              <a:spcAft>
                <a:spcPts val="0"/>
              </a:spcAft>
              <a:buClr>
                <a:schemeClr val="dk1"/>
              </a:buClr>
              <a:buSzPts val="900"/>
              <a:buFont typeface="Times New Roman"/>
              <a:buNone/>
              <a:defRPr sz="900"/>
            </a:lvl8pPr>
            <a:lvl9pPr indent="-228600" lvl="8" marL="4114800" algn="l">
              <a:spcBef>
                <a:spcPts val="180"/>
              </a:spcBef>
              <a:spcAft>
                <a:spcPts val="0"/>
              </a:spcAft>
              <a:buClr>
                <a:schemeClr val="dk1"/>
              </a:buClr>
              <a:buSzPts val="900"/>
              <a:buFont typeface="Times New Roman"/>
              <a:buNone/>
              <a:defRPr sz="900"/>
            </a:lvl9pPr>
          </a:lstStyle>
          <a:p/>
        </p:txBody>
      </p:sp>
      <p:sp>
        <p:nvSpPr>
          <p:cNvPr id="70" name="Google Shape;70;p11"/>
          <p:cNvSpPr txBox="1"/>
          <p:nvPr>
            <p:ph idx="11" type="ftr"/>
          </p:nvPr>
        </p:nvSpPr>
        <p:spPr>
          <a:xfrm>
            <a:off x="533400" y="6324600"/>
            <a:ext cx="5867400" cy="3810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1"/>
          <p:cNvSpPr txBox="1"/>
          <p:nvPr>
            <p:ph idx="12" type="sldNum"/>
          </p:nvPr>
        </p:nvSpPr>
        <p:spPr>
          <a:xfrm>
            <a:off x="6553200" y="6324600"/>
            <a:ext cx="2057400" cy="3810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1pPr>
            <a:lvl2pPr indent="0" lvl="1"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2pPr>
            <a:lvl3pPr indent="0" lvl="2"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3pPr>
            <a:lvl4pPr indent="0" lvl="3"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4pPr>
            <a:lvl5pPr indent="0" lvl="4"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5pPr>
            <a:lvl6pPr indent="0" lvl="5"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6pPr>
            <a:lvl7pPr indent="0" lvl="6"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7pPr>
            <a:lvl8pPr indent="0" lvl="7"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8pPr>
            <a:lvl9pPr indent="0" lvl="8"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2"/>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4" name="Google Shape;74;p12"/>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rgbClr val="222222"/>
              </a:buClr>
              <a:buSzPts val="3200"/>
              <a:buFont typeface="Arial"/>
              <a:buChar char="•"/>
              <a:defRPr sz="3200"/>
            </a:lvl1pPr>
            <a:lvl2pPr indent="-406400" lvl="1" marL="914400" algn="l">
              <a:spcBef>
                <a:spcPts val="560"/>
              </a:spcBef>
              <a:spcAft>
                <a:spcPts val="0"/>
              </a:spcAft>
              <a:buClr>
                <a:srgbClr val="222222"/>
              </a:buClr>
              <a:buSzPts val="2800"/>
              <a:buFont typeface="Arial"/>
              <a:buChar char="–"/>
              <a:defRPr sz="2800"/>
            </a:lvl2pPr>
            <a:lvl3pPr indent="-381000" lvl="2" marL="1371600" algn="l">
              <a:spcBef>
                <a:spcPts val="480"/>
              </a:spcBef>
              <a:spcAft>
                <a:spcPts val="0"/>
              </a:spcAft>
              <a:buClr>
                <a:srgbClr val="222222"/>
              </a:buClr>
              <a:buSzPts val="2400"/>
              <a:buFont typeface="Arial"/>
              <a:buChar char="•"/>
              <a:defRPr sz="2400"/>
            </a:lvl3pPr>
            <a:lvl4pPr indent="-355600" lvl="3" marL="1828800" algn="l">
              <a:spcBef>
                <a:spcPts val="400"/>
              </a:spcBef>
              <a:spcAft>
                <a:spcPts val="0"/>
              </a:spcAft>
              <a:buClr>
                <a:srgbClr val="222222"/>
              </a:buClr>
              <a:buSzPts val="2000"/>
              <a:buFont typeface="Arial"/>
              <a:buChar char="–"/>
              <a:defRPr sz="2000"/>
            </a:lvl4pPr>
            <a:lvl5pPr indent="-355600" lvl="4" marL="2286000" algn="l">
              <a:spcBef>
                <a:spcPts val="400"/>
              </a:spcBef>
              <a:spcAft>
                <a:spcPts val="0"/>
              </a:spcAft>
              <a:buClr>
                <a:schemeClr val="dk1"/>
              </a:buClr>
              <a:buSzPts val="2000"/>
              <a:buFont typeface="Times New Roman"/>
              <a:buChar char="»"/>
              <a:defRPr sz="2000"/>
            </a:lvl5pPr>
            <a:lvl6pPr indent="-355600" lvl="5" marL="2743200" algn="l">
              <a:spcBef>
                <a:spcPts val="400"/>
              </a:spcBef>
              <a:spcAft>
                <a:spcPts val="0"/>
              </a:spcAft>
              <a:buClr>
                <a:schemeClr val="dk1"/>
              </a:buClr>
              <a:buSzPts val="2000"/>
              <a:buFont typeface="Times New Roman"/>
              <a:buChar char="»"/>
              <a:defRPr sz="2000"/>
            </a:lvl6pPr>
            <a:lvl7pPr indent="-355600" lvl="6" marL="3200400" algn="l">
              <a:spcBef>
                <a:spcPts val="400"/>
              </a:spcBef>
              <a:spcAft>
                <a:spcPts val="0"/>
              </a:spcAft>
              <a:buClr>
                <a:schemeClr val="dk1"/>
              </a:buClr>
              <a:buSzPts val="2000"/>
              <a:buFont typeface="Times New Roman"/>
              <a:buChar char="»"/>
              <a:defRPr sz="2000"/>
            </a:lvl7pPr>
            <a:lvl8pPr indent="-355600" lvl="7" marL="3657600" algn="l">
              <a:spcBef>
                <a:spcPts val="400"/>
              </a:spcBef>
              <a:spcAft>
                <a:spcPts val="0"/>
              </a:spcAft>
              <a:buClr>
                <a:schemeClr val="dk1"/>
              </a:buClr>
              <a:buSzPts val="2000"/>
              <a:buFont typeface="Times New Roman"/>
              <a:buChar char="»"/>
              <a:defRPr sz="2000"/>
            </a:lvl8pPr>
            <a:lvl9pPr indent="-355600" lvl="8" marL="4114800" algn="l">
              <a:spcBef>
                <a:spcPts val="400"/>
              </a:spcBef>
              <a:spcAft>
                <a:spcPts val="0"/>
              </a:spcAft>
              <a:buClr>
                <a:schemeClr val="dk1"/>
              </a:buClr>
              <a:buSzPts val="2000"/>
              <a:buFont typeface="Times New Roman"/>
              <a:buChar char="»"/>
              <a:defRPr sz="2000"/>
            </a:lvl9pPr>
          </a:lstStyle>
          <a:p/>
        </p:txBody>
      </p:sp>
      <p:sp>
        <p:nvSpPr>
          <p:cNvPr id="75" name="Google Shape;75;p12"/>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rgbClr val="222222"/>
              </a:buClr>
              <a:buSzPts val="1400"/>
              <a:buFont typeface="Arial"/>
              <a:buNone/>
              <a:defRPr sz="1400"/>
            </a:lvl1pPr>
            <a:lvl2pPr indent="-228600" lvl="1" marL="914400" algn="l">
              <a:spcBef>
                <a:spcPts val="240"/>
              </a:spcBef>
              <a:spcAft>
                <a:spcPts val="0"/>
              </a:spcAft>
              <a:buClr>
                <a:srgbClr val="222222"/>
              </a:buClr>
              <a:buSzPts val="1200"/>
              <a:buFont typeface="Arial"/>
              <a:buNone/>
              <a:defRPr sz="1200"/>
            </a:lvl2pPr>
            <a:lvl3pPr indent="-228600" lvl="2" marL="1371600" algn="l">
              <a:spcBef>
                <a:spcPts val="200"/>
              </a:spcBef>
              <a:spcAft>
                <a:spcPts val="0"/>
              </a:spcAft>
              <a:buClr>
                <a:srgbClr val="222222"/>
              </a:buClr>
              <a:buSzPts val="1000"/>
              <a:buFont typeface="Arial"/>
              <a:buNone/>
              <a:defRPr sz="1000"/>
            </a:lvl3pPr>
            <a:lvl4pPr indent="-228600" lvl="3" marL="1828800" algn="l">
              <a:spcBef>
                <a:spcPts val="180"/>
              </a:spcBef>
              <a:spcAft>
                <a:spcPts val="0"/>
              </a:spcAft>
              <a:buClr>
                <a:srgbClr val="222222"/>
              </a:buClr>
              <a:buSzPts val="900"/>
              <a:buFont typeface="Arial"/>
              <a:buNone/>
              <a:defRPr sz="900"/>
            </a:lvl4pPr>
            <a:lvl5pPr indent="-228600" lvl="4" marL="2286000" algn="l">
              <a:spcBef>
                <a:spcPts val="180"/>
              </a:spcBef>
              <a:spcAft>
                <a:spcPts val="0"/>
              </a:spcAft>
              <a:buClr>
                <a:schemeClr val="dk1"/>
              </a:buClr>
              <a:buSzPts val="900"/>
              <a:buFont typeface="Times New Roman"/>
              <a:buNone/>
              <a:defRPr sz="900"/>
            </a:lvl5pPr>
            <a:lvl6pPr indent="-228600" lvl="5" marL="2743200" algn="l">
              <a:spcBef>
                <a:spcPts val="180"/>
              </a:spcBef>
              <a:spcAft>
                <a:spcPts val="0"/>
              </a:spcAft>
              <a:buClr>
                <a:schemeClr val="dk1"/>
              </a:buClr>
              <a:buSzPts val="900"/>
              <a:buFont typeface="Times New Roman"/>
              <a:buNone/>
              <a:defRPr sz="900"/>
            </a:lvl6pPr>
            <a:lvl7pPr indent="-228600" lvl="6" marL="3200400" algn="l">
              <a:spcBef>
                <a:spcPts val="180"/>
              </a:spcBef>
              <a:spcAft>
                <a:spcPts val="0"/>
              </a:spcAft>
              <a:buClr>
                <a:schemeClr val="dk1"/>
              </a:buClr>
              <a:buSzPts val="900"/>
              <a:buFont typeface="Times New Roman"/>
              <a:buNone/>
              <a:defRPr sz="900"/>
            </a:lvl7pPr>
            <a:lvl8pPr indent="-228600" lvl="7" marL="3657600" algn="l">
              <a:spcBef>
                <a:spcPts val="180"/>
              </a:spcBef>
              <a:spcAft>
                <a:spcPts val="0"/>
              </a:spcAft>
              <a:buClr>
                <a:schemeClr val="dk1"/>
              </a:buClr>
              <a:buSzPts val="900"/>
              <a:buFont typeface="Times New Roman"/>
              <a:buNone/>
              <a:defRPr sz="900"/>
            </a:lvl8pPr>
            <a:lvl9pPr indent="-228600" lvl="8" marL="4114800" algn="l">
              <a:spcBef>
                <a:spcPts val="180"/>
              </a:spcBef>
              <a:spcAft>
                <a:spcPts val="0"/>
              </a:spcAft>
              <a:buClr>
                <a:schemeClr val="dk1"/>
              </a:buClr>
              <a:buSzPts val="900"/>
              <a:buFont typeface="Times New Roman"/>
              <a:buNone/>
              <a:defRPr sz="900"/>
            </a:lvl9pPr>
          </a:lstStyle>
          <a:p/>
        </p:txBody>
      </p:sp>
      <p:sp>
        <p:nvSpPr>
          <p:cNvPr id="76" name="Google Shape;76;p12"/>
          <p:cNvSpPr txBox="1"/>
          <p:nvPr>
            <p:ph idx="11" type="ftr"/>
          </p:nvPr>
        </p:nvSpPr>
        <p:spPr>
          <a:xfrm>
            <a:off x="533400" y="6324600"/>
            <a:ext cx="5867400" cy="3810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2"/>
          <p:cNvSpPr txBox="1"/>
          <p:nvPr>
            <p:ph idx="12" type="sldNum"/>
          </p:nvPr>
        </p:nvSpPr>
        <p:spPr>
          <a:xfrm>
            <a:off x="6553200" y="6324600"/>
            <a:ext cx="2057400" cy="3810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1pPr>
            <a:lvl2pPr indent="0" lvl="1"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2pPr>
            <a:lvl3pPr indent="0" lvl="2"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3pPr>
            <a:lvl4pPr indent="0" lvl="3"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4pPr>
            <a:lvl5pPr indent="0" lvl="4"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5pPr>
            <a:lvl6pPr indent="0" lvl="5"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6pPr>
            <a:lvl7pPr indent="0" lvl="6"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7pPr>
            <a:lvl8pPr indent="0" lvl="7"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8pPr>
            <a:lvl9pPr indent="0" lvl="8"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8" name="Shape 78"/>
        <p:cNvGrpSpPr/>
        <p:nvPr/>
      </p:nvGrpSpPr>
      <p:grpSpPr>
        <a:xfrm>
          <a:off x="0" y="0"/>
          <a:ext cx="0" cy="0"/>
          <a:chOff x="0" y="0"/>
          <a:chExt cx="0" cy="0"/>
        </a:xfrm>
      </p:grpSpPr>
      <p:sp>
        <p:nvSpPr>
          <p:cNvPr id="79" name="Google Shape;79;p13"/>
          <p:cNvSpPr txBox="1"/>
          <p:nvPr>
            <p:ph idx="11" type="ftr"/>
          </p:nvPr>
        </p:nvSpPr>
        <p:spPr>
          <a:xfrm>
            <a:off x="533400" y="6324600"/>
            <a:ext cx="5867400" cy="3810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3"/>
          <p:cNvSpPr txBox="1"/>
          <p:nvPr>
            <p:ph idx="12" type="sldNum"/>
          </p:nvPr>
        </p:nvSpPr>
        <p:spPr>
          <a:xfrm>
            <a:off x="6553200" y="6324600"/>
            <a:ext cx="2057400" cy="3810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1pPr>
            <a:lvl2pPr indent="0" lvl="1"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2pPr>
            <a:lvl3pPr indent="0" lvl="2"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3pPr>
            <a:lvl4pPr indent="0" lvl="3"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4pPr>
            <a:lvl5pPr indent="0" lvl="4"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5pPr>
            <a:lvl6pPr indent="0" lvl="5"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6pPr>
            <a:lvl7pPr indent="0" lvl="6"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7pPr>
            <a:lvl8pPr indent="0" lvl="7"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8pPr>
            <a:lvl9pPr indent="0" lvl="8"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1" name="Shape 81"/>
        <p:cNvGrpSpPr/>
        <p:nvPr/>
      </p:nvGrpSpPr>
      <p:grpSpPr>
        <a:xfrm>
          <a:off x="0" y="0"/>
          <a:ext cx="0" cy="0"/>
          <a:chOff x="0" y="0"/>
          <a:chExt cx="0" cy="0"/>
        </a:xfrm>
      </p:grpSpPr>
      <p:sp>
        <p:nvSpPr>
          <p:cNvPr id="82" name="Google Shape;82;p14"/>
          <p:cNvSpPr txBox="1"/>
          <p:nvPr>
            <p:ph type="title"/>
          </p:nvPr>
        </p:nvSpPr>
        <p:spPr>
          <a:xfrm>
            <a:off x="533400" y="381000"/>
            <a:ext cx="80772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3" name="Google Shape;83;p14"/>
          <p:cNvSpPr txBox="1"/>
          <p:nvPr>
            <p:ph idx="11" type="ftr"/>
          </p:nvPr>
        </p:nvSpPr>
        <p:spPr>
          <a:xfrm>
            <a:off x="533400" y="6324600"/>
            <a:ext cx="5867400" cy="3810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4"/>
          <p:cNvSpPr txBox="1"/>
          <p:nvPr>
            <p:ph idx="12" type="sldNum"/>
          </p:nvPr>
        </p:nvSpPr>
        <p:spPr>
          <a:xfrm>
            <a:off x="6553200" y="6324600"/>
            <a:ext cx="2057400" cy="3810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1pPr>
            <a:lvl2pPr indent="0" lvl="1"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2pPr>
            <a:lvl3pPr indent="0" lvl="2"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3pPr>
            <a:lvl4pPr indent="0" lvl="3"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4pPr>
            <a:lvl5pPr indent="0" lvl="4"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5pPr>
            <a:lvl6pPr indent="0" lvl="5"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6pPr>
            <a:lvl7pPr indent="0" lvl="6"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7pPr>
            <a:lvl8pPr indent="0" lvl="7"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8pPr>
            <a:lvl9pPr indent="0" lvl="8"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5" name="Shape 85"/>
        <p:cNvGrpSpPr/>
        <p:nvPr/>
      </p:nvGrpSpPr>
      <p:grpSpPr>
        <a:xfrm>
          <a:off x="0" y="0"/>
          <a:ext cx="0" cy="0"/>
          <a:chOff x="0" y="0"/>
          <a:chExt cx="0" cy="0"/>
        </a:xfrm>
      </p:grpSpPr>
      <p:sp>
        <p:nvSpPr>
          <p:cNvPr id="86" name="Google Shape;86;p1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7" name="Google Shape;87;p15"/>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rgbClr val="222222"/>
              </a:buClr>
              <a:buSzPts val="2400"/>
              <a:buFont typeface="Arial"/>
              <a:buNone/>
              <a:defRPr b="1" sz="2400"/>
            </a:lvl1pPr>
            <a:lvl2pPr indent="-228600" lvl="1" marL="914400" algn="l">
              <a:spcBef>
                <a:spcPts val="400"/>
              </a:spcBef>
              <a:spcAft>
                <a:spcPts val="0"/>
              </a:spcAft>
              <a:buClr>
                <a:srgbClr val="222222"/>
              </a:buClr>
              <a:buSzPts val="2000"/>
              <a:buFont typeface="Arial"/>
              <a:buNone/>
              <a:defRPr b="1" sz="2000"/>
            </a:lvl2pPr>
            <a:lvl3pPr indent="-228600" lvl="2" marL="1371600" algn="l">
              <a:spcBef>
                <a:spcPts val="360"/>
              </a:spcBef>
              <a:spcAft>
                <a:spcPts val="0"/>
              </a:spcAft>
              <a:buClr>
                <a:srgbClr val="222222"/>
              </a:buClr>
              <a:buSzPts val="1800"/>
              <a:buFont typeface="Arial"/>
              <a:buNone/>
              <a:defRPr b="1" sz="1800"/>
            </a:lvl3pPr>
            <a:lvl4pPr indent="-228600" lvl="3" marL="1828800" algn="l">
              <a:spcBef>
                <a:spcPts val="320"/>
              </a:spcBef>
              <a:spcAft>
                <a:spcPts val="0"/>
              </a:spcAft>
              <a:buClr>
                <a:srgbClr val="222222"/>
              </a:buClr>
              <a:buSzPts val="1600"/>
              <a:buFont typeface="Arial"/>
              <a:buNone/>
              <a:defRPr b="1" sz="1600"/>
            </a:lvl4pPr>
            <a:lvl5pPr indent="-228600" lvl="4" marL="2286000" algn="l">
              <a:spcBef>
                <a:spcPts val="320"/>
              </a:spcBef>
              <a:spcAft>
                <a:spcPts val="0"/>
              </a:spcAft>
              <a:buClr>
                <a:schemeClr val="dk1"/>
              </a:buClr>
              <a:buSzPts val="1600"/>
              <a:buFont typeface="Times New Roman"/>
              <a:buNone/>
              <a:defRPr b="1" sz="1600"/>
            </a:lvl5pPr>
            <a:lvl6pPr indent="-228600" lvl="5" marL="2743200" algn="l">
              <a:spcBef>
                <a:spcPts val="320"/>
              </a:spcBef>
              <a:spcAft>
                <a:spcPts val="0"/>
              </a:spcAft>
              <a:buClr>
                <a:schemeClr val="dk1"/>
              </a:buClr>
              <a:buSzPts val="1600"/>
              <a:buFont typeface="Times New Roman"/>
              <a:buNone/>
              <a:defRPr b="1" sz="1600"/>
            </a:lvl6pPr>
            <a:lvl7pPr indent="-228600" lvl="6" marL="3200400" algn="l">
              <a:spcBef>
                <a:spcPts val="320"/>
              </a:spcBef>
              <a:spcAft>
                <a:spcPts val="0"/>
              </a:spcAft>
              <a:buClr>
                <a:schemeClr val="dk1"/>
              </a:buClr>
              <a:buSzPts val="1600"/>
              <a:buFont typeface="Times New Roman"/>
              <a:buNone/>
              <a:defRPr b="1" sz="1600"/>
            </a:lvl7pPr>
            <a:lvl8pPr indent="-228600" lvl="7" marL="3657600" algn="l">
              <a:spcBef>
                <a:spcPts val="320"/>
              </a:spcBef>
              <a:spcAft>
                <a:spcPts val="0"/>
              </a:spcAft>
              <a:buClr>
                <a:schemeClr val="dk1"/>
              </a:buClr>
              <a:buSzPts val="1600"/>
              <a:buFont typeface="Times New Roman"/>
              <a:buNone/>
              <a:defRPr b="1" sz="1600"/>
            </a:lvl8pPr>
            <a:lvl9pPr indent="-228600" lvl="8" marL="4114800" algn="l">
              <a:spcBef>
                <a:spcPts val="320"/>
              </a:spcBef>
              <a:spcAft>
                <a:spcPts val="0"/>
              </a:spcAft>
              <a:buClr>
                <a:schemeClr val="dk1"/>
              </a:buClr>
              <a:buSzPts val="1600"/>
              <a:buFont typeface="Times New Roman"/>
              <a:buNone/>
              <a:defRPr b="1" sz="1600"/>
            </a:lvl9pPr>
          </a:lstStyle>
          <a:p/>
        </p:txBody>
      </p:sp>
      <p:sp>
        <p:nvSpPr>
          <p:cNvPr id="88" name="Google Shape;88;p15"/>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rgbClr val="222222"/>
              </a:buClr>
              <a:buSzPts val="2400"/>
              <a:buFont typeface="Arial"/>
              <a:buChar char="•"/>
              <a:defRPr sz="2400"/>
            </a:lvl1pPr>
            <a:lvl2pPr indent="-355600" lvl="1" marL="914400" algn="l">
              <a:spcBef>
                <a:spcPts val="400"/>
              </a:spcBef>
              <a:spcAft>
                <a:spcPts val="0"/>
              </a:spcAft>
              <a:buClr>
                <a:srgbClr val="222222"/>
              </a:buClr>
              <a:buSzPts val="2000"/>
              <a:buFont typeface="Arial"/>
              <a:buChar char="–"/>
              <a:defRPr sz="2000"/>
            </a:lvl2pPr>
            <a:lvl3pPr indent="-342900" lvl="2" marL="1371600" algn="l">
              <a:spcBef>
                <a:spcPts val="360"/>
              </a:spcBef>
              <a:spcAft>
                <a:spcPts val="0"/>
              </a:spcAft>
              <a:buClr>
                <a:srgbClr val="222222"/>
              </a:buClr>
              <a:buSzPts val="1800"/>
              <a:buFont typeface="Arial"/>
              <a:buChar char="•"/>
              <a:defRPr sz="1800"/>
            </a:lvl3pPr>
            <a:lvl4pPr indent="-330200" lvl="3" marL="1828800" algn="l">
              <a:spcBef>
                <a:spcPts val="320"/>
              </a:spcBef>
              <a:spcAft>
                <a:spcPts val="0"/>
              </a:spcAft>
              <a:buClr>
                <a:srgbClr val="222222"/>
              </a:buClr>
              <a:buSzPts val="1600"/>
              <a:buFont typeface="Arial"/>
              <a:buChar char="–"/>
              <a:defRPr sz="1600"/>
            </a:lvl4pPr>
            <a:lvl5pPr indent="-330200" lvl="4" marL="2286000" algn="l">
              <a:spcBef>
                <a:spcPts val="320"/>
              </a:spcBef>
              <a:spcAft>
                <a:spcPts val="0"/>
              </a:spcAft>
              <a:buClr>
                <a:schemeClr val="dk1"/>
              </a:buClr>
              <a:buSzPts val="1600"/>
              <a:buFont typeface="Times New Roman"/>
              <a:buChar char="»"/>
              <a:defRPr sz="1600"/>
            </a:lvl5pPr>
            <a:lvl6pPr indent="-330200" lvl="5" marL="2743200" algn="l">
              <a:spcBef>
                <a:spcPts val="320"/>
              </a:spcBef>
              <a:spcAft>
                <a:spcPts val="0"/>
              </a:spcAft>
              <a:buClr>
                <a:schemeClr val="dk1"/>
              </a:buClr>
              <a:buSzPts val="1600"/>
              <a:buFont typeface="Times New Roman"/>
              <a:buChar char="»"/>
              <a:defRPr sz="1600"/>
            </a:lvl6pPr>
            <a:lvl7pPr indent="-330200" lvl="6" marL="3200400" algn="l">
              <a:spcBef>
                <a:spcPts val="320"/>
              </a:spcBef>
              <a:spcAft>
                <a:spcPts val="0"/>
              </a:spcAft>
              <a:buClr>
                <a:schemeClr val="dk1"/>
              </a:buClr>
              <a:buSzPts val="1600"/>
              <a:buFont typeface="Times New Roman"/>
              <a:buChar char="»"/>
              <a:defRPr sz="1600"/>
            </a:lvl7pPr>
            <a:lvl8pPr indent="-330200" lvl="7" marL="3657600" algn="l">
              <a:spcBef>
                <a:spcPts val="320"/>
              </a:spcBef>
              <a:spcAft>
                <a:spcPts val="0"/>
              </a:spcAft>
              <a:buClr>
                <a:schemeClr val="dk1"/>
              </a:buClr>
              <a:buSzPts val="1600"/>
              <a:buFont typeface="Times New Roman"/>
              <a:buChar char="»"/>
              <a:defRPr sz="1600"/>
            </a:lvl8pPr>
            <a:lvl9pPr indent="-330200" lvl="8" marL="4114800" algn="l">
              <a:spcBef>
                <a:spcPts val="320"/>
              </a:spcBef>
              <a:spcAft>
                <a:spcPts val="0"/>
              </a:spcAft>
              <a:buClr>
                <a:schemeClr val="dk1"/>
              </a:buClr>
              <a:buSzPts val="1600"/>
              <a:buFont typeface="Times New Roman"/>
              <a:buChar char="»"/>
              <a:defRPr sz="1600"/>
            </a:lvl9pPr>
          </a:lstStyle>
          <a:p/>
        </p:txBody>
      </p:sp>
      <p:sp>
        <p:nvSpPr>
          <p:cNvPr id="89" name="Google Shape;89;p15"/>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rgbClr val="222222"/>
              </a:buClr>
              <a:buSzPts val="2400"/>
              <a:buFont typeface="Arial"/>
              <a:buNone/>
              <a:defRPr b="1" sz="2400"/>
            </a:lvl1pPr>
            <a:lvl2pPr indent="-228600" lvl="1" marL="914400" algn="l">
              <a:spcBef>
                <a:spcPts val="400"/>
              </a:spcBef>
              <a:spcAft>
                <a:spcPts val="0"/>
              </a:spcAft>
              <a:buClr>
                <a:srgbClr val="222222"/>
              </a:buClr>
              <a:buSzPts val="2000"/>
              <a:buFont typeface="Arial"/>
              <a:buNone/>
              <a:defRPr b="1" sz="2000"/>
            </a:lvl2pPr>
            <a:lvl3pPr indent="-228600" lvl="2" marL="1371600" algn="l">
              <a:spcBef>
                <a:spcPts val="360"/>
              </a:spcBef>
              <a:spcAft>
                <a:spcPts val="0"/>
              </a:spcAft>
              <a:buClr>
                <a:srgbClr val="222222"/>
              </a:buClr>
              <a:buSzPts val="1800"/>
              <a:buFont typeface="Arial"/>
              <a:buNone/>
              <a:defRPr b="1" sz="1800"/>
            </a:lvl3pPr>
            <a:lvl4pPr indent="-228600" lvl="3" marL="1828800" algn="l">
              <a:spcBef>
                <a:spcPts val="320"/>
              </a:spcBef>
              <a:spcAft>
                <a:spcPts val="0"/>
              </a:spcAft>
              <a:buClr>
                <a:srgbClr val="222222"/>
              </a:buClr>
              <a:buSzPts val="1600"/>
              <a:buFont typeface="Arial"/>
              <a:buNone/>
              <a:defRPr b="1" sz="1600"/>
            </a:lvl4pPr>
            <a:lvl5pPr indent="-228600" lvl="4" marL="2286000" algn="l">
              <a:spcBef>
                <a:spcPts val="320"/>
              </a:spcBef>
              <a:spcAft>
                <a:spcPts val="0"/>
              </a:spcAft>
              <a:buClr>
                <a:schemeClr val="dk1"/>
              </a:buClr>
              <a:buSzPts val="1600"/>
              <a:buFont typeface="Times New Roman"/>
              <a:buNone/>
              <a:defRPr b="1" sz="1600"/>
            </a:lvl5pPr>
            <a:lvl6pPr indent="-228600" lvl="5" marL="2743200" algn="l">
              <a:spcBef>
                <a:spcPts val="320"/>
              </a:spcBef>
              <a:spcAft>
                <a:spcPts val="0"/>
              </a:spcAft>
              <a:buClr>
                <a:schemeClr val="dk1"/>
              </a:buClr>
              <a:buSzPts val="1600"/>
              <a:buFont typeface="Times New Roman"/>
              <a:buNone/>
              <a:defRPr b="1" sz="1600"/>
            </a:lvl6pPr>
            <a:lvl7pPr indent="-228600" lvl="6" marL="3200400" algn="l">
              <a:spcBef>
                <a:spcPts val="320"/>
              </a:spcBef>
              <a:spcAft>
                <a:spcPts val="0"/>
              </a:spcAft>
              <a:buClr>
                <a:schemeClr val="dk1"/>
              </a:buClr>
              <a:buSzPts val="1600"/>
              <a:buFont typeface="Times New Roman"/>
              <a:buNone/>
              <a:defRPr b="1" sz="1600"/>
            </a:lvl7pPr>
            <a:lvl8pPr indent="-228600" lvl="7" marL="3657600" algn="l">
              <a:spcBef>
                <a:spcPts val="320"/>
              </a:spcBef>
              <a:spcAft>
                <a:spcPts val="0"/>
              </a:spcAft>
              <a:buClr>
                <a:schemeClr val="dk1"/>
              </a:buClr>
              <a:buSzPts val="1600"/>
              <a:buFont typeface="Times New Roman"/>
              <a:buNone/>
              <a:defRPr b="1" sz="1600"/>
            </a:lvl8pPr>
            <a:lvl9pPr indent="-228600" lvl="8" marL="4114800" algn="l">
              <a:spcBef>
                <a:spcPts val="320"/>
              </a:spcBef>
              <a:spcAft>
                <a:spcPts val="0"/>
              </a:spcAft>
              <a:buClr>
                <a:schemeClr val="dk1"/>
              </a:buClr>
              <a:buSzPts val="1600"/>
              <a:buFont typeface="Times New Roman"/>
              <a:buNone/>
              <a:defRPr b="1" sz="1600"/>
            </a:lvl9pPr>
          </a:lstStyle>
          <a:p/>
        </p:txBody>
      </p:sp>
      <p:sp>
        <p:nvSpPr>
          <p:cNvPr id="90" name="Google Shape;90;p15"/>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rgbClr val="222222"/>
              </a:buClr>
              <a:buSzPts val="2400"/>
              <a:buFont typeface="Arial"/>
              <a:buChar char="•"/>
              <a:defRPr sz="2400"/>
            </a:lvl1pPr>
            <a:lvl2pPr indent="-355600" lvl="1" marL="914400" algn="l">
              <a:spcBef>
                <a:spcPts val="400"/>
              </a:spcBef>
              <a:spcAft>
                <a:spcPts val="0"/>
              </a:spcAft>
              <a:buClr>
                <a:srgbClr val="222222"/>
              </a:buClr>
              <a:buSzPts val="2000"/>
              <a:buFont typeface="Arial"/>
              <a:buChar char="–"/>
              <a:defRPr sz="2000"/>
            </a:lvl2pPr>
            <a:lvl3pPr indent="-342900" lvl="2" marL="1371600" algn="l">
              <a:spcBef>
                <a:spcPts val="360"/>
              </a:spcBef>
              <a:spcAft>
                <a:spcPts val="0"/>
              </a:spcAft>
              <a:buClr>
                <a:srgbClr val="222222"/>
              </a:buClr>
              <a:buSzPts val="1800"/>
              <a:buFont typeface="Arial"/>
              <a:buChar char="•"/>
              <a:defRPr sz="1800"/>
            </a:lvl3pPr>
            <a:lvl4pPr indent="-330200" lvl="3" marL="1828800" algn="l">
              <a:spcBef>
                <a:spcPts val="320"/>
              </a:spcBef>
              <a:spcAft>
                <a:spcPts val="0"/>
              </a:spcAft>
              <a:buClr>
                <a:srgbClr val="222222"/>
              </a:buClr>
              <a:buSzPts val="1600"/>
              <a:buFont typeface="Arial"/>
              <a:buChar char="–"/>
              <a:defRPr sz="1600"/>
            </a:lvl4pPr>
            <a:lvl5pPr indent="-330200" lvl="4" marL="2286000" algn="l">
              <a:spcBef>
                <a:spcPts val="320"/>
              </a:spcBef>
              <a:spcAft>
                <a:spcPts val="0"/>
              </a:spcAft>
              <a:buClr>
                <a:schemeClr val="dk1"/>
              </a:buClr>
              <a:buSzPts val="1600"/>
              <a:buFont typeface="Times New Roman"/>
              <a:buChar char="»"/>
              <a:defRPr sz="1600"/>
            </a:lvl5pPr>
            <a:lvl6pPr indent="-330200" lvl="5" marL="2743200" algn="l">
              <a:spcBef>
                <a:spcPts val="320"/>
              </a:spcBef>
              <a:spcAft>
                <a:spcPts val="0"/>
              </a:spcAft>
              <a:buClr>
                <a:schemeClr val="dk1"/>
              </a:buClr>
              <a:buSzPts val="1600"/>
              <a:buFont typeface="Times New Roman"/>
              <a:buChar char="»"/>
              <a:defRPr sz="1600"/>
            </a:lvl6pPr>
            <a:lvl7pPr indent="-330200" lvl="6" marL="3200400" algn="l">
              <a:spcBef>
                <a:spcPts val="320"/>
              </a:spcBef>
              <a:spcAft>
                <a:spcPts val="0"/>
              </a:spcAft>
              <a:buClr>
                <a:schemeClr val="dk1"/>
              </a:buClr>
              <a:buSzPts val="1600"/>
              <a:buFont typeface="Times New Roman"/>
              <a:buChar char="»"/>
              <a:defRPr sz="1600"/>
            </a:lvl7pPr>
            <a:lvl8pPr indent="-330200" lvl="7" marL="3657600" algn="l">
              <a:spcBef>
                <a:spcPts val="320"/>
              </a:spcBef>
              <a:spcAft>
                <a:spcPts val="0"/>
              </a:spcAft>
              <a:buClr>
                <a:schemeClr val="dk1"/>
              </a:buClr>
              <a:buSzPts val="1600"/>
              <a:buFont typeface="Times New Roman"/>
              <a:buChar char="»"/>
              <a:defRPr sz="1600"/>
            </a:lvl8pPr>
            <a:lvl9pPr indent="-330200" lvl="8" marL="4114800" algn="l">
              <a:spcBef>
                <a:spcPts val="320"/>
              </a:spcBef>
              <a:spcAft>
                <a:spcPts val="0"/>
              </a:spcAft>
              <a:buClr>
                <a:schemeClr val="dk1"/>
              </a:buClr>
              <a:buSzPts val="1600"/>
              <a:buFont typeface="Times New Roman"/>
              <a:buChar char="»"/>
              <a:defRPr sz="1600"/>
            </a:lvl9pPr>
          </a:lstStyle>
          <a:p/>
        </p:txBody>
      </p:sp>
      <p:sp>
        <p:nvSpPr>
          <p:cNvPr id="91" name="Google Shape;91;p15"/>
          <p:cNvSpPr txBox="1"/>
          <p:nvPr>
            <p:ph idx="11" type="ftr"/>
          </p:nvPr>
        </p:nvSpPr>
        <p:spPr>
          <a:xfrm>
            <a:off x="533400" y="6324600"/>
            <a:ext cx="5867400" cy="3810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15"/>
          <p:cNvSpPr txBox="1"/>
          <p:nvPr>
            <p:ph idx="12" type="sldNum"/>
          </p:nvPr>
        </p:nvSpPr>
        <p:spPr>
          <a:xfrm>
            <a:off x="6553200" y="6324600"/>
            <a:ext cx="2057400" cy="3810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1pPr>
            <a:lvl2pPr indent="0" lvl="1"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2pPr>
            <a:lvl3pPr indent="0" lvl="2"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3pPr>
            <a:lvl4pPr indent="0" lvl="3"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4pPr>
            <a:lvl5pPr indent="0" lvl="4"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5pPr>
            <a:lvl6pPr indent="0" lvl="5"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6pPr>
            <a:lvl7pPr indent="0" lvl="6"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7pPr>
            <a:lvl8pPr indent="0" lvl="7"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8pPr>
            <a:lvl9pPr indent="0" lvl="8"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93" name="Shape 93"/>
        <p:cNvGrpSpPr/>
        <p:nvPr/>
      </p:nvGrpSpPr>
      <p:grpSpPr>
        <a:xfrm>
          <a:off x="0" y="0"/>
          <a:ext cx="0" cy="0"/>
          <a:chOff x="0" y="0"/>
          <a:chExt cx="0" cy="0"/>
        </a:xfrm>
      </p:grpSpPr>
      <p:sp>
        <p:nvSpPr>
          <p:cNvPr id="94" name="Google Shape;94;p16"/>
          <p:cNvSpPr txBox="1"/>
          <p:nvPr>
            <p:ph type="title"/>
          </p:nvPr>
        </p:nvSpPr>
        <p:spPr>
          <a:xfrm>
            <a:off x="533400" y="381000"/>
            <a:ext cx="80772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95" name="Google Shape;95;p16"/>
          <p:cNvSpPr txBox="1"/>
          <p:nvPr>
            <p:ph idx="1" type="body"/>
          </p:nvPr>
        </p:nvSpPr>
        <p:spPr>
          <a:xfrm>
            <a:off x="533400" y="1676400"/>
            <a:ext cx="3962400" cy="4572000"/>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rgbClr val="222222"/>
              </a:buClr>
              <a:buSzPts val="2800"/>
              <a:buFont typeface="Arial"/>
              <a:buChar char="•"/>
              <a:defRPr sz="2800"/>
            </a:lvl1pPr>
            <a:lvl2pPr indent="-381000" lvl="1" marL="914400" algn="l">
              <a:spcBef>
                <a:spcPts val="480"/>
              </a:spcBef>
              <a:spcAft>
                <a:spcPts val="0"/>
              </a:spcAft>
              <a:buClr>
                <a:srgbClr val="222222"/>
              </a:buClr>
              <a:buSzPts val="2400"/>
              <a:buFont typeface="Arial"/>
              <a:buChar char="–"/>
              <a:defRPr sz="2400"/>
            </a:lvl2pPr>
            <a:lvl3pPr indent="-355600" lvl="2" marL="1371600" algn="l">
              <a:spcBef>
                <a:spcPts val="400"/>
              </a:spcBef>
              <a:spcAft>
                <a:spcPts val="0"/>
              </a:spcAft>
              <a:buClr>
                <a:srgbClr val="222222"/>
              </a:buClr>
              <a:buSzPts val="2000"/>
              <a:buFont typeface="Arial"/>
              <a:buChar char="•"/>
              <a:defRPr sz="2000"/>
            </a:lvl3pPr>
            <a:lvl4pPr indent="-342900" lvl="3" marL="1828800" algn="l">
              <a:spcBef>
                <a:spcPts val="360"/>
              </a:spcBef>
              <a:spcAft>
                <a:spcPts val="0"/>
              </a:spcAft>
              <a:buClr>
                <a:srgbClr val="222222"/>
              </a:buClr>
              <a:buSzPts val="1800"/>
              <a:buFont typeface="Arial"/>
              <a:buChar char="–"/>
              <a:defRPr sz="1800"/>
            </a:lvl4pPr>
            <a:lvl5pPr indent="-342900" lvl="4" marL="2286000" algn="l">
              <a:spcBef>
                <a:spcPts val="360"/>
              </a:spcBef>
              <a:spcAft>
                <a:spcPts val="0"/>
              </a:spcAft>
              <a:buClr>
                <a:schemeClr val="dk1"/>
              </a:buClr>
              <a:buSzPts val="1800"/>
              <a:buFont typeface="Times New Roman"/>
              <a:buChar char="»"/>
              <a:defRPr sz="1800"/>
            </a:lvl5pPr>
            <a:lvl6pPr indent="-342900" lvl="5" marL="2743200" algn="l">
              <a:spcBef>
                <a:spcPts val="360"/>
              </a:spcBef>
              <a:spcAft>
                <a:spcPts val="0"/>
              </a:spcAft>
              <a:buClr>
                <a:schemeClr val="dk1"/>
              </a:buClr>
              <a:buSzPts val="1800"/>
              <a:buFont typeface="Times New Roman"/>
              <a:buChar char="»"/>
              <a:defRPr sz="1800"/>
            </a:lvl6pPr>
            <a:lvl7pPr indent="-342900" lvl="6" marL="3200400" algn="l">
              <a:spcBef>
                <a:spcPts val="360"/>
              </a:spcBef>
              <a:spcAft>
                <a:spcPts val="0"/>
              </a:spcAft>
              <a:buClr>
                <a:schemeClr val="dk1"/>
              </a:buClr>
              <a:buSzPts val="1800"/>
              <a:buFont typeface="Times New Roman"/>
              <a:buChar char="»"/>
              <a:defRPr sz="1800"/>
            </a:lvl7pPr>
            <a:lvl8pPr indent="-342900" lvl="7" marL="3657600" algn="l">
              <a:spcBef>
                <a:spcPts val="360"/>
              </a:spcBef>
              <a:spcAft>
                <a:spcPts val="0"/>
              </a:spcAft>
              <a:buClr>
                <a:schemeClr val="dk1"/>
              </a:buClr>
              <a:buSzPts val="1800"/>
              <a:buFont typeface="Times New Roman"/>
              <a:buChar char="»"/>
              <a:defRPr sz="1800"/>
            </a:lvl8pPr>
            <a:lvl9pPr indent="-342900" lvl="8" marL="4114800" algn="l">
              <a:spcBef>
                <a:spcPts val="360"/>
              </a:spcBef>
              <a:spcAft>
                <a:spcPts val="0"/>
              </a:spcAft>
              <a:buClr>
                <a:schemeClr val="dk1"/>
              </a:buClr>
              <a:buSzPts val="1800"/>
              <a:buFont typeface="Times New Roman"/>
              <a:buChar char="»"/>
              <a:defRPr sz="1800"/>
            </a:lvl9pPr>
          </a:lstStyle>
          <a:p/>
        </p:txBody>
      </p:sp>
      <p:sp>
        <p:nvSpPr>
          <p:cNvPr id="96" name="Google Shape;96;p16"/>
          <p:cNvSpPr txBox="1"/>
          <p:nvPr>
            <p:ph idx="2" type="body"/>
          </p:nvPr>
        </p:nvSpPr>
        <p:spPr>
          <a:xfrm>
            <a:off x="4648200" y="1676400"/>
            <a:ext cx="3962400" cy="4572000"/>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rgbClr val="222222"/>
              </a:buClr>
              <a:buSzPts val="2800"/>
              <a:buFont typeface="Arial"/>
              <a:buChar char="•"/>
              <a:defRPr sz="2800"/>
            </a:lvl1pPr>
            <a:lvl2pPr indent="-381000" lvl="1" marL="914400" algn="l">
              <a:spcBef>
                <a:spcPts val="480"/>
              </a:spcBef>
              <a:spcAft>
                <a:spcPts val="0"/>
              </a:spcAft>
              <a:buClr>
                <a:srgbClr val="222222"/>
              </a:buClr>
              <a:buSzPts val="2400"/>
              <a:buFont typeface="Arial"/>
              <a:buChar char="–"/>
              <a:defRPr sz="2400"/>
            </a:lvl2pPr>
            <a:lvl3pPr indent="-355600" lvl="2" marL="1371600" algn="l">
              <a:spcBef>
                <a:spcPts val="400"/>
              </a:spcBef>
              <a:spcAft>
                <a:spcPts val="0"/>
              </a:spcAft>
              <a:buClr>
                <a:srgbClr val="222222"/>
              </a:buClr>
              <a:buSzPts val="2000"/>
              <a:buFont typeface="Arial"/>
              <a:buChar char="•"/>
              <a:defRPr sz="2000"/>
            </a:lvl3pPr>
            <a:lvl4pPr indent="-342900" lvl="3" marL="1828800" algn="l">
              <a:spcBef>
                <a:spcPts val="360"/>
              </a:spcBef>
              <a:spcAft>
                <a:spcPts val="0"/>
              </a:spcAft>
              <a:buClr>
                <a:srgbClr val="222222"/>
              </a:buClr>
              <a:buSzPts val="1800"/>
              <a:buFont typeface="Arial"/>
              <a:buChar char="–"/>
              <a:defRPr sz="1800"/>
            </a:lvl4pPr>
            <a:lvl5pPr indent="-342900" lvl="4" marL="2286000" algn="l">
              <a:spcBef>
                <a:spcPts val="360"/>
              </a:spcBef>
              <a:spcAft>
                <a:spcPts val="0"/>
              </a:spcAft>
              <a:buClr>
                <a:schemeClr val="dk1"/>
              </a:buClr>
              <a:buSzPts val="1800"/>
              <a:buFont typeface="Times New Roman"/>
              <a:buChar char="»"/>
              <a:defRPr sz="1800"/>
            </a:lvl5pPr>
            <a:lvl6pPr indent="-342900" lvl="5" marL="2743200" algn="l">
              <a:spcBef>
                <a:spcPts val="360"/>
              </a:spcBef>
              <a:spcAft>
                <a:spcPts val="0"/>
              </a:spcAft>
              <a:buClr>
                <a:schemeClr val="dk1"/>
              </a:buClr>
              <a:buSzPts val="1800"/>
              <a:buFont typeface="Times New Roman"/>
              <a:buChar char="»"/>
              <a:defRPr sz="1800"/>
            </a:lvl6pPr>
            <a:lvl7pPr indent="-342900" lvl="6" marL="3200400" algn="l">
              <a:spcBef>
                <a:spcPts val="360"/>
              </a:spcBef>
              <a:spcAft>
                <a:spcPts val="0"/>
              </a:spcAft>
              <a:buClr>
                <a:schemeClr val="dk1"/>
              </a:buClr>
              <a:buSzPts val="1800"/>
              <a:buFont typeface="Times New Roman"/>
              <a:buChar char="»"/>
              <a:defRPr sz="1800"/>
            </a:lvl7pPr>
            <a:lvl8pPr indent="-342900" lvl="7" marL="3657600" algn="l">
              <a:spcBef>
                <a:spcPts val="360"/>
              </a:spcBef>
              <a:spcAft>
                <a:spcPts val="0"/>
              </a:spcAft>
              <a:buClr>
                <a:schemeClr val="dk1"/>
              </a:buClr>
              <a:buSzPts val="1800"/>
              <a:buFont typeface="Times New Roman"/>
              <a:buChar char="»"/>
              <a:defRPr sz="1800"/>
            </a:lvl8pPr>
            <a:lvl9pPr indent="-342900" lvl="8" marL="4114800" algn="l">
              <a:spcBef>
                <a:spcPts val="360"/>
              </a:spcBef>
              <a:spcAft>
                <a:spcPts val="0"/>
              </a:spcAft>
              <a:buClr>
                <a:schemeClr val="dk1"/>
              </a:buClr>
              <a:buSzPts val="1800"/>
              <a:buFont typeface="Times New Roman"/>
              <a:buChar char="»"/>
              <a:defRPr sz="1800"/>
            </a:lvl9pPr>
          </a:lstStyle>
          <a:p/>
        </p:txBody>
      </p:sp>
      <p:sp>
        <p:nvSpPr>
          <p:cNvPr id="97" name="Google Shape;97;p16"/>
          <p:cNvSpPr txBox="1"/>
          <p:nvPr>
            <p:ph idx="11" type="ftr"/>
          </p:nvPr>
        </p:nvSpPr>
        <p:spPr>
          <a:xfrm>
            <a:off x="533400" y="6324600"/>
            <a:ext cx="5867400" cy="3810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p16"/>
          <p:cNvSpPr txBox="1"/>
          <p:nvPr>
            <p:ph idx="12" type="sldNum"/>
          </p:nvPr>
        </p:nvSpPr>
        <p:spPr>
          <a:xfrm>
            <a:off x="6553200" y="6324600"/>
            <a:ext cx="2057400" cy="3810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1pPr>
            <a:lvl2pPr indent="0" lvl="1"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2pPr>
            <a:lvl3pPr indent="0" lvl="2"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3pPr>
            <a:lvl4pPr indent="0" lvl="3"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4pPr>
            <a:lvl5pPr indent="0" lvl="4"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5pPr>
            <a:lvl6pPr indent="0" lvl="5"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6pPr>
            <a:lvl7pPr indent="0" lvl="6"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7pPr>
            <a:lvl8pPr indent="0" lvl="7"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8pPr>
            <a:lvl9pPr indent="0" lvl="8"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99" name="Shape 99"/>
        <p:cNvGrpSpPr/>
        <p:nvPr/>
      </p:nvGrpSpPr>
      <p:grpSpPr>
        <a:xfrm>
          <a:off x="0" y="0"/>
          <a:ext cx="0" cy="0"/>
          <a:chOff x="0" y="0"/>
          <a:chExt cx="0" cy="0"/>
        </a:xfrm>
      </p:grpSpPr>
      <p:sp>
        <p:nvSpPr>
          <p:cNvPr id="100" name="Google Shape;100;p17"/>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17"/>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222222"/>
              </a:buClr>
              <a:buSzPts val="2000"/>
              <a:buFont typeface="Arial"/>
              <a:buNone/>
              <a:defRPr sz="2000"/>
            </a:lvl1pPr>
            <a:lvl2pPr indent="-228600" lvl="1" marL="914400" algn="l">
              <a:spcBef>
                <a:spcPts val="360"/>
              </a:spcBef>
              <a:spcAft>
                <a:spcPts val="0"/>
              </a:spcAft>
              <a:buClr>
                <a:srgbClr val="222222"/>
              </a:buClr>
              <a:buSzPts val="1800"/>
              <a:buFont typeface="Arial"/>
              <a:buNone/>
              <a:defRPr sz="1800"/>
            </a:lvl2pPr>
            <a:lvl3pPr indent="-228600" lvl="2" marL="1371600" algn="l">
              <a:spcBef>
                <a:spcPts val="320"/>
              </a:spcBef>
              <a:spcAft>
                <a:spcPts val="0"/>
              </a:spcAft>
              <a:buClr>
                <a:srgbClr val="222222"/>
              </a:buClr>
              <a:buSzPts val="1600"/>
              <a:buFont typeface="Arial"/>
              <a:buNone/>
              <a:defRPr sz="1600"/>
            </a:lvl3pPr>
            <a:lvl4pPr indent="-228600" lvl="3" marL="1828800" algn="l">
              <a:spcBef>
                <a:spcPts val="280"/>
              </a:spcBef>
              <a:spcAft>
                <a:spcPts val="0"/>
              </a:spcAft>
              <a:buClr>
                <a:srgbClr val="222222"/>
              </a:buClr>
              <a:buSzPts val="1400"/>
              <a:buFont typeface="Arial"/>
              <a:buNone/>
              <a:defRPr sz="1400"/>
            </a:lvl4pPr>
            <a:lvl5pPr indent="-228600" lvl="4" marL="2286000" algn="l">
              <a:spcBef>
                <a:spcPts val="280"/>
              </a:spcBef>
              <a:spcAft>
                <a:spcPts val="0"/>
              </a:spcAft>
              <a:buClr>
                <a:schemeClr val="dk1"/>
              </a:buClr>
              <a:buSzPts val="1400"/>
              <a:buFont typeface="Times New Roman"/>
              <a:buNone/>
              <a:defRPr sz="1400"/>
            </a:lvl5pPr>
            <a:lvl6pPr indent="-228600" lvl="5" marL="2743200" algn="l">
              <a:spcBef>
                <a:spcPts val="280"/>
              </a:spcBef>
              <a:spcAft>
                <a:spcPts val="0"/>
              </a:spcAft>
              <a:buClr>
                <a:schemeClr val="dk1"/>
              </a:buClr>
              <a:buSzPts val="1400"/>
              <a:buFont typeface="Times New Roman"/>
              <a:buNone/>
              <a:defRPr sz="1400"/>
            </a:lvl6pPr>
            <a:lvl7pPr indent="-228600" lvl="6" marL="3200400" algn="l">
              <a:spcBef>
                <a:spcPts val="280"/>
              </a:spcBef>
              <a:spcAft>
                <a:spcPts val="0"/>
              </a:spcAft>
              <a:buClr>
                <a:schemeClr val="dk1"/>
              </a:buClr>
              <a:buSzPts val="1400"/>
              <a:buFont typeface="Times New Roman"/>
              <a:buNone/>
              <a:defRPr sz="1400"/>
            </a:lvl7pPr>
            <a:lvl8pPr indent="-228600" lvl="7" marL="3657600" algn="l">
              <a:spcBef>
                <a:spcPts val="280"/>
              </a:spcBef>
              <a:spcAft>
                <a:spcPts val="0"/>
              </a:spcAft>
              <a:buClr>
                <a:schemeClr val="dk1"/>
              </a:buClr>
              <a:buSzPts val="1400"/>
              <a:buFont typeface="Times New Roman"/>
              <a:buNone/>
              <a:defRPr sz="1400"/>
            </a:lvl8pPr>
            <a:lvl9pPr indent="-228600" lvl="8" marL="4114800" algn="l">
              <a:spcBef>
                <a:spcPts val="280"/>
              </a:spcBef>
              <a:spcAft>
                <a:spcPts val="0"/>
              </a:spcAft>
              <a:buClr>
                <a:schemeClr val="dk1"/>
              </a:buClr>
              <a:buSzPts val="1400"/>
              <a:buFont typeface="Times New Roman"/>
              <a:buNone/>
              <a:defRPr sz="1400"/>
            </a:lvl9pPr>
          </a:lstStyle>
          <a:p/>
        </p:txBody>
      </p:sp>
      <p:sp>
        <p:nvSpPr>
          <p:cNvPr id="102" name="Google Shape;102;p17"/>
          <p:cNvSpPr txBox="1"/>
          <p:nvPr>
            <p:ph idx="11" type="ftr"/>
          </p:nvPr>
        </p:nvSpPr>
        <p:spPr>
          <a:xfrm>
            <a:off x="533400" y="6324600"/>
            <a:ext cx="5867400" cy="3810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3" name="Google Shape;103;p17"/>
          <p:cNvSpPr txBox="1"/>
          <p:nvPr>
            <p:ph idx="12" type="sldNum"/>
          </p:nvPr>
        </p:nvSpPr>
        <p:spPr>
          <a:xfrm>
            <a:off x="6553200" y="6324600"/>
            <a:ext cx="2057400" cy="3810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1pPr>
            <a:lvl2pPr indent="0" lvl="1"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2pPr>
            <a:lvl3pPr indent="0" lvl="2"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3pPr>
            <a:lvl4pPr indent="0" lvl="3"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4pPr>
            <a:lvl5pPr indent="0" lvl="4"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5pPr>
            <a:lvl6pPr indent="0" lvl="5"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6pPr>
            <a:lvl7pPr indent="0" lvl="6"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7pPr>
            <a:lvl8pPr indent="0" lvl="7"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8pPr>
            <a:lvl9pPr indent="0" lvl="8"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4" name="Shape 104"/>
        <p:cNvGrpSpPr/>
        <p:nvPr/>
      </p:nvGrpSpPr>
      <p:grpSpPr>
        <a:xfrm>
          <a:off x="0" y="0"/>
          <a:ext cx="0" cy="0"/>
          <a:chOff x="0" y="0"/>
          <a:chExt cx="0" cy="0"/>
        </a:xfrm>
      </p:grpSpPr>
      <p:sp>
        <p:nvSpPr>
          <p:cNvPr id="105" name="Google Shape;105;p18"/>
          <p:cNvSpPr txBox="1"/>
          <p:nvPr>
            <p:ph type="title"/>
          </p:nvPr>
        </p:nvSpPr>
        <p:spPr>
          <a:xfrm>
            <a:off x="533400" y="381000"/>
            <a:ext cx="80772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6" name="Google Shape;106;p18"/>
          <p:cNvSpPr txBox="1"/>
          <p:nvPr>
            <p:ph idx="1" type="body"/>
          </p:nvPr>
        </p:nvSpPr>
        <p:spPr>
          <a:xfrm>
            <a:off x="533400" y="1676400"/>
            <a:ext cx="8077200" cy="45720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22222"/>
              </a:buClr>
              <a:buSzPts val="1800"/>
              <a:buChar char="•"/>
              <a:defRPr/>
            </a:lvl1pPr>
            <a:lvl2pPr indent="-342900" lvl="1" marL="914400" algn="l">
              <a:spcBef>
                <a:spcPts val="360"/>
              </a:spcBef>
              <a:spcAft>
                <a:spcPts val="0"/>
              </a:spcAft>
              <a:buClr>
                <a:srgbClr val="222222"/>
              </a:buClr>
              <a:buSzPts val="1800"/>
              <a:buChar char="–"/>
              <a:defRPr/>
            </a:lvl2pPr>
            <a:lvl3pPr indent="-342900" lvl="2" marL="1371600" algn="l">
              <a:spcBef>
                <a:spcPts val="360"/>
              </a:spcBef>
              <a:spcAft>
                <a:spcPts val="0"/>
              </a:spcAft>
              <a:buClr>
                <a:srgbClr val="222222"/>
              </a:buClr>
              <a:buSzPts val="1800"/>
              <a:buChar char="•"/>
              <a:defRPr/>
            </a:lvl3pPr>
            <a:lvl4pPr indent="-342900" lvl="3" marL="1828800" algn="l">
              <a:spcBef>
                <a:spcPts val="360"/>
              </a:spcBef>
              <a:spcAft>
                <a:spcPts val="0"/>
              </a:spcAft>
              <a:buClr>
                <a:srgbClr val="222222"/>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07" name="Google Shape;107;p18"/>
          <p:cNvSpPr txBox="1"/>
          <p:nvPr>
            <p:ph idx="11" type="ftr"/>
          </p:nvPr>
        </p:nvSpPr>
        <p:spPr>
          <a:xfrm>
            <a:off x="533400" y="6324600"/>
            <a:ext cx="5867400" cy="3810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8" name="Google Shape;108;p18"/>
          <p:cNvSpPr txBox="1"/>
          <p:nvPr>
            <p:ph idx="12" type="sldNum"/>
          </p:nvPr>
        </p:nvSpPr>
        <p:spPr>
          <a:xfrm>
            <a:off x="6553200" y="6324600"/>
            <a:ext cx="2057400" cy="3810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1pPr>
            <a:lvl2pPr indent="0" lvl="1"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2pPr>
            <a:lvl3pPr indent="0" lvl="2"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3pPr>
            <a:lvl4pPr indent="0" lvl="3"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4pPr>
            <a:lvl5pPr indent="0" lvl="4"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5pPr>
            <a:lvl6pPr indent="0" lvl="5"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6pPr>
            <a:lvl7pPr indent="0" lvl="6"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7pPr>
            <a:lvl8pPr indent="0" lvl="7"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8pPr>
            <a:lvl9pPr indent="0" lvl="8" marL="0" marR="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type="title">
  <p:cSld name="TITLE">
    <p:spTree>
      <p:nvGrpSpPr>
        <p:cNvPr id="123" name="Shape 123"/>
        <p:cNvGrpSpPr/>
        <p:nvPr/>
      </p:nvGrpSpPr>
      <p:grpSpPr>
        <a:xfrm>
          <a:off x="0" y="0"/>
          <a:ext cx="0" cy="0"/>
          <a:chOff x="0" y="0"/>
          <a:chExt cx="0" cy="0"/>
        </a:xfrm>
      </p:grpSpPr>
      <p:sp>
        <p:nvSpPr>
          <p:cNvPr id="124" name="Google Shape;124;p21"/>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25" name="Google Shape;125;p21"/>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520"/>
              </a:spcBef>
              <a:spcAft>
                <a:spcPts val="0"/>
              </a:spcAft>
              <a:buClr>
                <a:srgbClr val="222222"/>
              </a:buClr>
              <a:buSzPts val="2600"/>
              <a:buFont typeface="Arial"/>
              <a:buNone/>
              <a:defRPr/>
            </a:lvl1pPr>
            <a:lvl2pPr lvl="1" algn="l">
              <a:spcBef>
                <a:spcPts val="360"/>
              </a:spcBef>
              <a:spcAft>
                <a:spcPts val="0"/>
              </a:spcAft>
              <a:buClr>
                <a:srgbClr val="222222"/>
              </a:buClr>
              <a:buSzPts val="1800"/>
              <a:buChar char="–"/>
              <a:defRPr/>
            </a:lvl2pPr>
            <a:lvl3pPr lvl="2" algn="l">
              <a:spcBef>
                <a:spcPts val="360"/>
              </a:spcBef>
              <a:spcAft>
                <a:spcPts val="0"/>
              </a:spcAft>
              <a:buClr>
                <a:srgbClr val="222222"/>
              </a:buClr>
              <a:buSzPts val="1800"/>
              <a:buChar char="•"/>
              <a:defRPr/>
            </a:lvl3pPr>
            <a:lvl4pPr lvl="3" algn="l">
              <a:spcBef>
                <a:spcPts val="360"/>
              </a:spcBef>
              <a:spcAft>
                <a:spcPts val="0"/>
              </a:spcAft>
              <a:buClr>
                <a:srgbClr val="222222"/>
              </a:buClr>
              <a:buSzPts val="1800"/>
              <a:buChar char="–"/>
              <a:defRPr/>
            </a:lvl4pPr>
            <a:lvl5pPr lvl="4" algn="l">
              <a:spcBef>
                <a:spcPts val="360"/>
              </a:spcBef>
              <a:spcAft>
                <a:spcPts val="0"/>
              </a:spcAft>
              <a:buClr>
                <a:schemeClr val="dk1"/>
              </a:buClr>
              <a:buSzPts val="1800"/>
              <a:buChar char="»"/>
              <a:defRPr/>
            </a:lvl5pPr>
            <a:lvl6pPr lvl="5" algn="l">
              <a:spcBef>
                <a:spcPts val="360"/>
              </a:spcBef>
              <a:spcAft>
                <a:spcPts val="0"/>
              </a:spcAft>
              <a:buClr>
                <a:schemeClr val="dk1"/>
              </a:buClr>
              <a:buSzPts val="1800"/>
              <a:buChar char="»"/>
              <a:defRPr/>
            </a:lvl6pPr>
            <a:lvl7pPr lvl="6" algn="l">
              <a:spcBef>
                <a:spcPts val="360"/>
              </a:spcBef>
              <a:spcAft>
                <a:spcPts val="0"/>
              </a:spcAft>
              <a:buClr>
                <a:schemeClr val="dk1"/>
              </a:buClr>
              <a:buSzPts val="1800"/>
              <a:buChar char="»"/>
              <a:defRPr/>
            </a:lvl7pPr>
            <a:lvl8pPr lvl="7" algn="l">
              <a:spcBef>
                <a:spcPts val="360"/>
              </a:spcBef>
              <a:spcAft>
                <a:spcPts val="0"/>
              </a:spcAft>
              <a:buClr>
                <a:schemeClr val="dk1"/>
              </a:buClr>
              <a:buSzPts val="1800"/>
              <a:buChar char="»"/>
              <a:defRPr/>
            </a:lvl8pPr>
            <a:lvl9pPr lvl="8" algn="l">
              <a:spcBef>
                <a:spcPts val="360"/>
              </a:spcBef>
              <a:spcAft>
                <a:spcPts val="0"/>
              </a:spcAft>
              <a:buClr>
                <a:schemeClr val="dk1"/>
              </a:buClr>
              <a:buSzPts val="1800"/>
              <a:buChar char="»"/>
              <a:defRPr/>
            </a:lvl9pPr>
          </a:lstStyle>
          <a:p/>
        </p:txBody>
      </p:sp>
      <p:sp>
        <p:nvSpPr>
          <p:cNvPr id="126" name="Google Shape;126;p21"/>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21"/>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21"/>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5" name="Shape 135"/>
        <p:cNvGrpSpPr/>
        <p:nvPr/>
      </p:nvGrpSpPr>
      <p:grpSpPr>
        <a:xfrm>
          <a:off x="0" y="0"/>
          <a:ext cx="0" cy="0"/>
          <a:chOff x="0" y="0"/>
          <a:chExt cx="0" cy="0"/>
        </a:xfrm>
      </p:grpSpPr>
      <p:sp>
        <p:nvSpPr>
          <p:cNvPr id="136" name="Google Shape;136;p23"/>
          <p:cNvSpPr txBox="1"/>
          <p:nvPr>
            <p:ph type="ctrTitle"/>
          </p:nvPr>
        </p:nvSpPr>
        <p:spPr>
          <a:xfrm>
            <a:off x="685800" y="3124200"/>
            <a:ext cx="7772400" cy="8382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sz="44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37" name="Google Shape;137;p23"/>
          <p:cNvSpPr txBox="1"/>
          <p:nvPr>
            <p:ph idx="1" type="subTitle"/>
          </p:nvPr>
        </p:nvSpPr>
        <p:spPr>
          <a:xfrm>
            <a:off x="1371600" y="4191000"/>
            <a:ext cx="6248400" cy="990600"/>
          </a:xfrm>
          <a:prstGeom prst="rect">
            <a:avLst/>
          </a:prstGeom>
          <a:noFill/>
          <a:ln>
            <a:noFill/>
          </a:ln>
        </p:spPr>
        <p:txBody>
          <a:bodyPr anchorCtr="0" anchor="t" bIns="45700" lIns="91425" spcFirstLastPara="1" rIns="91425" wrap="square" tIns="45700">
            <a:noAutofit/>
          </a:bodyPr>
          <a:lstStyle>
            <a:lvl1pPr lvl="0" algn="ctr">
              <a:spcBef>
                <a:spcPts val="860"/>
              </a:spcBef>
              <a:spcAft>
                <a:spcPts val="0"/>
              </a:spcAft>
              <a:buClr>
                <a:srgbClr val="222222"/>
              </a:buClr>
              <a:buSzPts val="4300"/>
              <a:buFont typeface="Arial"/>
              <a:buNone/>
              <a:defRPr b="1" sz="4300"/>
            </a:lvl1pPr>
            <a:lvl2pPr lvl="1" algn="l">
              <a:spcBef>
                <a:spcPts val="360"/>
              </a:spcBef>
              <a:spcAft>
                <a:spcPts val="0"/>
              </a:spcAft>
              <a:buClr>
                <a:srgbClr val="222222"/>
              </a:buClr>
              <a:buSzPts val="1800"/>
              <a:buChar char="–"/>
              <a:defRPr/>
            </a:lvl2pPr>
            <a:lvl3pPr lvl="2" algn="l">
              <a:spcBef>
                <a:spcPts val="360"/>
              </a:spcBef>
              <a:spcAft>
                <a:spcPts val="0"/>
              </a:spcAft>
              <a:buClr>
                <a:srgbClr val="222222"/>
              </a:buClr>
              <a:buSzPts val="1800"/>
              <a:buChar char="•"/>
              <a:defRPr/>
            </a:lvl3pPr>
            <a:lvl4pPr lvl="3" algn="l">
              <a:spcBef>
                <a:spcPts val="360"/>
              </a:spcBef>
              <a:spcAft>
                <a:spcPts val="0"/>
              </a:spcAft>
              <a:buClr>
                <a:srgbClr val="222222"/>
              </a:buClr>
              <a:buSzPts val="1800"/>
              <a:buChar char="–"/>
              <a:defRPr/>
            </a:lvl4pPr>
            <a:lvl5pPr lvl="4" algn="l">
              <a:spcBef>
                <a:spcPts val="360"/>
              </a:spcBef>
              <a:spcAft>
                <a:spcPts val="0"/>
              </a:spcAft>
              <a:buClr>
                <a:schemeClr val="dk1"/>
              </a:buClr>
              <a:buSzPts val="1800"/>
              <a:buChar char="»"/>
              <a:defRPr/>
            </a:lvl5pPr>
            <a:lvl6pPr lvl="5" algn="l">
              <a:spcBef>
                <a:spcPts val="360"/>
              </a:spcBef>
              <a:spcAft>
                <a:spcPts val="0"/>
              </a:spcAft>
              <a:buClr>
                <a:schemeClr val="dk1"/>
              </a:buClr>
              <a:buSzPts val="1800"/>
              <a:buChar char="»"/>
              <a:defRPr/>
            </a:lvl6pPr>
            <a:lvl7pPr lvl="6" algn="l">
              <a:spcBef>
                <a:spcPts val="360"/>
              </a:spcBef>
              <a:spcAft>
                <a:spcPts val="0"/>
              </a:spcAft>
              <a:buClr>
                <a:schemeClr val="dk1"/>
              </a:buClr>
              <a:buSzPts val="1800"/>
              <a:buChar char="»"/>
              <a:defRPr/>
            </a:lvl7pPr>
            <a:lvl8pPr lvl="7" algn="l">
              <a:spcBef>
                <a:spcPts val="360"/>
              </a:spcBef>
              <a:spcAft>
                <a:spcPts val="0"/>
              </a:spcAft>
              <a:buClr>
                <a:schemeClr val="dk1"/>
              </a:buClr>
              <a:buSzPts val="1800"/>
              <a:buChar char="»"/>
              <a:defRPr/>
            </a:lvl8pPr>
            <a:lvl9pPr lvl="8" algn="l">
              <a:spcBef>
                <a:spcPts val="360"/>
              </a:spcBef>
              <a:spcAft>
                <a:spcPts val="0"/>
              </a:spcAft>
              <a:buClr>
                <a:schemeClr val="dk1"/>
              </a:buClr>
              <a:buSzPts val="1800"/>
              <a:buChar char="»"/>
              <a:defRPr/>
            </a:lvl9pPr>
          </a:lstStyle>
          <a:p/>
        </p:txBody>
      </p:sp>
      <p:sp>
        <p:nvSpPr>
          <p:cNvPr id="138" name="Google Shape;138;p23"/>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23"/>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0" name="Google Shape;140;p23"/>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149" name="Shape 149"/>
        <p:cNvGrpSpPr/>
        <p:nvPr/>
      </p:nvGrpSpPr>
      <p:grpSpPr>
        <a:xfrm>
          <a:off x="0" y="0"/>
          <a:ext cx="0" cy="0"/>
          <a:chOff x="0" y="0"/>
          <a:chExt cx="0" cy="0"/>
        </a:xfrm>
      </p:grpSpPr>
      <p:sp>
        <p:nvSpPr>
          <p:cNvPr id="150" name="Google Shape;150;p25"/>
          <p:cNvSpPr txBox="1"/>
          <p:nvPr>
            <p:ph type="title"/>
          </p:nvPr>
        </p:nvSpPr>
        <p:spPr>
          <a:xfrm>
            <a:off x="1403648" y="476672"/>
            <a:ext cx="7391400" cy="48736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25"/>
          <p:cNvSpPr txBox="1"/>
          <p:nvPr>
            <p:ph idx="11" type="ftr"/>
          </p:nvPr>
        </p:nvSpPr>
        <p:spPr>
          <a:xfrm>
            <a:off x="2124075" y="6537325"/>
            <a:ext cx="5400675" cy="3206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p25"/>
          <p:cNvSpPr txBox="1"/>
          <p:nvPr>
            <p:ph idx="12" type="sldNum"/>
          </p:nvPr>
        </p:nvSpPr>
        <p:spPr>
          <a:xfrm>
            <a:off x="7564437" y="6529387"/>
            <a:ext cx="1125537" cy="288925"/>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
        <p:nvSpPr>
          <p:cNvPr id="153" name="Google Shape;153;p25"/>
          <p:cNvSpPr txBox="1"/>
          <p:nvPr>
            <p:ph idx="10" type="dt"/>
          </p:nvPr>
        </p:nvSpPr>
        <p:spPr>
          <a:xfrm>
            <a:off x="468312" y="6540500"/>
            <a:ext cx="1655762" cy="3175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showMasterSp="0" type="title">
  <p:cSld name="TITLE">
    <p:spTree>
      <p:nvGrpSpPr>
        <p:cNvPr id="163" name="Shape 163"/>
        <p:cNvGrpSpPr/>
        <p:nvPr/>
      </p:nvGrpSpPr>
      <p:grpSpPr>
        <a:xfrm>
          <a:off x="0" y="0"/>
          <a:ext cx="0" cy="0"/>
          <a:chOff x="0" y="0"/>
          <a:chExt cx="0" cy="0"/>
        </a:xfrm>
      </p:grpSpPr>
      <p:sp>
        <p:nvSpPr>
          <p:cNvPr id="164" name="Google Shape;164;p27"/>
          <p:cNvSpPr txBox="1"/>
          <p:nvPr>
            <p:ph type="ctrTitle"/>
          </p:nvPr>
        </p:nvSpPr>
        <p:spPr>
          <a:xfrm>
            <a:off x="1149350" y="2132858"/>
            <a:ext cx="7239074" cy="1583531"/>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i="0" sz="4400">
                <a:solidFill>
                  <a:srgbClr val="003399"/>
                </a:solidFill>
                <a:latin typeface="Cambria"/>
                <a:ea typeface="Cambria"/>
                <a:cs typeface="Cambria"/>
                <a:sym typeface="Cambria"/>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5" name="Google Shape;165;p27"/>
          <p:cNvSpPr txBox="1"/>
          <p:nvPr>
            <p:ph idx="1" type="subTitle"/>
          </p:nvPr>
        </p:nvSpPr>
        <p:spPr>
          <a:xfrm>
            <a:off x="1149350" y="4428728"/>
            <a:ext cx="7239074" cy="728464"/>
          </a:xfrm>
          <a:prstGeom prst="rect">
            <a:avLst/>
          </a:prstGeom>
          <a:noFill/>
          <a:ln>
            <a:noFill/>
          </a:ln>
        </p:spPr>
        <p:txBody>
          <a:bodyPr anchorCtr="0" anchor="t" bIns="45700" lIns="91425" spcFirstLastPara="1" rIns="91425" wrap="square" tIns="45700">
            <a:noAutofit/>
          </a:bodyPr>
          <a:lstStyle>
            <a:lvl1pPr lvl="0" algn="ctr">
              <a:spcBef>
                <a:spcPts val="440"/>
              </a:spcBef>
              <a:spcAft>
                <a:spcPts val="0"/>
              </a:spcAft>
              <a:buSzPts val="2200"/>
              <a:buFont typeface="Noto Sans Symbols"/>
              <a:buNone/>
              <a:defRPr b="1" sz="2200">
                <a:solidFill>
                  <a:schemeClr val="dk1"/>
                </a:solidFill>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rgbClr val="FF3300"/>
              </a:buClr>
              <a:buSzPts val="1800"/>
              <a:buChar char="–"/>
              <a:defRPr/>
            </a:lvl4pPr>
            <a:lvl5pPr lvl="4" algn="l">
              <a:spcBef>
                <a:spcPts val="360"/>
              </a:spcBef>
              <a:spcAft>
                <a:spcPts val="0"/>
              </a:spcAft>
              <a:buClr>
                <a:srgbClr val="FF9900"/>
              </a:buClr>
              <a:buSzPts val="1800"/>
              <a:buChar char="»"/>
              <a:defRPr/>
            </a:lvl5pPr>
            <a:lvl6pPr lvl="5" algn="l">
              <a:spcBef>
                <a:spcPts val="360"/>
              </a:spcBef>
              <a:spcAft>
                <a:spcPts val="0"/>
              </a:spcAft>
              <a:buClr>
                <a:schemeClr val="dk1"/>
              </a:buClr>
              <a:buSzPts val="1800"/>
              <a:buChar char="»"/>
              <a:defRPr/>
            </a:lvl6pPr>
            <a:lvl7pPr lvl="6" algn="l">
              <a:spcBef>
                <a:spcPts val="360"/>
              </a:spcBef>
              <a:spcAft>
                <a:spcPts val="0"/>
              </a:spcAft>
              <a:buClr>
                <a:schemeClr val="dk1"/>
              </a:buClr>
              <a:buSzPts val="1800"/>
              <a:buChar char="»"/>
              <a:defRPr/>
            </a:lvl7pPr>
            <a:lvl8pPr lvl="7" algn="l">
              <a:spcBef>
                <a:spcPts val="360"/>
              </a:spcBef>
              <a:spcAft>
                <a:spcPts val="0"/>
              </a:spcAft>
              <a:buClr>
                <a:schemeClr val="dk1"/>
              </a:buClr>
              <a:buSzPts val="1800"/>
              <a:buChar char="»"/>
              <a:defRPr/>
            </a:lvl8pPr>
            <a:lvl9pPr lvl="8" algn="l">
              <a:spcBef>
                <a:spcPts val="360"/>
              </a:spcBef>
              <a:spcAft>
                <a:spcPts val="0"/>
              </a:spcAft>
              <a:buClr>
                <a:schemeClr val="dk1"/>
              </a:buClr>
              <a:buSzPts val="1800"/>
              <a:buChar char="»"/>
              <a:defRPr/>
            </a:lvl9pPr>
          </a:lstStyle>
          <a:p/>
        </p:txBody>
      </p:sp>
      <p:sp>
        <p:nvSpPr>
          <p:cNvPr id="166" name="Google Shape;166;p27"/>
          <p:cNvSpPr txBox="1"/>
          <p:nvPr>
            <p:ph idx="11" type="ftr"/>
          </p:nvPr>
        </p:nvSpPr>
        <p:spPr>
          <a:xfrm>
            <a:off x="2124075" y="6537325"/>
            <a:ext cx="5400675" cy="3206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7" name="Google Shape;167;p27"/>
          <p:cNvSpPr txBox="1"/>
          <p:nvPr>
            <p:ph idx="12" type="sldNum"/>
          </p:nvPr>
        </p:nvSpPr>
        <p:spPr>
          <a:xfrm>
            <a:off x="7564437" y="6529387"/>
            <a:ext cx="1125537" cy="288925"/>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
        <p:nvSpPr>
          <p:cNvPr id="168" name="Google Shape;168;p27"/>
          <p:cNvSpPr txBox="1"/>
          <p:nvPr>
            <p:ph idx="10" type="dt"/>
          </p:nvPr>
        </p:nvSpPr>
        <p:spPr>
          <a:xfrm>
            <a:off x="468312" y="6540500"/>
            <a:ext cx="1655762" cy="3175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175" name="Shape 175"/>
        <p:cNvGrpSpPr/>
        <p:nvPr/>
      </p:nvGrpSpPr>
      <p:grpSpPr>
        <a:xfrm>
          <a:off x="0" y="0"/>
          <a:ext cx="0" cy="0"/>
          <a:chOff x="0" y="0"/>
          <a:chExt cx="0" cy="0"/>
        </a:xfrm>
      </p:grpSpPr>
      <p:sp>
        <p:nvSpPr>
          <p:cNvPr id="176" name="Google Shape;176;p29"/>
          <p:cNvSpPr txBox="1"/>
          <p:nvPr>
            <p:ph idx="10" type="dt"/>
          </p:nvPr>
        </p:nvSpPr>
        <p:spPr>
          <a:xfrm>
            <a:off x="468312" y="6540500"/>
            <a:ext cx="1655762" cy="3175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7" name="Google Shape;177;p29"/>
          <p:cNvSpPr txBox="1"/>
          <p:nvPr>
            <p:ph idx="11" type="ftr"/>
          </p:nvPr>
        </p:nvSpPr>
        <p:spPr>
          <a:xfrm>
            <a:off x="2124075" y="6537325"/>
            <a:ext cx="5400675" cy="3206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8" name="Google Shape;178;p29"/>
          <p:cNvSpPr txBox="1"/>
          <p:nvPr>
            <p:ph idx="12" type="sldNum"/>
          </p:nvPr>
        </p:nvSpPr>
        <p:spPr>
          <a:xfrm>
            <a:off x="0" y="6248400"/>
            <a:ext cx="533400" cy="38100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187" name="Shape 187"/>
        <p:cNvGrpSpPr/>
        <p:nvPr/>
      </p:nvGrpSpPr>
      <p:grpSpPr>
        <a:xfrm>
          <a:off x="0" y="0"/>
          <a:ext cx="0" cy="0"/>
          <a:chOff x="0" y="0"/>
          <a:chExt cx="0" cy="0"/>
        </a:xfrm>
      </p:grpSpPr>
      <p:sp>
        <p:nvSpPr>
          <p:cNvPr id="188" name="Google Shape;188;p31"/>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9" name="Google Shape;189;p31"/>
          <p:cNvSpPr txBox="1"/>
          <p:nvPr>
            <p:ph idx="1" type="body"/>
          </p:nvPr>
        </p:nvSpPr>
        <p:spPr>
          <a:xfrm>
            <a:off x="609600" y="1803400"/>
            <a:ext cx="8153400" cy="4368800"/>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SzPts val="2800"/>
              <a:buChar char="❖"/>
              <a:defRPr>
                <a:latin typeface="Cambria"/>
                <a:ea typeface="Cambria"/>
                <a:cs typeface="Cambria"/>
                <a:sym typeface="Cambria"/>
              </a:defRPr>
            </a:lvl1pPr>
            <a:lvl2pPr indent="-406400" lvl="1" marL="914400" algn="l">
              <a:spcBef>
                <a:spcPts val="560"/>
              </a:spcBef>
              <a:spcAft>
                <a:spcPts val="0"/>
              </a:spcAft>
              <a:buSzPts val="2800"/>
              <a:buChar char="▪"/>
              <a:defRPr>
                <a:latin typeface="Cambria"/>
                <a:ea typeface="Cambria"/>
                <a:cs typeface="Cambria"/>
                <a:sym typeface="Cambria"/>
              </a:defRPr>
            </a:lvl2pPr>
            <a:lvl3pPr indent="-381000" lvl="2" marL="1371600" algn="l">
              <a:spcBef>
                <a:spcPts val="480"/>
              </a:spcBef>
              <a:spcAft>
                <a:spcPts val="0"/>
              </a:spcAft>
              <a:buSzPts val="2400"/>
              <a:buFont typeface="Cambria"/>
              <a:buChar char="•"/>
              <a:defRPr>
                <a:latin typeface="Cambria"/>
                <a:ea typeface="Cambria"/>
                <a:cs typeface="Cambria"/>
                <a:sym typeface="Cambria"/>
              </a:defRPr>
            </a:lvl3pPr>
            <a:lvl4pPr indent="-355600" lvl="3" marL="1828800" algn="l">
              <a:spcBef>
                <a:spcPts val="400"/>
              </a:spcBef>
              <a:spcAft>
                <a:spcPts val="0"/>
              </a:spcAft>
              <a:buClr>
                <a:srgbClr val="FF3300"/>
              </a:buClr>
              <a:buSzPts val="2000"/>
              <a:buFont typeface="Cambria"/>
              <a:buChar char="–"/>
              <a:defRPr>
                <a:latin typeface="Cambria"/>
                <a:ea typeface="Cambria"/>
                <a:cs typeface="Cambria"/>
                <a:sym typeface="Cambria"/>
              </a:defRPr>
            </a:lvl4pPr>
            <a:lvl5pPr indent="-355600" lvl="4" marL="2286000" algn="l">
              <a:spcBef>
                <a:spcPts val="400"/>
              </a:spcBef>
              <a:spcAft>
                <a:spcPts val="0"/>
              </a:spcAft>
              <a:buClr>
                <a:srgbClr val="FF9900"/>
              </a:buClr>
              <a:buSzPts val="2000"/>
              <a:buFont typeface="Cambria"/>
              <a:buChar char="»"/>
              <a:defRPr>
                <a:latin typeface="Cambria"/>
                <a:ea typeface="Cambria"/>
                <a:cs typeface="Cambria"/>
                <a:sym typeface="Cambria"/>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0" name="Google Shape;190;p31"/>
          <p:cNvSpPr txBox="1"/>
          <p:nvPr>
            <p:ph idx="10" type="dt"/>
          </p:nvPr>
        </p:nvSpPr>
        <p:spPr>
          <a:xfrm>
            <a:off x="468312" y="6540500"/>
            <a:ext cx="1655762" cy="31750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1" name="Google Shape;191;p31"/>
          <p:cNvSpPr txBox="1"/>
          <p:nvPr>
            <p:ph idx="11" type="ftr"/>
          </p:nvPr>
        </p:nvSpPr>
        <p:spPr>
          <a:xfrm>
            <a:off x="2124075" y="6537325"/>
            <a:ext cx="5400675" cy="3206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2" name="Google Shape;192;p31"/>
          <p:cNvSpPr txBox="1"/>
          <p:nvPr>
            <p:ph idx="12" type="sldNum"/>
          </p:nvPr>
        </p:nvSpPr>
        <p:spPr>
          <a:xfrm>
            <a:off x="7564437" y="6529387"/>
            <a:ext cx="1125537" cy="288925"/>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1pPr>
            <a:lvl2pPr indent="0" lvl="1"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2pPr>
            <a:lvl3pPr indent="0" lvl="2"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3pPr>
            <a:lvl4pPr indent="0" lvl="3"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4pPr>
            <a:lvl5pPr indent="0" lvl="4"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5pPr>
            <a:lvl6pPr indent="0" lvl="5"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6pPr>
            <a:lvl7pPr indent="0" lvl="6"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7pPr>
            <a:lvl8pPr indent="0" lvl="7"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8pPr>
            <a:lvl9pPr indent="0" lvl="8" marL="0" marR="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1.png"/><Relationship Id="rId3" Type="http://schemas.openxmlformats.org/officeDocument/2006/relationships/slideLayout" Target="../slideLayouts/slideLayout2.xml"/><Relationship Id="rId4" Type="http://schemas.openxmlformats.org/officeDocument/2006/relationships/theme" Target="../theme/theme4.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image" Target="../media/image1.png"/><Relationship Id="rId3" Type="http://schemas.openxmlformats.org/officeDocument/2006/relationships/slideLayout" Target="../slideLayouts/slideLayout3.xml"/><Relationship Id="rId4" Type="http://schemas.openxmlformats.org/officeDocument/2006/relationships/theme" Target="../theme/theme8.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slideLayout" Target="../slideLayouts/slideLayout5.xml"/><Relationship Id="rId3" Type="http://schemas.openxmlformats.org/officeDocument/2006/relationships/slideLayout" Target="../slideLayouts/slideLayout6.xml"/><Relationship Id="rId4" Type="http://schemas.openxmlformats.org/officeDocument/2006/relationships/slideLayout" Target="../slideLayouts/slideLayout7.xml"/><Relationship Id="rId11" Type="http://schemas.openxmlformats.org/officeDocument/2006/relationships/slideLayout" Target="../slideLayouts/slideLayout14.xml"/><Relationship Id="rId10" Type="http://schemas.openxmlformats.org/officeDocument/2006/relationships/slideLayout" Target="../slideLayouts/slideLayout13.xml"/><Relationship Id="rId12" Type="http://schemas.openxmlformats.org/officeDocument/2006/relationships/theme" Target="../theme/theme5.xml"/><Relationship Id="rId9" Type="http://schemas.openxmlformats.org/officeDocument/2006/relationships/slideLayout" Target="../slideLayouts/slideLayout12.xml"/><Relationship Id="rId5" Type="http://schemas.openxmlformats.org/officeDocument/2006/relationships/slideLayout" Target="../slideLayouts/slideLayout8.xml"/><Relationship Id="rId6" Type="http://schemas.openxmlformats.org/officeDocument/2006/relationships/slideLayout" Target="../slideLayouts/slideLayout9.xml"/><Relationship Id="rId7" Type="http://schemas.openxmlformats.org/officeDocument/2006/relationships/slideLayout" Target="../slideLayouts/slideLayout10.xml"/><Relationship Id="rId8" Type="http://schemas.openxmlformats.org/officeDocument/2006/relationships/slideLayout" Target="../slideLayouts/slideLayout11.xml"/></Relationships>
</file>

<file path=ppt/slideMasters/_rels/slideMaster5.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theme" Target="../theme/theme6.xml"/></Relationships>
</file>

<file path=ppt/slideMasters/_rels/slideMaster6.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15.xml"/><Relationship Id="rId3" Type="http://schemas.openxmlformats.org/officeDocument/2006/relationships/theme" Target="../theme/theme9.xml"/></Relationships>
</file>

<file path=ppt/slideMasters/_rels/slideMaster7.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16.xml"/><Relationship Id="rId3" Type="http://schemas.openxmlformats.org/officeDocument/2006/relationships/theme" Target="../theme/theme11.xml"/></Relationships>
</file>

<file path=ppt/slideMasters/_rels/slideMaster8.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7.xml"/><Relationship Id="rId3" Type="http://schemas.openxmlformats.org/officeDocument/2006/relationships/theme" Target="../theme/theme3.xml"/></Relationships>
</file>

<file path=ppt/slideMasters/_rels/slideMaster9.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18.xml"/><Relationship Id="rId3" Type="http://schemas.openxmlformats.org/officeDocument/2006/relationships/theme" Target="../theme/theme12.xml"/></Relationships>
</file>

<file path=ppt/slideMasters/_rels/slideMaster10.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theme" Target="../theme/theme10.xml"/></Relationships>
</file>

<file path=ppt/slideMasters/_rels/slideMaster11.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20.xml"/><Relationship Id="rId3"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txBox="1"/>
          <p:nvPr/>
        </p:nvSpPr>
        <p:spPr>
          <a:xfrm>
            <a:off x="1144587" y="4495800"/>
            <a:ext cx="3619500" cy="44450"/>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000" u="none">
              <a:solidFill>
                <a:srgbClr val="FFFFFF"/>
              </a:solidFill>
              <a:latin typeface="Times New Roman"/>
              <a:ea typeface="Times New Roman"/>
              <a:cs typeface="Times New Roman"/>
              <a:sym typeface="Times New Roman"/>
            </a:endParaRPr>
          </a:p>
        </p:txBody>
      </p:sp>
      <p:sp>
        <p:nvSpPr>
          <p:cNvPr id="11" name="Google Shape;11;p1"/>
          <p:cNvSpPr txBox="1"/>
          <p:nvPr/>
        </p:nvSpPr>
        <p:spPr>
          <a:xfrm>
            <a:off x="1144587" y="4419600"/>
            <a:ext cx="7239000" cy="46037"/>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000" u="none">
              <a:solidFill>
                <a:srgbClr val="FFFFFF"/>
              </a:solidFill>
              <a:latin typeface="Times New Roman"/>
              <a:ea typeface="Times New Roman"/>
              <a:cs typeface="Times New Roman"/>
              <a:sym typeface="Times New Roman"/>
            </a:endParaRPr>
          </a:p>
        </p:txBody>
      </p:sp>
      <p:pic>
        <p:nvPicPr>
          <p:cNvPr id="12" name="Google Shape;12;p1"/>
          <p:cNvPicPr preferRelativeResize="0"/>
          <p:nvPr/>
        </p:nvPicPr>
        <p:blipFill rotWithShape="1">
          <a:blip r:embed="rId1">
            <a:alphaModFix/>
          </a:blip>
          <a:srcRect b="0" l="0" r="0" t="0"/>
          <a:stretch/>
        </p:blipFill>
        <p:spPr>
          <a:xfrm>
            <a:off x="76200" y="304800"/>
            <a:ext cx="1311275" cy="871537"/>
          </a:xfrm>
          <a:prstGeom prst="rect">
            <a:avLst/>
          </a:prstGeom>
          <a:noFill/>
          <a:ln>
            <a:noFill/>
          </a:ln>
        </p:spPr>
      </p:pic>
      <p:sp>
        <p:nvSpPr>
          <p:cNvPr id="13" name="Google Shape;13;p1"/>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lvl1pPr indent="-406400" lvl="0" marL="457200" marR="0" rtl="0" algn="l">
              <a:spcBef>
                <a:spcPts val="560"/>
              </a:spcBef>
              <a:spcAft>
                <a:spcPts val="0"/>
              </a:spcAft>
              <a:buClr>
                <a:schemeClr val="hlink"/>
              </a:buClr>
              <a:buSzPts val="2800"/>
              <a:buFont typeface="Noto Sans Symbols"/>
              <a:buChar char="❖"/>
              <a:defRPr b="0" i="0" sz="2800" u="none" cap="none" strike="noStrike">
                <a:solidFill>
                  <a:srgbClr val="0033CC"/>
                </a:solidFill>
                <a:latin typeface="Cambria"/>
                <a:ea typeface="Cambria"/>
                <a:cs typeface="Cambria"/>
                <a:sym typeface="Cambria"/>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rgbClr val="8F3A00"/>
                </a:solidFill>
                <a:latin typeface="Cambria"/>
                <a:ea typeface="Cambria"/>
                <a:cs typeface="Cambria"/>
                <a:sym typeface="Cambria"/>
              </a:defRPr>
            </a:lvl2pPr>
            <a:lvl3pPr indent="-381000" lvl="2" marL="1371600" marR="0" rtl="0" algn="l">
              <a:spcBef>
                <a:spcPts val="480"/>
              </a:spcBef>
              <a:spcAft>
                <a:spcPts val="0"/>
              </a:spcAft>
              <a:buClr>
                <a:schemeClr val="dk1"/>
              </a:buClr>
              <a:buSzPts val="2400"/>
              <a:buFont typeface="Cambria"/>
              <a:buChar char="•"/>
              <a:defRPr b="0" i="0" sz="2400" u="none" cap="none" strike="noStrike">
                <a:solidFill>
                  <a:srgbClr val="003399"/>
                </a:solidFill>
                <a:latin typeface="Cambria"/>
                <a:ea typeface="Cambria"/>
                <a:cs typeface="Cambria"/>
                <a:sym typeface="Cambria"/>
              </a:defRPr>
            </a:lvl3pPr>
            <a:lvl4pPr indent="-355600" lvl="3" marL="1828800" marR="0" rtl="0" algn="l">
              <a:spcBef>
                <a:spcPts val="400"/>
              </a:spcBef>
              <a:spcAft>
                <a:spcPts val="0"/>
              </a:spcAft>
              <a:buClr>
                <a:srgbClr val="FF3300"/>
              </a:buClr>
              <a:buSzPts val="2000"/>
              <a:buFont typeface="Cambria"/>
              <a:buChar char="–"/>
              <a:defRPr b="0" i="0" sz="2000" u="none" cap="none" strike="noStrike">
                <a:solidFill>
                  <a:srgbClr val="FF3300"/>
                </a:solidFill>
                <a:latin typeface="Cambria"/>
                <a:ea typeface="Cambria"/>
                <a:cs typeface="Cambria"/>
                <a:sym typeface="Cambria"/>
              </a:defRPr>
            </a:lvl4pPr>
            <a:lvl5pPr indent="-355600" lvl="4" marL="2286000" marR="0" rtl="0" algn="l">
              <a:spcBef>
                <a:spcPts val="400"/>
              </a:spcBef>
              <a:spcAft>
                <a:spcPts val="0"/>
              </a:spcAft>
              <a:buClr>
                <a:srgbClr val="FF9900"/>
              </a:buClr>
              <a:buSzPts val="2000"/>
              <a:buFont typeface="Cambria"/>
              <a:buChar char="»"/>
              <a:defRPr b="0" i="0" sz="2000" u="none" cap="none" strike="noStrike">
                <a:solidFill>
                  <a:srgbClr val="FF9900"/>
                </a:solidFill>
                <a:latin typeface="Cambria"/>
                <a:ea typeface="Cambria"/>
                <a:cs typeface="Cambria"/>
                <a:sym typeface="Cambria"/>
              </a:defRPr>
            </a:lvl5pPr>
            <a:lvl6pPr indent="-355600" lvl="5" marL="27432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6pPr>
            <a:lvl7pPr indent="-355600" lvl="6" marL="32004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7pPr>
            <a:lvl8pPr indent="-355600" lvl="7" marL="36576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8pPr>
            <a:lvl9pPr indent="-355600" lvl="8" marL="41148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9pPr>
          </a:lstStyle>
          <a:p/>
        </p:txBody>
      </p:sp>
      <p:sp>
        <p:nvSpPr>
          <p:cNvPr id="14" name="Google Shape;14;p1"/>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1pPr>
            <a:lvl2pPr lvl="1"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2pPr>
            <a:lvl3pPr lvl="2"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3pPr>
            <a:lvl4pPr lvl="3"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4pPr>
            <a:lvl5pPr lvl="4"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5pPr>
            <a:lvl6pPr lvl="5" marR="0" rtl="0" algn="l">
              <a:spcBef>
                <a:spcPts val="0"/>
              </a:spcBef>
              <a:spcAft>
                <a:spcPts val="0"/>
              </a:spcAft>
              <a:buSzPts val="1400"/>
              <a:buNone/>
              <a:defRPr b="1" i="0" sz="2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1" i="0" sz="2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1" i="0" sz="2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1" i="0" sz="2800" u="none" cap="none" strike="noStrike">
                <a:solidFill>
                  <a:schemeClr val="lt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8"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 name="Shape 18"/>
        <p:cNvGrpSpPr/>
        <p:nvPr/>
      </p:nvGrpSpPr>
      <p:grpSpPr>
        <a:xfrm>
          <a:off x="0" y="0"/>
          <a:ext cx="0" cy="0"/>
          <a:chOff x="0" y="0"/>
          <a:chExt cx="0" cy="0"/>
        </a:xfrm>
      </p:grpSpPr>
      <p:sp>
        <p:nvSpPr>
          <p:cNvPr id="19" name="Google Shape;19;p3"/>
          <p:cNvSpPr txBox="1"/>
          <p:nvPr/>
        </p:nvSpPr>
        <p:spPr>
          <a:xfrm>
            <a:off x="1258887" y="404812"/>
            <a:ext cx="7885112" cy="620712"/>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000" u="none">
              <a:solidFill>
                <a:srgbClr val="FFFFFF"/>
              </a:solidFill>
              <a:latin typeface="Times New Roman"/>
              <a:ea typeface="Times New Roman"/>
              <a:cs typeface="Times New Roman"/>
              <a:sym typeface="Times New Roman"/>
            </a:endParaRPr>
          </a:p>
        </p:txBody>
      </p:sp>
      <p:pic>
        <p:nvPicPr>
          <p:cNvPr id="20" name="Google Shape;20;p3"/>
          <p:cNvPicPr preferRelativeResize="0"/>
          <p:nvPr/>
        </p:nvPicPr>
        <p:blipFill rotWithShape="1">
          <a:blip r:embed="rId1">
            <a:alphaModFix/>
          </a:blip>
          <a:srcRect b="0" l="0" r="0" t="0"/>
          <a:stretch/>
        </p:blipFill>
        <p:spPr>
          <a:xfrm>
            <a:off x="0" y="0"/>
            <a:ext cx="1322387" cy="1177925"/>
          </a:xfrm>
          <a:prstGeom prst="rect">
            <a:avLst/>
          </a:prstGeom>
          <a:noFill/>
          <a:ln>
            <a:noFill/>
          </a:ln>
        </p:spPr>
      </p:pic>
      <p:pic>
        <p:nvPicPr>
          <p:cNvPr id="21" name="Google Shape;21;p3"/>
          <p:cNvPicPr preferRelativeResize="0"/>
          <p:nvPr/>
        </p:nvPicPr>
        <p:blipFill rotWithShape="1">
          <a:blip r:embed="rId2">
            <a:alphaModFix/>
          </a:blip>
          <a:srcRect b="0" l="0" r="0" t="0"/>
          <a:stretch/>
        </p:blipFill>
        <p:spPr>
          <a:xfrm>
            <a:off x="34925" y="152400"/>
            <a:ext cx="1311275" cy="871537"/>
          </a:xfrm>
          <a:prstGeom prst="rect">
            <a:avLst/>
          </a:prstGeom>
          <a:noFill/>
          <a:ln>
            <a:noFill/>
          </a:ln>
        </p:spPr>
      </p:pic>
      <p:sp>
        <p:nvSpPr>
          <p:cNvPr id="22" name="Google Shape;22;p3"/>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lvl1pPr indent="-406400" lvl="0" marL="457200" marR="0" rtl="0" algn="l">
              <a:spcBef>
                <a:spcPts val="560"/>
              </a:spcBef>
              <a:spcAft>
                <a:spcPts val="0"/>
              </a:spcAft>
              <a:buClr>
                <a:schemeClr val="hlink"/>
              </a:buClr>
              <a:buSzPts val="2800"/>
              <a:buFont typeface="Noto Sans Symbols"/>
              <a:buChar char="❖"/>
              <a:defRPr b="0" i="0" sz="2800" u="none" cap="none" strike="noStrike">
                <a:solidFill>
                  <a:srgbClr val="0033CC"/>
                </a:solidFill>
                <a:latin typeface="Cambria"/>
                <a:ea typeface="Cambria"/>
                <a:cs typeface="Cambria"/>
                <a:sym typeface="Cambria"/>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rgbClr val="8F3A00"/>
                </a:solidFill>
                <a:latin typeface="Cambria"/>
                <a:ea typeface="Cambria"/>
                <a:cs typeface="Cambria"/>
                <a:sym typeface="Cambria"/>
              </a:defRPr>
            </a:lvl2pPr>
            <a:lvl3pPr indent="-381000" lvl="2" marL="1371600" marR="0" rtl="0" algn="l">
              <a:spcBef>
                <a:spcPts val="480"/>
              </a:spcBef>
              <a:spcAft>
                <a:spcPts val="0"/>
              </a:spcAft>
              <a:buClr>
                <a:schemeClr val="dk1"/>
              </a:buClr>
              <a:buSzPts val="2400"/>
              <a:buFont typeface="Cambria"/>
              <a:buChar char="•"/>
              <a:defRPr b="0" i="0" sz="2400" u="none" cap="none" strike="noStrike">
                <a:solidFill>
                  <a:srgbClr val="003399"/>
                </a:solidFill>
                <a:latin typeface="Cambria"/>
                <a:ea typeface="Cambria"/>
                <a:cs typeface="Cambria"/>
                <a:sym typeface="Cambria"/>
              </a:defRPr>
            </a:lvl3pPr>
            <a:lvl4pPr indent="-355600" lvl="3" marL="1828800" marR="0" rtl="0" algn="l">
              <a:spcBef>
                <a:spcPts val="400"/>
              </a:spcBef>
              <a:spcAft>
                <a:spcPts val="0"/>
              </a:spcAft>
              <a:buClr>
                <a:srgbClr val="FF3300"/>
              </a:buClr>
              <a:buSzPts val="2000"/>
              <a:buFont typeface="Cambria"/>
              <a:buChar char="–"/>
              <a:defRPr b="0" i="0" sz="2000" u="none" cap="none" strike="noStrike">
                <a:solidFill>
                  <a:srgbClr val="FF3300"/>
                </a:solidFill>
                <a:latin typeface="Cambria"/>
                <a:ea typeface="Cambria"/>
                <a:cs typeface="Cambria"/>
                <a:sym typeface="Cambria"/>
              </a:defRPr>
            </a:lvl4pPr>
            <a:lvl5pPr indent="-355600" lvl="4" marL="2286000" marR="0" rtl="0" algn="l">
              <a:spcBef>
                <a:spcPts val="400"/>
              </a:spcBef>
              <a:spcAft>
                <a:spcPts val="0"/>
              </a:spcAft>
              <a:buClr>
                <a:srgbClr val="FF9900"/>
              </a:buClr>
              <a:buSzPts val="2000"/>
              <a:buFont typeface="Cambria"/>
              <a:buChar char="»"/>
              <a:defRPr b="0" i="0" sz="2000" u="none" cap="none" strike="noStrike">
                <a:solidFill>
                  <a:srgbClr val="FF9900"/>
                </a:solidFill>
                <a:latin typeface="Cambria"/>
                <a:ea typeface="Cambria"/>
                <a:cs typeface="Cambria"/>
                <a:sym typeface="Cambria"/>
              </a:defRPr>
            </a:lvl5pPr>
            <a:lvl6pPr indent="-355600" lvl="5" marL="27432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6pPr>
            <a:lvl7pPr indent="-355600" lvl="6" marL="32004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7pPr>
            <a:lvl8pPr indent="-355600" lvl="7" marL="36576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8pPr>
            <a:lvl9pPr indent="-355600" lvl="8" marL="41148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9pPr>
          </a:lstStyle>
          <a:p/>
        </p:txBody>
      </p:sp>
      <p:sp>
        <p:nvSpPr>
          <p:cNvPr id="23" name="Google Shape;23;p3"/>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1pPr>
            <a:lvl2pPr lvl="1"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2pPr>
            <a:lvl3pPr lvl="2"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3pPr>
            <a:lvl4pPr lvl="3"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4pPr>
            <a:lvl5pPr lvl="4"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5pPr>
            <a:lvl6pPr lvl="5" marR="0" rtl="0" algn="l">
              <a:spcBef>
                <a:spcPts val="0"/>
              </a:spcBef>
              <a:spcAft>
                <a:spcPts val="0"/>
              </a:spcAft>
              <a:buSzPts val="1400"/>
              <a:buNone/>
              <a:defRPr b="1" i="0" sz="2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1" i="0" sz="2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1" i="0" sz="2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1" i="0" sz="2800" u="none" cap="none" strike="noStrike">
                <a:solidFill>
                  <a:schemeClr val="lt1"/>
                </a:solidFill>
                <a:latin typeface="Arial"/>
                <a:ea typeface="Arial"/>
                <a:cs typeface="Arial"/>
                <a:sym typeface="Arial"/>
              </a:defRPr>
            </a:lvl9pPr>
          </a:lstStyle>
          <a:p/>
        </p:txBody>
      </p:sp>
      <p:sp>
        <p:nvSpPr>
          <p:cNvPr id="24" name="Google Shape;24;p3"/>
          <p:cNvSpPr txBox="1"/>
          <p:nvPr>
            <p:ph idx="11" type="ftr"/>
          </p:nvPr>
        </p:nvSpPr>
        <p:spPr>
          <a:xfrm>
            <a:off x="2124075" y="6537325"/>
            <a:ext cx="5400675" cy="3206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25" name="Google Shape;25;p3"/>
          <p:cNvSpPr txBox="1"/>
          <p:nvPr>
            <p:ph idx="12" type="sldNum"/>
          </p:nvPr>
        </p:nvSpPr>
        <p:spPr>
          <a:xfrm>
            <a:off x="7564437" y="6529387"/>
            <a:ext cx="1125537" cy="288925"/>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1pPr>
            <a:lvl2pPr indent="0" lvl="1" marL="0" marR="0" rtl="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2pPr>
            <a:lvl3pPr indent="0" lvl="2" marL="0" marR="0" rtl="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3pPr>
            <a:lvl4pPr indent="0" lvl="3" marL="0" marR="0" rtl="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4pPr>
            <a:lvl5pPr indent="0" lvl="4" marL="0" marR="0" rtl="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5pPr>
            <a:lvl6pPr indent="0" lvl="5" marL="0" marR="0" rtl="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6pPr>
            <a:lvl7pPr indent="0" lvl="6" marL="0" marR="0" rtl="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7pPr>
            <a:lvl8pPr indent="0" lvl="7" marL="0" marR="0" rtl="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8pPr>
            <a:lvl9pPr indent="0" lvl="8" marL="0" marR="0" rtl="0" algn="r">
              <a:lnSpc>
                <a:spcPct val="100000"/>
              </a:lnSpc>
              <a:spcBef>
                <a:spcPts val="0"/>
              </a:spcBef>
              <a:spcAft>
                <a:spcPts val="0"/>
              </a:spcAft>
              <a:buClr>
                <a:srgbClr val="FFFFFF"/>
              </a:buClr>
              <a:buSzPts val="1200"/>
              <a:buFont typeface="Cambria"/>
              <a:buNone/>
              <a:defRPr b="0" i="0" sz="1200" u="none">
                <a:solidFill>
                  <a:srgbClr val="FFFFFF"/>
                </a:solidFill>
                <a:latin typeface="Cambria"/>
                <a:ea typeface="Cambria"/>
                <a:cs typeface="Cambria"/>
                <a:sym typeface="Cambria"/>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26" name="Google Shape;26;p3"/>
          <p:cNvSpPr txBox="1"/>
          <p:nvPr>
            <p:ph idx="10" type="dt"/>
          </p:nvPr>
        </p:nvSpPr>
        <p:spPr>
          <a:xfrm>
            <a:off x="468312" y="6540500"/>
            <a:ext cx="1655762" cy="3175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Tree>
  </p:cSld>
  <p:clrMap accent1="accent1" accent2="accent2" accent3="accent3" accent4="accent4" accent5="accent5" accent6="accent6" bg1="lt1" bg2="dk2" tx1="dk1" tx2="lt2" folHlink="folHlink" hlink="hlink"/>
  <p:sldLayoutIdLst>
    <p:sldLayoutId id="2147483649"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 name="Shape 33"/>
        <p:cNvGrpSpPr/>
        <p:nvPr/>
      </p:nvGrpSpPr>
      <p:grpSpPr>
        <a:xfrm>
          <a:off x="0" y="0"/>
          <a:ext cx="0" cy="0"/>
          <a:chOff x="0" y="0"/>
          <a:chExt cx="0" cy="0"/>
        </a:xfrm>
      </p:grpSpPr>
      <p:sp>
        <p:nvSpPr>
          <p:cNvPr id="34" name="Google Shape;34;p5"/>
          <p:cNvSpPr txBox="1"/>
          <p:nvPr/>
        </p:nvSpPr>
        <p:spPr>
          <a:xfrm>
            <a:off x="1258887" y="404812"/>
            <a:ext cx="7885112" cy="620712"/>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000" u="none">
              <a:solidFill>
                <a:srgbClr val="FFFFFF"/>
              </a:solidFill>
              <a:latin typeface="Times New Roman"/>
              <a:ea typeface="Times New Roman"/>
              <a:cs typeface="Times New Roman"/>
              <a:sym typeface="Times New Roman"/>
            </a:endParaRPr>
          </a:p>
        </p:txBody>
      </p:sp>
      <p:pic>
        <p:nvPicPr>
          <p:cNvPr id="35" name="Google Shape;35;p5"/>
          <p:cNvPicPr preferRelativeResize="0"/>
          <p:nvPr/>
        </p:nvPicPr>
        <p:blipFill rotWithShape="1">
          <a:blip r:embed="rId1">
            <a:alphaModFix/>
          </a:blip>
          <a:srcRect b="0" l="0" r="0" t="0"/>
          <a:stretch/>
        </p:blipFill>
        <p:spPr>
          <a:xfrm>
            <a:off x="0" y="0"/>
            <a:ext cx="1322387" cy="1177925"/>
          </a:xfrm>
          <a:prstGeom prst="rect">
            <a:avLst/>
          </a:prstGeom>
          <a:noFill/>
          <a:ln>
            <a:noFill/>
          </a:ln>
        </p:spPr>
      </p:pic>
      <p:pic>
        <p:nvPicPr>
          <p:cNvPr id="36" name="Google Shape;36;p5"/>
          <p:cNvPicPr preferRelativeResize="0"/>
          <p:nvPr/>
        </p:nvPicPr>
        <p:blipFill rotWithShape="1">
          <a:blip r:embed="rId2">
            <a:alphaModFix/>
          </a:blip>
          <a:srcRect b="0" l="0" r="0" t="0"/>
          <a:stretch/>
        </p:blipFill>
        <p:spPr>
          <a:xfrm>
            <a:off x="19050" y="76200"/>
            <a:ext cx="1309687" cy="1009650"/>
          </a:xfrm>
          <a:prstGeom prst="rect">
            <a:avLst/>
          </a:prstGeom>
          <a:noFill/>
          <a:ln>
            <a:noFill/>
          </a:ln>
        </p:spPr>
      </p:pic>
      <p:sp>
        <p:nvSpPr>
          <p:cNvPr id="37" name="Google Shape;37;p5"/>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lvl1pPr indent="-406400" lvl="0" marL="457200" marR="0" rtl="0" algn="l">
              <a:spcBef>
                <a:spcPts val="560"/>
              </a:spcBef>
              <a:spcAft>
                <a:spcPts val="0"/>
              </a:spcAft>
              <a:buClr>
                <a:schemeClr val="hlink"/>
              </a:buClr>
              <a:buSzPts val="2800"/>
              <a:buFont typeface="Noto Sans Symbols"/>
              <a:buChar char="❖"/>
              <a:defRPr b="0" i="0" sz="2800" u="none" cap="none" strike="noStrike">
                <a:solidFill>
                  <a:srgbClr val="0033CC"/>
                </a:solidFill>
                <a:latin typeface="Cambria"/>
                <a:ea typeface="Cambria"/>
                <a:cs typeface="Cambria"/>
                <a:sym typeface="Cambria"/>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rgbClr val="8F3A00"/>
                </a:solidFill>
                <a:latin typeface="Cambria"/>
                <a:ea typeface="Cambria"/>
                <a:cs typeface="Cambria"/>
                <a:sym typeface="Cambria"/>
              </a:defRPr>
            </a:lvl2pPr>
            <a:lvl3pPr indent="-381000" lvl="2" marL="1371600" marR="0" rtl="0" algn="l">
              <a:spcBef>
                <a:spcPts val="480"/>
              </a:spcBef>
              <a:spcAft>
                <a:spcPts val="0"/>
              </a:spcAft>
              <a:buClr>
                <a:schemeClr val="dk1"/>
              </a:buClr>
              <a:buSzPts val="2400"/>
              <a:buFont typeface="Cambria"/>
              <a:buChar char="•"/>
              <a:defRPr b="0" i="0" sz="2400" u="none" cap="none" strike="noStrike">
                <a:solidFill>
                  <a:srgbClr val="003399"/>
                </a:solidFill>
                <a:latin typeface="Cambria"/>
                <a:ea typeface="Cambria"/>
                <a:cs typeface="Cambria"/>
                <a:sym typeface="Cambria"/>
              </a:defRPr>
            </a:lvl3pPr>
            <a:lvl4pPr indent="-355600" lvl="3" marL="1828800" marR="0" rtl="0" algn="l">
              <a:spcBef>
                <a:spcPts val="400"/>
              </a:spcBef>
              <a:spcAft>
                <a:spcPts val="0"/>
              </a:spcAft>
              <a:buClr>
                <a:srgbClr val="FF3300"/>
              </a:buClr>
              <a:buSzPts val="2000"/>
              <a:buFont typeface="Cambria"/>
              <a:buChar char="–"/>
              <a:defRPr b="0" i="0" sz="2000" u="none" cap="none" strike="noStrike">
                <a:solidFill>
                  <a:srgbClr val="FF3300"/>
                </a:solidFill>
                <a:latin typeface="Cambria"/>
                <a:ea typeface="Cambria"/>
                <a:cs typeface="Cambria"/>
                <a:sym typeface="Cambria"/>
              </a:defRPr>
            </a:lvl4pPr>
            <a:lvl5pPr indent="-355600" lvl="4" marL="2286000" marR="0" rtl="0" algn="l">
              <a:spcBef>
                <a:spcPts val="400"/>
              </a:spcBef>
              <a:spcAft>
                <a:spcPts val="0"/>
              </a:spcAft>
              <a:buClr>
                <a:srgbClr val="FF9900"/>
              </a:buClr>
              <a:buSzPts val="2000"/>
              <a:buFont typeface="Cambria"/>
              <a:buChar char="»"/>
              <a:defRPr b="0" i="0" sz="2000" u="none" cap="none" strike="noStrike">
                <a:solidFill>
                  <a:srgbClr val="FF9900"/>
                </a:solidFill>
                <a:latin typeface="Cambria"/>
                <a:ea typeface="Cambria"/>
                <a:cs typeface="Cambria"/>
                <a:sym typeface="Cambria"/>
              </a:defRPr>
            </a:lvl5pPr>
            <a:lvl6pPr indent="-355600" lvl="5" marL="27432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6pPr>
            <a:lvl7pPr indent="-355600" lvl="6" marL="32004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7pPr>
            <a:lvl8pPr indent="-355600" lvl="7" marL="36576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8pPr>
            <a:lvl9pPr indent="-355600" lvl="8" marL="41148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9pPr>
          </a:lstStyle>
          <a:p/>
        </p:txBody>
      </p:sp>
      <p:sp>
        <p:nvSpPr>
          <p:cNvPr id="38" name="Google Shape;38;p5"/>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1pPr>
            <a:lvl2pPr lvl="1"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2pPr>
            <a:lvl3pPr lvl="2"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3pPr>
            <a:lvl4pPr lvl="3"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4pPr>
            <a:lvl5pPr lvl="4"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5pPr>
            <a:lvl6pPr lvl="5" marR="0" rtl="0" algn="l">
              <a:spcBef>
                <a:spcPts val="0"/>
              </a:spcBef>
              <a:spcAft>
                <a:spcPts val="0"/>
              </a:spcAft>
              <a:buSzPts val="1400"/>
              <a:buNone/>
              <a:defRPr b="1" i="0" sz="2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1" i="0" sz="2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1" i="0" sz="2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1" i="0" sz="2800" u="none" cap="none" strike="noStrike">
                <a:solidFill>
                  <a:schemeClr val="lt1"/>
                </a:solidFill>
                <a:latin typeface="Arial"/>
                <a:ea typeface="Arial"/>
                <a:cs typeface="Arial"/>
                <a:sym typeface="Arial"/>
              </a:defRPr>
            </a:lvl9pPr>
          </a:lstStyle>
          <a:p/>
        </p:txBody>
      </p:sp>
      <p:sp>
        <p:nvSpPr>
          <p:cNvPr id="39" name="Google Shape;39;p5"/>
          <p:cNvSpPr txBox="1"/>
          <p:nvPr>
            <p:ph idx="11" type="ftr"/>
          </p:nvPr>
        </p:nvSpPr>
        <p:spPr>
          <a:xfrm>
            <a:off x="2124075" y="6537325"/>
            <a:ext cx="5400675" cy="320675"/>
          </a:xfrm>
          <a:prstGeom prst="rect">
            <a:avLst/>
          </a:prstGeom>
          <a:noFill/>
          <a:ln>
            <a:noFill/>
          </a:ln>
        </p:spPr>
        <p:txBody>
          <a:bodyPr anchorCtr="0" anchor="t" bIns="0" lIns="0" spcFirstLastPara="1" rIns="0" wrap="square" tIns="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40" name="Google Shape;40;p5"/>
          <p:cNvSpPr txBox="1"/>
          <p:nvPr>
            <p:ph idx="10" type="dt"/>
          </p:nvPr>
        </p:nvSpPr>
        <p:spPr>
          <a:xfrm>
            <a:off x="468312" y="6540500"/>
            <a:ext cx="1655762" cy="317500"/>
          </a:xfrm>
          <a:prstGeom prst="rect">
            <a:avLst/>
          </a:prstGeom>
          <a:noFill/>
          <a:ln>
            <a:noFill/>
          </a:ln>
        </p:spPr>
        <p:txBody>
          <a:bodyPr anchorCtr="0" anchor="t" bIns="0" lIns="0" spcFirstLastPara="1" rIns="0" wrap="square" tIns="0">
            <a:noAutofit/>
          </a:bodyPr>
          <a:lstStyle>
            <a:lvl1pPr lvl="0" marR="0" rtl="0" algn="l">
              <a:lnSpc>
                <a:spcPct val="100000"/>
              </a:lnSpc>
              <a:spcBef>
                <a:spcPts val="0"/>
              </a:spcBef>
              <a:spcAft>
                <a:spcPts val="0"/>
              </a:spcAft>
              <a:buSzPts val="1400"/>
              <a:buNone/>
              <a:defRPr b="0" i="0" sz="1200" u="none">
                <a:solidFill>
                  <a:srgbClr val="898989"/>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41" name="Google Shape;41;p5"/>
          <p:cNvSpPr txBox="1"/>
          <p:nvPr>
            <p:ph idx="12" type="sldNum"/>
          </p:nvPr>
        </p:nvSpPr>
        <p:spPr>
          <a:xfrm>
            <a:off x="7564437" y="6529387"/>
            <a:ext cx="1125537" cy="288925"/>
          </a:xfrm>
          <a:prstGeom prst="rect">
            <a:avLst/>
          </a:prstGeom>
          <a:noFill/>
          <a:ln>
            <a:noFill/>
          </a:ln>
        </p:spPr>
        <p:txBody>
          <a:bodyPr anchorCtr="0" anchor="t" bIns="0" lIns="0" spcFirstLastPara="1" rIns="0" wrap="square" tIns="0">
            <a:noAutofit/>
          </a:bodyPr>
          <a:lstStyle>
            <a:lvl1pPr indent="0" lvl="0" marL="0" marR="0" rtl="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rgbClr val="898989"/>
              </a:buClr>
              <a:buSzPts val="1200"/>
              <a:buFont typeface="Times New Roman"/>
              <a:buNone/>
              <a:defRPr b="0" i="0" sz="1200" u="none">
                <a:solidFill>
                  <a:srgbClr val="898989"/>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0"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47" name="Shape 47"/>
        <p:cNvGrpSpPr/>
        <p:nvPr/>
      </p:nvGrpSpPr>
      <p:grpSpPr>
        <a:xfrm>
          <a:off x="0" y="0"/>
          <a:ext cx="0" cy="0"/>
          <a:chOff x="0" y="0"/>
          <a:chExt cx="0" cy="0"/>
        </a:xfrm>
      </p:grpSpPr>
      <p:sp>
        <p:nvSpPr>
          <p:cNvPr id="48" name="Google Shape;48;p7"/>
          <p:cNvSpPr txBox="1"/>
          <p:nvPr>
            <p:ph type="title"/>
          </p:nvPr>
        </p:nvSpPr>
        <p:spPr>
          <a:xfrm>
            <a:off x="533400" y="381000"/>
            <a:ext cx="80772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1pPr>
            <a:lvl2pPr lvl="1"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2pPr>
            <a:lvl3pPr lvl="2"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3pPr>
            <a:lvl4pPr lvl="3"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4pPr>
            <a:lvl5pPr lvl="4"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5pPr>
            <a:lvl6pPr lvl="5"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6pPr>
            <a:lvl7pPr lvl="6"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7pPr>
            <a:lvl8pPr lvl="7"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8pPr>
            <a:lvl9pPr lvl="8"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9pPr>
          </a:lstStyle>
          <a:p/>
        </p:txBody>
      </p:sp>
      <p:sp>
        <p:nvSpPr>
          <p:cNvPr id="49" name="Google Shape;49;p7"/>
          <p:cNvSpPr txBox="1"/>
          <p:nvPr>
            <p:ph idx="1" type="body"/>
          </p:nvPr>
        </p:nvSpPr>
        <p:spPr>
          <a:xfrm>
            <a:off x="533400" y="1676400"/>
            <a:ext cx="8077200" cy="4572000"/>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22222"/>
              </a:buClr>
              <a:buSzPts val="2600"/>
              <a:buFont typeface="Arial"/>
              <a:buChar char="•"/>
              <a:defRPr b="0" i="0" sz="2600" u="none" cap="none" strike="noStrike">
                <a:solidFill>
                  <a:srgbClr val="222222"/>
                </a:solidFill>
                <a:latin typeface="Arial"/>
                <a:ea typeface="Arial"/>
                <a:cs typeface="Arial"/>
                <a:sym typeface="Arial"/>
              </a:defRPr>
            </a:lvl1pPr>
            <a:lvl2pPr indent="-381000" lvl="1" marL="914400" marR="0" rtl="0" algn="l">
              <a:spcBef>
                <a:spcPts val="480"/>
              </a:spcBef>
              <a:spcAft>
                <a:spcPts val="0"/>
              </a:spcAft>
              <a:buClr>
                <a:srgbClr val="222222"/>
              </a:buClr>
              <a:buSzPts val="2400"/>
              <a:buFont typeface="Arial"/>
              <a:buChar char="–"/>
              <a:defRPr b="0" i="0" sz="2400" u="none" cap="none" strike="noStrike">
                <a:solidFill>
                  <a:srgbClr val="222222"/>
                </a:solidFill>
                <a:latin typeface="Arial"/>
                <a:ea typeface="Arial"/>
                <a:cs typeface="Arial"/>
                <a:sym typeface="Arial"/>
              </a:defRPr>
            </a:lvl2pPr>
            <a:lvl3pPr indent="-368300" lvl="2" marL="1371600" marR="0" rtl="0" algn="l">
              <a:spcBef>
                <a:spcPts val="440"/>
              </a:spcBef>
              <a:spcAft>
                <a:spcPts val="0"/>
              </a:spcAft>
              <a:buClr>
                <a:srgbClr val="222222"/>
              </a:buClr>
              <a:buSzPts val="2200"/>
              <a:buFont typeface="Arial"/>
              <a:buChar char="•"/>
              <a:defRPr b="0" i="0" sz="2200" u="none" cap="none" strike="noStrike">
                <a:solidFill>
                  <a:srgbClr val="222222"/>
                </a:solidFill>
                <a:latin typeface="Arial"/>
                <a:ea typeface="Arial"/>
                <a:cs typeface="Arial"/>
                <a:sym typeface="Arial"/>
              </a:defRPr>
            </a:lvl3pPr>
            <a:lvl4pPr indent="-368300" lvl="3" marL="1828800" marR="0" rtl="0" algn="l">
              <a:spcBef>
                <a:spcPts val="440"/>
              </a:spcBef>
              <a:spcAft>
                <a:spcPts val="0"/>
              </a:spcAft>
              <a:buClr>
                <a:srgbClr val="222222"/>
              </a:buClr>
              <a:buSzPts val="2200"/>
              <a:buFont typeface="Arial"/>
              <a:buChar char="–"/>
              <a:defRPr b="0" i="0" sz="2200" u="none" cap="none" strike="noStrike">
                <a:solidFill>
                  <a:srgbClr val="222222"/>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50" name="Google Shape;50;p7"/>
          <p:cNvSpPr txBox="1"/>
          <p:nvPr>
            <p:ph idx="11" type="ftr"/>
          </p:nvPr>
        </p:nvSpPr>
        <p:spPr>
          <a:xfrm>
            <a:off x="533400" y="6324600"/>
            <a:ext cx="5867400" cy="381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51" name="Google Shape;51;p7"/>
          <p:cNvSpPr txBox="1"/>
          <p:nvPr>
            <p:ph idx="12" type="sldNum"/>
          </p:nvPr>
        </p:nvSpPr>
        <p:spPr>
          <a:xfrm>
            <a:off x="6553200" y="6324600"/>
            <a:ext cx="2057400" cy="3810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1pPr>
            <a:lvl2pPr indent="0" lvl="1" marL="0" marR="0" rtl="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2pPr>
            <a:lvl3pPr indent="0" lvl="2" marL="0" marR="0" rtl="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3pPr>
            <a:lvl4pPr indent="0" lvl="3" marL="0" marR="0" rtl="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4pPr>
            <a:lvl5pPr indent="0" lvl="4" marL="0" marR="0" rtl="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5pPr>
            <a:lvl6pPr indent="0" lvl="5" marL="0" marR="0" rtl="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6pPr>
            <a:lvl7pPr indent="0" lvl="6" marL="0" marR="0" rtl="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7pPr>
            <a:lvl8pPr indent="0" lvl="7" marL="0" marR="0" rtl="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8pPr>
            <a:lvl9pPr indent="0" lvl="8" marL="0" marR="0" rtl="0" algn="r">
              <a:lnSpc>
                <a:spcPct val="100000"/>
              </a:lnSpc>
              <a:spcBef>
                <a:spcPts val="0"/>
              </a:spcBef>
              <a:spcAft>
                <a:spcPts val="0"/>
              </a:spcAft>
              <a:buClr>
                <a:srgbClr val="222222"/>
              </a:buClr>
              <a:buSzPts val="1400"/>
              <a:buFont typeface="Arial"/>
              <a:buNone/>
              <a:defRPr b="0" i="0" sz="1400" u="none">
                <a:solidFill>
                  <a:srgbClr val="22222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solidFill>
                <a:srgbClr val="000000"/>
              </a:solidFill>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9" name="Shape 109"/>
        <p:cNvGrpSpPr/>
        <p:nvPr/>
      </p:nvGrpSpPr>
      <p:grpSpPr>
        <a:xfrm>
          <a:off x="0" y="0"/>
          <a:ext cx="0" cy="0"/>
          <a:chOff x="0" y="0"/>
          <a:chExt cx="0" cy="0"/>
        </a:xfrm>
      </p:grpSpPr>
      <p:sp>
        <p:nvSpPr>
          <p:cNvPr id="110" name="Google Shape;110;p19"/>
          <p:cNvSpPr txBox="1"/>
          <p:nvPr/>
        </p:nvSpPr>
        <p:spPr>
          <a:xfrm>
            <a:off x="1258887" y="404812"/>
            <a:ext cx="7885112" cy="620712"/>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000" u="none">
              <a:solidFill>
                <a:srgbClr val="FFFFFF"/>
              </a:solidFill>
              <a:latin typeface="Times New Roman"/>
              <a:ea typeface="Times New Roman"/>
              <a:cs typeface="Times New Roman"/>
              <a:sym typeface="Times New Roman"/>
            </a:endParaRPr>
          </a:p>
        </p:txBody>
      </p:sp>
      <p:sp>
        <p:nvSpPr>
          <p:cNvPr id="111" name="Google Shape;111;p19"/>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lvl1pPr indent="-406400" lvl="0" marL="457200" marR="0" rtl="0" algn="l">
              <a:spcBef>
                <a:spcPts val="560"/>
              </a:spcBef>
              <a:spcAft>
                <a:spcPts val="0"/>
              </a:spcAft>
              <a:buClr>
                <a:schemeClr val="hlink"/>
              </a:buClr>
              <a:buSzPts val="2800"/>
              <a:buFont typeface="Noto Sans Symbols"/>
              <a:buChar char="❖"/>
              <a:defRPr b="0" i="0" sz="2800" u="none" cap="none" strike="noStrike">
                <a:solidFill>
                  <a:srgbClr val="0033CC"/>
                </a:solidFill>
                <a:latin typeface="Cambria"/>
                <a:ea typeface="Cambria"/>
                <a:cs typeface="Cambria"/>
                <a:sym typeface="Cambria"/>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rgbClr val="8F3A00"/>
                </a:solidFill>
                <a:latin typeface="Cambria"/>
                <a:ea typeface="Cambria"/>
                <a:cs typeface="Cambria"/>
                <a:sym typeface="Cambria"/>
              </a:defRPr>
            </a:lvl2pPr>
            <a:lvl3pPr indent="-381000" lvl="2" marL="1371600" marR="0" rtl="0" algn="l">
              <a:spcBef>
                <a:spcPts val="480"/>
              </a:spcBef>
              <a:spcAft>
                <a:spcPts val="0"/>
              </a:spcAft>
              <a:buClr>
                <a:schemeClr val="dk1"/>
              </a:buClr>
              <a:buSzPts val="2400"/>
              <a:buFont typeface="Cambria"/>
              <a:buChar char="•"/>
              <a:defRPr b="0" i="0" sz="2400" u="none" cap="none" strike="noStrike">
                <a:solidFill>
                  <a:srgbClr val="003399"/>
                </a:solidFill>
                <a:latin typeface="Cambria"/>
                <a:ea typeface="Cambria"/>
                <a:cs typeface="Cambria"/>
                <a:sym typeface="Cambria"/>
              </a:defRPr>
            </a:lvl3pPr>
            <a:lvl4pPr indent="-355600" lvl="3" marL="1828800" marR="0" rtl="0" algn="l">
              <a:spcBef>
                <a:spcPts val="400"/>
              </a:spcBef>
              <a:spcAft>
                <a:spcPts val="0"/>
              </a:spcAft>
              <a:buClr>
                <a:srgbClr val="FF3300"/>
              </a:buClr>
              <a:buSzPts val="2000"/>
              <a:buFont typeface="Cambria"/>
              <a:buChar char="–"/>
              <a:defRPr b="0" i="0" sz="2000" u="none" cap="none" strike="noStrike">
                <a:solidFill>
                  <a:srgbClr val="FF3300"/>
                </a:solidFill>
                <a:latin typeface="Cambria"/>
                <a:ea typeface="Cambria"/>
                <a:cs typeface="Cambria"/>
                <a:sym typeface="Cambria"/>
              </a:defRPr>
            </a:lvl4pPr>
            <a:lvl5pPr indent="-355600" lvl="4" marL="2286000" marR="0" rtl="0" algn="l">
              <a:spcBef>
                <a:spcPts val="400"/>
              </a:spcBef>
              <a:spcAft>
                <a:spcPts val="0"/>
              </a:spcAft>
              <a:buClr>
                <a:srgbClr val="FF9900"/>
              </a:buClr>
              <a:buSzPts val="2000"/>
              <a:buFont typeface="Cambria"/>
              <a:buChar char="»"/>
              <a:defRPr b="0" i="0" sz="2000" u="none" cap="none" strike="noStrike">
                <a:solidFill>
                  <a:srgbClr val="FF9900"/>
                </a:solidFill>
                <a:latin typeface="Cambria"/>
                <a:ea typeface="Cambria"/>
                <a:cs typeface="Cambria"/>
                <a:sym typeface="Cambria"/>
              </a:defRPr>
            </a:lvl5pPr>
            <a:lvl6pPr indent="-355600" lvl="5" marL="27432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6pPr>
            <a:lvl7pPr indent="-355600" lvl="6" marL="32004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7pPr>
            <a:lvl8pPr indent="-355600" lvl="7" marL="36576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8pPr>
            <a:lvl9pPr indent="-355600" lvl="8" marL="41148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9pPr>
          </a:lstStyle>
          <a:p/>
        </p:txBody>
      </p:sp>
      <p:sp>
        <p:nvSpPr>
          <p:cNvPr id="112" name="Google Shape;112;p19"/>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1pPr>
            <a:lvl2pPr lvl="1"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2pPr>
            <a:lvl3pPr lvl="2"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3pPr>
            <a:lvl4pPr lvl="3"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4pPr>
            <a:lvl5pPr lvl="4"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5pPr>
            <a:lvl6pPr lvl="5" marR="0" rtl="0" algn="l">
              <a:spcBef>
                <a:spcPts val="0"/>
              </a:spcBef>
              <a:spcAft>
                <a:spcPts val="0"/>
              </a:spcAft>
              <a:buSzPts val="1400"/>
              <a:buNone/>
              <a:defRPr b="1" i="0" sz="2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1" i="0" sz="2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1" i="0" sz="2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1" i="0" sz="2800" u="none" cap="none" strike="noStrike">
                <a:solidFill>
                  <a:schemeClr val="lt1"/>
                </a:solidFill>
                <a:latin typeface="Arial"/>
                <a:ea typeface="Arial"/>
                <a:cs typeface="Arial"/>
                <a:sym typeface="Arial"/>
              </a:defRPr>
            </a:lvl9pPr>
          </a:lstStyle>
          <a:p/>
        </p:txBody>
      </p:sp>
      <p:sp>
        <p:nvSpPr>
          <p:cNvPr id="113" name="Google Shape;113;p19"/>
          <p:cNvSpPr txBox="1"/>
          <p:nvPr>
            <p:ph idx="11" type="ftr"/>
          </p:nvPr>
        </p:nvSpPr>
        <p:spPr>
          <a:xfrm>
            <a:off x="2124075" y="6537325"/>
            <a:ext cx="5400675" cy="3206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114" name="Google Shape;114;p19"/>
          <p:cNvSpPr txBox="1"/>
          <p:nvPr>
            <p:ph idx="12" type="sldNum"/>
          </p:nvPr>
        </p:nvSpPr>
        <p:spPr>
          <a:xfrm>
            <a:off x="7564437" y="6529387"/>
            <a:ext cx="1125537" cy="288925"/>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115" name="Google Shape;115;p19"/>
          <p:cNvSpPr txBox="1"/>
          <p:nvPr>
            <p:ph idx="10" type="dt"/>
          </p:nvPr>
        </p:nvSpPr>
        <p:spPr>
          <a:xfrm>
            <a:off x="468312" y="6540500"/>
            <a:ext cx="1655762" cy="3175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pic>
        <p:nvPicPr>
          <p:cNvPr id="116" name="Google Shape;116;p19"/>
          <p:cNvPicPr preferRelativeResize="0"/>
          <p:nvPr/>
        </p:nvPicPr>
        <p:blipFill rotWithShape="1">
          <a:blip r:embed="rId1">
            <a:alphaModFix/>
          </a:blip>
          <a:srcRect b="0" l="0" r="0" t="0"/>
          <a:stretch/>
        </p:blipFill>
        <p:spPr>
          <a:xfrm>
            <a:off x="0" y="0"/>
            <a:ext cx="1322387" cy="1177925"/>
          </a:xfrm>
          <a:prstGeom prst="rect">
            <a:avLst/>
          </a:prstGeom>
          <a:noFill/>
          <a:ln>
            <a:noFill/>
          </a:ln>
        </p:spPr>
      </p:pic>
    </p:spTree>
  </p:cSld>
  <p:clrMap accent1="accent1" accent2="accent2" accent3="accent3" accent4="accent4" accent5="accent5" accent6="accent6" bg1="lt1" bg2="dk2" tx1="dk1" tx2="lt2" folHlink="folHlink" hlink="hlink"/>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17" name="Shape 117"/>
        <p:cNvGrpSpPr/>
        <p:nvPr/>
      </p:nvGrpSpPr>
      <p:grpSpPr>
        <a:xfrm>
          <a:off x="0" y="0"/>
          <a:ext cx="0" cy="0"/>
          <a:chOff x="0" y="0"/>
          <a:chExt cx="0" cy="0"/>
        </a:xfrm>
      </p:grpSpPr>
      <p:sp>
        <p:nvSpPr>
          <p:cNvPr id="118" name="Google Shape;118;p20"/>
          <p:cNvSpPr txBox="1"/>
          <p:nvPr>
            <p:ph type="title"/>
          </p:nvPr>
        </p:nvSpPr>
        <p:spPr>
          <a:xfrm>
            <a:off x="533400" y="381000"/>
            <a:ext cx="80772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1pPr>
            <a:lvl2pPr lvl="1"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2pPr>
            <a:lvl3pPr lvl="2"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3pPr>
            <a:lvl4pPr lvl="3"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4pPr>
            <a:lvl5pPr lvl="4"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5pPr>
            <a:lvl6pPr lvl="5"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6pPr>
            <a:lvl7pPr lvl="6"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7pPr>
            <a:lvl8pPr lvl="7"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8pPr>
            <a:lvl9pPr lvl="8"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9pPr>
          </a:lstStyle>
          <a:p/>
        </p:txBody>
      </p:sp>
      <p:sp>
        <p:nvSpPr>
          <p:cNvPr id="119" name="Google Shape;119;p20"/>
          <p:cNvSpPr txBox="1"/>
          <p:nvPr>
            <p:ph idx="1" type="body"/>
          </p:nvPr>
        </p:nvSpPr>
        <p:spPr>
          <a:xfrm>
            <a:off x="533400" y="1676400"/>
            <a:ext cx="8077200" cy="4572000"/>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22222"/>
              </a:buClr>
              <a:buSzPts val="2600"/>
              <a:buFont typeface="Arial"/>
              <a:buChar char="•"/>
              <a:defRPr b="0" i="0" sz="2600" u="none" cap="none" strike="noStrike">
                <a:solidFill>
                  <a:srgbClr val="222222"/>
                </a:solidFill>
                <a:latin typeface="Arial"/>
                <a:ea typeface="Arial"/>
                <a:cs typeface="Arial"/>
                <a:sym typeface="Arial"/>
              </a:defRPr>
            </a:lvl1pPr>
            <a:lvl2pPr indent="-381000" lvl="1" marL="914400" marR="0" rtl="0" algn="l">
              <a:spcBef>
                <a:spcPts val="480"/>
              </a:spcBef>
              <a:spcAft>
                <a:spcPts val="0"/>
              </a:spcAft>
              <a:buClr>
                <a:srgbClr val="222222"/>
              </a:buClr>
              <a:buSzPts val="2400"/>
              <a:buFont typeface="Arial"/>
              <a:buChar char="–"/>
              <a:defRPr b="0" i="0" sz="2400" u="none" cap="none" strike="noStrike">
                <a:solidFill>
                  <a:srgbClr val="222222"/>
                </a:solidFill>
                <a:latin typeface="Arial"/>
                <a:ea typeface="Arial"/>
                <a:cs typeface="Arial"/>
                <a:sym typeface="Arial"/>
              </a:defRPr>
            </a:lvl2pPr>
            <a:lvl3pPr indent="-368300" lvl="2" marL="1371600" marR="0" rtl="0" algn="l">
              <a:spcBef>
                <a:spcPts val="440"/>
              </a:spcBef>
              <a:spcAft>
                <a:spcPts val="0"/>
              </a:spcAft>
              <a:buClr>
                <a:srgbClr val="222222"/>
              </a:buClr>
              <a:buSzPts val="2200"/>
              <a:buFont typeface="Arial"/>
              <a:buChar char="•"/>
              <a:defRPr b="0" i="0" sz="2200" u="none" cap="none" strike="noStrike">
                <a:solidFill>
                  <a:srgbClr val="222222"/>
                </a:solidFill>
                <a:latin typeface="Arial"/>
                <a:ea typeface="Arial"/>
                <a:cs typeface="Arial"/>
                <a:sym typeface="Arial"/>
              </a:defRPr>
            </a:lvl3pPr>
            <a:lvl4pPr indent="-368300" lvl="3" marL="1828800" marR="0" rtl="0" algn="l">
              <a:spcBef>
                <a:spcPts val="440"/>
              </a:spcBef>
              <a:spcAft>
                <a:spcPts val="0"/>
              </a:spcAft>
              <a:buClr>
                <a:srgbClr val="222222"/>
              </a:buClr>
              <a:buSzPts val="2200"/>
              <a:buFont typeface="Arial"/>
              <a:buChar char="–"/>
              <a:defRPr b="0" i="0" sz="2200" u="none" cap="none" strike="noStrike">
                <a:solidFill>
                  <a:srgbClr val="222222"/>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120" name="Google Shape;120;p20"/>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121" name="Google Shape;121;p20"/>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122" name="Google Shape;122;p20"/>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2"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29" name="Shape 129"/>
        <p:cNvGrpSpPr/>
        <p:nvPr/>
      </p:nvGrpSpPr>
      <p:grpSpPr>
        <a:xfrm>
          <a:off x="0" y="0"/>
          <a:ext cx="0" cy="0"/>
          <a:chOff x="0" y="0"/>
          <a:chExt cx="0" cy="0"/>
        </a:xfrm>
      </p:grpSpPr>
      <p:sp>
        <p:nvSpPr>
          <p:cNvPr id="130" name="Google Shape;130;p22"/>
          <p:cNvSpPr txBox="1"/>
          <p:nvPr>
            <p:ph type="title"/>
          </p:nvPr>
        </p:nvSpPr>
        <p:spPr>
          <a:xfrm>
            <a:off x="533400" y="381000"/>
            <a:ext cx="80772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1pPr>
            <a:lvl2pPr lvl="1"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2pPr>
            <a:lvl3pPr lvl="2"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3pPr>
            <a:lvl4pPr lvl="3"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4pPr>
            <a:lvl5pPr lvl="4"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5pPr>
            <a:lvl6pPr lvl="5"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6pPr>
            <a:lvl7pPr lvl="6"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7pPr>
            <a:lvl8pPr lvl="7"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8pPr>
            <a:lvl9pPr lvl="8" marR="0" rtl="0" algn="ctr">
              <a:spcBef>
                <a:spcPts val="0"/>
              </a:spcBef>
              <a:spcAft>
                <a:spcPts val="0"/>
              </a:spcAft>
              <a:buSzPts val="1400"/>
              <a:buNone/>
              <a:defRPr b="0" i="0" sz="3600" u="none" cap="none" strike="noStrike">
                <a:solidFill>
                  <a:srgbClr val="222222"/>
                </a:solidFill>
                <a:latin typeface="Arial"/>
                <a:ea typeface="Arial"/>
                <a:cs typeface="Arial"/>
                <a:sym typeface="Arial"/>
              </a:defRPr>
            </a:lvl9pPr>
          </a:lstStyle>
          <a:p/>
        </p:txBody>
      </p:sp>
      <p:sp>
        <p:nvSpPr>
          <p:cNvPr id="131" name="Google Shape;131;p22"/>
          <p:cNvSpPr txBox="1"/>
          <p:nvPr>
            <p:ph idx="1" type="body"/>
          </p:nvPr>
        </p:nvSpPr>
        <p:spPr>
          <a:xfrm>
            <a:off x="533400" y="1676400"/>
            <a:ext cx="8077200" cy="4572000"/>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22222"/>
              </a:buClr>
              <a:buSzPts val="2600"/>
              <a:buFont typeface="Arial"/>
              <a:buChar char="•"/>
              <a:defRPr b="0" i="0" sz="2600" u="none" cap="none" strike="noStrike">
                <a:solidFill>
                  <a:srgbClr val="222222"/>
                </a:solidFill>
                <a:latin typeface="Arial"/>
                <a:ea typeface="Arial"/>
                <a:cs typeface="Arial"/>
                <a:sym typeface="Arial"/>
              </a:defRPr>
            </a:lvl1pPr>
            <a:lvl2pPr indent="-381000" lvl="1" marL="914400" marR="0" rtl="0" algn="l">
              <a:spcBef>
                <a:spcPts val="480"/>
              </a:spcBef>
              <a:spcAft>
                <a:spcPts val="0"/>
              </a:spcAft>
              <a:buClr>
                <a:srgbClr val="222222"/>
              </a:buClr>
              <a:buSzPts val="2400"/>
              <a:buFont typeface="Arial"/>
              <a:buChar char="–"/>
              <a:defRPr b="0" i="0" sz="2400" u="none" cap="none" strike="noStrike">
                <a:solidFill>
                  <a:srgbClr val="222222"/>
                </a:solidFill>
                <a:latin typeface="Arial"/>
                <a:ea typeface="Arial"/>
                <a:cs typeface="Arial"/>
                <a:sym typeface="Arial"/>
              </a:defRPr>
            </a:lvl2pPr>
            <a:lvl3pPr indent="-368300" lvl="2" marL="1371600" marR="0" rtl="0" algn="l">
              <a:spcBef>
                <a:spcPts val="440"/>
              </a:spcBef>
              <a:spcAft>
                <a:spcPts val="0"/>
              </a:spcAft>
              <a:buClr>
                <a:srgbClr val="222222"/>
              </a:buClr>
              <a:buSzPts val="2200"/>
              <a:buFont typeface="Arial"/>
              <a:buChar char="•"/>
              <a:defRPr b="0" i="0" sz="2200" u="none" cap="none" strike="noStrike">
                <a:solidFill>
                  <a:srgbClr val="222222"/>
                </a:solidFill>
                <a:latin typeface="Arial"/>
                <a:ea typeface="Arial"/>
                <a:cs typeface="Arial"/>
                <a:sym typeface="Arial"/>
              </a:defRPr>
            </a:lvl3pPr>
            <a:lvl4pPr indent="-368300" lvl="3" marL="1828800" marR="0" rtl="0" algn="l">
              <a:spcBef>
                <a:spcPts val="440"/>
              </a:spcBef>
              <a:spcAft>
                <a:spcPts val="0"/>
              </a:spcAft>
              <a:buClr>
                <a:srgbClr val="222222"/>
              </a:buClr>
              <a:buSzPts val="2200"/>
              <a:buFont typeface="Arial"/>
              <a:buChar char="–"/>
              <a:defRPr b="0" i="0" sz="2200" u="none" cap="none" strike="noStrike">
                <a:solidFill>
                  <a:srgbClr val="222222"/>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132" name="Google Shape;132;p22"/>
          <p:cNvSpPr txBox="1"/>
          <p:nvPr>
            <p:ph idx="10" type="dt"/>
          </p:nvPr>
        </p:nvSpPr>
        <p:spPr>
          <a:xfrm>
            <a:off x="685800" y="6248400"/>
            <a:ext cx="19050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133" name="Google Shape;133;p22"/>
          <p:cNvSpPr txBox="1"/>
          <p:nvPr>
            <p:ph idx="11" type="ftr"/>
          </p:nvPr>
        </p:nvSpPr>
        <p:spPr>
          <a:xfrm>
            <a:off x="3124200" y="6248400"/>
            <a:ext cx="28956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134" name="Google Shape;134;p2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rgbClr val="222222"/>
              </a:buClr>
              <a:buSzPts val="1400"/>
              <a:buFont typeface="Times New Roman"/>
              <a:buNone/>
              <a:defRPr b="0" i="0" sz="1400" u="none">
                <a:solidFill>
                  <a:srgbClr val="222222"/>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3"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1" name="Shape 141"/>
        <p:cNvGrpSpPr/>
        <p:nvPr/>
      </p:nvGrpSpPr>
      <p:grpSpPr>
        <a:xfrm>
          <a:off x="0" y="0"/>
          <a:ext cx="0" cy="0"/>
          <a:chOff x="0" y="0"/>
          <a:chExt cx="0" cy="0"/>
        </a:xfrm>
      </p:grpSpPr>
      <p:sp>
        <p:nvSpPr>
          <p:cNvPr id="142" name="Google Shape;142;p24"/>
          <p:cNvSpPr txBox="1"/>
          <p:nvPr/>
        </p:nvSpPr>
        <p:spPr>
          <a:xfrm>
            <a:off x="1258887" y="404812"/>
            <a:ext cx="7885112" cy="620712"/>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000" u="none">
              <a:solidFill>
                <a:srgbClr val="FFFFFF"/>
              </a:solidFill>
              <a:latin typeface="Times New Roman"/>
              <a:ea typeface="Times New Roman"/>
              <a:cs typeface="Times New Roman"/>
              <a:sym typeface="Times New Roman"/>
            </a:endParaRPr>
          </a:p>
        </p:txBody>
      </p:sp>
      <p:pic>
        <p:nvPicPr>
          <p:cNvPr id="143" name="Google Shape;143;p24"/>
          <p:cNvPicPr preferRelativeResize="0"/>
          <p:nvPr/>
        </p:nvPicPr>
        <p:blipFill rotWithShape="1">
          <a:blip r:embed="rId1">
            <a:alphaModFix/>
          </a:blip>
          <a:srcRect b="0" l="0" r="0" t="0"/>
          <a:stretch/>
        </p:blipFill>
        <p:spPr>
          <a:xfrm>
            <a:off x="0" y="0"/>
            <a:ext cx="1322387" cy="1177925"/>
          </a:xfrm>
          <a:prstGeom prst="rect">
            <a:avLst/>
          </a:prstGeom>
          <a:noFill/>
          <a:ln>
            <a:noFill/>
          </a:ln>
        </p:spPr>
      </p:pic>
      <p:sp>
        <p:nvSpPr>
          <p:cNvPr id="144" name="Google Shape;144;p24"/>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lvl1pPr indent="-406400" lvl="0" marL="457200" marR="0" rtl="0" algn="l">
              <a:spcBef>
                <a:spcPts val="560"/>
              </a:spcBef>
              <a:spcAft>
                <a:spcPts val="0"/>
              </a:spcAft>
              <a:buClr>
                <a:schemeClr val="hlink"/>
              </a:buClr>
              <a:buSzPts val="2800"/>
              <a:buFont typeface="Noto Sans Symbols"/>
              <a:buChar char="❖"/>
              <a:defRPr b="0" i="0" sz="2800" u="none" cap="none" strike="noStrike">
                <a:solidFill>
                  <a:srgbClr val="0033CC"/>
                </a:solidFill>
                <a:latin typeface="Cambria"/>
                <a:ea typeface="Cambria"/>
                <a:cs typeface="Cambria"/>
                <a:sym typeface="Cambria"/>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rgbClr val="8F3A00"/>
                </a:solidFill>
                <a:latin typeface="Cambria"/>
                <a:ea typeface="Cambria"/>
                <a:cs typeface="Cambria"/>
                <a:sym typeface="Cambria"/>
              </a:defRPr>
            </a:lvl2pPr>
            <a:lvl3pPr indent="-381000" lvl="2" marL="1371600" marR="0" rtl="0" algn="l">
              <a:spcBef>
                <a:spcPts val="480"/>
              </a:spcBef>
              <a:spcAft>
                <a:spcPts val="0"/>
              </a:spcAft>
              <a:buClr>
                <a:schemeClr val="dk1"/>
              </a:buClr>
              <a:buSzPts val="2400"/>
              <a:buFont typeface="Cambria"/>
              <a:buChar char="•"/>
              <a:defRPr b="0" i="0" sz="2400" u="none" cap="none" strike="noStrike">
                <a:solidFill>
                  <a:srgbClr val="003399"/>
                </a:solidFill>
                <a:latin typeface="Cambria"/>
                <a:ea typeface="Cambria"/>
                <a:cs typeface="Cambria"/>
                <a:sym typeface="Cambria"/>
              </a:defRPr>
            </a:lvl3pPr>
            <a:lvl4pPr indent="-355600" lvl="3" marL="1828800" marR="0" rtl="0" algn="l">
              <a:spcBef>
                <a:spcPts val="400"/>
              </a:spcBef>
              <a:spcAft>
                <a:spcPts val="0"/>
              </a:spcAft>
              <a:buClr>
                <a:srgbClr val="FF3300"/>
              </a:buClr>
              <a:buSzPts val="2000"/>
              <a:buFont typeface="Cambria"/>
              <a:buChar char="–"/>
              <a:defRPr b="0" i="0" sz="2000" u="none" cap="none" strike="noStrike">
                <a:solidFill>
                  <a:srgbClr val="FF3300"/>
                </a:solidFill>
                <a:latin typeface="Cambria"/>
                <a:ea typeface="Cambria"/>
                <a:cs typeface="Cambria"/>
                <a:sym typeface="Cambria"/>
              </a:defRPr>
            </a:lvl4pPr>
            <a:lvl5pPr indent="-355600" lvl="4" marL="2286000" marR="0" rtl="0" algn="l">
              <a:spcBef>
                <a:spcPts val="400"/>
              </a:spcBef>
              <a:spcAft>
                <a:spcPts val="0"/>
              </a:spcAft>
              <a:buClr>
                <a:srgbClr val="FF9900"/>
              </a:buClr>
              <a:buSzPts val="2000"/>
              <a:buFont typeface="Cambria"/>
              <a:buChar char="»"/>
              <a:defRPr b="0" i="0" sz="2000" u="none" cap="none" strike="noStrike">
                <a:solidFill>
                  <a:srgbClr val="FF9900"/>
                </a:solidFill>
                <a:latin typeface="Cambria"/>
                <a:ea typeface="Cambria"/>
                <a:cs typeface="Cambria"/>
                <a:sym typeface="Cambria"/>
              </a:defRPr>
            </a:lvl5pPr>
            <a:lvl6pPr indent="-355600" lvl="5" marL="27432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6pPr>
            <a:lvl7pPr indent="-355600" lvl="6" marL="32004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7pPr>
            <a:lvl8pPr indent="-355600" lvl="7" marL="36576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8pPr>
            <a:lvl9pPr indent="-355600" lvl="8" marL="41148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9pPr>
          </a:lstStyle>
          <a:p/>
        </p:txBody>
      </p:sp>
      <p:sp>
        <p:nvSpPr>
          <p:cNvPr id="145" name="Google Shape;145;p24"/>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1pPr>
            <a:lvl2pPr lvl="1"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2pPr>
            <a:lvl3pPr lvl="2"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3pPr>
            <a:lvl4pPr lvl="3"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4pPr>
            <a:lvl5pPr lvl="4"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5pPr>
            <a:lvl6pPr lvl="5" marR="0" rtl="0" algn="l">
              <a:spcBef>
                <a:spcPts val="0"/>
              </a:spcBef>
              <a:spcAft>
                <a:spcPts val="0"/>
              </a:spcAft>
              <a:buSzPts val="1400"/>
              <a:buNone/>
              <a:defRPr b="1" i="0" sz="2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1" i="0" sz="2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1" i="0" sz="2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1" i="0" sz="2800" u="none" cap="none" strike="noStrike">
                <a:solidFill>
                  <a:schemeClr val="lt1"/>
                </a:solidFill>
                <a:latin typeface="Arial"/>
                <a:ea typeface="Arial"/>
                <a:cs typeface="Arial"/>
                <a:sym typeface="Arial"/>
              </a:defRPr>
            </a:lvl9pPr>
          </a:lstStyle>
          <a:p/>
        </p:txBody>
      </p:sp>
      <p:sp>
        <p:nvSpPr>
          <p:cNvPr id="146" name="Google Shape;146;p24"/>
          <p:cNvSpPr txBox="1"/>
          <p:nvPr>
            <p:ph idx="11" type="ftr"/>
          </p:nvPr>
        </p:nvSpPr>
        <p:spPr>
          <a:xfrm>
            <a:off x="2124075" y="6537325"/>
            <a:ext cx="5400675" cy="3206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147" name="Google Shape;147;p24"/>
          <p:cNvSpPr txBox="1"/>
          <p:nvPr>
            <p:ph idx="12" type="sldNum"/>
          </p:nvPr>
        </p:nvSpPr>
        <p:spPr>
          <a:xfrm>
            <a:off x="7564437" y="6529387"/>
            <a:ext cx="1125537" cy="288925"/>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148" name="Google Shape;148;p24"/>
          <p:cNvSpPr txBox="1"/>
          <p:nvPr>
            <p:ph idx="10" type="dt"/>
          </p:nvPr>
        </p:nvSpPr>
        <p:spPr>
          <a:xfrm>
            <a:off x="468312" y="6540500"/>
            <a:ext cx="1655762" cy="3175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Tree>
  </p:cSld>
  <p:clrMap accent1="accent1" accent2="accent2" accent3="accent3" accent4="accent4" accent5="accent5" accent6="accent6" bg1="lt1" bg2="dk2" tx1="dk1" tx2="lt2" folHlink="folHlink" hlink="hlink"/>
  <p:sldLayoutIdLst>
    <p:sldLayoutId id="2147483664"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4" name="Shape 154"/>
        <p:cNvGrpSpPr/>
        <p:nvPr/>
      </p:nvGrpSpPr>
      <p:grpSpPr>
        <a:xfrm>
          <a:off x="0" y="0"/>
          <a:ext cx="0" cy="0"/>
          <a:chOff x="0" y="0"/>
          <a:chExt cx="0" cy="0"/>
        </a:xfrm>
      </p:grpSpPr>
      <p:sp>
        <p:nvSpPr>
          <p:cNvPr id="155" name="Google Shape;155;p26"/>
          <p:cNvSpPr txBox="1"/>
          <p:nvPr/>
        </p:nvSpPr>
        <p:spPr>
          <a:xfrm>
            <a:off x="1144587" y="4149725"/>
            <a:ext cx="3619500" cy="44450"/>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000" u="none">
              <a:solidFill>
                <a:srgbClr val="FFFFFF"/>
              </a:solidFill>
              <a:latin typeface="Times New Roman"/>
              <a:ea typeface="Times New Roman"/>
              <a:cs typeface="Times New Roman"/>
              <a:sym typeface="Times New Roman"/>
            </a:endParaRPr>
          </a:p>
        </p:txBody>
      </p:sp>
      <p:sp>
        <p:nvSpPr>
          <p:cNvPr id="156" name="Google Shape;156;p26"/>
          <p:cNvSpPr txBox="1"/>
          <p:nvPr/>
        </p:nvSpPr>
        <p:spPr>
          <a:xfrm>
            <a:off x="1149350" y="4103687"/>
            <a:ext cx="7239000" cy="46037"/>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000" u="none">
              <a:solidFill>
                <a:srgbClr val="FFFFFF"/>
              </a:solidFill>
              <a:latin typeface="Times New Roman"/>
              <a:ea typeface="Times New Roman"/>
              <a:cs typeface="Times New Roman"/>
              <a:sym typeface="Times New Roman"/>
            </a:endParaRPr>
          </a:p>
        </p:txBody>
      </p:sp>
      <p:pic>
        <p:nvPicPr>
          <p:cNvPr id="157" name="Google Shape;157;p26"/>
          <p:cNvPicPr preferRelativeResize="0"/>
          <p:nvPr/>
        </p:nvPicPr>
        <p:blipFill rotWithShape="1">
          <a:blip r:embed="rId1">
            <a:alphaModFix/>
          </a:blip>
          <a:srcRect b="0" l="0" r="0" t="0"/>
          <a:stretch/>
        </p:blipFill>
        <p:spPr>
          <a:xfrm>
            <a:off x="47625" y="61912"/>
            <a:ext cx="1355725" cy="1206500"/>
          </a:xfrm>
          <a:prstGeom prst="rect">
            <a:avLst/>
          </a:prstGeom>
          <a:noFill/>
          <a:ln>
            <a:noFill/>
          </a:ln>
        </p:spPr>
      </p:pic>
      <p:sp>
        <p:nvSpPr>
          <p:cNvPr id="158" name="Google Shape;158;p26"/>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lvl1pPr indent="-406400" lvl="0" marL="457200" marR="0" rtl="0" algn="l">
              <a:spcBef>
                <a:spcPts val="560"/>
              </a:spcBef>
              <a:spcAft>
                <a:spcPts val="0"/>
              </a:spcAft>
              <a:buClr>
                <a:schemeClr val="hlink"/>
              </a:buClr>
              <a:buSzPts val="2800"/>
              <a:buFont typeface="Noto Sans Symbols"/>
              <a:buChar char="❖"/>
              <a:defRPr b="0" i="0" sz="2800" u="none" cap="none" strike="noStrike">
                <a:solidFill>
                  <a:srgbClr val="0033CC"/>
                </a:solidFill>
                <a:latin typeface="Cambria"/>
                <a:ea typeface="Cambria"/>
                <a:cs typeface="Cambria"/>
                <a:sym typeface="Cambria"/>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rgbClr val="8F3A00"/>
                </a:solidFill>
                <a:latin typeface="Cambria"/>
                <a:ea typeface="Cambria"/>
                <a:cs typeface="Cambria"/>
                <a:sym typeface="Cambria"/>
              </a:defRPr>
            </a:lvl2pPr>
            <a:lvl3pPr indent="-381000" lvl="2" marL="1371600" marR="0" rtl="0" algn="l">
              <a:spcBef>
                <a:spcPts val="480"/>
              </a:spcBef>
              <a:spcAft>
                <a:spcPts val="0"/>
              </a:spcAft>
              <a:buClr>
                <a:schemeClr val="dk1"/>
              </a:buClr>
              <a:buSzPts val="2400"/>
              <a:buFont typeface="Cambria"/>
              <a:buChar char="•"/>
              <a:defRPr b="0" i="0" sz="2400" u="none" cap="none" strike="noStrike">
                <a:solidFill>
                  <a:srgbClr val="003399"/>
                </a:solidFill>
                <a:latin typeface="Cambria"/>
                <a:ea typeface="Cambria"/>
                <a:cs typeface="Cambria"/>
                <a:sym typeface="Cambria"/>
              </a:defRPr>
            </a:lvl3pPr>
            <a:lvl4pPr indent="-355600" lvl="3" marL="1828800" marR="0" rtl="0" algn="l">
              <a:spcBef>
                <a:spcPts val="400"/>
              </a:spcBef>
              <a:spcAft>
                <a:spcPts val="0"/>
              </a:spcAft>
              <a:buClr>
                <a:srgbClr val="FF3300"/>
              </a:buClr>
              <a:buSzPts val="2000"/>
              <a:buFont typeface="Cambria"/>
              <a:buChar char="–"/>
              <a:defRPr b="0" i="0" sz="2000" u="none" cap="none" strike="noStrike">
                <a:solidFill>
                  <a:srgbClr val="FF3300"/>
                </a:solidFill>
                <a:latin typeface="Cambria"/>
                <a:ea typeface="Cambria"/>
                <a:cs typeface="Cambria"/>
                <a:sym typeface="Cambria"/>
              </a:defRPr>
            </a:lvl4pPr>
            <a:lvl5pPr indent="-355600" lvl="4" marL="2286000" marR="0" rtl="0" algn="l">
              <a:spcBef>
                <a:spcPts val="400"/>
              </a:spcBef>
              <a:spcAft>
                <a:spcPts val="0"/>
              </a:spcAft>
              <a:buClr>
                <a:srgbClr val="FF9900"/>
              </a:buClr>
              <a:buSzPts val="2000"/>
              <a:buFont typeface="Cambria"/>
              <a:buChar char="»"/>
              <a:defRPr b="0" i="0" sz="2000" u="none" cap="none" strike="noStrike">
                <a:solidFill>
                  <a:srgbClr val="FF9900"/>
                </a:solidFill>
                <a:latin typeface="Cambria"/>
                <a:ea typeface="Cambria"/>
                <a:cs typeface="Cambria"/>
                <a:sym typeface="Cambria"/>
              </a:defRPr>
            </a:lvl5pPr>
            <a:lvl6pPr indent="-355600" lvl="5" marL="27432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6pPr>
            <a:lvl7pPr indent="-355600" lvl="6" marL="32004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7pPr>
            <a:lvl8pPr indent="-355600" lvl="7" marL="36576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8pPr>
            <a:lvl9pPr indent="-355600" lvl="8" marL="41148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9pPr>
          </a:lstStyle>
          <a:p/>
        </p:txBody>
      </p:sp>
      <p:sp>
        <p:nvSpPr>
          <p:cNvPr id="159" name="Google Shape;159;p26"/>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1pPr>
            <a:lvl2pPr lvl="1"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2pPr>
            <a:lvl3pPr lvl="2"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3pPr>
            <a:lvl4pPr lvl="3"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4pPr>
            <a:lvl5pPr lvl="4"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5pPr>
            <a:lvl6pPr lvl="5" marR="0" rtl="0" algn="l">
              <a:spcBef>
                <a:spcPts val="0"/>
              </a:spcBef>
              <a:spcAft>
                <a:spcPts val="0"/>
              </a:spcAft>
              <a:buSzPts val="1400"/>
              <a:buNone/>
              <a:defRPr b="1" i="0" sz="2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1" i="0" sz="2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1" i="0" sz="2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1" i="0" sz="2800" u="none" cap="none" strike="noStrike">
                <a:solidFill>
                  <a:schemeClr val="lt1"/>
                </a:solidFill>
                <a:latin typeface="Arial"/>
                <a:ea typeface="Arial"/>
                <a:cs typeface="Arial"/>
                <a:sym typeface="Arial"/>
              </a:defRPr>
            </a:lvl9pPr>
          </a:lstStyle>
          <a:p/>
        </p:txBody>
      </p:sp>
      <p:sp>
        <p:nvSpPr>
          <p:cNvPr id="160" name="Google Shape;160;p26"/>
          <p:cNvSpPr txBox="1"/>
          <p:nvPr>
            <p:ph idx="11" type="ftr"/>
          </p:nvPr>
        </p:nvSpPr>
        <p:spPr>
          <a:xfrm>
            <a:off x="2124075" y="6537325"/>
            <a:ext cx="5400675" cy="3206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161" name="Google Shape;161;p26"/>
          <p:cNvSpPr txBox="1"/>
          <p:nvPr>
            <p:ph idx="12" type="sldNum"/>
          </p:nvPr>
        </p:nvSpPr>
        <p:spPr>
          <a:xfrm>
            <a:off x="7564437" y="6529387"/>
            <a:ext cx="1125537" cy="288925"/>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162" name="Google Shape;162;p26"/>
          <p:cNvSpPr txBox="1"/>
          <p:nvPr>
            <p:ph idx="10" type="dt"/>
          </p:nvPr>
        </p:nvSpPr>
        <p:spPr>
          <a:xfrm>
            <a:off x="468312" y="6540500"/>
            <a:ext cx="1655762" cy="3175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Tree>
  </p:cSld>
  <p:clrMap accent1="accent1" accent2="accent2" accent3="accent3" accent4="accent4" accent5="accent5" accent6="accent6" bg1="lt1" bg2="dk2" tx1="dk1" tx2="lt2" folHlink="folHlink" hlink="hlink"/>
  <p:sldLayoutIdLst>
    <p:sldLayoutId id="2147483665"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9" name="Shape 169"/>
        <p:cNvGrpSpPr/>
        <p:nvPr/>
      </p:nvGrpSpPr>
      <p:grpSpPr>
        <a:xfrm>
          <a:off x="0" y="0"/>
          <a:ext cx="0" cy="0"/>
          <a:chOff x="0" y="0"/>
          <a:chExt cx="0" cy="0"/>
        </a:xfrm>
      </p:grpSpPr>
      <p:sp>
        <p:nvSpPr>
          <p:cNvPr id="170" name="Google Shape;170;p28"/>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lvl1pPr indent="-406400" lvl="0" marL="457200" marR="0" rtl="0" algn="l">
              <a:spcBef>
                <a:spcPts val="560"/>
              </a:spcBef>
              <a:spcAft>
                <a:spcPts val="0"/>
              </a:spcAft>
              <a:buClr>
                <a:schemeClr val="hlink"/>
              </a:buClr>
              <a:buSzPts val="2800"/>
              <a:buFont typeface="Noto Sans Symbols"/>
              <a:buChar char="❖"/>
              <a:defRPr b="0" i="0" sz="2800" u="none" cap="none" strike="noStrike">
                <a:solidFill>
                  <a:srgbClr val="0033CC"/>
                </a:solidFill>
                <a:latin typeface="Cambria"/>
                <a:ea typeface="Cambria"/>
                <a:cs typeface="Cambria"/>
                <a:sym typeface="Cambria"/>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rgbClr val="8F3A00"/>
                </a:solidFill>
                <a:latin typeface="Cambria"/>
                <a:ea typeface="Cambria"/>
                <a:cs typeface="Cambria"/>
                <a:sym typeface="Cambria"/>
              </a:defRPr>
            </a:lvl2pPr>
            <a:lvl3pPr indent="-381000" lvl="2" marL="1371600" marR="0" rtl="0" algn="l">
              <a:spcBef>
                <a:spcPts val="480"/>
              </a:spcBef>
              <a:spcAft>
                <a:spcPts val="0"/>
              </a:spcAft>
              <a:buClr>
                <a:schemeClr val="dk1"/>
              </a:buClr>
              <a:buSzPts val="2400"/>
              <a:buFont typeface="Cambria"/>
              <a:buChar char="•"/>
              <a:defRPr b="0" i="0" sz="2400" u="none" cap="none" strike="noStrike">
                <a:solidFill>
                  <a:srgbClr val="003399"/>
                </a:solidFill>
                <a:latin typeface="Cambria"/>
                <a:ea typeface="Cambria"/>
                <a:cs typeface="Cambria"/>
                <a:sym typeface="Cambria"/>
              </a:defRPr>
            </a:lvl3pPr>
            <a:lvl4pPr indent="-355600" lvl="3" marL="1828800" marR="0" rtl="0" algn="l">
              <a:spcBef>
                <a:spcPts val="400"/>
              </a:spcBef>
              <a:spcAft>
                <a:spcPts val="0"/>
              </a:spcAft>
              <a:buClr>
                <a:srgbClr val="FF3300"/>
              </a:buClr>
              <a:buSzPts val="2000"/>
              <a:buFont typeface="Cambria"/>
              <a:buChar char="–"/>
              <a:defRPr b="0" i="0" sz="2000" u="none" cap="none" strike="noStrike">
                <a:solidFill>
                  <a:srgbClr val="FF3300"/>
                </a:solidFill>
                <a:latin typeface="Cambria"/>
                <a:ea typeface="Cambria"/>
                <a:cs typeface="Cambria"/>
                <a:sym typeface="Cambria"/>
              </a:defRPr>
            </a:lvl4pPr>
            <a:lvl5pPr indent="-355600" lvl="4" marL="2286000" marR="0" rtl="0" algn="l">
              <a:spcBef>
                <a:spcPts val="400"/>
              </a:spcBef>
              <a:spcAft>
                <a:spcPts val="0"/>
              </a:spcAft>
              <a:buClr>
                <a:srgbClr val="FF9900"/>
              </a:buClr>
              <a:buSzPts val="2000"/>
              <a:buFont typeface="Cambria"/>
              <a:buChar char="»"/>
              <a:defRPr b="0" i="0" sz="2000" u="none" cap="none" strike="noStrike">
                <a:solidFill>
                  <a:srgbClr val="FF9900"/>
                </a:solidFill>
                <a:latin typeface="Cambria"/>
                <a:ea typeface="Cambria"/>
                <a:cs typeface="Cambria"/>
                <a:sym typeface="Cambria"/>
              </a:defRPr>
            </a:lvl5pPr>
            <a:lvl6pPr indent="-355600" lvl="5" marL="27432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6pPr>
            <a:lvl7pPr indent="-355600" lvl="6" marL="32004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7pPr>
            <a:lvl8pPr indent="-355600" lvl="7" marL="36576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8pPr>
            <a:lvl9pPr indent="-355600" lvl="8" marL="41148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9pPr>
          </a:lstStyle>
          <a:p/>
        </p:txBody>
      </p:sp>
      <p:sp>
        <p:nvSpPr>
          <p:cNvPr id="171" name="Google Shape;171;p28"/>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1pPr>
            <a:lvl2pPr lvl="1"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2pPr>
            <a:lvl3pPr lvl="2"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3pPr>
            <a:lvl4pPr lvl="3"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4pPr>
            <a:lvl5pPr lvl="4"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5pPr>
            <a:lvl6pPr lvl="5" marR="0" rtl="0" algn="l">
              <a:spcBef>
                <a:spcPts val="0"/>
              </a:spcBef>
              <a:spcAft>
                <a:spcPts val="0"/>
              </a:spcAft>
              <a:buSzPts val="1400"/>
              <a:buNone/>
              <a:defRPr b="1" i="0" sz="2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1" i="0" sz="2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1" i="0" sz="2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1" i="0" sz="2800" u="none" cap="none" strike="noStrike">
                <a:solidFill>
                  <a:schemeClr val="lt1"/>
                </a:solidFill>
                <a:latin typeface="Arial"/>
                <a:ea typeface="Arial"/>
                <a:cs typeface="Arial"/>
                <a:sym typeface="Arial"/>
              </a:defRPr>
            </a:lvl9pPr>
          </a:lstStyle>
          <a:p/>
        </p:txBody>
      </p:sp>
      <p:sp>
        <p:nvSpPr>
          <p:cNvPr id="172" name="Google Shape;172;p28"/>
          <p:cNvSpPr txBox="1"/>
          <p:nvPr>
            <p:ph idx="10" type="dt"/>
          </p:nvPr>
        </p:nvSpPr>
        <p:spPr>
          <a:xfrm>
            <a:off x="468312" y="6540500"/>
            <a:ext cx="1655762" cy="3175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173" name="Google Shape;173;p28"/>
          <p:cNvSpPr txBox="1"/>
          <p:nvPr>
            <p:ph idx="11" type="ftr"/>
          </p:nvPr>
        </p:nvSpPr>
        <p:spPr>
          <a:xfrm>
            <a:off x="2124075" y="6537325"/>
            <a:ext cx="5400675" cy="3206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174" name="Google Shape;174;p28"/>
          <p:cNvSpPr txBox="1"/>
          <p:nvPr>
            <p:ph idx="12" type="sldNum"/>
          </p:nvPr>
        </p:nvSpPr>
        <p:spPr>
          <a:xfrm>
            <a:off x="0" y="6248400"/>
            <a:ext cx="533400" cy="3810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2"/>
              </a:buClr>
              <a:buSzPts val="1200"/>
              <a:buFont typeface="Times New Roman"/>
              <a:buNone/>
              <a:defRPr b="0" i="0" sz="1200" u="none">
                <a:solidFill>
                  <a:schemeClr val="dk2"/>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6"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9" name="Shape 179"/>
        <p:cNvGrpSpPr/>
        <p:nvPr/>
      </p:nvGrpSpPr>
      <p:grpSpPr>
        <a:xfrm>
          <a:off x="0" y="0"/>
          <a:ext cx="0" cy="0"/>
          <a:chOff x="0" y="0"/>
          <a:chExt cx="0" cy="0"/>
        </a:xfrm>
      </p:grpSpPr>
      <p:sp>
        <p:nvSpPr>
          <p:cNvPr id="180" name="Google Shape;180;p30"/>
          <p:cNvSpPr txBox="1"/>
          <p:nvPr/>
        </p:nvSpPr>
        <p:spPr>
          <a:xfrm>
            <a:off x="1258887" y="404812"/>
            <a:ext cx="7885112" cy="620712"/>
          </a:xfrm>
          <a:prstGeom prst="rect">
            <a:avLst/>
          </a:prstGeom>
          <a:solidFill>
            <a:srgbClr val="FF6600"/>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000" u="none">
              <a:solidFill>
                <a:srgbClr val="FFFFFF"/>
              </a:solidFill>
              <a:latin typeface="Times New Roman"/>
              <a:ea typeface="Times New Roman"/>
              <a:cs typeface="Times New Roman"/>
              <a:sym typeface="Times New Roman"/>
            </a:endParaRPr>
          </a:p>
        </p:txBody>
      </p:sp>
      <p:pic>
        <p:nvPicPr>
          <p:cNvPr id="181" name="Google Shape;181;p30"/>
          <p:cNvPicPr preferRelativeResize="0"/>
          <p:nvPr/>
        </p:nvPicPr>
        <p:blipFill rotWithShape="1">
          <a:blip r:embed="rId1">
            <a:alphaModFix/>
          </a:blip>
          <a:srcRect b="0" l="0" r="0" t="0"/>
          <a:stretch/>
        </p:blipFill>
        <p:spPr>
          <a:xfrm>
            <a:off x="0" y="0"/>
            <a:ext cx="1322387" cy="1177925"/>
          </a:xfrm>
          <a:prstGeom prst="rect">
            <a:avLst/>
          </a:prstGeom>
          <a:noFill/>
          <a:ln>
            <a:noFill/>
          </a:ln>
        </p:spPr>
      </p:pic>
      <p:sp>
        <p:nvSpPr>
          <p:cNvPr id="182" name="Google Shape;182;p30"/>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lvl1pPr indent="-406400" lvl="0" marL="457200" marR="0" rtl="0" algn="l">
              <a:spcBef>
                <a:spcPts val="560"/>
              </a:spcBef>
              <a:spcAft>
                <a:spcPts val="0"/>
              </a:spcAft>
              <a:buClr>
                <a:schemeClr val="hlink"/>
              </a:buClr>
              <a:buSzPts val="2800"/>
              <a:buFont typeface="Noto Sans Symbols"/>
              <a:buChar char="❖"/>
              <a:defRPr b="0" i="0" sz="2800" u="none" cap="none" strike="noStrike">
                <a:solidFill>
                  <a:srgbClr val="0033CC"/>
                </a:solidFill>
                <a:latin typeface="Cambria"/>
                <a:ea typeface="Cambria"/>
                <a:cs typeface="Cambria"/>
                <a:sym typeface="Cambria"/>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rgbClr val="8F3A00"/>
                </a:solidFill>
                <a:latin typeface="Cambria"/>
                <a:ea typeface="Cambria"/>
                <a:cs typeface="Cambria"/>
                <a:sym typeface="Cambria"/>
              </a:defRPr>
            </a:lvl2pPr>
            <a:lvl3pPr indent="-381000" lvl="2" marL="1371600" marR="0" rtl="0" algn="l">
              <a:spcBef>
                <a:spcPts val="480"/>
              </a:spcBef>
              <a:spcAft>
                <a:spcPts val="0"/>
              </a:spcAft>
              <a:buClr>
                <a:schemeClr val="dk1"/>
              </a:buClr>
              <a:buSzPts val="2400"/>
              <a:buFont typeface="Cambria"/>
              <a:buChar char="•"/>
              <a:defRPr b="0" i="0" sz="2400" u="none" cap="none" strike="noStrike">
                <a:solidFill>
                  <a:srgbClr val="003399"/>
                </a:solidFill>
                <a:latin typeface="Cambria"/>
                <a:ea typeface="Cambria"/>
                <a:cs typeface="Cambria"/>
                <a:sym typeface="Cambria"/>
              </a:defRPr>
            </a:lvl3pPr>
            <a:lvl4pPr indent="-355600" lvl="3" marL="1828800" marR="0" rtl="0" algn="l">
              <a:spcBef>
                <a:spcPts val="400"/>
              </a:spcBef>
              <a:spcAft>
                <a:spcPts val="0"/>
              </a:spcAft>
              <a:buClr>
                <a:srgbClr val="FF3300"/>
              </a:buClr>
              <a:buSzPts val="2000"/>
              <a:buFont typeface="Cambria"/>
              <a:buChar char="–"/>
              <a:defRPr b="0" i="0" sz="2000" u="none" cap="none" strike="noStrike">
                <a:solidFill>
                  <a:srgbClr val="FF3300"/>
                </a:solidFill>
                <a:latin typeface="Cambria"/>
                <a:ea typeface="Cambria"/>
                <a:cs typeface="Cambria"/>
                <a:sym typeface="Cambria"/>
              </a:defRPr>
            </a:lvl4pPr>
            <a:lvl5pPr indent="-355600" lvl="4" marL="2286000" marR="0" rtl="0" algn="l">
              <a:spcBef>
                <a:spcPts val="400"/>
              </a:spcBef>
              <a:spcAft>
                <a:spcPts val="0"/>
              </a:spcAft>
              <a:buClr>
                <a:srgbClr val="FF9900"/>
              </a:buClr>
              <a:buSzPts val="2000"/>
              <a:buFont typeface="Cambria"/>
              <a:buChar char="»"/>
              <a:defRPr b="0" i="0" sz="2000" u="none" cap="none" strike="noStrike">
                <a:solidFill>
                  <a:srgbClr val="FF9900"/>
                </a:solidFill>
                <a:latin typeface="Cambria"/>
                <a:ea typeface="Cambria"/>
                <a:cs typeface="Cambria"/>
                <a:sym typeface="Cambria"/>
              </a:defRPr>
            </a:lvl5pPr>
            <a:lvl6pPr indent="-355600" lvl="5" marL="27432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6pPr>
            <a:lvl7pPr indent="-355600" lvl="6" marL="32004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7pPr>
            <a:lvl8pPr indent="-355600" lvl="7" marL="36576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8pPr>
            <a:lvl9pPr indent="-355600" lvl="8" marL="4114800" marR="0" rtl="0" algn="l">
              <a:spcBef>
                <a:spcPts val="400"/>
              </a:spcBef>
              <a:spcAft>
                <a:spcPts val="0"/>
              </a:spcAft>
              <a:buClr>
                <a:schemeClr val="dk1"/>
              </a:buClr>
              <a:buSzPts val="2000"/>
              <a:buFont typeface="Cambria"/>
              <a:buChar char="»"/>
              <a:defRPr b="0" i="0" sz="2000" u="none" cap="none" strike="noStrike">
                <a:solidFill>
                  <a:schemeClr val="dk1"/>
                </a:solidFill>
                <a:latin typeface="Cambria"/>
                <a:ea typeface="Cambria"/>
                <a:cs typeface="Cambria"/>
                <a:sym typeface="Cambria"/>
              </a:defRPr>
            </a:lvl9pPr>
          </a:lstStyle>
          <a:p/>
        </p:txBody>
      </p:sp>
      <p:sp>
        <p:nvSpPr>
          <p:cNvPr id="183" name="Google Shape;183;p30"/>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1pPr>
            <a:lvl2pPr lvl="1"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2pPr>
            <a:lvl3pPr lvl="2"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3pPr>
            <a:lvl4pPr lvl="3"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4pPr>
            <a:lvl5pPr lvl="4" marR="0" rtl="0" algn="l">
              <a:spcBef>
                <a:spcPts val="0"/>
              </a:spcBef>
              <a:spcAft>
                <a:spcPts val="0"/>
              </a:spcAft>
              <a:buSzPts val="1400"/>
              <a:buNone/>
              <a:defRPr b="1" i="0" sz="2800" u="none" cap="none" strike="noStrike">
                <a:solidFill>
                  <a:schemeClr val="lt1"/>
                </a:solidFill>
                <a:latin typeface="Cambria"/>
                <a:ea typeface="Cambria"/>
                <a:cs typeface="Cambria"/>
                <a:sym typeface="Cambria"/>
              </a:defRPr>
            </a:lvl5pPr>
            <a:lvl6pPr lvl="5" marR="0" rtl="0" algn="l">
              <a:spcBef>
                <a:spcPts val="0"/>
              </a:spcBef>
              <a:spcAft>
                <a:spcPts val="0"/>
              </a:spcAft>
              <a:buSzPts val="1400"/>
              <a:buNone/>
              <a:defRPr b="1" i="0" sz="2800" u="none" cap="none" strike="noStrike">
                <a:solidFill>
                  <a:schemeClr val="lt1"/>
                </a:solidFill>
                <a:latin typeface="Arial"/>
                <a:ea typeface="Arial"/>
                <a:cs typeface="Arial"/>
                <a:sym typeface="Arial"/>
              </a:defRPr>
            </a:lvl6pPr>
            <a:lvl7pPr lvl="6" marR="0" rtl="0" algn="l">
              <a:spcBef>
                <a:spcPts val="0"/>
              </a:spcBef>
              <a:spcAft>
                <a:spcPts val="0"/>
              </a:spcAft>
              <a:buSzPts val="1400"/>
              <a:buNone/>
              <a:defRPr b="1" i="0" sz="2800" u="none" cap="none" strike="noStrike">
                <a:solidFill>
                  <a:schemeClr val="lt1"/>
                </a:solidFill>
                <a:latin typeface="Arial"/>
                <a:ea typeface="Arial"/>
                <a:cs typeface="Arial"/>
                <a:sym typeface="Arial"/>
              </a:defRPr>
            </a:lvl7pPr>
            <a:lvl8pPr lvl="7" marR="0" rtl="0" algn="l">
              <a:spcBef>
                <a:spcPts val="0"/>
              </a:spcBef>
              <a:spcAft>
                <a:spcPts val="0"/>
              </a:spcAft>
              <a:buSzPts val="1400"/>
              <a:buNone/>
              <a:defRPr b="1" i="0" sz="2800" u="none" cap="none" strike="noStrike">
                <a:solidFill>
                  <a:schemeClr val="lt1"/>
                </a:solidFill>
                <a:latin typeface="Arial"/>
                <a:ea typeface="Arial"/>
                <a:cs typeface="Arial"/>
                <a:sym typeface="Arial"/>
              </a:defRPr>
            </a:lvl8pPr>
            <a:lvl9pPr lvl="8" marR="0" rtl="0" algn="l">
              <a:spcBef>
                <a:spcPts val="0"/>
              </a:spcBef>
              <a:spcAft>
                <a:spcPts val="0"/>
              </a:spcAft>
              <a:buSzPts val="1400"/>
              <a:buNone/>
              <a:defRPr b="1" i="0" sz="2800" u="none" cap="none" strike="noStrike">
                <a:solidFill>
                  <a:schemeClr val="lt1"/>
                </a:solidFill>
                <a:latin typeface="Arial"/>
                <a:ea typeface="Arial"/>
                <a:cs typeface="Arial"/>
                <a:sym typeface="Arial"/>
              </a:defRPr>
            </a:lvl9pPr>
          </a:lstStyle>
          <a:p/>
        </p:txBody>
      </p:sp>
      <p:sp>
        <p:nvSpPr>
          <p:cNvPr id="184" name="Google Shape;184;p30"/>
          <p:cNvSpPr txBox="1"/>
          <p:nvPr>
            <p:ph idx="10" type="dt"/>
          </p:nvPr>
        </p:nvSpPr>
        <p:spPr>
          <a:xfrm>
            <a:off x="468312" y="6540500"/>
            <a:ext cx="1655762" cy="3175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185" name="Google Shape;185;p30"/>
          <p:cNvSpPr txBox="1"/>
          <p:nvPr>
            <p:ph idx="11" type="ftr"/>
          </p:nvPr>
        </p:nvSpPr>
        <p:spPr>
          <a:xfrm>
            <a:off x="2124075" y="6537325"/>
            <a:ext cx="5400675" cy="3206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2000" u="none">
                <a:solidFill>
                  <a:srgbClr val="FFFFFF"/>
                </a:solidFill>
                <a:latin typeface="Times New Roman"/>
                <a:ea typeface="Times New Roman"/>
                <a:cs typeface="Times New Roman"/>
                <a:sym typeface="Times New Roman"/>
              </a:defRPr>
            </a:lvl1pPr>
            <a:lvl2pPr lvl="1"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2pPr>
            <a:lvl3pPr lvl="2"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3pPr>
            <a:lvl4pPr lvl="3"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4pPr>
            <a:lvl5pPr lvl="4"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5pPr>
            <a:lvl6pPr lvl="5"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6pPr>
            <a:lvl7pPr lvl="6"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7pPr>
            <a:lvl8pPr lvl="7"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8pPr>
            <a:lvl9pPr lvl="8" marR="0" rtl="0" algn="l">
              <a:lnSpc>
                <a:spcPct val="100000"/>
              </a:lnSpc>
              <a:spcBef>
                <a:spcPts val="0"/>
              </a:spcBef>
              <a:spcAft>
                <a:spcPts val="0"/>
              </a:spcAft>
              <a:buSzPts val="1400"/>
              <a:buNone/>
              <a:defRPr b="0" i="0" sz="2000" u="none" cap="none" strike="noStrike">
                <a:solidFill>
                  <a:srgbClr val="FFFFFF"/>
                </a:solidFill>
                <a:latin typeface="Times New Roman"/>
                <a:ea typeface="Times New Roman"/>
                <a:cs typeface="Times New Roman"/>
                <a:sym typeface="Times New Roman"/>
              </a:defRPr>
            </a:lvl9pPr>
          </a:lstStyle>
          <a:p/>
        </p:txBody>
      </p:sp>
      <p:sp>
        <p:nvSpPr>
          <p:cNvPr id="186" name="Google Shape;186;p30"/>
          <p:cNvSpPr txBox="1"/>
          <p:nvPr>
            <p:ph idx="12" type="sldNum"/>
          </p:nvPr>
        </p:nvSpPr>
        <p:spPr>
          <a:xfrm>
            <a:off x="7564437" y="6529387"/>
            <a:ext cx="1125537" cy="288925"/>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rgbClr val="FFFFFF"/>
              </a:buClr>
              <a:buSzPts val="1200"/>
              <a:buFont typeface="Times New Roman"/>
              <a:buNone/>
              <a:defRPr b="0" i="0" sz="1200" u="none">
                <a:solidFill>
                  <a:srgbClr val="FFFFF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7"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s://www.amazon.com/s/ref=dp_byline_sr_book_1?ie=UTF8&amp;field-author=Raymond+A.+Noe&amp;text=Raymond+A.+Noe&amp;sort=relevancerank&amp;search-alias=books" TargetMode="External"/><Relationship Id="rId4" Type="http://schemas.openxmlformats.org/officeDocument/2006/relationships/hyperlink" Target="https://www.amazon.com/s/ref=dp_byline_sr_book_2?ie=UTF8&amp;field-author=John+R.+Hollenbeck&amp;text=John+R.+Hollenbeck&amp;sort=relevancerank&amp;search-alias=books" TargetMode="External"/><Relationship Id="rId5" Type="http://schemas.openxmlformats.org/officeDocument/2006/relationships/hyperlink" Target="https://www.amazon.com/s/ref=dp_byline_sr_book_3?ie=UTF8&amp;field-author=Barry+Gerhart&amp;text=Barry+Gerhart&amp;sort=relevancerank&amp;search-alias=books" TargetMode="External"/><Relationship Id="rId6" Type="http://schemas.openxmlformats.org/officeDocument/2006/relationships/hyperlink" Target="https://www.amazon.com/s/ref=dp_byline_sr_book_4?ie=UTF8&amp;field-author=Patrick+M.+Wright&amp;text=Patrick+M.+Wright&amp;sort=relevancerank&amp;search-alias=books"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4.jpg"/><Relationship Id="rId4" Type="http://schemas.openxmlformats.org/officeDocument/2006/relationships/image" Target="../media/image15.jpg"/><Relationship Id="rId5" Type="http://schemas.openxmlformats.org/officeDocument/2006/relationships/image" Target="../media/image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0.jpg"/><Relationship Id="rId4" Type="http://schemas.openxmlformats.org/officeDocument/2006/relationships/image" Target="../media/image11.jpg"/><Relationship Id="rId5" Type="http://schemas.openxmlformats.org/officeDocument/2006/relationships/image" Target="../media/image12.jpg"/><Relationship Id="rId6" Type="http://schemas.openxmlformats.org/officeDocument/2006/relationships/image" Target="../media/image1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9.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28.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2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27.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30.jpg"/><Relationship Id="rId4" Type="http://schemas.openxmlformats.org/officeDocument/2006/relationships/image" Target="../media/image32.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2.xml"/><Relationship Id="rId3" Type="http://schemas.openxmlformats.org/officeDocument/2006/relationships/hyperlink" Target="https://1c.com.vn/vn" TargetMode="External"/><Relationship Id="rId4" Type="http://schemas.openxmlformats.org/officeDocument/2006/relationships/hyperlink" Target="https://1c-dn.com/download-trial/"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32"/>
          <p:cNvSpPr txBox="1"/>
          <p:nvPr>
            <p:ph idx="1" type="subTitle"/>
          </p:nvPr>
        </p:nvSpPr>
        <p:spPr>
          <a:xfrm>
            <a:off x="1295400" y="4800600"/>
            <a:ext cx="7239000" cy="728662"/>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2200"/>
              <a:buNone/>
            </a:pPr>
            <a:r>
              <a:rPr b="1" i="0" lang="en-US" sz="2200" u="none">
                <a:solidFill>
                  <a:schemeClr val="dk1"/>
                </a:solidFill>
                <a:latin typeface="Cambria"/>
                <a:ea typeface="Cambria"/>
                <a:cs typeface="Cambria"/>
                <a:sym typeface="Cambria"/>
              </a:rPr>
              <a:t>Giảng viên: Ts. Chu Thị Hồng Hải</a:t>
            </a:r>
            <a:endParaRPr/>
          </a:p>
        </p:txBody>
      </p:sp>
      <p:sp>
        <p:nvSpPr>
          <p:cNvPr id="199" name="Google Shape;199;p32"/>
          <p:cNvSpPr/>
          <p:nvPr/>
        </p:nvSpPr>
        <p:spPr>
          <a:xfrm>
            <a:off x="172973" y="1676400"/>
            <a:ext cx="8215377" cy="2554545"/>
          </a:xfrm>
          <a:prstGeom prst="rect">
            <a:avLst/>
          </a:prstGeom>
          <a:noFill/>
          <a:ln>
            <a:noFill/>
          </a:ln>
        </p:spPr>
        <p:txBody>
          <a:bodyPr anchorCtr="0" anchor="t" bIns="45700" lIns="91425" spcFirstLastPara="1" rIns="91425" wrap="square" tIns="45700">
            <a:noAutofit/>
          </a:bodyPr>
          <a:lstStyle/>
          <a:p>
            <a:pPr indent="0" lvl="1" marL="55563" marR="0" rtl="0" algn="l">
              <a:lnSpc>
                <a:spcPct val="100000"/>
              </a:lnSpc>
              <a:spcBef>
                <a:spcPts val="0"/>
              </a:spcBef>
              <a:spcAft>
                <a:spcPts val="0"/>
              </a:spcAft>
              <a:buClr>
                <a:srgbClr val="FFFFFF"/>
              </a:buClr>
              <a:buSzPts val="4000"/>
              <a:buFont typeface="Times New Roman"/>
              <a:buNone/>
            </a:pPr>
            <a:r>
              <a:t/>
            </a:r>
            <a:endParaRPr b="1" i="0" sz="4000" u="none" cap="none" strike="noStrike">
              <a:solidFill>
                <a:schemeClr val="dk1"/>
              </a:solidFill>
              <a:latin typeface="Times New Roman"/>
              <a:ea typeface="Times New Roman"/>
              <a:cs typeface="Times New Roman"/>
              <a:sym typeface="Times New Roman"/>
            </a:endParaRPr>
          </a:p>
          <a:p>
            <a:pPr indent="0" lvl="1" marL="457200" marR="0" rtl="0" algn="ctr">
              <a:lnSpc>
                <a:spcPct val="100000"/>
              </a:lnSpc>
              <a:spcBef>
                <a:spcPts val="0"/>
              </a:spcBef>
              <a:spcAft>
                <a:spcPts val="0"/>
              </a:spcAft>
              <a:buClr>
                <a:schemeClr val="dk1"/>
              </a:buClr>
              <a:buSzPts val="4000"/>
              <a:buFont typeface="Times New Roman"/>
              <a:buNone/>
            </a:pPr>
            <a:r>
              <a:rPr b="1" i="0" lang="en-US" sz="4000" u="none" cap="none" strike="noStrike">
                <a:solidFill>
                  <a:schemeClr val="dk1"/>
                </a:solidFill>
                <a:latin typeface="Times New Roman"/>
                <a:ea typeface="Times New Roman"/>
                <a:cs typeface="Times New Roman"/>
                <a:sym typeface="Times New Roman"/>
              </a:rPr>
              <a:t>Bài 11</a:t>
            </a:r>
            <a:endParaRPr/>
          </a:p>
          <a:p>
            <a:pPr indent="0" lvl="1" marL="457200" marR="0" rtl="0" algn="ctr">
              <a:lnSpc>
                <a:spcPct val="100000"/>
              </a:lnSpc>
              <a:spcBef>
                <a:spcPts val="0"/>
              </a:spcBef>
              <a:spcAft>
                <a:spcPts val="0"/>
              </a:spcAft>
              <a:buClr>
                <a:schemeClr val="dk1"/>
              </a:buClr>
              <a:buSzPts val="4000"/>
              <a:buFont typeface="Times New Roman"/>
              <a:buNone/>
            </a:pPr>
            <a:r>
              <a:rPr b="1" i="0" lang="en-US" sz="4000" u="none" cap="none" strike="noStrike">
                <a:solidFill>
                  <a:schemeClr val="dk1"/>
                </a:solidFill>
                <a:latin typeface="Times New Roman"/>
                <a:ea typeface="Times New Roman"/>
                <a:cs typeface="Times New Roman"/>
                <a:sym typeface="Times New Roman"/>
              </a:rPr>
              <a:t>Quản trị nguồn nhân lực trong  ERP</a:t>
            </a:r>
            <a:endParaRPr b="1" i="0" sz="4000" u="none" cap="none" strike="noStrike">
              <a:solidFill>
                <a:schemeClr val="dk1"/>
              </a:solidFill>
              <a:latin typeface="Times New Roman"/>
              <a:ea typeface="Times New Roman"/>
              <a:cs typeface="Times New Roman"/>
              <a:sym typeface="Times New Roman"/>
            </a:endParaRPr>
          </a:p>
        </p:txBody>
      </p:sp>
      <p:sp>
        <p:nvSpPr>
          <p:cNvPr id="200" name="Google Shape;200;p32"/>
          <p:cNvSpPr txBox="1"/>
          <p:nvPr/>
        </p:nvSpPr>
        <p:spPr>
          <a:xfrm>
            <a:off x="1379537" y="403225"/>
            <a:ext cx="6764337" cy="1108075"/>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chemeClr val="dk1"/>
              </a:buClr>
              <a:buSzPts val="2400"/>
              <a:buFont typeface="Times New Roman"/>
              <a:buNone/>
            </a:pPr>
            <a:r>
              <a:rPr b="1" i="0" lang="en-US" sz="2400" u="none">
                <a:solidFill>
                  <a:schemeClr val="dk1"/>
                </a:solidFill>
                <a:latin typeface="Times New Roman"/>
                <a:ea typeface="Times New Roman"/>
                <a:cs typeface="Times New Roman"/>
                <a:sym typeface="Times New Roman"/>
              </a:rPr>
              <a:t>HỆ THỐNG HOẠCH ĐỊNH TÀI NGUYÊN DOANH NGHIỆP  ERP </a:t>
            </a:r>
            <a:endParaRPr/>
          </a:p>
          <a:p>
            <a:pPr indent="0" lvl="0" marL="0" marR="0" rtl="0" algn="ctr">
              <a:lnSpc>
                <a:spcPct val="100000"/>
              </a:lnSpc>
              <a:spcBef>
                <a:spcPts val="0"/>
              </a:spcBef>
              <a:spcAft>
                <a:spcPts val="0"/>
              </a:spcAft>
              <a:buClr>
                <a:srgbClr val="FF0000"/>
              </a:buClr>
              <a:buSzPts val="2400"/>
              <a:buFont typeface="Times New Roman"/>
              <a:buNone/>
            </a:pPr>
            <a:r>
              <a:rPr b="1" i="0" lang="en-US" sz="2400" u="none">
                <a:solidFill>
                  <a:srgbClr val="FF0000"/>
                </a:solidFill>
                <a:latin typeface="Times New Roman"/>
                <a:ea typeface="Times New Roman"/>
                <a:cs typeface="Times New Roman"/>
                <a:sym typeface="Times New Roman"/>
              </a:rPr>
              <a:t>(Enterprise Resource Planning)</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33"/>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Mục tiêu bài học</a:t>
            </a:r>
            <a:endParaRPr/>
          </a:p>
        </p:txBody>
      </p:sp>
      <p:sp>
        <p:nvSpPr>
          <p:cNvPr id="207" name="Google Shape;207;p33"/>
          <p:cNvSpPr txBox="1"/>
          <p:nvPr>
            <p:ph idx="1" type="body"/>
          </p:nvPr>
        </p:nvSpPr>
        <p:spPr>
          <a:xfrm>
            <a:off x="381000" y="1420812"/>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cap="none" strike="noStrike">
                <a:solidFill>
                  <a:schemeClr val="dk1"/>
                </a:solidFill>
                <a:latin typeface="Cambria"/>
                <a:ea typeface="Cambria"/>
                <a:cs typeface="Cambria"/>
                <a:sym typeface="Cambria"/>
              </a:rPr>
              <a:t>Nắm được vai trò của Quản trị nguồn nhân lực trong doanh nghiệp</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Cambria"/>
                <a:ea typeface="Cambria"/>
                <a:cs typeface="Cambria"/>
                <a:sym typeface="Cambria"/>
              </a:rPr>
              <a:t>Nắm được các chức năng chính mà bộ phận quản trị nguồn nhân lực (QTNNL) cần thực hiện</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Cambria"/>
                <a:ea typeface="Cambria"/>
                <a:cs typeface="Cambria"/>
                <a:sym typeface="Cambria"/>
              </a:rPr>
              <a:t>Hiểu được được các dữ liệu, thông tin cần thiết của bộ phận QTNNL</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Cambria"/>
                <a:ea typeface="Cambria"/>
                <a:cs typeface="Cambria"/>
                <a:sym typeface="Cambria"/>
              </a:rPr>
              <a:t>Tổ chức được dữ liệu cho các chức năng trong phân hệ QTNNL</a:t>
            </a:r>
            <a:endParaRPr/>
          </a:p>
        </p:txBody>
      </p:sp>
      <p:sp>
        <p:nvSpPr>
          <p:cNvPr id="208" name="Google Shape;208;p33"/>
          <p:cNvSpPr txBox="1"/>
          <p:nvPr/>
        </p:nvSpPr>
        <p:spPr>
          <a:xfrm>
            <a:off x="533400" y="6324600"/>
            <a:ext cx="5867400" cy="381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2000" u="none">
              <a:solidFill>
                <a:srgbClr val="FFFFFF"/>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34"/>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Nội dung</a:t>
            </a:r>
            <a:endParaRPr/>
          </a:p>
        </p:txBody>
      </p:sp>
      <p:sp>
        <p:nvSpPr>
          <p:cNvPr id="215" name="Google Shape;215;p34"/>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50000"/>
              </a:lnSpc>
              <a:spcBef>
                <a:spcPts val="0"/>
              </a:spcBef>
              <a:spcAft>
                <a:spcPts val="0"/>
              </a:spcAft>
              <a:buClr>
                <a:schemeClr val="hlink"/>
              </a:buClr>
              <a:buSzPts val="2800"/>
              <a:buFont typeface="Noto Sans Symbols"/>
              <a:buChar char="❖"/>
            </a:pPr>
            <a:r>
              <a:rPr b="0" i="0" lang="en-US" sz="2800" u="none" cap="none" strike="noStrike">
                <a:solidFill>
                  <a:schemeClr val="dk1"/>
                </a:solidFill>
                <a:latin typeface="Cambria"/>
                <a:ea typeface="Cambria"/>
                <a:cs typeface="Cambria"/>
                <a:sym typeface="Cambria"/>
              </a:rPr>
              <a:t>Khái niệm, vai trò, ý nghĩa của QTNNL</a:t>
            </a:r>
            <a:endParaRPr/>
          </a:p>
          <a:p>
            <a:pPr indent="-342900" lvl="0" marL="342900" marR="0" rtl="0" algn="l">
              <a:lnSpc>
                <a:spcPct val="15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Cambria"/>
                <a:ea typeface="Cambria"/>
                <a:cs typeface="Cambria"/>
                <a:sym typeface="Cambria"/>
              </a:rPr>
              <a:t>Chức năng cơ bản của QT NNL</a:t>
            </a:r>
            <a:endParaRPr/>
          </a:p>
          <a:p>
            <a:pPr indent="-342900" lvl="0" marL="342900" marR="0" rtl="0" algn="l">
              <a:lnSpc>
                <a:spcPct val="15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Cambria"/>
                <a:ea typeface="Cambria"/>
                <a:cs typeface="Cambria"/>
                <a:sym typeface="Cambria"/>
              </a:rPr>
              <a:t>Các dữ liệu cần thiết</a:t>
            </a:r>
            <a:endParaRPr/>
          </a:p>
          <a:p>
            <a:pPr indent="-342900" lvl="0" marL="342900" marR="0" rtl="0" algn="l">
              <a:lnSpc>
                <a:spcPct val="150000"/>
              </a:lnSpc>
              <a:spcBef>
                <a:spcPts val="560"/>
              </a:spcBef>
              <a:spcAft>
                <a:spcPts val="0"/>
              </a:spcAft>
              <a:buClr>
                <a:schemeClr val="hlink"/>
              </a:buClr>
              <a:buSzPts val="2800"/>
              <a:buFont typeface="Noto Sans Symbols"/>
              <a:buChar char="❖"/>
            </a:pPr>
            <a:r>
              <a:rPr b="0" i="0" lang="en-US" sz="2800" u="none" cap="none" strike="noStrike">
                <a:solidFill>
                  <a:schemeClr val="dk1"/>
                </a:solidFill>
                <a:latin typeface="Cambria"/>
                <a:ea typeface="Cambria"/>
                <a:cs typeface="Cambria"/>
                <a:sym typeface="Cambria"/>
              </a:rPr>
              <a:t>Các hoạt động cần thiết</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35"/>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2"/>
              </a:buClr>
              <a:buSzPts val="2400"/>
              <a:buFont typeface="Times New Roman"/>
              <a:buNone/>
            </a:pPr>
            <a:r>
              <a:rPr b="1" i="0" lang="en-US" sz="2400" u="none">
                <a:solidFill>
                  <a:schemeClr val="lt2"/>
                </a:solidFill>
                <a:latin typeface="Times New Roman"/>
                <a:ea typeface="Times New Roman"/>
                <a:cs typeface="Times New Roman"/>
                <a:sym typeface="Times New Roman"/>
              </a:rPr>
              <a:t>KHÁI NIỆM QUAN TRỊ NGUỒN NHÂN LỰC</a:t>
            </a:r>
            <a:endParaRPr/>
          </a:p>
        </p:txBody>
      </p:sp>
      <p:sp>
        <p:nvSpPr>
          <p:cNvPr id="221" name="Google Shape;221;p35"/>
          <p:cNvSpPr txBox="1"/>
          <p:nvPr/>
        </p:nvSpPr>
        <p:spPr>
          <a:xfrm>
            <a:off x="228600" y="1390650"/>
            <a:ext cx="8507412" cy="2925762"/>
          </a:xfrm>
          <a:prstGeom prst="rect">
            <a:avLst/>
          </a:prstGeom>
          <a:noFill/>
          <a:ln>
            <a:noFill/>
          </a:ln>
        </p:spPr>
        <p:txBody>
          <a:bodyPr anchorCtr="0" anchor="t" bIns="45700" lIns="91425" spcFirstLastPara="1" rIns="91425" wrap="square" tIns="45700">
            <a:spAutoFit/>
          </a:bodyPr>
          <a:lstStyle/>
          <a:p>
            <a:pPr indent="-571500" lvl="1" marL="628650" marR="0" rtl="0" algn="just">
              <a:lnSpc>
                <a:spcPct val="130000"/>
              </a:lnSpc>
              <a:spcBef>
                <a:spcPts val="0"/>
              </a:spcBef>
              <a:spcAft>
                <a:spcPts val="0"/>
              </a:spcAft>
              <a:buClr>
                <a:schemeClr val="dk1"/>
              </a:buClr>
              <a:buSzPts val="2400"/>
              <a:buFont typeface="Noto Sans Symbols"/>
              <a:buChar char="❑"/>
            </a:pPr>
            <a:r>
              <a:rPr b="1" i="0" lang="en-US" sz="2400" u="none" cap="none" strike="noStrike">
                <a:solidFill>
                  <a:schemeClr val="dk1"/>
                </a:solidFill>
                <a:latin typeface="Times New Roman"/>
                <a:ea typeface="Times New Roman"/>
                <a:cs typeface="Times New Roman"/>
                <a:sym typeface="Times New Roman"/>
              </a:rPr>
              <a:t>Quản trị NNL: </a:t>
            </a:r>
            <a:r>
              <a:rPr b="0" i="0" lang="en-US" sz="2400" u="none" cap="none" strike="noStrike">
                <a:solidFill>
                  <a:schemeClr val="dk1"/>
                </a:solidFill>
                <a:latin typeface="Times New Roman"/>
                <a:ea typeface="Times New Roman"/>
                <a:cs typeface="Times New Roman"/>
                <a:sym typeface="Times New Roman"/>
              </a:rPr>
              <a:t>là tất cả các hoạt động, chính sách và các quyết định quản trị liên quan và có ảnh hưởng đến mối quan hệ giữa DN và cán bộ công nhân viên của DN đó.</a:t>
            </a:r>
            <a:endParaRPr/>
          </a:p>
          <a:p>
            <a:pPr indent="571500" lvl="1" marL="57150" marR="0" rtl="0" algn="just">
              <a:lnSpc>
                <a:spcPct val="130000"/>
              </a:lnSpc>
              <a:spcBef>
                <a:spcPts val="0"/>
              </a:spcBef>
              <a:spcAft>
                <a:spcPts val="0"/>
              </a:spcAft>
              <a:buClr>
                <a:srgbClr val="FFFFFF"/>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571500" lvl="1" marL="628650" marR="0" rtl="0" algn="just">
              <a:lnSpc>
                <a:spcPct val="130000"/>
              </a:lnSpc>
              <a:spcBef>
                <a:spcPts val="0"/>
              </a:spcBef>
              <a:spcAft>
                <a:spcPts val="0"/>
              </a:spcAft>
              <a:buClr>
                <a:schemeClr val="dk1"/>
              </a:buClr>
              <a:buSzPts val="2400"/>
              <a:buFont typeface="Noto Sans Symbols"/>
              <a:buChar char="❑"/>
            </a:pPr>
            <a:r>
              <a:rPr b="1" i="0" lang="en-US" sz="2400" u="none" cap="none" strike="noStrike">
                <a:solidFill>
                  <a:schemeClr val="dk1"/>
                </a:solidFill>
                <a:latin typeface="Times New Roman"/>
                <a:ea typeface="Times New Roman"/>
                <a:cs typeface="Times New Roman"/>
                <a:sym typeface="Times New Roman"/>
              </a:rPr>
              <a:t>QTNNL</a:t>
            </a:r>
            <a:r>
              <a:rPr b="0" i="0" lang="en-US" sz="2400" u="none" cap="none" strike="noStrike">
                <a:solidFill>
                  <a:schemeClr val="dk1"/>
                </a:solidFill>
                <a:latin typeface="Times New Roman"/>
                <a:ea typeface="Times New Roman"/>
                <a:cs typeface="Times New Roman"/>
                <a:sym typeface="Times New Roman"/>
              </a:rPr>
              <a:t> bao gồm các hoạt động được thiết kế để cung cấp và điều phối các nguồn lực con người của một tổ chức. </a:t>
            </a:r>
            <a:endParaRPr/>
          </a:p>
        </p:txBody>
      </p:sp>
      <p:sp>
        <p:nvSpPr>
          <p:cNvPr id="222" name="Google Shape;222;p35"/>
          <p:cNvSpPr txBox="1"/>
          <p:nvPr/>
        </p:nvSpPr>
        <p:spPr>
          <a:xfrm>
            <a:off x="2819400" y="4348162"/>
            <a:ext cx="6172200" cy="56197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100"/>
              <a:buFont typeface="Times New Roman"/>
              <a:buNone/>
            </a:pPr>
            <a:r>
              <a:rPr b="1" i="1" lang="en-US" sz="1100" u="none">
                <a:solidFill>
                  <a:schemeClr val="dk1"/>
                </a:solidFill>
                <a:latin typeface="Times New Roman"/>
                <a:ea typeface="Times New Roman"/>
                <a:cs typeface="Times New Roman"/>
                <a:sym typeface="Times New Roman"/>
              </a:rPr>
              <a:t>Human Resource Management: Gaining a Competitive Advantage, 8th Edition</a:t>
            </a:r>
            <a:endParaRPr/>
          </a:p>
          <a:p>
            <a:pPr indent="0" lvl="0" marL="0" marR="0" rtl="0" algn="l">
              <a:lnSpc>
                <a:spcPct val="15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by </a:t>
            </a:r>
            <a:r>
              <a:rPr b="0" i="0" lang="en-US" sz="1000" u="sng">
                <a:solidFill>
                  <a:schemeClr val="hlink"/>
                </a:solidFill>
                <a:latin typeface="Times New Roman"/>
                <a:ea typeface="Times New Roman"/>
                <a:cs typeface="Times New Roman"/>
                <a:sym typeface="Times New Roman"/>
                <a:hlinkClick r:id="rId3"/>
              </a:rPr>
              <a:t>Raymond A. Noe</a:t>
            </a:r>
            <a:r>
              <a:rPr b="0" i="0" lang="en-US" sz="1000" u="none">
                <a:solidFill>
                  <a:schemeClr val="dk1"/>
                </a:solidFill>
                <a:latin typeface="Arial"/>
                <a:ea typeface="Arial"/>
                <a:cs typeface="Arial"/>
                <a:sym typeface="Arial"/>
              </a:rPr>
              <a:t>by Raymond A. Noe (Author), </a:t>
            </a:r>
            <a:r>
              <a:rPr b="0" i="0" lang="en-US" sz="1000" u="sng">
                <a:solidFill>
                  <a:schemeClr val="hlink"/>
                </a:solidFill>
                <a:latin typeface="Times New Roman"/>
                <a:ea typeface="Times New Roman"/>
                <a:cs typeface="Times New Roman"/>
                <a:sym typeface="Times New Roman"/>
                <a:hlinkClick r:id="rId4"/>
              </a:rPr>
              <a:t>John R. Hollenbeck</a:t>
            </a:r>
            <a:r>
              <a:rPr b="0" i="0" lang="en-US" sz="1000" u="none">
                <a:solidFill>
                  <a:schemeClr val="dk1"/>
                </a:solidFill>
                <a:latin typeface="Arial"/>
                <a:ea typeface="Arial"/>
                <a:cs typeface="Arial"/>
                <a:sym typeface="Arial"/>
              </a:rPr>
              <a:t>by Raymond A. Noe (Author), John R. Hollenbeck (Author), </a:t>
            </a:r>
            <a:r>
              <a:rPr b="0" i="0" lang="en-US" sz="1000" u="sng">
                <a:solidFill>
                  <a:schemeClr val="hlink"/>
                </a:solidFill>
                <a:latin typeface="Times New Roman"/>
                <a:ea typeface="Times New Roman"/>
                <a:cs typeface="Times New Roman"/>
                <a:sym typeface="Times New Roman"/>
                <a:hlinkClick r:id="rId5"/>
              </a:rPr>
              <a:t>Barry Gerhart</a:t>
            </a:r>
            <a:r>
              <a:rPr b="0" i="0" lang="en-US" sz="1000" u="none">
                <a:solidFill>
                  <a:schemeClr val="dk1"/>
                </a:solidFill>
                <a:latin typeface="Arial"/>
                <a:ea typeface="Arial"/>
                <a:cs typeface="Arial"/>
                <a:sym typeface="Arial"/>
              </a:rPr>
              <a:t>by Raymond A. Noe (Author), John R. Hollenbeck (Author), Barry Gerhart (Author), </a:t>
            </a:r>
            <a:r>
              <a:rPr b="0" i="0" lang="en-US" sz="1000" u="sng">
                <a:solidFill>
                  <a:schemeClr val="hlink"/>
                </a:solidFill>
                <a:latin typeface="Times New Roman"/>
                <a:ea typeface="Times New Roman"/>
                <a:cs typeface="Times New Roman"/>
                <a:sym typeface="Times New Roman"/>
                <a:hlinkClick r:id="rId6"/>
              </a:rPr>
              <a:t>Patrick M. Wright</a:t>
            </a:r>
            <a:r>
              <a:rPr b="0" i="0" lang="en-US" sz="1000" u="none">
                <a:solidFill>
                  <a:schemeClr val="dk1"/>
                </a:solidFill>
                <a:latin typeface="Arial"/>
                <a:ea typeface="Arial"/>
                <a:cs typeface="Arial"/>
                <a:sym typeface="Arial"/>
              </a:rPr>
              <a:t> (Author)</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36"/>
          <p:cNvSpPr txBox="1"/>
          <p:nvPr>
            <p:ph type="title"/>
          </p:nvPr>
        </p:nvSpPr>
        <p:spPr>
          <a:xfrm>
            <a:off x="1524000" y="457200"/>
            <a:ext cx="8755062" cy="609600"/>
          </a:xfrm>
          <a:prstGeom prst="rect">
            <a:avLst/>
          </a:prstGeom>
          <a:noFill/>
          <a:ln>
            <a:noFill/>
          </a:ln>
        </p:spPr>
        <p:txBody>
          <a:bodyPr anchorCtr="0" anchor="ctr"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2400"/>
              <a:buFont typeface="Cambria"/>
              <a:buNone/>
            </a:pPr>
            <a:r>
              <a:rPr b="1" i="0" lang="en-US" sz="2400" u="none">
                <a:solidFill>
                  <a:schemeClr val="lt1"/>
                </a:solidFill>
                <a:latin typeface="Cambria"/>
                <a:ea typeface="Cambria"/>
                <a:cs typeface="Cambria"/>
                <a:sym typeface="Cambria"/>
              </a:rPr>
              <a:t>VAI TRÒ QUẢN TRỊ NGUỒN NHÂN LỰC</a:t>
            </a:r>
            <a:endParaRPr/>
          </a:p>
        </p:txBody>
      </p:sp>
      <p:sp>
        <p:nvSpPr>
          <p:cNvPr id="228" name="Google Shape;228;p36"/>
          <p:cNvSpPr txBox="1"/>
          <p:nvPr>
            <p:ph idx="1" type="body"/>
          </p:nvPr>
        </p:nvSpPr>
        <p:spPr>
          <a:xfrm>
            <a:off x="296862" y="1371600"/>
            <a:ext cx="8550275" cy="4581525"/>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50000"/>
              </a:lnSpc>
              <a:spcBef>
                <a:spcPts val="0"/>
              </a:spcBef>
              <a:spcAft>
                <a:spcPts val="0"/>
              </a:spcAft>
              <a:buClr>
                <a:schemeClr val="hlink"/>
              </a:buClr>
              <a:buSzPts val="2400"/>
              <a:buFont typeface="Noto Sans Symbols"/>
              <a:buChar char="❑"/>
            </a:pPr>
            <a:r>
              <a:rPr b="0" i="0" lang="en-US" sz="2400" u="none" cap="none" strike="noStrike">
                <a:solidFill>
                  <a:schemeClr val="dk1"/>
                </a:solidFill>
                <a:latin typeface="Times New Roman"/>
                <a:ea typeface="Times New Roman"/>
                <a:cs typeface="Times New Roman"/>
                <a:sym typeface="Times New Roman"/>
              </a:rPr>
              <a:t>QTNNL là một trong những lĩnh vực chủ yếu trong quản trị doanh nghiệp. </a:t>
            </a:r>
            <a:endParaRPr/>
          </a:p>
          <a:p>
            <a:pPr indent="-342900" lvl="0" marL="342900" marR="0" rtl="0" algn="just">
              <a:lnSpc>
                <a:spcPct val="150000"/>
              </a:lnSpc>
              <a:spcBef>
                <a:spcPts val="480"/>
              </a:spcBef>
              <a:spcAft>
                <a:spcPts val="0"/>
              </a:spcAft>
              <a:buClr>
                <a:schemeClr val="hlink"/>
              </a:buClr>
              <a:buSzPts val="2400"/>
              <a:buFont typeface="Noto Sans Symbols"/>
              <a:buChar char="❑"/>
            </a:pPr>
            <a:r>
              <a:rPr b="0" i="0" lang="en-US" sz="2400" u="none" cap="none" strike="noStrike">
                <a:solidFill>
                  <a:schemeClr val="dk1"/>
                </a:solidFill>
                <a:latin typeface="Times New Roman"/>
                <a:ea typeface="Times New Roman"/>
                <a:cs typeface="Times New Roman"/>
                <a:sym typeface="Times New Roman"/>
              </a:rPr>
              <a:t>Tầm quan trọng của QTNNL ngày càng tăng trên toàn thế giới trong mấy thập kỷ gần đây khi hầu hết các doanh nghiệp đều phải đối đầu với sự cạnh tranh rất gay gắt trên thị trường, vật lộn với các cuộc suy thoái kinh tế và đáp ứng nhu cầu ngày càng cao của người lao động.</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37"/>
          <p:cNvSpPr txBox="1"/>
          <p:nvPr>
            <p:ph type="title"/>
          </p:nvPr>
        </p:nvSpPr>
        <p:spPr>
          <a:xfrm>
            <a:off x="1447800" y="228600"/>
            <a:ext cx="7010400" cy="914400"/>
          </a:xfrm>
          <a:prstGeom prst="rect">
            <a:avLst/>
          </a:prstGeom>
          <a:noFill/>
          <a:ln>
            <a:noFill/>
          </a:ln>
        </p:spPr>
        <p:txBody>
          <a:bodyPr anchorCtr="0" anchor="ctr"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2000"/>
              <a:buFont typeface="Times New Roman"/>
              <a:buNone/>
            </a:pPr>
            <a:r>
              <a:rPr b="1" i="0" lang="en-US" sz="2000" u="none">
                <a:solidFill>
                  <a:schemeClr val="lt1"/>
                </a:solidFill>
                <a:latin typeface="Times New Roman"/>
                <a:ea typeface="Times New Roman"/>
                <a:cs typeface="Times New Roman"/>
                <a:sym typeface="Times New Roman"/>
              </a:rPr>
              <a:t>MỤC TIÊU CỦA QUẢN TRỊ NGUỒN NHÂN LỰC</a:t>
            </a:r>
            <a:endParaRPr/>
          </a:p>
        </p:txBody>
      </p:sp>
      <p:sp>
        <p:nvSpPr>
          <p:cNvPr id="234" name="Google Shape;234;p37"/>
          <p:cNvSpPr txBox="1"/>
          <p:nvPr/>
        </p:nvSpPr>
        <p:spPr>
          <a:xfrm>
            <a:off x="304800" y="1371600"/>
            <a:ext cx="8686800" cy="4525962"/>
          </a:xfrm>
          <a:prstGeom prst="rect">
            <a:avLst/>
          </a:prstGeom>
          <a:noFill/>
          <a:ln>
            <a:noFill/>
          </a:ln>
        </p:spPr>
        <p:txBody>
          <a:bodyPr anchorCtr="0" anchor="t" bIns="45700" lIns="91425" spcFirstLastPara="1" rIns="91425" wrap="square" tIns="45700">
            <a:noAutofit/>
          </a:bodyPr>
          <a:lstStyle/>
          <a:p>
            <a:pPr indent="-342900" lvl="0" marL="342900" marR="0" rtl="0" algn="l">
              <a:lnSpc>
                <a:spcPct val="150000"/>
              </a:lnSpc>
              <a:spcBef>
                <a:spcPts val="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QTNNL tập trung vào các mục tiêu cơ bản có liên quan tới doanh nghiệp, con người và xã hội.</a:t>
            </a:r>
            <a:endParaRPr/>
          </a:p>
          <a:p>
            <a:pPr indent="-342900" lvl="0" marL="342900" marR="0" rtl="0" algn="l">
              <a:lnSpc>
                <a:spcPct val="150000"/>
              </a:lnSpc>
              <a:spcBef>
                <a:spcPts val="480"/>
              </a:spcBef>
              <a:spcAft>
                <a:spcPts val="0"/>
              </a:spcAft>
              <a:buClr>
                <a:schemeClr val="dk1"/>
              </a:buClr>
              <a:buSzPts val="2400"/>
              <a:buFont typeface="Cambria"/>
              <a:buNone/>
            </a:pPr>
            <a:r>
              <a:rPr b="1" i="0" lang="en-US" sz="2400" u="none">
                <a:solidFill>
                  <a:schemeClr val="dk1"/>
                </a:solidFill>
                <a:latin typeface="Cambria"/>
                <a:ea typeface="Cambria"/>
                <a:cs typeface="Cambria"/>
                <a:sym typeface="Cambria"/>
              </a:rPr>
              <a:t>Mục tiêu của doanh nghiệp</a:t>
            </a:r>
            <a:endParaRPr/>
          </a:p>
          <a:p>
            <a:pPr indent="-342900" lvl="0" marL="342900" marR="0" rtl="0" algn="l">
              <a:lnSpc>
                <a:spcPct val="150000"/>
              </a:lnSpc>
              <a:spcBef>
                <a:spcPts val="48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Thu hút, phát triển và duy trì một lực lượng lao động có chất lượng và hiệu quả,</a:t>
            </a:r>
            <a:endParaRPr/>
          </a:p>
          <a:p>
            <a:pPr indent="-342900" lvl="0" marL="342900" marR="0" rtl="0" algn="l">
              <a:lnSpc>
                <a:spcPct val="150000"/>
              </a:lnSpc>
              <a:spcBef>
                <a:spcPts val="48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Đáp ứng được mục tiêu chiến lược kinh doanh của doanh nghiệp.</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38"/>
          <p:cNvSpPr txBox="1"/>
          <p:nvPr>
            <p:ph type="title"/>
          </p:nvPr>
        </p:nvSpPr>
        <p:spPr>
          <a:xfrm>
            <a:off x="1600200" y="300037"/>
            <a:ext cx="7010400" cy="914400"/>
          </a:xfrm>
          <a:prstGeom prst="rect">
            <a:avLst/>
          </a:prstGeom>
          <a:noFill/>
          <a:ln>
            <a:noFill/>
          </a:ln>
        </p:spPr>
        <p:txBody>
          <a:bodyPr anchorCtr="0" anchor="ctr"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2000"/>
              <a:buFont typeface="Times New Roman"/>
              <a:buNone/>
            </a:pPr>
            <a:r>
              <a:rPr b="1" i="0" lang="en-US" sz="2000" u="none">
                <a:solidFill>
                  <a:schemeClr val="lt1"/>
                </a:solidFill>
                <a:latin typeface="Times New Roman"/>
                <a:ea typeface="Times New Roman"/>
                <a:cs typeface="Times New Roman"/>
                <a:sym typeface="Times New Roman"/>
              </a:rPr>
              <a:t>MỤC TIÊU CỦA QUẢN TRỊ NGUỒN NHÂN LỰC</a:t>
            </a:r>
            <a:endParaRPr/>
          </a:p>
        </p:txBody>
      </p:sp>
      <p:sp>
        <p:nvSpPr>
          <p:cNvPr id="240" name="Google Shape;240;p38"/>
          <p:cNvSpPr txBox="1"/>
          <p:nvPr>
            <p:ph idx="1" type="body"/>
          </p:nvPr>
        </p:nvSpPr>
        <p:spPr>
          <a:xfrm>
            <a:off x="304800" y="1371600"/>
            <a:ext cx="8382000" cy="4525962"/>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50000"/>
              </a:lnSpc>
              <a:spcBef>
                <a:spcPts val="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Mỗi doanh nghiệp đều có các bộ phận chức năng riêng. Mỗi bộ phận có vai trò riêng đối với hoạt động và phát triển doanh nghiệp</a:t>
            </a:r>
            <a:endParaRPr/>
          </a:p>
          <a:p>
            <a:pPr indent="-342900" lvl="0" marL="342900" marR="0" rtl="0" algn="just">
              <a:lnSpc>
                <a:spcPct val="150000"/>
              </a:lnSpc>
              <a:spcBef>
                <a:spcPts val="48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Mục tiêu của QTNNL đối với các bộ phận chức năng:</a:t>
            </a:r>
            <a:endParaRPr/>
          </a:p>
          <a:p>
            <a:pPr indent="-285750" lvl="1" marL="742950" marR="0" rtl="0" algn="just">
              <a:lnSpc>
                <a:spcPct val="150000"/>
              </a:lnSpc>
              <a:spcBef>
                <a:spcPts val="400"/>
              </a:spcBef>
              <a:spcAft>
                <a:spcPts val="0"/>
              </a:spcAft>
              <a:buClr>
                <a:schemeClr val="accent1"/>
              </a:buClr>
              <a:buSzPts val="2000"/>
              <a:buFont typeface="Noto Sans Symbols"/>
              <a:buChar char="▪"/>
            </a:pPr>
            <a:r>
              <a:rPr b="0" i="0" lang="en-US" sz="2000" u="none" cap="none" strike="noStrike">
                <a:solidFill>
                  <a:schemeClr val="dk1"/>
                </a:solidFill>
                <a:latin typeface="Cambria"/>
                <a:ea typeface="Cambria"/>
                <a:cs typeface="Cambria"/>
                <a:sym typeface="Cambria"/>
              </a:rPr>
              <a:t>Đảm bảo cho các đơn vị có nguồn nhân lực có chất lượng</a:t>
            </a:r>
            <a:endParaRPr/>
          </a:p>
          <a:p>
            <a:pPr indent="-285750" lvl="1" marL="742950" marR="0" rtl="0" algn="just">
              <a:lnSpc>
                <a:spcPct val="150000"/>
              </a:lnSpc>
              <a:spcBef>
                <a:spcPts val="400"/>
              </a:spcBef>
              <a:spcAft>
                <a:spcPts val="0"/>
              </a:spcAft>
              <a:buClr>
                <a:schemeClr val="accent1"/>
              </a:buClr>
              <a:buSzPts val="2000"/>
              <a:buFont typeface="Noto Sans Symbols"/>
              <a:buChar char="▪"/>
            </a:pPr>
            <a:r>
              <a:rPr b="0" i="0" lang="en-US" sz="2000" u="none" cap="none" strike="noStrike">
                <a:solidFill>
                  <a:schemeClr val="dk1"/>
                </a:solidFill>
                <a:latin typeface="Cambria"/>
                <a:ea typeface="Cambria"/>
                <a:cs typeface="Cambria"/>
                <a:sym typeface="Cambria"/>
              </a:rPr>
              <a:t>Đảm bảo cho các đơn vị có đủ về số lượng</a:t>
            </a:r>
            <a:endParaRPr/>
          </a:p>
          <a:p>
            <a:pPr indent="-285750" lvl="1" marL="742950" marR="0" rtl="0" algn="just">
              <a:lnSpc>
                <a:spcPct val="100000"/>
              </a:lnSpc>
              <a:spcBef>
                <a:spcPts val="400"/>
              </a:spcBef>
              <a:spcAft>
                <a:spcPts val="0"/>
              </a:spcAft>
              <a:buClr>
                <a:schemeClr val="accent1"/>
              </a:buClr>
              <a:buSzPts val="2000"/>
              <a:buFont typeface="Noto Sans Symbols"/>
              <a:buChar char="▪"/>
            </a:pPr>
            <a:r>
              <a:rPr b="0" i="0" lang="en-US" sz="2000" u="none" cap="none" strike="noStrike">
                <a:solidFill>
                  <a:schemeClr val="dk1"/>
                </a:solidFill>
                <a:latin typeface="Cambria"/>
                <a:ea typeface="Cambria"/>
                <a:cs typeface="Cambria"/>
                <a:sym typeface="Cambria"/>
              </a:rPr>
              <a:t>Đảm bảo nhân sự thực hiện tốt và hoàn thành nhiệm vụ được giao,</a:t>
            </a:r>
            <a:endParaRPr/>
          </a:p>
          <a:p>
            <a:pPr indent="-285750" lvl="1" marL="742950" marR="0" rtl="0" algn="just">
              <a:lnSpc>
                <a:spcPct val="100000"/>
              </a:lnSpc>
              <a:spcBef>
                <a:spcPts val="0"/>
              </a:spcBef>
              <a:spcAft>
                <a:spcPts val="0"/>
              </a:spcAft>
              <a:buClr>
                <a:schemeClr val="accent1"/>
              </a:buClr>
              <a:buSzPts val="2000"/>
              <a:buFont typeface="Noto Sans Symbols"/>
              <a:buChar char="▪"/>
            </a:pPr>
            <a:r>
              <a:rPr b="0" i="0" lang="en-US" sz="2000" u="none" cap="none" strike="noStrike">
                <a:solidFill>
                  <a:schemeClr val="dk1"/>
                </a:solidFill>
                <a:latin typeface="Cambria"/>
                <a:ea typeface="Cambria"/>
                <a:cs typeface="Cambria"/>
                <a:sym typeface="Cambria"/>
              </a:rPr>
              <a:t>Nhân sự  đóng góp vào mục tiêu chung của doanh nghiệp hiệu quả</a:t>
            </a:r>
            <a:r>
              <a:rPr b="0" i="0" lang="en-US" sz="3600" u="none" cap="none" strike="noStrike">
                <a:solidFill>
                  <a:schemeClr val="dk1"/>
                </a:solidFill>
                <a:latin typeface="Cambria"/>
                <a:ea typeface="Cambria"/>
                <a:cs typeface="Cambria"/>
                <a:sym typeface="Cambria"/>
              </a:rPr>
              <a:t>.</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39"/>
          <p:cNvSpPr txBox="1"/>
          <p:nvPr>
            <p:ph idx="1" type="body"/>
          </p:nvPr>
        </p:nvSpPr>
        <p:spPr>
          <a:xfrm>
            <a:off x="381000" y="1295400"/>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Đáp ứng nhu cầu ngày càng cao của người lao động trong doanh nghiệp</a:t>
            </a:r>
            <a:endParaRPr/>
          </a:p>
          <a:p>
            <a:pPr indent="-342900" lvl="0" marL="342900" marR="0" rtl="0" algn="just">
              <a:lnSpc>
                <a:spcPct val="100000"/>
              </a:lnSpc>
              <a:spcBef>
                <a:spcPts val="48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Tạo điều kiện cho người lao động được định hướng nghề nghiệp</a:t>
            </a:r>
            <a:endParaRPr b="0" i="0" sz="2400" u="none" cap="none" strike="noStrike">
              <a:solidFill>
                <a:schemeClr val="dk1"/>
              </a:solidFill>
              <a:latin typeface="Cambria"/>
              <a:ea typeface="Cambria"/>
              <a:cs typeface="Cambria"/>
              <a:sym typeface="Cambria"/>
            </a:endParaRPr>
          </a:p>
          <a:p>
            <a:pPr indent="-342900" lvl="0" marL="342900" marR="0" rtl="0" algn="just">
              <a:lnSpc>
                <a:spcPct val="100000"/>
              </a:lnSpc>
              <a:spcBef>
                <a:spcPts val="48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Tạo điều kiện cho người lao động phát triển năng lực cá nhân</a:t>
            </a:r>
            <a:endParaRPr b="0" i="0" sz="2400" u="none" cap="none" strike="noStrike">
              <a:solidFill>
                <a:schemeClr val="dk1"/>
              </a:solidFill>
              <a:latin typeface="Cambria"/>
              <a:ea typeface="Cambria"/>
              <a:cs typeface="Cambria"/>
              <a:sym typeface="Cambria"/>
            </a:endParaRPr>
          </a:p>
          <a:p>
            <a:pPr indent="-342900" lvl="0" marL="342900" marR="0" rtl="0" algn="just">
              <a:lnSpc>
                <a:spcPct val="100000"/>
              </a:lnSpc>
              <a:spcBef>
                <a:spcPts val="48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Người lao động được động viên, thúc đẩy tại môi trường làm việc</a:t>
            </a:r>
            <a:endParaRPr b="0" i="0" sz="4400" u="none" cap="none" strike="noStrike">
              <a:solidFill>
                <a:schemeClr val="dk1"/>
              </a:solidFill>
              <a:latin typeface="Cambria"/>
              <a:ea typeface="Cambria"/>
              <a:cs typeface="Cambria"/>
              <a:sym typeface="Cambria"/>
            </a:endParaRPr>
          </a:p>
          <a:p>
            <a:pPr indent="-342900" lvl="0" marL="342900" marR="0" rtl="0" algn="just">
              <a:lnSpc>
                <a:spcPct val="100000"/>
              </a:lnSpc>
              <a:spcBef>
                <a:spcPts val="48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Nâng cao năng lực làm việc của mỗi cá nhân</a:t>
            </a:r>
            <a:endParaRPr/>
          </a:p>
          <a:p>
            <a:pPr indent="-342900" lvl="0" marL="342900" marR="0" rtl="0" algn="just">
              <a:lnSpc>
                <a:spcPct val="100000"/>
              </a:lnSpc>
              <a:spcBef>
                <a:spcPts val="48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Tạo điều kiện cho người lao động học hỏi những xu hướng mới của thời đại</a:t>
            </a:r>
            <a:endParaRPr/>
          </a:p>
        </p:txBody>
      </p:sp>
      <p:sp>
        <p:nvSpPr>
          <p:cNvPr id="246" name="Google Shape;246;p39"/>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000"/>
              <a:buFont typeface="Times New Roman"/>
              <a:buNone/>
            </a:pPr>
            <a:r>
              <a:rPr b="1" i="0" lang="en-US" sz="2000" u="none">
                <a:solidFill>
                  <a:schemeClr val="lt1"/>
                </a:solidFill>
                <a:latin typeface="Times New Roman"/>
                <a:ea typeface="Times New Roman"/>
                <a:cs typeface="Times New Roman"/>
                <a:sym typeface="Times New Roman"/>
              </a:rPr>
              <a:t>MỤC TIÊU ĐỐI VỚI CÁ NHÂN</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40"/>
          <p:cNvSpPr txBox="1"/>
          <p:nvPr/>
        </p:nvSpPr>
        <p:spPr>
          <a:xfrm>
            <a:off x="1295400" y="304800"/>
            <a:ext cx="7772400" cy="7620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lt1"/>
              </a:buClr>
              <a:buSzPts val="2400"/>
              <a:buFont typeface="Times New Roman"/>
              <a:buNone/>
            </a:pPr>
            <a:r>
              <a:rPr b="1" i="0" lang="en-US" sz="2400" u="none">
                <a:solidFill>
                  <a:schemeClr val="lt1"/>
                </a:solidFill>
                <a:latin typeface="Times New Roman"/>
                <a:ea typeface="Times New Roman"/>
                <a:cs typeface="Times New Roman"/>
                <a:sym typeface="Times New Roman"/>
              </a:rPr>
              <a:t>MỤC TIÊU ĐỐI VỚI XÃ HỘI</a:t>
            </a:r>
            <a:endParaRPr/>
          </a:p>
        </p:txBody>
      </p:sp>
      <p:sp>
        <p:nvSpPr>
          <p:cNvPr id="252" name="Google Shape;252;p40"/>
          <p:cNvSpPr txBox="1"/>
          <p:nvPr>
            <p:ph idx="1" type="body"/>
          </p:nvPr>
        </p:nvSpPr>
        <p:spPr>
          <a:xfrm>
            <a:off x="381000" y="1371600"/>
            <a:ext cx="8229600" cy="4486275"/>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50000"/>
              </a:lnSpc>
              <a:spcBef>
                <a:spcPts val="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Đáp ứng nhu cầu và thách thức của xã hội. </a:t>
            </a:r>
            <a:endParaRPr/>
          </a:p>
          <a:p>
            <a:pPr indent="-342900" lvl="0" marL="342900" marR="0" rtl="0" algn="just">
              <a:lnSpc>
                <a:spcPct val="150000"/>
              </a:lnSpc>
              <a:spcBef>
                <a:spcPts val="48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Cung cấp cho xã hội nguồn nhân lực có chất lượng</a:t>
            </a:r>
            <a:endParaRPr/>
          </a:p>
          <a:p>
            <a:pPr indent="-342900" lvl="0" marL="342900" marR="0" rtl="0" algn="just">
              <a:lnSpc>
                <a:spcPct val="150000"/>
              </a:lnSpc>
              <a:spcBef>
                <a:spcPts val="48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Cung cho xã hội nguồn nhân lực có khả năng theo kịp những biến đổi trong xã hội</a:t>
            </a:r>
            <a:endParaRPr/>
          </a:p>
          <a:p>
            <a:pPr indent="-342900" lvl="0" marL="342900" marR="0" rtl="0" algn="just">
              <a:lnSpc>
                <a:spcPct val="150000"/>
              </a:lnSpc>
              <a:spcBef>
                <a:spcPts val="48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Doanh nghiệp hoạt động không chỉ vì lợi ích của riêng mình mà còn vì lợi ích của xã hội.</a:t>
            </a:r>
            <a:endParaRPr/>
          </a:p>
          <a:p>
            <a:pPr indent="-342900" lvl="0" marL="342900" marR="0" rtl="0" algn="just">
              <a:lnSpc>
                <a:spcPct val="150000"/>
              </a:lnSpc>
              <a:spcBef>
                <a:spcPts val="48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Giúp cho xã hội phát triển, công bằng văn minh</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41"/>
          <p:cNvSpPr txBox="1"/>
          <p:nvPr>
            <p:ph type="title"/>
          </p:nvPr>
        </p:nvSpPr>
        <p:spPr>
          <a:xfrm>
            <a:off x="1447800" y="609600"/>
            <a:ext cx="5257800" cy="2286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000"/>
              <a:buFont typeface="Cambria"/>
              <a:buNone/>
            </a:pPr>
            <a:r>
              <a:rPr b="1" i="0" lang="en-US" sz="2000" u="none">
                <a:solidFill>
                  <a:schemeClr val="lt1"/>
                </a:solidFill>
                <a:latin typeface="Cambria"/>
                <a:ea typeface="Cambria"/>
                <a:cs typeface="Cambria"/>
                <a:sym typeface="Cambria"/>
              </a:rPr>
              <a:t>CHỨC NĂNG CƠ BẢN CỦA QTNNL </a:t>
            </a:r>
            <a:endParaRPr/>
          </a:p>
        </p:txBody>
      </p:sp>
      <p:sp>
        <p:nvSpPr>
          <p:cNvPr id="258" name="Google Shape;258;p41"/>
          <p:cNvSpPr txBox="1"/>
          <p:nvPr>
            <p:ph idx="1" type="body"/>
          </p:nvPr>
        </p:nvSpPr>
        <p:spPr>
          <a:xfrm>
            <a:off x="304800" y="1295400"/>
            <a:ext cx="8382000" cy="5184775"/>
          </a:xfrm>
          <a:prstGeom prst="rect">
            <a:avLst/>
          </a:prstGeom>
          <a:noFill/>
          <a:ln>
            <a:noFill/>
          </a:ln>
        </p:spPr>
        <p:txBody>
          <a:bodyPr anchorCtr="0" anchor="t" bIns="45700" lIns="91425" spcFirstLastPara="1" rIns="91425" wrap="square" tIns="45700">
            <a:normAutofit/>
          </a:bodyPr>
          <a:lstStyle/>
          <a:p>
            <a:pPr indent="-342900" lvl="0" marL="342900" marR="0" rtl="0" algn="just">
              <a:lnSpc>
                <a:spcPct val="150000"/>
              </a:lnSpc>
              <a:spcBef>
                <a:spcPts val="0"/>
              </a:spcBef>
              <a:spcAft>
                <a:spcPts val="0"/>
              </a:spcAft>
              <a:buClr>
                <a:schemeClr val="hlink"/>
              </a:buClr>
              <a:buSzPts val="2400"/>
              <a:buFont typeface="Noto Sans Symbols"/>
              <a:buChar char="❖"/>
            </a:pPr>
            <a:r>
              <a:rPr b="0" i="0" lang="en-US" sz="2400" u="none" cap="none" strike="noStrike">
                <a:solidFill>
                  <a:srgbClr val="002060"/>
                </a:solidFill>
                <a:latin typeface="Times New Roman"/>
                <a:ea typeface="Times New Roman"/>
                <a:cs typeface="Times New Roman"/>
                <a:sym typeface="Times New Roman"/>
              </a:rPr>
              <a:t>Các hoạt động liên quan đến QTNNL rất đa dạng. </a:t>
            </a:r>
            <a:endParaRPr b="0" i="0" sz="2400" u="none" cap="none" strike="noStrike">
              <a:solidFill>
                <a:srgbClr val="002060"/>
              </a:solidFill>
              <a:latin typeface="Times New Roman"/>
              <a:ea typeface="Times New Roman"/>
              <a:cs typeface="Times New Roman"/>
              <a:sym typeface="Times New Roman"/>
            </a:endParaRPr>
          </a:p>
          <a:p>
            <a:pPr indent="-342900" lvl="0" marL="342900" marR="0" rtl="0" algn="just">
              <a:lnSpc>
                <a:spcPct val="150000"/>
              </a:lnSpc>
              <a:spcBef>
                <a:spcPts val="480"/>
              </a:spcBef>
              <a:spcAft>
                <a:spcPts val="0"/>
              </a:spcAft>
              <a:buClr>
                <a:schemeClr val="hlink"/>
              </a:buClr>
              <a:buSzPts val="2400"/>
              <a:buFont typeface="Noto Sans Symbols"/>
              <a:buChar char="❖"/>
            </a:pPr>
            <a:r>
              <a:rPr b="0" i="0" lang="en-US" sz="2400" u="none" cap="none" strike="noStrike">
                <a:solidFill>
                  <a:srgbClr val="002060"/>
                </a:solidFill>
                <a:latin typeface="Times New Roman"/>
                <a:ea typeface="Times New Roman"/>
                <a:cs typeface="Times New Roman"/>
                <a:sym typeface="Times New Roman"/>
              </a:rPr>
              <a:t>Có thể phân chia các hoạt động chủ yếu của QTNNL theo 3 nhóm chức năng chủ yếu, gồm: </a:t>
            </a:r>
            <a:endParaRPr/>
          </a:p>
          <a:p>
            <a:pPr indent="-342900" lvl="0" marL="342900" marR="0" rtl="0" algn="just">
              <a:lnSpc>
                <a:spcPct val="150000"/>
              </a:lnSpc>
              <a:spcBef>
                <a:spcPts val="480"/>
              </a:spcBef>
              <a:spcAft>
                <a:spcPts val="0"/>
              </a:spcAft>
              <a:buClr>
                <a:schemeClr val="hlink"/>
              </a:buClr>
              <a:buSzPts val="2400"/>
              <a:buFont typeface="Cambria"/>
              <a:buAutoNum type="arabicPeriod"/>
            </a:pPr>
            <a:r>
              <a:rPr b="0" i="0" lang="en-US" sz="2400" u="none" cap="none" strike="noStrike">
                <a:solidFill>
                  <a:srgbClr val="002060"/>
                </a:solidFill>
                <a:latin typeface="Times New Roman"/>
                <a:ea typeface="Times New Roman"/>
                <a:cs typeface="Times New Roman"/>
                <a:sym typeface="Times New Roman"/>
              </a:rPr>
              <a:t>Nhóm chức năng thu hút nguồn nhân lực, </a:t>
            </a:r>
            <a:endParaRPr/>
          </a:p>
          <a:p>
            <a:pPr indent="-342900" lvl="0" marL="342900" marR="0" rtl="0" algn="just">
              <a:lnSpc>
                <a:spcPct val="150000"/>
              </a:lnSpc>
              <a:spcBef>
                <a:spcPts val="480"/>
              </a:spcBef>
              <a:spcAft>
                <a:spcPts val="0"/>
              </a:spcAft>
              <a:buClr>
                <a:schemeClr val="hlink"/>
              </a:buClr>
              <a:buSzPts val="2400"/>
              <a:buFont typeface="Cambria"/>
              <a:buAutoNum type="arabicPeriod"/>
            </a:pPr>
            <a:r>
              <a:rPr b="0" i="0" lang="en-US" sz="2400" u="none" cap="none" strike="noStrike">
                <a:solidFill>
                  <a:srgbClr val="002060"/>
                </a:solidFill>
                <a:latin typeface="Times New Roman"/>
                <a:ea typeface="Times New Roman"/>
                <a:cs typeface="Times New Roman"/>
                <a:sym typeface="Times New Roman"/>
              </a:rPr>
              <a:t>Nhóm chức năng đào tạo, phát triển </a:t>
            </a:r>
            <a:endParaRPr/>
          </a:p>
          <a:p>
            <a:pPr indent="-342900" lvl="0" marL="342900" marR="0" rtl="0" algn="just">
              <a:lnSpc>
                <a:spcPct val="150000"/>
              </a:lnSpc>
              <a:spcBef>
                <a:spcPts val="480"/>
              </a:spcBef>
              <a:spcAft>
                <a:spcPts val="0"/>
              </a:spcAft>
              <a:buClr>
                <a:schemeClr val="hlink"/>
              </a:buClr>
              <a:buSzPts val="2400"/>
              <a:buFont typeface="Cambria"/>
              <a:buAutoNum type="arabicPeriod"/>
            </a:pPr>
            <a:r>
              <a:rPr b="0" i="0" lang="en-US" sz="2400" u="none" cap="none" strike="noStrike">
                <a:solidFill>
                  <a:srgbClr val="002060"/>
                </a:solidFill>
                <a:latin typeface="Times New Roman"/>
                <a:ea typeface="Times New Roman"/>
                <a:cs typeface="Times New Roman"/>
                <a:sym typeface="Times New Roman"/>
              </a:rPr>
              <a:t>Nhóm chức năng duy trì nguồn nhân lực.</a:t>
            </a:r>
            <a:endParaRPr/>
          </a:p>
          <a:p>
            <a:pPr indent="-190500" lvl="0" marL="342900" marR="0" rtl="0" algn="l">
              <a:spcBef>
                <a:spcPts val="480"/>
              </a:spcBef>
              <a:spcAft>
                <a:spcPts val="0"/>
              </a:spcAft>
              <a:buClr>
                <a:schemeClr val="hlink"/>
              </a:buClr>
              <a:buSzPts val="2400"/>
              <a:buFont typeface="Noto Sans Symbols"/>
              <a:buNone/>
            </a:pPr>
            <a:r>
              <a:t/>
            </a:r>
            <a:endParaRPr b="0" i="0" sz="2400" u="none">
              <a:solidFill>
                <a:srgbClr val="002060"/>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42"/>
          <p:cNvSpPr txBox="1"/>
          <p:nvPr>
            <p:ph type="title"/>
          </p:nvPr>
        </p:nvSpPr>
        <p:spPr>
          <a:xfrm>
            <a:off x="1447800" y="609600"/>
            <a:ext cx="7467600" cy="3810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000"/>
              <a:buFont typeface="Times New Roman"/>
              <a:buNone/>
            </a:pPr>
            <a:r>
              <a:rPr b="1" i="0" lang="en-US" sz="2000" u="none">
                <a:solidFill>
                  <a:schemeClr val="lt1"/>
                </a:solidFill>
                <a:latin typeface="Times New Roman"/>
                <a:ea typeface="Times New Roman"/>
                <a:cs typeface="Times New Roman"/>
                <a:sym typeface="Times New Roman"/>
              </a:rPr>
              <a:t>NHÓM CHỨC NĂNG THU HÚT NGUỒN NHÂN LỰC</a:t>
            </a:r>
            <a:endParaRPr/>
          </a:p>
        </p:txBody>
      </p:sp>
      <p:sp>
        <p:nvSpPr>
          <p:cNvPr id="264" name="Google Shape;264;p42"/>
          <p:cNvSpPr txBox="1"/>
          <p:nvPr>
            <p:ph idx="1" type="body"/>
          </p:nvPr>
        </p:nvSpPr>
        <p:spPr>
          <a:xfrm>
            <a:off x="228600" y="1143000"/>
            <a:ext cx="8763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35714"/>
              </a:lnSpc>
              <a:spcBef>
                <a:spcPts val="0"/>
              </a:spcBef>
              <a:spcAft>
                <a:spcPts val="0"/>
              </a:spcAft>
              <a:buClr>
                <a:schemeClr val="hlink"/>
              </a:buClr>
              <a:buSzPts val="2800"/>
              <a:buFont typeface="Noto Sans Symbols"/>
              <a:buChar char="❖"/>
            </a:pPr>
            <a:r>
              <a:rPr b="1" i="0" lang="en-US" sz="2800" u="none">
                <a:solidFill>
                  <a:schemeClr val="dk1"/>
                </a:solidFill>
                <a:latin typeface="Cambria"/>
                <a:ea typeface="Cambria"/>
                <a:cs typeface="Cambria"/>
                <a:sym typeface="Cambria"/>
              </a:rPr>
              <a:t> Khái niệm</a:t>
            </a:r>
            <a:br>
              <a:rPr b="0" i="0" lang="en-US" sz="2800" u="none">
                <a:solidFill>
                  <a:schemeClr val="dk1"/>
                </a:solidFill>
                <a:latin typeface="Cambria"/>
                <a:ea typeface="Cambria"/>
                <a:cs typeface="Cambria"/>
                <a:sym typeface="Cambria"/>
              </a:rPr>
            </a:br>
            <a:r>
              <a:rPr b="0" i="0" lang="en-US" sz="2800" u="none">
                <a:solidFill>
                  <a:schemeClr val="dk1"/>
                </a:solidFill>
                <a:latin typeface="Cambria"/>
                <a:ea typeface="Cambria"/>
                <a:cs typeface="Cambria"/>
                <a:sym typeface="Cambria"/>
              </a:rPr>
              <a:t>Nhóm chức năng thu hút nguồn nhân lực là các nhóm chức năng chú trọng tới vấn đề đảm bảo có đủ số lượng người lao động với các phẩm chất phù hợp với yêu cầu công việc của doanh nghiệp.</a:t>
            </a:r>
            <a:endParaRPr/>
          </a:p>
          <a:p>
            <a:pPr indent="-342900" lvl="0" marL="342900" marR="0" rtl="0" algn="l">
              <a:lnSpc>
                <a:spcPct val="150000"/>
              </a:lnSpc>
              <a:spcBef>
                <a:spcPts val="560"/>
              </a:spcBef>
              <a:spcAft>
                <a:spcPts val="0"/>
              </a:spcAft>
              <a:buClr>
                <a:schemeClr val="hlink"/>
              </a:buClr>
              <a:buSzPts val="2800"/>
              <a:buFont typeface="Noto Sans Symbols"/>
              <a:buChar char="❖"/>
            </a:pPr>
            <a:r>
              <a:rPr b="1" i="0" lang="en-US" sz="2800" u="none">
                <a:solidFill>
                  <a:schemeClr val="dk1"/>
                </a:solidFill>
                <a:latin typeface="Cambria"/>
                <a:ea typeface="Cambria"/>
                <a:cs typeface="Cambria"/>
                <a:sym typeface="Cambria"/>
              </a:rPr>
              <a:t>Các chức năng cơ bản</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Hoạch định nguồn nhân lực</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Phân tích, thiết kế công việc</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Tuyển dụng.</a:t>
            </a:r>
            <a:endParaRPr/>
          </a:p>
          <a:p>
            <a:pPr indent="-190500" lvl="0" marL="342900" marR="0" rtl="0" algn="l">
              <a:spcBef>
                <a:spcPts val="480"/>
              </a:spcBef>
              <a:spcAft>
                <a:spcPts val="0"/>
              </a:spcAft>
              <a:buClr>
                <a:schemeClr val="hlink"/>
              </a:buClr>
              <a:buSzPts val="2400"/>
              <a:buFont typeface="Noto Sans Symbols"/>
              <a:buNone/>
            </a:pPr>
            <a:r>
              <a:t/>
            </a:r>
            <a:endParaRPr b="0" i="0" sz="2400" u="none" cap="none" strike="noStrike">
              <a:solidFill>
                <a:schemeClr val="dk1"/>
              </a:solidFill>
              <a:latin typeface="Cambria"/>
              <a:ea typeface="Cambria"/>
              <a:cs typeface="Cambria"/>
              <a:sym typeface="Cambria"/>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43"/>
          <p:cNvSpPr txBox="1"/>
          <p:nvPr>
            <p:ph type="title"/>
          </p:nvPr>
        </p:nvSpPr>
        <p:spPr>
          <a:xfrm>
            <a:off x="1322387" y="471487"/>
            <a:ext cx="7745412" cy="487362"/>
          </a:xfrm>
          <a:prstGeom prst="rect">
            <a:avLst/>
          </a:prstGeom>
          <a:noFill/>
          <a:ln>
            <a:noFill/>
          </a:ln>
        </p:spPr>
        <p:txBody>
          <a:bodyPr anchorCtr="0" anchor="ctr"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1900"/>
              <a:buFont typeface="Times New Roman"/>
              <a:buNone/>
            </a:pPr>
            <a:r>
              <a:rPr b="1" i="0" lang="en-US" sz="1900" u="none">
                <a:solidFill>
                  <a:schemeClr val="lt1"/>
                </a:solidFill>
                <a:latin typeface="Times New Roman"/>
                <a:ea typeface="Times New Roman"/>
                <a:cs typeface="Times New Roman"/>
                <a:sym typeface="Times New Roman"/>
              </a:rPr>
              <a:t>NHÓM CHỨC NĂNG ĐÀO TẠO, PHÁT TRIỂN NGUỒN NHÂN LỰC</a:t>
            </a:r>
            <a:endParaRPr/>
          </a:p>
        </p:txBody>
      </p:sp>
      <p:sp>
        <p:nvSpPr>
          <p:cNvPr id="270" name="Google Shape;270;p43"/>
          <p:cNvSpPr txBox="1"/>
          <p:nvPr>
            <p:ph idx="1" type="body"/>
          </p:nvPr>
        </p:nvSpPr>
        <p:spPr>
          <a:xfrm>
            <a:off x="228600" y="1066800"/>
            <a:ext cx="8686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400"/>
              <a:buFont typeface="Noto Sans Symbols"/>
              <a:buChar char="❖"/>
            </a:pPr>
            <a:r>
              <a:rPr b="1" i="0" lang="en-US" sz="2400" u="none">
                <a:solidFill>
                  <a:schemeClr val="dk1"/>
                </a:solidFill>
                <a:latin typeface="Cambria"/>
                <a:ea typeface="Cambria"/>
                <a:cs typeface="Cambria"/>
                <a:sym typeface="Cambria"/>
              </a:rPr>
              <a:t>Khái niệm</a:t>
            </a:r>
            <a:endParaRPr/>
          </a:p>
          <a:p>
            <a:pPr indent="-342900" lvl="0" marL="342900" marR="0" rtl="0" algn="just">
              <a:lnSpc>
                <a:spcPct val="145833"/>
              </a:lnSpc>
              <a:spcBef>
                <a:spcPts val="480"/>
              </a:spcBef>
              <a:spcAft>
                <a:spcPts val="0"/>
              </a:spcAft>
              <a:buClr>
                <a:schemeClr val="hlink"/>
              </a:buClr>
              <a:buSzPts val="2400"/>
              <a:buFont typeface="Noto Sans Symbols"/>
              <a:buNone/>
            </a:pPr>
            <a:r>
              <a:rPr b="0" i="0" lang="en-US" sz="2400" u="none">
                <a:solidFill>
                  <a:schemeClr val="dk1"/>
                </a:solidFill>
                <a:latin typeface="Cambria"/>
                <a:ea typeface="Cambria"/>
                <a:cs typeface="Cambria"/>
                <a:sym typeface="Cambria"/>
              </a:rPr>
              <a:t>Nhóm chức năng đào tạo, phát triển tập trung vào việc nâng cao năng lực của người lao động, đảm bảo cho người lao động có đủ kỹ năng làm việc, trình độ lành nghề để hoàn thành tốt công việc được giao và tạo điều kiện để người lao động được phát triển tối đa các năng lực cá nhân.</a:t>
            </a:r>
            <a:endParaRPr/>
          </a:p>
        </p:txBody>
      </p:sp>
      <p:sp>
        <p:nvSpPr>
          <p:cNvPr id="271" name="Google Shape;271;p43"/>
          <p:cNvSpPr txBox="1"/>
          <p:nvPr/>
        </p:nvSpPr>
        <p:spPr>
          <a:xfrm>
            <a:off x="211137" y="3962400"/>
            <a:ext cx="8551862" cy="2057400"/>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00000"/>
              </a:lnSpc>
              <a:spcBef>
                <a:spcPts val="0"/>
              </a:spcBef>
              <a:spcAft>
                <a:spcPts val="0"/>
              </a:spcAft>
              <a:buClr>
                <a:schemeClr val="hlink"/>
              </a:buClr>
              <a:buSzPts val="2400"/>
              <a:buFont typeface="Noto Sans Symbols"/>
              <a:buChar char="❖"/>
            </a:pPr>
            <a:r>
              <a:rPr b="1" i="0" lang="en-US" sz="2400" u="none">
                <a:solidFill>
                  <a:schemeClr val="dk1"/>
                </a:solidFill>
                <a:latin typeface="Cambria"/>
                <a:ea typeface="Cambria"/>
                <a:cs typeface="Cambria"/>
                <a:sym typeface="Cambria"/>
              </a:rPr>
              <a:t>Các chức năng cơ bản</a:t>
            </a:r>
            <a:endParaRPr/>
          </a:p>
          <a:p>
            <a:pPr indent="-342900" lvl="0" marL="342900" marR="0" rtl="0" algn="just">
              <a:lnSpc>
                <a:spcPct val="150000"/>
              </a:lnSpc>
              <a:spcBef>
                <a:spcPts val="48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Hướng nghiệp, huấn luyện, đào tạo kỹ năng thực hành</a:t>
            </a:r>
            <a:endParaRPr/>
          </a:p>
          <a:p>
            <a:pPr indent="-342900" lvl="0" marL="342900" marR="0" rtl="0" algn="just">
              <a:lnSpc>
                <a:spcPct val="150000"/>
              </a:lnSpc>
              <a:spcBef>
                <a:spcPts val="48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Bồi dưỡng nâng cao trình độ tay nghề</a:t>
            </a:r>
            <a:endParaRPr/>
          </a:p>
          <a:p>
            <a:pPr indent="-342900" lvl="0" marL="342900" marR="0" rtl="0" algn="just">
              <a:lnSpc>
                <a:spcPct val="150000"/>
              </a:lnSpc>
              <a:spcBef>
                <a:spcPts val="48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Cập nhật kiến thức quản trị, kỹ thuật, công nghệ cho người lao động và các nhà quản trị.</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44"/>
          <p:cNvSpPr txBox="1"/>
          <p:nvPr>
            <p:ph type="title"/>
          </p:nvPr>
        </p:nvSpPr>
        <p:spPr>
          <a:xfrm>
            <a:off x="1371600" y="457200"/>
            <a:ext cx="7467600" cy="533400"/>
          </a:xfrm>
          <a:prstGeom prst="rect">
            <a:avLst/>
          </a:prstGeom>
          <a:noFill/>
          <a:ln>
            <a:noFill/>
          </a:ln>
        </p:spPr>
        <p:txBody>
          <a:bodyPr anchorCtr="0" anchor="ctr"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2200"/>
              <a:buFont typeface="Times New Roman"/>
              <a:buNone/>
            </a:pPr>
            <a:r>
              <a:rPr b="1" i="0" lang="en-US" sz="2200" u="none">
                <a:solidFill>
                  <a:schemeClr val="lt1"/>
                </a:solidFill>
                <a:latin typeface="Times New Roman"/>
                <a:ea typeface="Times New Roman"/>
                <a:cs typeface="Times New Roman"/>
                <a:sym typeface="Times New Roman"/>
              </a:rPr>
              <a:t>NHÓM CHỨC NĂNG DUY TRÌ NGUỒN NHÂN LỰC</a:t>
            </a:r>
            <a:endParaRPr/>
          </a:p>
        </p:txBody>
      </p:sp>
      <p:sp>
        <p:nvSpPr>
          <p:cNvPr id="277" name="Google Shape;277;p44"/>
          <p:cNvSpPr txBox="1"/>
          <p:nvPr>
            <p:ph idx="1" type="body"/>
          </p:nvPr>
        </p:nvSpPr>
        <p:spPr>
          <a:xfrm>
            <a:off x="152400" y="1143000"/>
            <a:ext cx="8763000" cy="4114800"/>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70833"/>
              </a:lnSpc>
              <a:spcBef>
                <a:spcPts val="0"/>
              </a:spcBef>
              <a:spcAft>
                <a:spcPts val="0"/>
              </a:spcAft>
              <a:buClr>
                <a:schemeClr val="hlink"/>
              </a:buClr>
              <a:buSzPts val="2400"/>
              <a:buFont typeface="Noto Sans Symbols"/>
              <a:buChar char="❖"/>
            </a:pPr>
            <a:r>
              <a:rPr b="1" i="0" lang="en-US" sz="2400" u="none">
                <a:solidFill>
                  <a:schemeClr val="dk1"/>
                </a:solidFill>
                <a:latin typeface="Cambria"/>
                <a:ea typeface="Cambria"/>
                <a:cs typeface="Cambria"/>
                <a:sym typeface="Cambria"/>
              </a:rPr>
              <a:t>Khái niệm</a:t>
            </a:r>
            <a:endParaRPr/>
          </a:p>
          <a:p>
            <a:pPr indent="-342900" lvl="0" marL="342900" marR="0" rtl="0" algn="just">
              <a:lnSpc>
                <a:spcPct val="170833"/>
              </a:lnSpc>
              <a:spcBef>
                <a:spcPts val="480"/>
              </a:spcBef>
              <a:spcAft>
                <a:spcPts val="0"/>
              </a:spcAft>
              <a:buClr>
                <a:schemeClr val="hlink"/>
              </a:buClr>
              <a:buSzPts val="2400"/>
              <a:buFont typeface="Noto Sans Symbols"/>
              <a:buNone/>
            </a:pPr>
            <a:r>
              <a:rPr b="0" i="0" lang="en-US" sz="2400" u="none">
                <a:solidFill>
                  <a:schemeClr val="dk1"/>
                </a:solidFill>
                <a:latin typeface="Cambria"/>
                <a:ea typeface="Cambria"/>
                <a:cs typeface="Cambria"/>
                <a:sym typeface="Cambria"/>
              </a:rPr>
              <a:t>Nhóm chức năng duy trì là nhóm chức năng tập trung đến việc ổn định, duy trì và sử dụng có hiệu quả nguồn nhân lực trong doanh nghiệp.</a:t>
            </a:r>
            <a:endParaRPr/>
          </a:p>
          <a:p>
            <a:pPr indent="-342900" lvl="0" marL="342900" marR="0" rtl="0" algn="just">
              <a:lnSpc>
                <a:spcPct val="170833"/>
              </a:lnSpc>
              <a:spcBef>
                <a:spcPts val="480"/>
              </a:spcBef>
              <a:spcAft>
                <a:spcPts val="0"/>
              </a:spcAft>
              <a:buClr>
                <a:schemeClr val="hlink"/>
              </a:buClr>
              <a:buSzPts val="2400"/>
              <a:buFont typeface="Noto Sans Symbols"/>
              <a:buChar char="❖"/>
            </a:pPr>
            <a:r>
              <a:rPr b="1" i="0" lang="en-US" sz="2400" u="none">
                <a:solidFill>
                  <a:schemeClr val="dk1"/>
                </a:solidFill>
                <a:latin typeface="Cambria"/>
                <a:ea typeface="Cambria"/>
                <a:cs typeface="Cambria"/>
                <a:sym typeface="Cambria"/>
              </a:rPr>
              <a:t>Các chức năng cơ bản</a:t>
            </a:r>
            <a:endParaRPr/>
          </a:p>
          <a:p>
            <a:pPr indent="-342900" lvl="0" marL="342900" marR="0" rtl="0" algn="just">
              <a:lnSpc>
                <a:spcPct val="170833"/>
              </a:lnSpc>
              <a:spcBef>
                <a:spcPts val="48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Chức năng động viên (thúc đẩy)</a:t>
            </a:r>
            <a:endParaRPr/>
          </a:p>
          <a:p>
            <a:pPr indent="-342900" lvl="0" marL="342900" marR="0" rtl="0" algn="just">
              <a:lnSpc>
                <a:spcPct val="170833"/>
              </a:lnSpc>
              <a:spcBef>
                <a:spcPts val="48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Duy trì, phát triển các mối quan hệ lao động</a:t>
            </a:r>
            <a:endParaRPr/>
          </a:p>
          <a:p>
            <a:pPr indent="-342900" lvl="0" marL="342900" marR="0" rtl="0" algn="just">
              <a:lnSpc>
                <a:spcPct val="170833"/>
              </a:lnSpc>
              <a:spcBef>
                <a:spcPts val="48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Duy trì, phát triển các giá trị trong doanh nghiệp</a:t>
            </a:r>
            <a:endParaRPr/>
          </a:p>
          <a:p>
            <a:pPr indent="-342900" lvl="0" marL="342900" marR="0" rtl="0" algn="just">
              <a:lnSpc>
                <a:spcPct val="170833"/>
              </a:lnSpc>
              <a:spcBef>
                <a:spcPts val="48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Chế độ đãi ngộ vật chất (trả công lao động).</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45"/>
          <p:cNvSpPr txBox="1"/>
          <p:nvPr/>
        </p:nvSpPr>
        <p:spPr>
          <a:xfrm>
            <a:off x="1295400" y="0"/>
            <a:ext cx="9347200" cy="1295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lt1"/>
              </a:buClr>
              <a:buSzPts val="2000"/>
              <a:buFont typeface="Times New Roman"/>
              <a:buNone/>
            </a:pPr>
            <a:r>
              <a:rPr b="1" i="0" lang="en-US" sz="2000" u="none">
                <a:solidFill>
                  <a:schemeClr val="lt1"/>
                </a:solidFill>
                <a:latin typeface="Times New Roman"/>
                <a:ea typeface="Times New Roman"/>
                <a:cs typeface="Times New Roman"/>
                <a:sym typeface="Times New Roman"/>
              </a:rPr>
              <a:t>TRÁCH NHIỆM ĐỐI VỚI CÔNG TÁC QUẢN TRỊ NNL</a:t>
            </a:r>
            <a:endParaRPr/>
          </a:p>
        </p:txBody>
      </p:sp>
      <p:sp>
        <p:nvSpPr>
          <p:cNvPr id="283" name="Google Shape;283;p45"/>
          <p:cNvSpPr txBox="1"/>
          <p:nvPr>
            <p:ph idx="1" type="body"/>
          </p:nvPr>
        </p:nvSpPr>
        <p:spPr>
          <a:xfrm>
            <a:off x="228600" y="1219200"/>
            <a:ext cx="8763000" cy="22860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400"/>
              <a:buFont typeface="Noto Sans Symbols"/>
              <a:buNone/>
            </a:pPr>
            <a:r>
              <a:rPr b="1" i="1" lang="en-US" sz="2400" u="none">
                <a:solidFill>
                  <a:schemeClr val="dk1"/>
                </a:solidFill>
                <a:latin typeface="Cambria"/>
                <a:ea typeface="Cambria"/>
                <a:cs typeface="Cambria"/>
                <a:sym typeface="Cambria"/>
              </a:rPr>
              <a:t>Ai chịu trách nhiệm đối với các hoạt động quản trị nguồn nhân lực?</a:t>
            </a:r>
            <a:endParaRPr/>
          </a:p>
          <a:p>
            <a:pPr indent="-342900" lvl="0" marL="342900" marR="0" rtl="0" algn="l">
              <a:lnSpc>
                <a:spcPct val="100000"/>
              </a:lnSpc>
              <a:spcBef>
                <a:spcPts val="48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 Giám đốc/trưởng phòng nhân sự?</a:t>
            </a:r>
            <a:endParaRPr/>
          </a:p>
          <a:p>
            <a:pPr indent="-342900" lvl="0" marL="342900" marR="0" rtl="0" algn="l">
              <a:lnSpc>
                <a:spcPct val="100000"/>
              </a:lnSpc>
              <a:spcBef>
                <a:spcPts val="48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 Các nhà quản trị cấp cao?</a:t>
            </a:r>
            <a:endParaRPr/>
          </a:p>
          <a:p>
            <a:pPr indent="-342900" lvl="0" marL="342900" marR="0" rtl="0" algn="l">
              <a:lnSpc>
                <a:spcPct val="100000"/>
              </a:lnSpc>
              <a:spcBef>
                <a:spcPts val="48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 Giám đốc/trưởng phòng chuyên môn?</a:t>
            </a:r>
            <a:endParaRPr/>
          </a:p>
          <a:p>
            <a:pPr indent="-190500" lvl="0" marL="342900" marR="0" rtl="0" algn="l">
              <a:spcBef>
                <a:spcPts val="480"/>
              </a:spcBef>
              <a:spcAft>
                <a:spcPts val="0"/>
              </a:spcAft>
              <a:buClr>
                <a:schemeClr val="hlink"/>
              </a:buClr>
              <a:buSzPts val="2400"/>
              <a:buFont typeface="Noto Sans Symbols"/>
              <a:buNone/>
            </a:pPr>
            <a:r>
              <a:t/>
            </a:r>
            <a:endParaRPr b="0" i="0" sz="2400" u="none">
              <a:solidFill>
                <a:schemeClr val="dk1"/>
              </a:solidFill>
              <a:latin typeface="Cambria"/>
              <a:ea typeface="Cambria"/>
              <a:cs typeface="Cambria"/>
              <a:sym typeface="Cambria"/>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pic>
        <p:nvPicPr>
          <p:cNvPr id="289" name="Google Shape;289;p46"/>
          <p:cNvPicPr preferRelativeResize="0"/>
          <p:nvPr>
            <p:ph idx="1" type="body"/>
          </p:nvPr>
        </p:nvPicPr>
        <p:blipFill rotWithShape="1">
          <a:blip r:embed="rId3">
            <a:alphaModFix/>
          </a:blip>
          <a:srcRect b="0" l="0" r="0" t="0"/>
          <a:stretch/>
        </p:blipFill>
        <p:spPr>
          <a:xfrm>
            <a:off x="457200" y="1206500"/>
            <a:ext cx="8229600" cy="3614737"/>
          </a:xfrm>
          <a:prstGeom prst="rect">
            <a:avLst/>
          </a:prstGeom>
          <a:noFill/>
          <a:ln>
            <a:noFill/>
          </a:ln>
        </p:spPr>
      </p:pic>
      <p:sp>
        <p:nvSpPr>
          <p:cNvPr id="290" name="Google Shape;290;p46"/>
          <p:cNvSpPr txBox="1"/>
          <p:nvPr>
            <p:ph type="title"/>
          </p:nvPr>
        </p:nvSpPr>
        <p:spPr>
          <a:xfrm>
            <a:off x="1447800" y="609600"/>
            <a:ext cx="7162800" cy="762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000"/>
              <a:buFont typeface="Cambria"/>
              <a:buNone/>
            </a:pPr>
            <a:r>
              <a:rPr b="1" i="0" lang="en-US" sz="2000" u="none">
                <a:solidFill>
                  <a:schemeClr val="lt1"/>
                </a:solidFill>
                <a:latin typeface="Cambria"/>
                <a:ea typeface="Cambria"/>
                <a:cs typeface="Cambria"/>
                <a:sym typeface="Cambria"/>
              </a:rPr>
              <a:t>GOC NHÌN KHÁC VỀ QUẢN TRỊ NGUỒN NHÂN LỰC</a:t>
            </a:r>
            <a:endParaRPr/>
          </a:p>
        </p:txBody>
      </p:sp>
      <p:sp>
        <p:nvSpPr>
          <p:cNvPr id="291" name="Google Shape;291;p46"/>
          <p:cNvSpPr txBox="1"/>
          <p:nvPr/>
        </p:nvSpPr>
        <p:spPr>
          <a:xfrm>
            <a:off x="76200" y="5181600"/>
            <a:ext cx="8763000" cy="1447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400"/>
              <a:buFont typeface="Noto Sans Symbols"/>
              <a:buChar char="❖"/>
            </a:pPr>
            <a:r>
              <a:rPr b="0" i="0" lang="en-US" sz="2400" u="none">
                <a:solidFill>
                  <a:schemeClr val="dk1"/>
                </a:solidFill>
                <a:latin typeface="Cambria"/>
                <a:ea typeface="Cambria"/>
                <a:cs typeface="Cambria"/>
                <a:sym typeface="Cambria"/>
              </a:rPr>
              <a:t>Hai góc nhìn về QTNNL đã giới thiệu khá tương đồng. Ở góc độ của người phân tích hệ thống thì góc nhìn thứ 2 sẽ tường minh hơn. Vậy các nội dung sau đây sẽ được trình bày theo góc độ của hướng này.</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47"/>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Tuyển dụng</a:t>
            </a:r>
            <a:endParaRPr/>
          </a:p>
        </p:txBody>
      </p:sp>
      <p:pic>
        <p:nvPicPr>
          <p:cNvPr id="297" name="Google Shape;297;p47"/>
          <p:cNvPicPr preferRelativeResize="0"/>
          <p:nvPr/>
        </p:nvPicPr>
        <p:blipFill rotWithShape="1">
          <a:blip r:embed="rId3">
            <a:alphaModFix/>
          </a:blip>
          <a:srcRect b="0" l="0" r="0" t="0"/>
          <a:stretch/>
        </p:blipFill>
        <p:spPr>
          <a:xfrm>
            <a:off x="727075" y="1981200"/>
            <a:ext cx="4032250" cy="2286000"/>
          </a:xfrm>
          <a:prstGeom prst="rect">
            <a:avLst/>
          </a:prstGeom>
          <a:noFill/>
          <a:ln>
            <a:noFill/>
          </a:ln>
        </p:spPr>
      </p:pic>
      <p:pic>
        <p:nvPicPr>
          <p:cNvPr id="298" name="Google Shape;298;p47"/>
          <p:cNvPicPr preferRelativeResize="0"/>
          <p:nvPr/>
        </p:nvPicPr>
        <p:blipFill rotWithShape="1">
          <a:blip r:embed="rId4">
            <a:alphaModFix/>
          </a:blip>
          <a:srcRect b="0" l="0" r="0" t="0"/>
          <a:stretch/>
        </p:blipFill>
        <p:spPr>
          <a:xfrm>
            <a:off x="4953000" y="1981200"/>
            <a:ext cx="3581400" cy="2286000"/>
          </a:xfrm>
          <a:prstGeom prst="rect">
            <a:avLst/>
          </a:prstGeom>
          <a:noFill/>
          <a:ln>
            <a:noFill/>
          </a:ln>
        </p:spPr>
      </p:pic>
      <p:pic>
        <p:nvPicPr>
          <p:cNvPr id="299" name="Google Shape;299;p47"/>
          <p:cNvPicPr preferRelativeResize="0"/>
          <p:nvPr/>
        </p:nvPicPr>
        <p:blipFill rotWithShape="1">
          <a:blip r:embed="rId5">
            <a:alphaModFix/>
          </a:blip>
          <a:srcRect b="0" l="0" r="0" t="0"/>
          <a:stretch/>
        </p:blipFill>
        <p:spPr>
          <a:xfrm>
            <a:off x="1268412" y="3121025"/>
            <a:ext cx="6985000" cy="406558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48"/>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Đề xuất &amp; Phê duyệt YC tuyển dụng</a:t>
            </a:r>
            <a:endParaRPr/>
          </a:p>
        </p:txBody>
      </p:sp>
      <p:sp>
        <p:nvSpPr>
          <p:cNvPr id="305" name="Google Shape;305;p48"/>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Các đối tượng tham gia: </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Trưởng đơn vị/giám đốc</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Phòng NS</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Trưởng bộ phận</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Một số thông tin cần quản lý</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Vị trí cần tuyển</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Số lượng</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Mô tả công việc</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Yêu cầu kiến thức, kỹ năng, bằng cấp</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Yêu cầu khác (giới tính, độ tuổi,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49"/>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Đăng tin tuyển dụng</a:t>
            </a:r>
            <a:endParaRPr/>
          </a:p>
        </p:txBody>
      </p:sp>
      <p:sp>
        <p:nvSpPr>
          <p:cNvPr id="311" name="Google Shape;311;p49"/>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Giai đoạn đăng tin tuyển dụng thường cần đến sự hỗ trợ của các kênh ngoài doanh nghiệp</a:t>
            </a:r>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Website doanh nghiệp</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Các trang tổng hợp thông tin tuyển dụng (vietnamworks.com, itviec.com, …)</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Mạng xã hội</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Thông tin nội bộ</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Một số thông tin cần quản lý:</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Danh mục các kênh đăng tin tuyển dụng</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Danh sách hồ sơ ứng viên</a:t>
            </a:r>
            <a:endParaRPr/>
          </a:p>
          <a:p>
            <a:pPr indent="-190500" lvl="0" marL="342900" marR="0" rtl="0" algn="l">
              <a:spcBef>
                <a:spcPts val="480"/>
              </a:spcBef>
              <a:spcAft>
                <a:spcPts val="0"/>
              </a:spcAft>
              <a:buClr>
                <a:schemeClr val="hlink"/>
              </a:buClr>
              <a:buSzPts val="2400"/>
              <a:buFont typeface="Noto Sans Symbols"/>
              <a:buNone/>
            </a:pPr>
            <a:r>
              <a:t/>
            </a:r>
            <a:endParaRPr b="0" i="0" sz="2400" u="none" cap="none" strike="noStrike">
              <a:solidFill>
                <a:schemeClr val="dk1"/>
              </a:solidFill>
              <a:latin typeface="Cambria"/>
              <a:ea typeface="Cambria"/>
              <a:cs typeface="Cambria"/>
              <a:sym typeface="Cambria"/>
            </a:endParaRPr>
          </a:p>
        </p:txBody>
      </p:sp>
      <p:pic>
        <p:nvPicPr>
          <p:cNvPr id="312" name="Google Shape;312;p49"/>
          <p:cNvPicPr preferRelativeResize="0"/>
          <p:nvPr/>
        </p:nvPicPr>
        <p:blipFill rotWithShape="1">
          <a:blip r:embed="rId3">
            <a:alphaModFix/>
          </a:blip>
          <a:srcRect b="0" l="0" r="0" t="0"/>
          <a:stretch/>
        </p:blipFill>
        <p:spPr>
          <a:xfrm>
            <a:off x="755650" y="2273300"/>
            <a:ext cx="7785100" cy="8667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50"/>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Sơ lọc hồ sơ</a:t>
            </a:r>
            <a:endParaRPr/>
          </a:p>
        </p:txBody>
      </p:sp>
      <p:sp>
        <p:nvSpPr>
          <p:cNvPr id="318" name="Google Shape;318;p50"/>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Bộ phận chịu trách nhiệm: Phòng NS</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Một số thông tin cần quản lý:</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Danh sách hồ sơ ứng tuyển trên tất cả các kênh</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Danh sách hồ sơ thỏa mãn</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Danh sách hồ sơ dự trữ</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51"/>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Thi tuyển &amp; Phỏng vấn</a:t>
            </a:r>
            <a:endParaRPr/>
          </a:p>
        </p:txBody>
      </p:sp>
      <p:sp>
        <p:nvSpPr>
          <p:cNvPr id="324" name="Google Shape;324;p51"/>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Bộ phận chịu trách nhiệm: Ban GĐ, trưởng đơn vị, phòng NS, trưởng bộ phận</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Một số thông tin cần quản lý:</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Thời gian, địa điểm thi tuyển, phỏng vấn</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Thành phần Hội đồng thi tuyển, phỏng vấn</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Danh sách ứng viên tham gia thi tuyển, phỏng vấn</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Danh sách ứng viên trúng tuyển</a:t>
            </a:r>
            <a:endParaRPr/>
          </a:p>
          <a:p>
            <a:pPr indent="-190500" lvl="0" marL="342900" marR="0" rtl="0" algn="l">
              <a:spcBef>
                <a:spcPts val="480"/>
              </a:spcBef>
              <a:spcAft>
                <a:spcPts val="0"/>
              </a:spcAft>
              <a:buClr>
                <a:schemeClr val="hlink"/>
              </a:buClr>
              <a:buSzPts val="2400"/>
              <a:buFont typeface="Noto Sans Symbols"/>
              <a:buNone/>
            </a:pPr>
            <a:r>
              <a:t/>
            </a:r>
            <a:endParaRPr b="0" i="0" sz="2400" u="none" cap="none" strike="noStrike">
              <a:solidFill>
                <a:schemeClr val="dk1"/>
              </a:solidFill>
              <a:latin typeface="Cambria"/>
              <a:ea typeface="Cambria"/>
              <a:cs typeface="Cambria"/>
              <a:sym typeface="Cambria"/>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52"/>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Các nghiệp vụ sau tuyển dụng</a:t>
            </a:r>
            <a:endParaRPr/>
          </a:p>
        </p:txBody>
      </p:sp>
      <p:pic>
        <p:nvPicPr>
          <p:cNvPr id="330" name="Google Shape;330;p52"/>
          <p:cNvPicPr preferRelativeResize="0"/>
          <p:nvPr>
            <p:ph idx="1" type="body"/>
          </p:nvPr>
        </p:nvPicPr>
        <p:blipFill rotWithShape="1">
          <a:blip r:embed="rId3">
            <a:alphaModFix/>
          </a:blip>
          <a:srcRect b="0" l="0" r="0" t="0"/>
          <a:stretch/>
        </p:blipFill>
        <p:spPr>
          <a:xfrm>
            <a:off x="1046162" y="1828800"/>
            <a:ext cx="3678237" cy="1839912"/>
          </a:xfrm>
          <a:prstGeom prst="rect">
            <a:avLst/>
          </a:prstGeom>
          <a:noFill/>
          <a:ln>
            <a:noFill/>
          </a:ln>
        </p:spPr>
      </p:pic>
      <p:pic>
        <p:nvPicPr>
          <p:cNvPr id="331" name="Google Shape;331;p52"/>
          <p:cNvPicPr preferRelativeResize="0"/>
          <p:nvPr/>
        </p:nvPicPr>
        <p:blipFill rotWithShape="1">
          <a:blip r:embed="rId4">
            <a:alphaModFix/>
          </a:blip>
          <a:srcRect b="0" l="0" r="0" t="0"/>
          <a:stretch/>
        </p:blipFill>
        <p:spPr>
          <a:xfrm>
            <a:off x="4724400" y="1828800"/>
            <a:ext cx="3733800" cy="1936750"/>
          </a:xfrm>
          <a:prstGeom prst="rect">
            <a:avLst/>
          </a:prstGeom>
          <a:noFill/>
          <a:ln>
            <a:noFill/>
          </a:ln>
        </p:spPr>
      </p:pic>
      <p:pic>
        <p:nvPicPr>
          <p:cNvPr id="332" name="Google Shape;332;p52"/>
          <p:cNvPicPr preferRelativeResize="0"/>
          <p:nvPr/>
        </p:nvPicPr>
        <p:blipFill rotWithShape="1">
          <a:blip r:embed="rId5">
            <a:alphaModFix/>
          </a:blip>
          <a:srcRect b="0" l="0" r="0" t="0"/>
          <a:stretch/>
        </p:blipFill>
        <p:spPr>
          <a:xfrm>
            <a:off x="838200" y="3767137"/>
            <a:ext cx="3886200" cy="2225675"/>
          </a:xfrm>
          <a:prstGeom prst="rect">
            <a:avLst/>
          </a:prstGeom>
          <a:noFill/>
          <a:ln>
            <a:noFill/>
          </a:ln>
        </p:spPr>
      </p:pic>
      <p:pic>
        <p:nvPicPr>
          <p:cNvPr id="333" name="Google Shape;333;p52"/>
          <p:cNvPicPr preferRelativeResize="0"/>
          <p:nvPr/>
        </p:nvPicPr>
        <p:blipFill rotWithShape="1">
          <a:blip r:embed="rId6">
            <a:alphaModFix/>
          </a:blip>
          <a:srcRect b="0" l="0" r="0" t="0"/>
          <a:stretch/>
        </p:blipFill>
        <p:spPr>
          <a:xfrm>
            <a:off x="4724400" y="3765550"/>
            <a:ext cx="3733800" cy="222567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53"/>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Quản lý thông tin nhân viên</a:t>
            </a:r>
            <a:endParaRPr/>
          </a:p>
        </p:txBody>
      </p:sp>
      <p:pic>
        <p:nvPicPr>
          <p:cNvPr id="340" name="Google Shape;340;p53"/>
          <p:cNvPicPr preferRelativeResize="0"/>
          <p:nvPr>
            <p:ph idx="1" type="body"/>
          </p:nvPr>
        </p:nvPicPr>
        <p:blipFill rotWithShape="1">
          <a:blip r:embed="rId3">
            <a:alphaModFix/>
          </a:blip>
          <a:srcRect b="0" l="0" r="0" t="0"/>
          <a:stretch/>
        </p:blipFill>
        <p:spPr>
          <a:xfrm>
            <a:off x="304800" y="1414462"/>
            <a:ext cx="7643812" cy="388937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54"/>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Lý lịch trích ngang</a:t>
            </a:r>
            <a:endParaRPr/>
          </a:p>
        </p:txBody>
      </p:sp>
      <p:pic>
        <p:nvPicPr>
          <p:cNvPr id="346" name="Google Shape;346;p54"/>
          <p:cNvPicPr preferRelativeResize="0"/>
          <p:nvPr>
            <p:ph idx="1" type="body"/>
          </p:nvPr>
        </p:nvPicPr>
        <p:blipFill rotWithShape="1">
          <a:blip r:embed="rId3">
            <a:alphaModFix/>
          </a:blip>
          <a:srcRect b="0" l="0" r="0" t="0"/>
          <a:stretch/>
        </p:blipFill>
        <p:spPr>
          <a:xfrm>
            <a:off x="566737" y="1228725"/>
            <a:ext cx="8010525" cy="524827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55"/>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Lý lịch trích ngang</a:t>
            </a:r>
            <a:endParaRPr/>
          </a:p>
        </p:txBody>
      </p:sp>
      <p:sp>
        <p:nvSpPr>
          <p:cNvPr id="352" name="Google Shape;352;p55"/>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165100" lvl="0" marL="342900" marR="0" rtl="0" algn="l">
              <a:spcBef>
                <a:spcPts val="0"/>
              </a:spcBef>
              <a:spcAft>
                <a:spcPts val="0"/>
              </a:spcAft>
              <a:buClr>
                <a:schemeClr val="hlink"/>
              </a:buClr>
              <a:buSzPts val="2800"/>
              <a:buFont typeface="Noto Sans Symbols"/>
              <a:buNone/>
            </a:pPr>
            <a:r>
              <a:t/>
            </a:r>
            <a:endParaRPr sz="2800">
              <a:solidFill>
                <a:srgbClr val="0033CC"/>
              </a:solidFill>
              <a:latin typeface="Cambria"/>
              <a:ea typeface="Cambria"/>
              <a:cs typeface="Cambria"/>
              <a:sym typeface="Cambria"/>
            </a:endParaRPr>
          </a:p>
        </p:txBody>
      </p:sp>
      <p:pic>
        <p:nvPicPr>
          <p:cNvPr id="353" name="Google Shape;353;p55"/>
          <p:cNvPicPr preferRelativeResize="0"/>
          <p:nvPr/>
        </p:nvPicPr>
        <p:blipFill rotWithShape="1">
          <a:blip r:embed="rId3">
            <a:alphaModFix/>
          </a:blip>
          <a:srcRect b="0" l="0" r="0" t="0"/>
          <a:stretch/>
        </p:blipFill>
        <p:spPr>
          <a:xfrm>
            <a:off x="1371600" y="1828800"/>
            <a:ext cx="6629400" cy="4478337"/>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56"/>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Lý lịch trích ngang</a:t>
            </a:r>
            <a:endParaRPr/>
          </a:p>
        </p:txBody>
      </p:sp>
      <p:sp>
        <p:nvSpPr>
          <p:cNvPr id="359" name="Google Shape;359;p56"/>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165100" lvl="0" marL="342900" marR="0" rtl="0" algn="l">
              <a:spcBef>
                <a:spcPts val="0"/>
              </a:spcBef>
              <a:spcAft>
                <a:spcPts val="0"/>
              </a:spcAft>
              <a:buClr>
                <a:schemeClr val="hlink"/>
              </a:buClr>
              <a:buSzPts val="2800"/>
              <a:buFont typeface="Noto Sans Symbols"/>
              <a:buNone/>
            </a:pPr>
            <a:r>
              <a:t/>
            </a:r>
            <a:endParaRPr sz="2800">
              <a:solidFill>
                <a:srgbClr val="0033CC"/>
              </a:solidFill>
              <a:latin typeface="Cambria"/>
              <a:ea typeface="Cambria"/>
              <a:cs typeface="Cambria"/>
              <a:sym typeface="Cambria"/>
            </a:endParaRPr>
          </a:p>
        </p:txBody>
      </p:sp>
      <p:pic>
        <p:nvPicPr>
          <p:cNvPr id="360" name="Google Shape;360;p56"/>
          <p:cNvPicPr preferRelativeResize="0"/>
          <p:nvPr/>
        </p:nvPicPr>
        <p:blipFill rotWithShape="1">
          <a:blip r:embed="rId3">
            <a:alphaModFix/>
          </a:blip>
          <a:srcRect b="0" l="0" r="0" t="0"/>
          <a:stretch/>
        </p:blipFill>
        <p:spPr>
          <a:xfrm>
            <a:off x="533400" y="1905000"/>
            <a:ext cx="8420100" cy="44100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57"/>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Lý lịch trích ngang</a:t>
            </a:r>
            <a:endParaRPr/>
          </a:p>
        </p:txBody>
      </p:sp>
      <p:sp>
        <p:nvSpPr>
          <p:cNvPr id="366" name="Google Shape;366;p57"/>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5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Quan tâm tới các thông tin thuộc tính cần lưu trữ</a:t>
            </a:r>
            <a:endParaRPr/>
          </a:p>
          <a:p>
            <a:pPr indent="-342900" lvl="0" marL="342900" marR="0" rtl="0" algn="l">
              <a:lnSpc>
                <a:spcPct val="15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Một số tính năng cần cung cấp</a:t>
            </a:r>
            <a:endParaRPr/>
          </a:p>
          <a:p>
            <a:pPr indent="-285750" lvl="1" marL="742950" marR="0" rtl="0" algn="l">
              <a:lnSpc>
                <a:spcPct val="15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Tìm kiếm, sắp xếp danh sách nhân viên theo các tiêu chí khác nhau (tên, tuổi, trình độ, chức vụ, …)</a:t>
            </a:r>
            <a:endParaRPr/>
          </a:p>
          <a:p>
            <a:pPr indent="-285750" lvl="1" marL="742950" marR="0" rtl="0" algn="l">
              <a:lnSpc>
                <a:spcPct val="15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Xuất báo cáo ra các định dạng khác nhau phục vụ các công việc quản lý thường kỳ hoặc đột xuất</a:t>
            </a:r>
            <a:endParaRPr/>
          </a:p>
          <a:p>
            <a:pPr indent="-190500" lvl="0" marL="342900" marR="0" rtl="0" algn="l">
              <a:spcBef>
                <a:spcPts val="480"/>
              </a:spcBef>
              <a:spcAft>
                <a:spcPts val="0"/>
              </a:spcAft>
              <a:buClr>
                <a:schemeClr val="hlink"/>
              </a:buClr>
              <a:buSzPts val="2400"/>
              <a:buFont typeface="Noto Sans Symbols"/>
              <a:buNone/>
            </a:pPr>
            <a:r>
              <a:t/>
            </a:r>
            <a:endParaRPr b="0" i="0" sz="2400" u="none" cap="none" strike="noStrike">
              <a:solidFill>
                <a:schemeClr val="dk1"/>
              </a:solidFill>
              <a:latin typeface="Cambria"/>
              <a:ea typeface="Cambria"/>
              <a:cs typeface="Cambria"/>
              <a:sym typeface="Cambria"/>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58"/>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Hợp đồng lao động</a:t>
            </a:r>
            <a:endParaRPr/>
          </a:p>
        </p:txBody>
      </p:sp>
      <p:sp>
        <p:nvSpPr>
          <p:cNvPr id="372" name="Google Shape;372;p58"/>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165100" lvl="0" marL="342900" marR="0" rtl="0" algn="l">
              <a:spcBef>
                <a:spcPts val="0"/>
              </a:spcBef>
              <a:spcAft>
                <a:spcPts val="0"/>
              </a:spcAft>
              <a:buClr>
                <a:schemeClr val="hlink"/>
              </a:buClr>
              <a:buSzPts val="2800"/>
              <a:buFont typeface="Noto Sans Symbols"/>
              <a:buNone/>
            </a:pPr>
            <a:r>
              <a:t/>
            </a:r>
            <a:endParaRPr sz="2800">
              <a:solidFill>
                <a:srgbClr val="0033CC"/>
              </a:solidFill>
              <a:latin typeface="Cambria"/>
              <a:ea typeface="Cambria"/>
              <a:cs typeface="Cambria"/>
              <a:sym typeface="Cambria"/>
            </a:endParaRPr>
          </a:p>
        </p:txBody>
      </p:sp>
      <p:pic>
        <p:nvPicPr>
          <p:cNvPr id="373" name="Google Shape;373;p58"/>
          <p:cNvPicPr preferRelativeResize="0"/>
          <p:nvPr/>
        </p:nvPicPr>
        <p:blipFill rotWithShape="1">
          <a:blip r:embed="rId3">
            <a:alphaModFix/>
          </a:blip>
          <a:srcRect b="0" l="0" r="0" t="0"/>
          <a:stretch/>
        </p:blipFill>
        <p:spPr>
          <a:xfrm>
            <a:off x="304800" y="1143000"/>
            <a:ext cx="8477250" cy="45720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59"/>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Hợp đồng lao động</a:t>
            </a:r>
            <a:endParaRPr/>
          </a:p>
        </p:txBody>
      </p:sp>
      <p:sp>
        <p:nvSpPr>
          <p:cNvPr id="379" name="Google Shape;379;p59"/>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Theo Bộ luật Lao động 2012, HĐ lao động chia thành 3 loại:</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HĐ mùa vụ: thời hạn dưới 12 tháng</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HĐ xác định thời hạn: từ 12 tháng đến 36 tháng</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HĐ không xác định thời hạn</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Các tính năng cần cung cấp:</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Nhắc thời hạn ký kết hợp đồng lao động</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60"/>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Quá trình công tác</a:t>
            </a:r>
            <a:endParaRPr/>
          </a:p>
        </p:txBody>
      </p:sp>
      <p:sp>
        <p:nvSpPr>
          <p:cNvPr id="385" name="Google Shape;385;p60"/>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Quản lý quá trình điều chuyển công tác trong nội bộ doanh nghiệp</a:t>
            </a:r>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Một số tính năng cần cung cấp:</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Sắp xếp, phân loại quá trình công tác</a:t>
            </a:r>
            <a:endParaRPr/>
          </a:p>
          <a:p>
            <a:pPr indent="-190500" lvl="0" marL="342900" marR="0" rtl="0" algn="l">
              <a:spcBef>
                <a:spcPts val="480"/>
              </a:spcBef>
              <a:spcAft>
                <a:spcPts val="0"/>
              </a:spcAft>
              <a:buClr>
                <a:schemeClr val="hlink"/>
              </a:buClr>
              <a:buSzPts val="2400"/>
              <a:buFont typeface="Noto Sans Symbols"/>
              <a:buNone/>
            </a:pPr>
            <a:r>
              <a:t/>
            </a:r>
            <a:endParaRPr b="0" i="0" sz="2400" u="none" cap="none" strike="noStrike">
              <a:solidFill>
                <a:schemeClr val="dk1"/>
              </a:solidFill>
              <a:latin typeface="Cambria"/>
              <a:ea typeface="Cambria"/>
              <a:cs typeface="Cambria"/>
              <a:sym typeface="Cambria"/>
            </a:endParaRPr>
          </a:p>
        </p:txBody>
      </p:sp>
      <p:pic>
        <p:nvPicPr>
          <p:cNvPr id="386" name="Google Shape;386;p60"/>
          <p:cNvPicPr preferRelativeResize="0"/>
          <p:nvPr/>
        </p:nvPicPr>
        <p:blipFill rotWithShape="1">
          <a:blip r:embed="rId3">
            <a:alphaModFix/>
          </a:blip>
          <a:srcRect b="0" l="0" r="0" t="0"/>
          <a:stretch/>
        </p:blipFill>
        <p:spPr>
          <a:xfrm>
            <a:off x="187325" y="2438400"/>
            <a:ext cx="8904287" cy="281305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61"/>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Quản lý nhân viên đi công tác</a:t>
            </a:r>
            <a:endParaRPr/>
          </a:p>
        </p:txBody>
      </p:sp>
      <p:sp>
        <p:nvSpPr>
          <p:cNvPr id="392" name="Google Shape;392;p61"/>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Người đi công tác</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Địa điểm công tác</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Thời gian đi công tác</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Số tiền tạm ứng, các khoản tạm ứng</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Người duyệt</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Các khoản thanh toán, chứng từ đi kèm</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Các khoản dự toán thu</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Tiếp nhận trở lại sau công tác</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62"/>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Quá trình lương</a:t>
            </a:r>
            <a:endParaRPr/>
          </a:p>
        </p:txBody>
      </p:sp>
      <p:sp>
        <p:nvSpPr>
          <p:cNvPr id="398" name="Google Shape;398;p62"/>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Quản lý quá trình lương</a:t>
            </a:r>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a:p>
            <a:pPr indent="-342900" lvl="1" marL="342900" marR="0" rtl="0" algn="l">
              <a:lnSpc>
                <a:spcPct val="100000"/>
              </a:lnSpc>
              <a:spcBef>
                <a:spcPts val="480"/>
              </a:spcBef>
              <a:spcAft>
                <a:spcPts val="0"/>
              </a:spcAft>
              <a:buClr>
                <a:schemeClr val="hlink"/>
              </a:buClr>
              <a:buSzPts val="2400"/>
              <a:buFont typeface="Noto Sans Symbols"/>
              <a:buChar char="❖"/>
            </a:pPr>
            <a:r>
              <a:rPr b="0" i="0" lang="en-US" sz="2400" u="none" cap="none" strike="noStrike">
                <a:solidFill>
                  <a:schemeClr val="dk1"/>
                </a:solidFill>
                <a:latin typeface="Cambria"/>
                <a:ea typeface="Cambria"/>
                <a:cs typeface="Cambria"/>
                <a:sym typeface="Cambria"/>
              </a:rPr>
              <a:t>Một số tính năng cần cung cấp: </a:t>
            </a:r>
            <a:endParaRPr/>
          </a:p>
          <a:p>
            <a:pPr indent="-342900" lvl="2" marL="742950" marR="0" rtl="0" algn="l">
              <a:lnSpc>
                <a:spcPct val="100000"/>
              </a:lnSpc>
              <a:spcBef>
                <a:spcPts val="440"/>
              </a:spcBef>
              <a:spcAft>
                <a:spcPts val="0"/>
              </a:spcAft>
              <a:buClr>
                <a:schemeClr val="hlink"/>
              </a:buClr>
              <a:buSzPts val="2200"/>
              <a:buFont typeface="Noto Sans Symbols"/>
              <a:buChar char="❖"/>
            </a:pPr>
            <a:r>
              <a:rPr b="0" i="0" lang="en-US" sz="2200" u="none" cap="none" strike="noStrike">
                <a:solidFill>
                  <a:schemeClr val="dk1"/>
                </a:solidFill>
                <a:latin typeface="Cambria"/>
                <a:ea typeface="Cambria"/>
                <a:cs typeface="Cambria"/>
                <a:sym typeface="Cambria"/>
              </a:rPr>
              <a:t>Nhắc thời hạn nâng lương</a:t>
            </a:r>
            <a:endParaRPr/>
          </a:p>
          <a:p>
            <a:pPr indent="-203200" lvl="0" marL="342900" marR="0" rtl="0" algn="l">
              <a:spcBef>
                <a:spcPts val="440"/>
              </a:spcBef>
              <a:spcAft>
                <a:spcPts val="0"/>
              </a:spcAft>
              <a:buClr>
                <a:schemeClr val="hlink"/>
              </a:buClr>
              <a:buSzPts val="2200"/>
              <a:buFont typeface="Noto Sans Symbols"/>
              <a:buNone/>
            </a:pPr>
            <a:r>
              <a:t/>
            </a:r>
            <a:endParaRPr b="0" i="0" sz="2200" u="none" cap="none" strike="noStrike">
              <a:solidFill>
                <a:schemeClr val="dk1"/>
              </a:solidFill>
              <a:latin typeface="Cambria"/>
              <a:ea typeface="Cambria"/>
              <a:cs typeface="Cambria"/>
              <a:sym typeface="Cambria"/>
            </a:endParaRPr>
          </a:p>
        </p:txBody>
      </p:sp>
      <p:pic>
        <p:nvPicPr>
          <p:cNvPr id="399" name="Google Shape;399;p62"/>
          <p:cNvPicPr preferRelativeResize="0"/>
          <p:nvPr/>
        </p:nvPicPr>
        <p:blipFill rotWithShape="1">
          <a:blip r:embed="rId3">
            <a:alphaModFix/>
          </a:blip>
          <a:srcRect b="0" l="0" r="0" t="0"/>
          <a:stretch/>
        </p:blipFill>
        <p:spPr>
          <a:xfrm>
            <a:off x="533400" y="1752600"/>
            <a:ext cx="8247062" cy="33782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sp>
        <p:nvSpPr>
          <p:cNvPr id="404" name="Google Shape;404;p63"/>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Quá trình đào tạo</a:t>
            </a:r>
            <a:endParaRPr/>
          </a:p>
        </p:txBody>
      </p:sp>
      <p:sp>
        <p:nvSpPr>
          <p:cNvPr id="405" name="Google Shape;405;p63"/>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Kiểm soát quá trình đào tạo các trình độ, các văn bằng chứng chỉ khác trước khi ký hợp đồng làm việc</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Quản lý việc cử cán bộ đi đào tạo ngắn hạn hoặc dài hạn trong khi đang công tác tại đơn vị</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Đào tạo nghiệp vụ, ngoại ngữ, …</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Đào tạo nâng cao trình độ</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Đào tạo kỹ năng</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Đào tạo chuẩn năng lực số</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pic>
        <p:nvPicPr>
          <p:cNvPr id="410" name="Google Shape;410;p64"/>
          <p:cNvPicPr preferRelativeResize="0"/>
          <p:nvPr/>
        </p:nvPicPr>
        <p:blipFill rotWithShape="1">
          <a:blip r:embed="rId3">
            <a:alphaModFix/>
          </a:blip>
          <a:srcRect b="0" l="0" r="0" t="0"/>
          <a:stretch/>
        </p:blipFill>
        <p:spPr>
          <a:xfrm>
            <a:off x="295275" y="1087437"/>
            <a:ext cx="7477125" cy="5470525"/>
          </a:xfrm>
          <a:prstGeom prst="rect">
            <a:avLst/>
          </a:prstGeom>
          <a:noFill/>
          <a:ln>
            <a:noFill/>
          </a:ln>
        </p:spPr>
      </p:pic>
      <p:sp>
        <p:nvSpPr>
          <p:cNvPr id="411" name="Google Shape;411;p64"/>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Quá trình đào tạo</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65"/>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Quản lý giờ làm</a:t>
            </a:r>
            <a:endParaRPr/>
          </a:p>
        </p:txBody>
      </p:sp>
      <p:sp>
        <p:nvSpPr>
          <p:cNvPr id="417" name="Google Shape;417;p65"/>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165100" lvl="0" marL="342900" marR="0" rtl="0" algn="l">
              <a:spcBef>
                <a:spcPts val="0"/>
              </a:spcBef>
              <a:spcAft>
                <a:spcPts val="0"/>
              </a:spcAft>
              <a:buClr>
                <a:schemeClr val="hlink"/>
              </a:buClr>
              <a:buSzPts val="2800"/>
              <a:buFont typeface="Noto Sans Symbols"/>
              <a:buNone/>
            </a:pPr>
            <a:r>
              <a:t/>
            </a:r>
            <a:endParaRPr sz="2800">
              <a:solidFill>
                <a:srgbClr val="0033CC"/>
              </a:solidFill>
              <a:latin typeface="Cambria"/>
              <a:ea typeface="Cambria"/>
              <a:cs typeface="Cambria"/>
              <a:sym typeface="Cambria"/>
            </a:endParaRPr>
          </a:p>
        </p:txBody>
      </p:sp>
      <p:pic>
        <p:nvPicPr>
          <p:cNvPr id="418" name="Google Shape;418;p65"/>
          <p:cNvPicPr preferRelativeResize="0"/>
          <p:nvPr/>
        </p:nvPicPr>
        <p:blipFill rotWithShape="1">
          <a:blip r:embed="rId3">
            <a:alphaModFix/>
          </a:blip>
          <a:srcRect b="0" l="0" r="0" t="0"/>
          <a:stretch/>
        </p:blipFill>
        <p:spPr>
          <a:xfrm>
            <a:off x="573087" y="2030412"/>
            <a:ext cx="8358187" cy="341312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66"/>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Quản lý chấm công</a:t>
            </a:r>
            <a:endParaRPr/>
          </a:p>
        </p:txBody>
      </p:sp>
      <p:sp>
        <p:nvSpPr>
          <p:cNvPr id="424" name="Google Shape;424;p66"/>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Tạo bảng chấm công chi tiết</a:t>
            </a:r>
            <a:endParaRPr/>
          </a:p>
          <a:p>
            <a:pPr indent="-165100" lvl="0" marL="342900" marR="0" rtl="0" algn="l">
              <a:spcBef>
                <a:spcPts val="560"/>
              </a:spcBef>
              <a:spcAft>
                <a:spcPts val="0"/>
              </a:spcAft>
              <a:buClr>
                <a:schemeClr val="hlink"/>
              </a:buClr>
              <a:buSzPts val="2800"/>
              <a:buFont typeface="Noto Sans Symbols"/>
              <a:buNone/>
            </a:pPr>
            <a:r>
              <a:t/>
            </a:r>
            <a:endParaRPr b="0" i="0" sz="2800" u="none">
              <a:solidFill>
                <a:schemeClr val="dk1"/>
              </a:solidFill>
              <a:latin typeface="Cambria"/>
              <a:ea typeface="Cambria"/>
              <a:cs typeface="Cambria"/>
              <a:sym typeface="Cambria"/>
            </a:endParaRPr>
          </a:p>
        </p:txBody>
      </p:sp>
      <p:pic>
        <p:nvPicPr>
          <p:cNvPr id="425" name="Google Shape;425;p66"/>
          <p:cNvPicPr preferRelativeResize="0"/>
          <p:nvPr/>
        </p:nvPicPr>
        <p:blipFill rotWithShape="1">
          <a:blip r:embed="rId3">
            <a:alphaModFix/>
          </a:blip>
          <a:srcRect b="0" l="0" r="0" t="0"/>
          <a:stretch/>
        </p:blipFill>
        <p:spPr>
          <a:xfrm>
            <a:off x="1066800" y="2381250"/>
            <a:ext cx="7089775" cy="325755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p67"/>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Quản lý chấm công</a:t>
            </a:r>
            <a:endParaRPr/>
          </a:p>
        </p:txBody>
      </p:sp>
      <p:sp>
        <p:nvSpPr>
          <p:cNvPr id="431" name="Google Shape;431;p67"/>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Import từ máy chấm công</a:t>
            </a:r>
            <a:endParaRPr/>
          </a:p>
        </p:txBody>
      </p:sp>
      <p:pic>
        <p:nvPicPr>
          <p:cNvPr id="432" name="Google Shape;432;p67"/>
          <p:cNvPicPr preferRelativeResize="0"/>
          <p:nvPr/>
        </p:nvPicPr>
        <p:blipFill rotWithShape="1">
          <a:blip r:embed="rId3">
            <a:alphaModFix/>
          </a:blip>
          <a:srcRect b="0" l="0" r="0" t="0"/>
          <a:stretch/>
        </p:blipFill>
        <p:spPr>
          <a:xfrm>
            <a:off x="838200" y="1752600"/>
            <a:ext cx="6705600" cy="4452937"/>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68"/>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Quản lý chấm công</a:t>
            </a:r>
            <a:endParaRPr/>
          </a:p>
        </p:txBody>
      </p:sp>
      <p:sp>
        <p:nvSpPr>
          <p:cNvPr id="438" name="Google Shape;438;p68"/>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Tổng hợp kết quả chấm công</a:t>
            </a:r>
            <a:endParaRPr/>
          </a:p>
        </p:txBody>
      </p:sp>
      <p:pic>
        <p:nvPicPr>
          <p:cNvPr id="439" name="Google Shape;439;p68"/>
          <p:cNvPicPr preferRelativeResize="0"/>
          <p:nvPr/>
        </p:nvPicPr>
        <p:blipFill rotWithShape="1">
          <a:blip r:embed="rId3">
            <a:alphaModFix/>
          </a:blip>
          <a:srcRect b="0" l="0" r="0" t="0"/>
          <a:stretch/>
        </p:blipFill>
        <p:spPr>
          <a:xfrm>
            <a:off x="1676400" y="1828800"/>
            <a:ext cx="5829300" cy="441960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69"/>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Quản lý thời gian nghỉ</a:t>
            </a:r>
            <a:endParaRPr/>
          </a:p>
        </p:txBody>
      </p:sp>
      <p:sp>
        <p:nvSpPr>
          <p:cNvPr id="445" name="Google Shape;445;p69"/>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Thời gian nghỉ</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Số ngày phép còn lại</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Lý do nghỉ</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Người thay thế công việc</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Người duyệt</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 lương được hưởng</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Lịch sử nghỉ</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70"/>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Quản lý bảo hiểm</a:t>
            </a:r>
            <a:endParaRPr/>
          </a:p>
        </p:txBody>
      </p:sp>
      <p:sp>
        <p:nvSpPr>
          <p:cNvPr id="451" name="Google Shape;451;p70"/>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Bảo hiểm xã hội</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Số sổ BHXH</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Tình trạng sổ</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Mức đóng</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Bảo hiểm y tế</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Số thẻ BHYT</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Tình trạng thẻ</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Nơi đăng ký BHYT</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Quyền lợi</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71"/>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Bảng lương</a:t>
            </a:r>
            <a:endParaRPr/>
          </a:p>
        </p:txBody>
      </p:sp>
      <p:sp>
        <p:nvSpPr>
          <p:cNvPr id="457" name="Google Shape;457;p71"/>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Phân hệ kế toán – tài chính có nhiệm vụ tổng hợp bảng lương của người lao động trong doanh nghiệp</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Dữ liệu mà HRM cần cung cấp:</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Hệ số lương</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Phụ cấp chức vụ</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Phụ cấp thâm niên công tác</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Phụ cấp khác</a:t>
            </a:r>
            <a:endParaRPr/>
          </a:p>
          <a:p>
            <a:pPr indent="-190500" lvl="0" marL="342900" marR="0" rtl="0" algn="l">
              <a:spcBef>
                <a:spcPts val="480"/>
              </a:spcBef>
              <a:spcAft>
                <a:spcPts val="0"/>
              </a:spcAft>
              <a:buClr>
                <a:schemeClr val="hlink"/>
              </a:buClr>
              <a:buSzPts val="2400"/>
              <a:buFont typeface="Noto Sans Symbols"/>
              <a:buNone/>
            </a:pPr>
            <a:r>
              <a:t/>
            </a:r>
            <a:endParaRPr b="0" i="0" sz="2400" u="none" cap="none" strike="noStrike">
              <a:solidFill>
                <a:schemeClr val="dk1"/>
              </a:solidFill>
              <a:latin typeface="Cambria"/>
              <a:ea typeface="Cambria"/>
              <a:cs typeface="Cambria"/>
              <a:sym typeface="Cambria"/>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0">
  <p:cSld>
    <p:spTree>
      <p:nvGrpSpPr>
        <p:cNvPr id="461" name="Shape 461"/>
        <p:cNvGrpSpPr/>
        <p:nvPr/>
      </p:nvGrpSpPr>
      <p:grpSpPr>
        <a:xfrm>
          <a:off x="0" y="0"/>
          <a:ext cx="0" cy="0"/>
          <a:chOff x="0" y="0"/>
          <a:chExt cx="0" cy="0"/>
        </a:xfrm>
      </p:grpSpPr>
      <p:sp>
        <p:nvSpPr>
          <p:cNvPr id="462" name="Google Shape;462;p72"/>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Quản lý khen thưởng, kỷ luật</a:t>
            </a:r>
            <a:endParaRPr/>
          </a:p>
        </p:txBody>
      </p:sp>
      <p:sp>
        <p:nvSpPr>
          <p:cNvPr id="463" name="Google Shape;463;p72"/>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Chỉ số KPI</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5 tiêu chí SMART trong điều hành doanh nghiệp</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Specific – cụ thể</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Measurable – đo lường được</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Archivable – có thể đạt được</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Realistics – thực tế</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Timbound – có thời hạn cụ thể	</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Mỗi vị trí áp dụng chỉ số KPI khác nhau</a:t>
            </a:r>
            <a:endParaRPr/>
          </a:p>
          <a:p>
            <a:pPr indent="-165100" lvl="0" marL="342900" marR="0" rtl="0" algn="l">
              <a:lnSpc>
                <a:spcPct val="100000"/>
              </a:lnSpc>
              <a:spcBef>
                <a:spcPts val="560"/>
              </a:spcBef>
              <a:spcAft>
                <a:spcPts val="0"/>
              </a:spcAft>
              <a:buClr>
                <a:schemeClr val="hlink"/>
              </a:buClr>
              <a:buSzPts val="2800"/>
              <a:buFont typeface="Noto Sans Symbols"/>
              <a:buNone/>
            </a:pPr>
            <a:r>
              <a:t/>
            </a:r>
            <a:endParaRPr b="0" i="0" sz="2800" u="none">
              <a:solidFill>
                <a:srgbClr val="0033CC"/>
              </a:solidFill>
              <a:latin typeface="Cambria"/>
              <a:ea typeface="Cambria"/>
              <a:cs typeface="Cambria"/>
              <a:sym typeface="Cambria"/>
            </a:endParaRPr>
          </a:p>
          <a:p>
            <a:pPr indent="-165100" lvl="0" marL="342900" marR="0" rtl="0" algn="l">
              <a:spcBef>
                <a:spcPts val="560"/>
              </a:spcBef>
              <a:spcAft>
                <a:spcPts val="0"/>
              </a:spcAft>
              <a:buClr>
                <a:schemeClr val="hlink"/>
              </a:buClr>
              <a:buSzPts val="2800"/>
              <a:buFont typeface="Noto Sans Symbols"/>
              <a:buNone/>
            </a:pPr>
            <a:r>
              <a:t/>
            </a:r>
            <a:endParaRPr b="0" i="0" sz="2800" u="none">
              <a:solidFill>
                <a:srgbClr val="0033CC"/>
              </a:solidFill>
              <a:latin typeface="Cambria"/>
              <a:ea typeface="Cambria"/>
              <a:cs typeface="Cambria"/>
              <a:sym typeface="Cambria"/>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sp>
        <p:nvSpPr>
          <p:cNvPr id="468" name="Google Shape;468;p73"/>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Quản lý khen thưởng, kỷ luật</a:t>
            </a:r>
            <a:endParaRPr/>
          </a:p>
        </p:txBody>
      </p:sp>
      <p:sp>
        <p:nvSpPr>
          <p:cNvPr id="469" name="Google Shape;469;p73"/>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Ngày quyết định</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Số quyết định</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Hình thức khen thưởng</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Lý do khen thưởng</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Cấp độ khen thưởng</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3" name="Shape 473"/>
        <p:cNvGrpSpPr/>
        <p:nvPr/>
      </p:nvGrpSpPr>
      <p:grpSpPr>
        <a:xfrm>
          <a:off x="0" y="0"/>
          <a:ext cx="0" cy="0"/>
          <a:chOff x="0" y="0"/>
          <a:chExt cx="0" cy="0"/>
        </a:xfrm>
      </p:grpSpPr>
      <p:sp>
        <p:nvSpPr>
          <p:cNvPr id="474" name="Google Shape;474;p74"/>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Một số tính năng QTNNL nâng cao</a:t>
            </a:r>
            <a:endParaRPr/>
          </a:p>
        </p:txBody>
      </p:sp>
      <p:sp>
        <p:nvSpPr>
          <p:cNvPr id="475" name="Google Shape;475;p74"/>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Bàn làm việc (dashboard)</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Thống kê, báo cáo</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Quản lý qua điện thoại di động</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sp>
        <p:nvSpPr>
          <p:cNvPr id="480" name="Google Shape;480;p75"/>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Bàn làm việc</a:t>
            </a:r>
            <a:endParaRPr/>
          </a:p>
        </p:txBody>
      </p:sp>
      <p:sp>
        <p:nvSpPr>
          <p:cNvPr id="481" name="Google Shape;481;p75"/>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Hiển thị các thông tin quan trọng nhất trong phân hệ</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Một số thống kê tình hình nhân sự</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Lịch công tác</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Các nhiệm vụ được giao</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Nhắc việc</a:t>
            </a:r>
            <a:endParaRPr/>
          </a:p>
          <a:p>
            <a:pPr indent="-190500" lvl="0" marL="342900" marR="0" rtl="0" algn="l">
              <a:spcBef>
                <a:spcPts val="480"/>
              </a:spcBef>
              <a:spcAft>
                <a:spcPts val="0"/>
              </a:spcAft>
              <a:buClr>
                <a:schemeClr val="hlink"/>
              </a:buClr>
              <a:buSzPts val="2400"/>
              <a:buFont typeface="Noto Sans Symbols"/>
              <a:buNone/>
            </a:pPr>
            <a:r>
              <a:t/>
            </a:r>
            <a:endParaRPr b="0" i="0" sz="2400" u="none" cap="none" strike="noStrike">
              <a:solidFill>
                <a:schemeClr val="dk1"/>
              </a:solidFill>
              <a:latin typeface="Cambria"/>
              <a:ea typeface="Cambria"/>
              <a:cs typeface="Cambria"/>
              <a:sym typeface="Cambria"/>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5" name="Shape 485"/>
        <p:cNvGrpSpPr/>
        <p:nvPr/>
      </p:nvGrpSpPr>
      <p:grpSpPr>
        <a:xfrm>
          <a:off x="0" y="0"/>
          <a:ext cx="0" cy="0"/>
          <a:chOff x="0" y="0"/>
          <a:chExt cx="0" cy="0"/>
        </a:xfrm>
      </p:grpSpPr>
      <p:sp>
        <p:nvSpPr>
          <p:cNvPr id="486" name="Google Shape;486;p76"/>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Bàn làm việc</a:t>
            </a:r>
            <a:endParaRPr/>
          </a:p>
        </p:txBody>
      </p:sp>
      <p:pic>
        <p:nvPicPr>
          <p:cNvPr id="487" name="Google Shape;487;p76"/>
          <p:cNvPicPr preferRelativeResize="0"/>
          <p:nvPr/>
        </p:nvPicPr>
        <p:blipFill rotWithShape="1">
          <a:blip r:embed="rId3">
            <a:alphaModFix/>
          </a:blip>
          <a:srcRect b="0" l="0" r="0" t="0"/>
          <a:stretch/>
        </p:blipFill>
        <p:spPr>
          <a:xfrm>
            <a:off x="304800" y="1347787"/>
            <a:ext cx="8382000" cy="4748212"/>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sp>
        <p:nvSpPr>
          <p:cNvPr id="492" name="Google Shape;492;p77"/>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Thống kê, báo cáo</a:t>
            </a:r>
            <a:endParaRPr/>
          </a:p>
        </p:txBody>
      </p:sp>
      <p:sp>
        <p:nvSpPr>
          <p:cNvPr id="493" name="Google Shape;493;p77"/>
          <p:cNvSpPr txBox="1"/>
          <p:nvPr>
            <p:ph idx="1" type="body"/>
          </p:nvPr>
        </p:nvSpPr>
        <p:spPr>
          <a:xfrm>
            <a:off x="457200" y="1219200"/>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Thống kê: </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Số liệu</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Biểu đồ</a:t>
            </a:r>
            <a:endParaRPr/>
          </a:p>
        </p:txBody>
      </p:sp>
      <p:pic>
        <p:nvPicPr>
          <p:cNvPr id="494" name="Google Shape;494;p77"/>
          <p:cNvPicPr preferRelativeResize="0"/>
          <p:nvPr/>
        </p:nvPicPr>
        <p:blipFill rotWithShape="1">
          <a:blip r:embed="rId3">
            <a:alphaModFix/>
          </a:blip>
          <a:srcRect b="0" l="0" r="0" t="0"/>
          <a:stretch/>
        </p:blipFill>
        <p:spPr>
          <a:xfrm>
            <a:off x="457200" y="2759075"/>
            <a:ext cx="8458200" cy="3581400"/>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sp>
        <p:nvSpPr>
          <p:cNvPr id="499" name="Google Shape;499;p78"/>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Thống kê, báo cáo</a:t>
            </a:r>
            <a:endParaRPr/>
          </a:p>
        </p:txBody>
      </p:sp>
      <p:sp>
        <p:nvSpPr>
          <p:cNvPr id="500" name="Google Shape;500;p78"/>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Thống kê: </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Số liệu</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Biểu đồ</a:t>
            </a:r>
            <a:endParaRPr/>
          </a:p>
          <a:p>
            <a:pPr indent="-190500" lvl="0" marL="342900" marR="0" rtl="0" algn="l">
              <a:spcBef>
                <a:spcPts val="480"/>
              </a:spcBef>
              <a:spcAft>
                <a:spcPts val="0"/>
              </a:spcAft>
              <a:buClr>
                <a:schemeClr val="hlink"/>
              </a:buClr>
              <a:buSzPts val="2400"/>
              <a:buFont typeface="Noto Sans Symbols"/>
              <a:buNone/>
            </a:pPr>
            <a:r>
              <a:t/>
            </a:r>
            <a:endParaRPr b="0" i="0" sz="2400" u="none" cap="none" strike="noStrike">
              <a:solidFill>
                <a:schemeClr val="dk1"/>
              </a:solidFill>
              <a:latin typeface="Cambria"/>
              <a:ea typeface="Cambria"/>
              <a:cs typeface="Cambria"/>
              <a:sym typeface="Cambria"/>
            </a:endParaRPr>
          </a:p>
        </p:txBody>
      </p:sp>
      <p:pic>
        <p:nvPicPr>
          <p:cNvPr id="501" name="Google Shape;501;p78"/>
          <p:cNvPicPr preferRelativeResize="0"/>
          <p:nvPr/>
        </p:nvPicPr>
        <p:blipFill rotWithShape="1">
          <a:blip r:embed="rId3">
            <a:alphaModFix/>
          </a:blip>
          <a:srcRect b="0" l="0" r="0" t="0"/>
          <a:stretch/>
        </p:blipFill>
        <p:spPr>
          <a:xfrm>
            <a:off x="1676400" y="2819400"/>
            <a:ext cx="6324600" cy="3424237"/>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79"/>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Báo cáo</a:t>
            </a:r>
            <a:endParaRPr/>
          </a:p>
        </p:txBody>
      </p:sp>
      <p:sp>
        <p:nvSpPr>
          <p:cNvPr id="507" name="Google Shape;507;p79"/>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Báo cáo nhanh</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Xây dựng sẵn bởi lập trình viên</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Nhanh chóng, tiện lợi</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Phù hợp với đối tượng sử dụng không thành thạo CNTT</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Báo cáo tùy chỉnh</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Tính tùy biến cao</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Mất nhiều thời gian chọn lựa thuộc tính lọc, dữ liệu hiển thị</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Phù hợp đối tượng thành thạo CNTT</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1" name="Shape 511"/>
        <p:cNvGrpSpPr/>
        <p:nvPr/>
      </p:nvGrpSpPr>
      <p:grpSpPr>
        <a:xfrm>
          <a:off x="0" y="0"/>
          <a:ext cx="0" cy="0"/>
          <a:chOff x="0" y="0"/>
          <a:chExt cx="0" cy="0"/>
        </a:xfrm>
      </p:grpSpPr>
      <p:sp>
        <p:nvSpPr>
          <p:cNvPr id="512" name="Google Shape;512;p80"/>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Quản lý qua điện thoại di động</a:t>
            </a:r>
            <a:endParaRPr/>
          </a:p>
        </p:txBody>
      </p:sp>
      <p:sp>
        <p:nvSpPr>
          <p:cNvPr id="513" name="Google Shape;513;p80"/>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Nhiều nhân viên không thường xuyên sử dụng máy tính hoặc không làm việc tại doanh nghiệp để có thể kiểm soát được</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Quản lý qua điện thoại di động:</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Check-in và check-out</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Ghi lại buổi nghỉ làm</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Xin nghỉ phép</a:t>
            </a:r>
            <a:endParaRPr/>
          </a:p>
          <a:p>
            <a:pPr indent="-285750" lvl="1" marL="742950" marR="0" rtl="0" algn="l">
              <a:lnSpc>
                <a:spcPct val="100000"/>
              </a:lnSpc>
              <a:spcBef>
                <a:spcPts val="480"/>
              </a:spcBef>
              <a:spcAft>
                <a:spcPts val="0"/>
              </a:spcAft>
              <a:buClr>
                <a:schemeClr val="accent1"/>
              </a:buClr>
              <a:buSzPts val="2400"/>
              <a:buFont typeface="Noto Sans Symbols"/>
              <a:buChar char="▪"/>
            </a:pPr>
            <a:r>
              <a:rPr b="0" i="0" lang="en-US" sz="2400" u="none" cap="none" strike="noStrike">
                <a:solidFill>
                  <a:schemeClr val="dk1"/>
                </a:solidFill>
                <a:latin typeface="Cambria"/>
                <a:ea typeface="Cambria"/>
                <a:cs typeface="Cambria"/>
                <a:sym typeface="Cambria"/>
              </a:rPr>
              <a:t>Kiểm tra dữ liệu giờ làm</a:t>
            </a:r>
            <a:endParaRPr/>
          </a:p>
          <a:p>
            <a:pPr indent="-190500" lvl="0" marL="342900" marR="0" rtl="0" algn="l">
              <a:spcBef>
                <a:spcPts val="480"/>
              </a:spcBef>
              <a:spcAft>
                <a:spcPts val="0"/>
              </a:spcAft>
              <a:buClr>
                <a:schemeClr val="hlink"/>
              </a:buClr>
              <a:buSzPts val="2400"/>
              <a:buFont typeface="Noto Sans Symbols"/>
              <a:buNone/>
            </a:pPr>
            <a:r>
              <a:t/>
            </a:r>
            <a:endParaRPr b="0" i="0" sz="2400" u="none" cap="none" strike="noStrike">
              <a:solidFill>
                <a:schemeClr val="dk1"/>
              </a:solidFill>
              <a:latin typeface="Cambria"/>
              <a:ea typeface="Cambria"/>
              <a:cs typeface="Cambria"/>
              <a:sym typeface="Cambria"/>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7" name="Shape 517"/>
        <p:cNvGrpSpPr/>
        <p:nvPr/>
      </p:nvGrpSpPr>
      <p:grpSpPr>
        <a:xfrm>
          <a:off x="0" y="0"/>
          <a:ext cx="0" cy="0"/>
          <a:chOff x="0" y="0"/>
          <a:chExt cx="0" cy="0"/>
        </a:xfrm>
      </p:grpSpPr>
      <p:sp>
        <p:nvSpPr>
          <p:cNvPr id="518" name="Google Shape;518;p81"/>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Quản lý qua điện thoại di động</a:t>
            </a:r>
            <a:endParaRPr/>
          </a:p>
        </p:txBody>
      </p:sp>
      <p:sp>
        <p:nvSpPr>
          <p:cNvPr id="519" name="Google Shape;519;p81"/>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Công nghệ liên quan: GPS Tracker, 3G, GPRS, Mobile Time Management</a:t>
            </a:r>
            <a:endParaRPr/>
          </a:p>
        </p:txBody>
      </p:sp>
      <p:pic>
        <p:nvPicPr>
          <p:cNvPr id="520" name="Google Shape;520;p81"/>
          <p:cNvPicPr preferRelativeResize="0"/>
          <p:nvPr/>
        </p:nvPicPr>
        <p:blipFill rotWithShape="1">
          <a:blip r:embed="rId3">
            <a:alphaModFix/>
          </a:blip>
          <a:srcRect b="0" l="0" r="0" t="0"/>
          <a:stretch/>
        </p:blipFill>
        <p:spPr>
          <a:xfrm>
            <a:off x="1165225" y="3165475"/>
            <a:ext cx="3235325" cy="1990725"/>
          </a:xfrm>
          <a:prstGeom prst="rect">
            <a:avLst/>
          </a:prstGeom>
          <a:noFill/>
          <a:ln>
            <a:noFill/>
          </a:ln>
        </p:spPr>
      </p:pic>
      <p:pic>
        <p:nvPicPr>
          <p:cNvPr id="521" name="Google Shape;521;p81"/>
          <p:cNvPicPr preferRelativeResize="0"/>
          <p:nvPr/>
        </p:nvPicPr>
        <p:blipFill rotWithShape="1">
          <a:blip r:embed="rId4">
            <a:alphaModFix/>
          </a:blip>
          <a:srcRect b="0" l="0" r="0" t="0"/>
          <a:stretch/>
        </p:blipFill>
        <p:spPr>
          <a:xfrm>
            <a:off x="5105400" y="3165475"/>
            <a:ext cx="2295525" cy="1990725"/>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5" name="Shape 525"/>
        <p:cNvGrpSpPr/>
        <p:nvPr/>
      </p:nvGrpSpPr>
      <p:grpSpPr>
        <a:xfrm>
          <a:off x="0" y="0"/>
          <a:ext cx="0" cy="0"/>
          <a:chOff x="0" y="0"/>
          <a:chExt cx="0" cy="0"/>
        </a:xfrm>
      </p:grpSpPr>
      <p:sp>
        <p:nvSpPr>
          <p:cNvPr id="526" name="Google Shape;526;p82"/>
          <p:cNvSpPr txBox="1"/>
          <p:nvPr>
            <p:ph type="title"/>
          </p:nvPr>
        </p:nvSpPr>
        <p:spPr>
          <a:xfrm>
            <a:off x="1322387" y="471487"/>
            <a:ext cx="7642225" cy="48736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Clr>
                <a:schemeClr val="lt1"/>
              </a:buClr>
              <a:buSzPts val="2800"/>
              <a:buFont typeface="Cambria"/>
              <a:buNone/>
            </a:pPr>
            <a:r>
              <a:rPr b="1" i="0" lang="en-US" sz="2800" u="none">
                <a:solidFill>
                  <a:schemeClr val="lt1"/>
                </a:solidFill>
                <a:latin typeface="Cambria"/>
                <a:ea typeface="Cambria"/>
                <a:cs typeface="Cambria"/>
                <a:sym typeface="Cambria"/>
              </a:rPr>
              <a:t>Bài tập: </a:t>
            </a:r>
            <a:endParaRPr/>
          </a:p>
        </p:txBody>
      </p:sp>
      <p:sp>
        <p:nvSpPr>
          <p:cNvPr id="527" name="Google Shape;527;p82"/>
          <p:cNvSpPr txBox="1"/>
          <p:nvPr>
            <p:ph idx="1" type="body"/>
          </p:nvPr>
        </p:nvSpPr>
        <p:spPr>
          <a:xfrm>
            <a:off x="457200" y="1228725"/>
            <a:ext cx="8229600" cy="524827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Liệt kê các chức năng cần có trong phân hệ Quản trị nguồn nhân lực</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Liệt kê các Danh mục và các thông tin cần có trong mỗi danh mục thuộc phân hệ QTNNL</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Vẽ biểu đồ mối quan hệ giữa các Danh mục đã liệt kê ở mục trên</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Thiết kê các biểu mẫu cho các danh mục trên</a:t>
            </a:r>
            <a:endParaRPr/>
          </a:p>
          <a:p>
            <a:pPr indent="-342900" lvl="0" marL="342900" marR="0" rtl="0" algn="l">
              <a:lnSpc>
                <a:spcPct val="100000"/>
              </a:lnSpc>
              <a:spcBef>
                <a:spcPts val="560"/>
              </a:spcBef>
              <a:spcAft>
                <a:spcPts val="0"/>
              </a:spcAft>
              <a:buClr>
                <a:schemeClr val="hlink"/>
              </a:buClr>
              <a:buSzPts val="2800"/>
              <a:buFont typeface="Noto Sans Symbols"/>
              <a:buChar char="❖"/>
            </a:pPr>
            <a:r>
              <a:rPr b="0" i="0" lang="en-US" sz="2800" u="none">
                <a:solidFill>
                  <a:schemeClr val="dk1"/>
                </a:solidFill>
                <a:latin typeface="Cambria"/>
                <a:ea typeface="Cambria"/>
                <a:cs typeface="Cambria"/>
                <a:sym typeface="Cambria"/>
              </a:rPr>
              <a:t>Nhập dữ liệu demo và kiểm thử một số chức năng trong phân hệ QTNLL</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sp>
        <p:nvSpPr>
          <p:cNvPr id="533" name="Google Shape;533;p83"/>
          <p:cNvSpPr txBox="1"/>
          <p:nvPr>
            <p:ph type="title"/>
          </p:nvPr>
        </p:nvSpPr>
        <p:spPr>
          <a:xfrm>
            <a:off x="1752600" y="520700"/>
            <a:ext cx="7745412" cy="738187"/>
          </a:xfrm>
          <a:prstGeom prst="rect">
            <a:avLst/>
          </a:prstGeom>
          <a:noFill/>
          <a:ln>
            <a:noFill/>
          </a:ln>
        </p:spPr>
        <p:txBody>
          <a:bodyPr anchorCtr="0" anchor="ctr" bIns="0" lIns="0" spcFirstLastPara="1" rIns="0" wrap="square" tIns="0">
            <a:noAutofit/>
          </a:bodyPr>
          <a:lstStyle/>
          <a:p>
            <a:pPr indent="0" lvl="0" marL="0" rtl="0" algn="l">
              <a:lnSpc>
                <a:spcPct val="100000"/>
              </a:lnSpc>
              <a:spcBef>
                <a:spcPts val="0"/>
              </a:spcBef>
              <a:spcAft>
                <a:spcPts val="0"/>
              </a:spcAft>
              <a:buClr>
                <a:schemeClr val="lt1"/>
              </a:buClr>
              <a:buSzPts val="2000"/>
              <a:buFont typeface="Times New Roman"/>
              <a:buNone/>
            </a:pPr>
            <a:r>
              <a:rPr b="1" i="0" lang="en-US" sz="2000" u="none">
                <a:solidFill>
                  <a:schemeClr val="lt1"/>
                </a:solidFill>
                <a:latin typeface="Times New Roman"/>
                <a:ea typeface="Times New Roman"/>
                <a:cs typeface="Times New Roman"/>
                <a:sym typeface="Times New Roman"/>
              </a:rPr>
              <a:t>TÀI LIỆU THAM KHẢO</a:t>
            </a:r>
            <a:br>
              <a:rPr b="1" i="0" lang="en-US" sz="2800" u="none">
                <a:solidFill>
                  <a:schemeClr val="lt1"/>
                </a:solidFill>
                <a:latin typeface="Times New Roman"/>
                <a:ea typeface="Times New Roman"/>
                <a:cs typeface="Times New Roman"/>
                <a:sym typeface="Times New Roman"/>
              </a:rPr>
            </a:br>
            <a:endParaRPr/>
          </a:p>
        </p:txBody>
      </p:sp>
      <p:sp>
        <p:nvSpPr>
          <p:cNvPr id="534" name="Google Shape;534;p83"/>
          <p:cNvSpPr txBox="1"/>
          <p:nvPr/>
        </p:nvSpPr>
        <p:spPr>
          <a:xfrm>
            <a:off x="685800" y="1258887"/>
            <a:ext cx="8153400" cy="451008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FFFFFF"/>
              </a:buClr>
              <a:buSzPts val="2000"/>
              <a:buFont typeface="Times New Roman"/>
              <a:buNone/>
            </a:pPr>
            <a:r>
              <a:rPr b="0" i="0" lang="en-US" sz="2000" u="none">
                <a:solidFill>
                  <a:srgbClr val="FFFFFF"/>
                </a:solidFill>
                <a:latin typeface="Times New Roman"/>
                <a:ea typeface="Times New Roman"/>
                <a:cs typeface="Times New Roman"/>
                <a:sym typeface="Times New Roman"/>
              </a:rPr>
              <a:t>Resource Management: Gaining a Competitive Advantage, 8th</a:t>
            </a:r>
            <a:endParaRPr/>
          </a:p>
          <a:p>
            <a:pPr indent="-127000" lvl="0" marL="0" marR="0" rtl="0" algn="l">
              <a:lnSpc>
                <a:spcPct val="150000"/>
              </a:lnSpc>
              <a:spcBef>
                <a:spcPts val="0"/>
              </a:spcBef>
              <a:spcAft>
                <a:spcPts val="0"/>
              </a:spcAft>
              <a:buClr>
                <a:schemeClr val="dk1"/>
              </a:buClr>
              <a:buSzPts val="2000"/>
              <a:buFont typeface="Times New Roman"/>
              <a:buAutoNum type="arabicPeriod"/>
            </a:pPr>
            <a:r>
              <a:rPr b="0" i="0" lang="en-US" sz="2000" u="none">
                <a:solidFill>
                  <a:schemeClr val="dk1"/>
                </a:solidFill>
                <a:latin typeface="Times New Roman"/>
                <a:ea typeface="Times New Roman"/>
                <a:cs typeface="Times New Roman"/>
                <a:sym typeface="Times New Roman"/>
              </a:rPr>
              <a:t>Human Resource Management: Gaining a Competitive Advantage, 8th Edition</a:t>
            </a:r>
            <a:endParaRPr/>
          </a:p>
          <a:p>
            <a:pPr indent="-127000" lvl="0" marL="0" marR="0" rtl="0" algn="l">
              <a:lnSpc>
                <a:spcPct val="150000"/>
              </a:lnSpc>
              <a:spcBef>
                <a:spcPts val="0"/>
              </a:spcBef>
              <a:spcAft>
                <a:spcPts val="0"/>
              </a:spcAft>
              <a:buClr>
                <a:schemeClr val="dk1"/>
              </a:buClr>
              <a:buSzPts val="2000"/>
              <a:buFont typeface="Times New Roman"/>
              <a:buAutoNum type="arabicPeriod"/>
            </a:pPr>
            <a:r>
              <a:rPr b="0" i="0" lang="en-US" sz="2000" u="sng">
                <a:solidFill>
                  <a:schemeClr val="hlink"/>
                </a:solidFill>
                <a:latin typeface="Times New Roman"/>
                <a:ea typeface="Times New Roman"/>
                <a:cs typeface="Times New Roman"/>
                <a:sym typeface="Times New Roman"/>
                <a:hlinkClick r:id="rId3"/>
              </a:rPr>
              <a:t> https://1c.com.vn/vn</a:t>
            </a:r>
            <a:endParaRPr/>
          </a:p>
          <a:p>
            <a:pPr indent="-127000" lvl="0" marL="0" marR="0" rtl="0" algn="l">
              <a:lnSpc>
                <a:spcPct val="150000"/>
              </a:lnSpc>
              <a:spcBef>
                <a:spcPts val="0"/>
              </a:spcBef>
              <a:spcAft>
                <a:spcPts val="0"/>
              </a:spcAft>
              <a:buClr>
                <a:schemeClr val="dk1"/>
              </a:buClr>
              <a:buSzPts val="2000"/>
              <a:buFont typeface="Times New Roman"/>
              <a:buAutoNum type="arabicPeriod"/>
            </a:pPr>
            <a:r>
              <a:rPr b="0" i="0" lang="en-US" sz="2000" u="sng">
                <a:solidFill>
                  <a:schemeClr val="hlink"/>
                </a:solidFill>
                <a:latin typeface="Times New Roman"/>
                <a:ea typeface="Times New Roman"/>
                <a:cs typeface="Times New Roman"/>
                <a:sym typeface="Times New Roman"/>
                <a:hlinkClick r:id="rId4"/>
              </a:rPr>
              <a:t> https://1c-dn.com/download-trial/</a:t>
            </a:r>
            <a:endParaRPr/>
          </a:p>
          <a:p>
            <a:pPr indent="0" lvl="0" marL="0" marR="0" rtl="0" algn="l">
              <a:lnSpc>
                <a:spcPct val="150000"/>
              </a:lnSpc>
              <a:spcBef>
                <a:spcPts val="0"/>
              </a:spcBef>
              <a:spcAft>
                <a:spcPts val="0"/>
              </a:spcAft>
              <a:buClr>
                <a:srgbClr val="FFFFFF"/>
              </a:buClr>
              <a:buSzPts val="2000"/>
              <a:buFont typeface="Times New Roman"/>
              <a:buNone/>
            </a:pPr>
            <a:r>
              <a:t/>
            </a:r>
            <a:endParaRPr b="0" i="0" sz="2000" u="none">
              <a:solidFill>
                <a:srgbClr val="FFFFFF"/>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Clr>
                <a:srgbClr val="FFFFFF"/>
              </a:buClr>
              <a:buSzPts val="2000"/>
              <a:buFont typeface="Times New Roman"/>
              <a:buNone/>
            </a:pPr>
            <a:r>
              <a:t/>
            </a:r>
            <a:endParaRPr b="0" i="0" sz="2000" u="none">
              <a:solidFill>
                <a:srgbClr val="FFFFFF"/>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Clr>
                <a:srgbClr val="FFFFFF"/>
              </a:buClr>
              <a:buSzPts val="1800"/>
              <a:buFont typeface="Times New Roman"/>
              <a:buNone/>
            </a:pPr>
            <a:r>
              <a:t/>
            </a:r>
            <a:endParaRPr b="0" i="0" sz="1800" u="none">
              <a:solidFill>
                <a:srgbClr val="00000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Clr>
                <a:srgbClr val="FFFFFF"/>
              </a:buClr>
              <a:buSzPts val="2000"/>
              <a:buFont typeface="Times New Roman"/>
              <a:buNone/>
            </a:pPr>
            <a:r>
              <a:t/>
            </a:r>
            <a:endParaRPr b="0" i="0" sz="2000" u="none">
              <a:solidFill>
                <a:srgbClr val="FFFF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t/>
            </a:r>
            <a:endParaRPr b="0" i="0" sz="2000" u="none">
              <a:solidFill>
                <a:srgbClr val="FFFFFF"/>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Template">
  <a:themeElements>
    <a:clrScheme name="Custom 1">
      <a:dk1>
        <a:srgbClr val="000000"/>
      </a:dk1>
      <a:lt1>
        <a:srgbClr val="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3_Template">
  <a:themeElements>
    <a:clrScheme name="Custom 1">
      <a:dk1>
        <a:srgbClr val="000000"/>
      </a:dk1>
      <a:lt1>
        <a:srgbClr val="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2_Template">
  <a:themeElements>
    <a:clrScheme name="Custom 1">
      <a:dk1>
        <a:srgbClr val="000000"/>
      </a:dk1>
      <a:lt1>
        <a:srgbClr val="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Default Design">
  <a:themeElements>
    <a:clrScheme name="Default Design 8">
      <a:dk1>
        <a:srgbClr val="000000"/>
      </a:dk1>
      <a:lt1>
        <a:srgbClr val="FFFFFF"/>
      </a:lt1>
      <a:dk2>
        <a:srgbClr val="000000"/>
      </a:dk2>
      <a:lt2>
        <a:srgbClr val="808080"/>
      </a:lt2>
      <a:accent1>
        <a:srgbClr val="FFFFFF"/>
      </a:accent1>
      <a:accent2>
        <a:srgbClr val="3333CC"/>
      </a:accent2>
      <a:accent3>
        <a:srgbClr val="FFFFFF"/>
      </a:accent3>
      <a:accent4>
        <a:srgbClr val="000000"/>
      </a:accent4>
      <a:accent5>
        <a:srgbClr val="FFFFFF"/>
      </a:accent5>
      <a:accent6>
        <a:srgbClr val="2D2DB9"/>
      </a:accent6>
      <a:hlink>
        <a:srgbClr val="FFFF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Template">
  <a:themeElements>
    <a:clrScheme name="Custom 1">
      <a:dk1>
        <a:srgbClr val="000000"/>
      </a:dk1>
      <a:lt1>
        <a:srgbClr val="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6_Template">
  <a:themeElements>
    <a:clrScheme name="Custom 1">
      <a:dk1>
        <a:srgbClr val="000000"/>
      </a:dk1>
      <a:lt1>
        <a:srgbClr val="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7_Template">
  <a:themeElements>
    <a:clrScheme name="Custom 1">
      <a:dk1>
        <a:srgbClr val="000000"/>
      </a:dk1>
      <a:lt1>
        <a:srgbClr val="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xmlns:r="http://schemas.openxmlformats.org/officeDocument/2006/relationships" name="1_Default Design">
  <a:themeElements>
    <a:clrScheme name="Default Design 8">
      <a:dk1>
        <a:srgbClr val="000000"/>
      </a:dk1>
      <a:lt1>
        <a:srgbClr val="FFFFFF"/>
      </a:lt1>
      <a:dk2>
        <a:srgbClr val="000000"/>
      </a:dk2>
      <a:lt2>
        <a:srgbClr val="808080"/>
      </a:lt2>
      <a:accent1>
        <a:srgbClr val="FFFFFF"/>
      </a:accent1>
      <a:accent2>
        <a:srgbClr val="3333CC"/>
      </a:accent2>
      <a:accent3>
        <a:srgbClr val="FFFFFF"/>
      </a:accent3>
      <a:accent4>
        <a:srgbClr val="000000"/>
      </a:accent4>
      <a:accent5>
        <a:srgbClr val="FFFFFF"/>
      </a:accent5>
      <a:accent6>
        <a:srgbClr val="2D2DB9"/>
      </a:accent6>
      <a:hlink>
        <a:srgbClr val="FFFF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0.xml><?xml version="1.0" encoding="utf-8"?>
<a:theme xmlns:a="http://schemas.openxmlformats.org/drawingml/2006/main" xmlns:r="http://schemas.openxmlformats.org/officeDocument/2006/relationships" name="5_Template">
  <a:themeElements>
    <a:clrScheme name="Custom 1">
      <a:dk1>
        <a:srgbClr val="000000"/>
      </a:dk1>
      <a:lt1>
        <a:srgbClr val="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1.xml><?xml version="1.0" encoding="utf-8"?>
<a:theme xmlns:a="http://schemas.openxmlformats.org/drawingml/2006/main" xmlns:r="http://schemas.openxmlformats.org/officeDocument/2006/relationships" name="2_Default Design">
  <a:themeElements>
    <a:clrScheme name="Default Design 8">
      <a:dk1>
        <a:srgbClr val="000000"/>
      </a:dk1>
      <a:lt1>
        <a:srgbClr val="FFFFFF"/>
      </a:lt1>
      <a:dk2>
        <a:srgbClr val="000000"/>
      </a:dk2>
      <a:lt2>
        <a:srgbClr val="808080"/>
      </a:lt2>
      <a:accent1>
        <a:srgbClr val="FFFFFF"/>
      </a:accent1>
      <a:accent2>
        <a:srgbClr val="3333CC"/>
      </a:accent2>
      <a:accent3>
        <a:srgbClr val="FFFFFF"/>
      </a:accent3>
      <a:accent4>
        <a:srgbClr val="000000"/>
      </a:accent4>
      <a:accent5>
        <a:srgbClr val="FFFFFF"/>
      </a:accent5>
      <a:accent6>
        <a:srgbClr val="2D2DB9"/>
      </a:accent6>
      <a:hlink>
        <a:srgbClr val="FFFF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2.xml><?xml version="1.0" encoding="utf-8"?>
<a:theme xmlns:a="http://schemas.openxmlformats.org/drawingml/2006/main" xmlns:r="http://schemas.openxmlformats.org/officeDocument/2006/relationships" name="4_Template">
  <a:themeElements>
    <a:clrScheme name="Custom 1">
      <a:dk1>
        <a:srgbClr val="000000"/>
      </a:dk1>
      <a:lt1>
        <a:srgbClr val="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